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70" r:id="rId3"/>
    <p:sldId id="269" r:id="rId4"/>
    <p:sldId id="266" r:id="rId5"/>
    <p:sldId id="267" r:id="rId6"/>
    <p:sldId id="268" r:id="rId7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42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82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3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1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.emf"/><Relationship Id="rId4" Type="http://schemas.openxmlformats.org/officeDocument/2006/relationships/hyperlink" Target="https://tokyodouga.jp/vji3vszjhki.html" TargetMode="External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hyperlink" Target="https://www.recreation.jp/asobi/article/751" TargetMode="External"/><Relationship Id="rId9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emf"/><Relationship Id="rId4" Type="http://schemas.openxmlformats.org/officeDocument/2006/relationships/hyperlink" Target="https://www.recreation.jp/asobi/article/499" TargetMode="External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.emf"/><Relationship Id="rId4" Type="http://schemas.openxmlformats.org/officeDocument/2006/relationships/hyperlink" Target="https://www.recreation.jp/asobi/article/439/10" TargetMode="External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第６学年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270932" y="2235489"/>
            <a:ext cx="9143999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水泳運動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3327" y="4491683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38311" y="604570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smtClean="0">
                <a:solidFill>
                  <a:schemeClr val="tx1"/>
                </a:solidFill>
              </a:rPr>
              <a:t>15</a:t>
            </a:r>
            <a:r>
              <a:rPr kumimoji="1" lang="ja-JP" altLang="en-US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横巻き 8"/>
          <p:cNvSpPr/>
          <p:nvPr/>
        </p:nvSpPr>
        <p:spPr>
          <a:xfrm>
            <a:off x="682412" y="1940388"/>
            <a:ext cx="7761872" cy="3677817"/>
          </a:xfrm>
          <a:prstGeom prst="horizontalScroll">
            <a:avLst>
              <a:gd name="adj" fmla="val 42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水泳運動に関連する力を高めるために、動画を見ながらチャレンジしてみよう！</a:t>
            </a:r>
            <a:endParaRPr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チャレンジしたら、学習</a:t>
            </a:r>
            <a:r>
              <a:rPr lang="ja-JP" altLang="en-US" sz="360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カードに月日を記入しましょう。</a:t>
            </a:r>
            <a:endParaRPr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9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200152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hlinkClick r:id="rId4"/>
          </p:cNvPr>
          <p:cNvSpPr txBox="1"/>
          <p:nvPr/>
        </p:nvSpPr>
        <p:spPr>
          <a:xfrm>
            <a:off x="2948123" y="5726388"/>
            <a:ext cx="65820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/>
              <a:t>動画ＵＲＬ：</a:t>
            </a:r>
            <a:r>
              <a:rPr lang="en-US" altLang="ja-JP" sz="1350" b="1" u="sng" dirty="0">
                <a:hlinkClick r:id="rId4"/>
              </a:rPr>
              <a:t>https://tokyodouga.jp/vji3vszjhki.html</a:t>
            </a:r>
            <a:r>
              <a:rPr lang="ja-JP" altLang="en-US" sz="1350" dirty="0"/>
              <a:t>　</a:t>
            </a:r>
            <a:r>
              <a:rPr lang="en-US" altLang="ja-JP" sz="1350" b="1" dirty="0"/>
              <a:t>©FC</a:t>
            </a:r>
            <a:r>
              <a:rPr lang="ja-JP" altLang="ja-JP" sz="1350" b="1" dirty="0"/>
              <a:t>東京　丹羽大輝選手</a:t>
            </a:r>
            <a:endParaRPr lang="en-US" altLang="ja-JP" sz="135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20133" y="2640756"/>
            <a:ext cx="3018945" cy="2871657"/>
            <a:chOff x="1072817" y="2721081"/>
            <a:chExt cx="3018945" cy="2871657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072817" y="2721081"/>
              <a:ext cx="29428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肩甲骨</a:t>
              </a:r>
              <a:endParaRPr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algn="ctr"/>
              <a:r>
                <a:rPr lang="ja-JP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トレーニング</a:t>
              </a:r>
            </a:p>
          </p:txBody>
        </p:sp>
        <p:pic>
          <p:nvPicPr>
            <p:cNvPr id="11" name="図 10" descr="水泳のイラスト「クロール・自由形」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17" y="4072168"/>
              <a:ext cx="1610901" cy="1520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図 11" descr="日光浴のイラスト（女性）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718" y="3953810"/>
              <a:ext cx="1408044" cy="14792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87170" y="864266"/>
            <a:ext cx="5552356" cy="7969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水泳運動に関連する力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2029606" y="1740187"/>
            <a:ext cx="5067484" cy="5936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u="sng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肩の関節をやわらか～</a:t>
            </a:r>
            <a:r>
              <a:rPr lang="ja-JP" altLang="en-US" sz="3200" u="sng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く</a:t>
            </a:r>
            <a:r>
              <a:rPr lang="ja-JP" altLang="en-US" sz="3200" u="sng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</a:t>
            </a:r>
            <a:endParaRPr lang="en-US" altLang="ja-JP" sz="3200" u="sng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7" name="図 16">
            <a:hlinkClick r:id="rId4"/>
          </p:cNvPr>
          <p:cNvPicPr>
            <a:picLocks noChangeAspect="1"/>
          </p:cNvPicPr>
          <p:nvPr/>
        </p:nvPicPr>
        <p:blipFill rotWithShape="1">
          <a:blip r:embed="rId7"/>
          <a:srcRect l="12601" t="29078" r="54651" b="12211"/>
          <a:stretch/>
        </p:blipFill>
        <p:spPr>
          <a:xfrm>
            <a:off x="3741935" y="2640756"/>
            <a:ext cx="4994379" cy="2942784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4615390" y="6063789"/>
            <a:ext cx="3247467" cy="393741"/>
            <a:chOff x="6792228" y="1647773"/>
            <a:chExt cx="3247467" cy="393741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6792228" y="1647773"/>
              <a:ext cx="3007384" cy="393741"/>
              <a:chOff x="7228510" y="542873"/>
              <a:chExt cx="3007384" cy="393741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7228510" y="542873"/>
                <a:ext cx="3007384" cy="39374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3340" y="554431"/>
                <a:ext cx="353369" cy="353369"/>
              </a:xfrm>
              <a:prstGeom prst="rect">
                <a:avLst/>
              </a:prstGeom>
            </p:spPr>
          </p:pic>
        </p:grpSp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68316"/>
                </p:ext>
              </p:extLst>
            </p:nvPr>
          </p:nvGraphicFramePr>
          <p:xfrm>
            <a:off x="6866974" y="1716925"/>
            <a:ext cx="3172721" cy="324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文書" r:id="rId9" imgW="4629868" imgH="475228" progId="Word.Document.12">
                    <p:embed/>
                  </p:oleObj>
                </mc:Choice>
                <mc:Fallback>
                  <p:oleObj name="文書" r:id="rId9" imgW="4629868" imgH="475228" progId="Word.Document.12">
                    <p:embed/>
                    <p:pic>
                      <p:nvPicPr>
                        <p:cNvPr id="46" name="オブジェクト 4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66974" y="1716925"/>
                          <a:ext cx="3172721" cy="324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493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175768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hlinkClick r:id="rId4"/>
          </p:cNvPr>
          <p:cNvSpPr txBox="1"/>
          <p:nvPr/>
        </p:nvSpPr>
        <p:spPr>
          <a:xfrm>
            <a:off x="3836977" y="5942736"/>
            <a:ext cx="541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動画ＵＲＬ</a:t>
            </a:r>
            <a:r>
              <a:rPr lang="ja-JP" altLang="en-US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https://www.recreation.jp/asobi/article/751</a:t>
            </a:r>
            <a:endParaRPr lang="en-US" altLang="ja-JP" sz="1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10989" y="2885886"/>
            <a:ext cx="3519986" cy="2480384"/>
            <a:chOff x="292608" y="2733422"/>
            <a:chExt cx="3519986" cy="248038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92608" y="2733422"/>
              <a:ext cx="35199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手合わせ</a:t>
              </a:r>
              <a:r>
                <a:rPr lang="ja-JP" altLang="en-US" sz="36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で幸せ</a:t>
              </a:r>
              <a:endParaRPr lang="en-US" altLang="ja-JP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" name="図 10" descr="合掌のイラスト（女の子）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85" y="3636886"/>
              <a:ext cx="1437493" cy="142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図 11" descr="水泳の平泳ぎのイラスト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02" y="3576317"/>
              <a:ext cx="1759992" cy="16374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正方形/長方形 12"/>
          <p:cNvSpPr/>
          <p:nvPr/>
        </p:nvSpPr>
        <p:spPr>
          <a:xfrm>
            <a:off x="1787170" y="803306"/>
            <a:ext cx="5552356" cy="7969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水泳運動に関連する力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2029606" y="1715803"/>
            <a:ext cx="5067484" cy="5936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u="sng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肩の関節をやわらか～</a:t>
            </a:r>
            <a:r>
              <a:rPr lang="ja-JP" altLang="en-US" sz="3200" u="sng" dirty="0" err="1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く</a:t>
            </a:r>
            <a:r>
              <a:rPr lang="ja-JP" altLang="en-US" sz="3200" u="sng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</a:t>
            </a:r>
            <a:endParaRPr lang="en-US" altLang="ja-JP" sz="3200" u="sng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4776829" y="6284112"/>
            <a:ext cx="3247467" cy="393741"/>
            <a:chOff x="6792228" y="1647773"/>
            <a:chExt cx="3247467" cy="393741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792228" y="1647773"/>
              <a:ext cx="3007384" cy="393741"/>
              <a:chOff x="7228510" y="542873"/>
              <a:chExt cx="3007384" cy="393741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7228510" y="542873"/>
                <a:ext cx="3007384" cy="39374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3340" y="554431"/>
                <a:ext cx="353369" cy="353369"/>
              </a:xfrm>
              <a:prstGeom prst="rect">
                <a:avLst/>
              </a:prstGeom>
            </p:spPr>
          </p:pic>
        </p:grpSp>
        <p:graphicFrame>
          <p:nvGraphicFramePr>
            <p:cNvPr id="19" name="オブジェクト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9176000"/>
                </p:ext>
              </p:extLst>
            </p:nvPr>
          </p:nvGraphicFramePr>
          <p:xfrm>
            <a:off x="6866974" y="1716925"/>
            <a:ext cx="3172721" cy="324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文書" r:id="rId8" imgW="4629868" imgH="475228" progId="Word.Document.12">
                    <p:embed/>
                  </p:oleObj>
                </mc:Choice>
                <mc:Fallback>
                  <p:oleObj name="文書" r:id="rId8" imgW="4629868" imgH="475228" progId="Word.Document.12">
                    <p:embed/>
                    <p:pic>
                      <p:nvPicPr>
                        <p:cNvPr id="20" name="オブジェクト 1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66974" y="1716925"/>
                          <a:ext cx="3172721" cy="324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図 21">
            <a:hlinkClick r:id="rId4"/>
          </p:cNvPr>
          <p:cNvPicPr>
            <a:picLocks noChangeAspect="1"/>
          </p:cNvPicPr>
          <p:nvPr/>
        </p:nvPicPr>
        <p:blipFill rotWithShape="1">
          <a:blip r:embed="rId10"/>
          <a:srcRect l="32567" t="34263" r="53813" b="31473"/>
          <a:stretch/>
        </p:blipFill>
        <p:spPr>
          <a:xfrm>
            <a:off x="4263106" y="2343019"/>
            <a:ext cx="4368830" cy="35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200152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hlinkClick r:id="rId4"/>
          </p:cNvPr>
          <p:cNvSpPr txBox="1"/>
          <p:nvPr/>
        </p:nvSpPr>
        <p:spPr>
          <a:xfrm>
            <a:off x="3977870" y="5959079"/>
            <a:ext cx="5329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動画ＵＲＬ</a:t>
            </a:r>
            <a:r>
              <a:rPr lang="ja-JP" altLang="en-US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https://www.recreation.jp/asobi/article/499</a:t>
            </a:r>
            <a:endParaRPr lang="en-US" altLang="ja-JP" sz="1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10638" y="2690521"/>
            <a:ext cx="3544370" cy="2464901"/>
            <a:chOff x="649678" y="3604921"/>
            <a:chExt cx="3544370" cy="246490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016346" y="3604921"/>
              <a:ext cx="3177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足上げ書道</a:t>
              </a:r>
              <a:endParaRPr lang="en-US" altLang="ja-JP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" name="図 10" descr="習字のイラスト「半紙・硯・筆」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78" y="4513589"/>
              <a:ext cx="1614279" cy="1556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図 11" descr="大きな筆を持つ書道家のイラスト（男性）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585" y="4361711"/>
              <a:ext cx="1706463" cy="16554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6" name="図 15">
            <a:hlinkClick r:id="rId4"/>
          </p:cNvPr>
          <p:cNvPicPr>
            <a:picLocks noChangeAspect="1"/>
          </p:cNvPicPr>
          <p:nvPr/>
        </p:nvPicPr>
        <p:blipFill rotWithShape="1">
          <a:blip r:embed="rId7"/>
          <a:srcRect l="32959" t="24317" r="53912" b="40919"/>
          <a:stretch/>
        </p:blipFill>
        <p:spPr>
          <a:xfrm>
            <a:off x="4458189" y="2372577"/>
            <a:ext cx="4368830" cy="3567480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5018870" y="6315674"/>
            <a:ext cx="3247467" cy="393741"/>
            <a:chOff x="6792228" y="1647773"/>
            <a:chExt cx="3247467" cy="393741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792228" y="1647773"/>
              <a:ext cx="3007384" cy="393741"/>
              <a:chOff x="7228510" y="542873"/>
              <a:chExt cx="3007384" cy="393741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7228510" y="542873"/>
                <a:ext cx="3007384" cy="39374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3340" y="554431"/>
                <a:ext cx="353369" cy="353369"/>
              </a:xfrm>
              <a:prstGeom prst="rect">
                <a:avLst/>
              </a:prstGeom>
            </p:spPr>
          </p:pic>
        </p:grpSp>
        <p:graphicFrame>
          <p:nvGraphicFramePr>
            <p:cNvPr id="19" name="オブジェクト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748350"/>
                </p:ext>
              </p:extLst>
            </p:nvPr>
          </p:nvGraphicFramePr>
          <p:xfrm>
            <a:off x="6866974" y="1716925"/>
            <a:ext cx="3172721" cy="324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文書" r:id="rId9" imgW="4629868" imgH="475228" progId="Word.Document.12">
                    <p:embed/>
                  </p:oleObj>
                </mc:Choice>
                <mc:Fallback>
                  <p:oleObj name="文書" r:id="rId9" imgW="4629868" imgH="475228" progId="Word.Document.12">
                    <p:embed/>
                    <p:pic>
                      <p:nvPicPr>
                        <p:cNvPr id="19" name="オブジェクト 1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66974" y="1716925"/>
                          <a:ext cx="3172721" cy="324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正方形/長方形 21"/>
          <p:cNvSpPr/>
          <p:nvPr/>
        </p:nvSpPr>
        <p:spPr>
          <a:xfrm>
            <a:off x="1787170" y="803306"/>
            <a:ext cx="5552356" cy="7969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水泳運動に関連する力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2373336" y="1710735"/>
            <a:ext cx="5067484" cy="5936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u="sng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足を自在に動かそう！</a:t>
            </a:r>
            <a:endParaRPr lang="en-US" altLang="ja-JP" sz="3200" u="sng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8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346456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hlinkClick r:id="rId4"/>
          </p:cNvPr>
          <p:cNvSpPr txBox="1"/>
          <p:nvPr/>
        </p:nvSpPr>
        <p:spPr>
          <a:xfrm>
            <a:off x="3376939" y="5884969"/>
            <a:ext cx="5689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動画ＵＲＬ</a:t>
            </a:r>
            <a:r>
              <a:rPr lang="ja-JP" altLang="en-US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https://www.recreation.jp/asobi/article/439/10</a:t>
            </a:r>
            <a:endParaRPr lang="en-US" altLang="ja-JP" sz="135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65618" y="2883247"/>
            <a:ext cx="3501473" cy="2274623"/>
            <a:chOff x="448734" y="4244010"/>
            <a:chExt cx="3501473" cy="2274623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48734" y="4244010"/>
              <a:ext cx="3501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ステップパンチ</a:t>
              </a:r>
              <a:endParaRPr lang="en-US" altLang="ja-JP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" name="図 10" descr="女性ボクサーのイラスト（ボクササイズ）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8" y="4974976"/>
              <a:ext cx="1492353" cy="1483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図 11" descr="タップダンスのイラスト（男性）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470" y="4977785"/>
              <a:ext cx="1641245" cy="1540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87170" y="803306"/>
            <a:ext cx="5552356" cy="7969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水泳運動に関連する力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2373336" y="1710735"/>
            <a:ext cx="5067484" cy="5936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u="sng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手足をリズムよく自在に♪</a:t>
            </a:r>
            <a:endParaRPr lang="en-US" altLang="ja-JP" sz="3200" u="sng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7" name="図 16">
            <a:hlinkClick r:id="rId4"/>
          </p:cNvPr>
          <p:cNvPicPr>
            <a:picLocks noChangeAspect="1"/>
          </p:cNvPicPr>
          <p:nvPr/>
        </p:nvPicPr>
        <p:blipFill rotWithShape="1">
          <a:blip r:embed="rId7"/>
          <a:srcRect l="33005" t="34533" r="54664" b="35177"/>
          <a:stretch/>
        </p:blipFill>
        <p:spPr>
          <a:xfrm>
            <a:off x="4176777" y="2443868"/>
            <a:ext cx="4089560" cy="3301585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4597823" y="6284565"/>
            <a:ext cx="3247467" cy="393741"/>
            <a:chOff x="6792228" y="1647773"/>
            <a:chExt cx="3247467" cy="393741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6792228" y="1647773"/>
              <a:ext cx="3007384" cy="393741"/>
              <a:chOff x="7228510" y="542873"/>
              <a:chExt cx="3007384" cy="393741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7228510" y="542873"/>
                <a:ext cx="3007384" cy="39374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3340" y="554431"/>
                <a:ext cx="353369" cy="353369"/>
              </a:xfrm>
              <a:prstGeom prst="rect">
                <a:avLst/>
              </a:prstGeom>
            </p:spPr>
          </p:pic>
        </p:grpSp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2151140"/>
                </p:ext>
              </p:extLst>
            </p:nvPr>
          </p:nvGraphicFramePr>
          <p:xfrm>
            <a:off x="6866974" y="1716925"/>
            <a:ext cx="3172721" cy="324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文書" r:id="rId9" imgW="4629868" imgH="475228" progId="Word.Document.12">
                    <p:embed/>
                  </p:oleObj>
                </mc:Choice>
                <mc:Fallback>
                  <p:oleObj name="文書" r:id="rId9" imgW="4629868" imgH="475228" progId="Word.Document.12">
                    <p:embed/>
                    <p:pic>
                      <p:nvPicPr>
                        <p:cNvPr id="19" name="オブジェクト 1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66974" y="1716925"/>
                          <a:ext cx="3172721" cy="324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1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1366</TotalTime>
  <Words>158</Words>
  <Application>Microsoft Office PowerPoint</Application>
  <PresentationFormat>画面に合わせる (4:3)</PresentationFormat>
  <Paragraphs>31</Paragraphs>
  <Slides>6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HGS創英角ﾎﾟｯﾌﾟ体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99</cp:revision>
  <cp:lastPrinted>2020-07-08T09:33:01Z</cp:lastPrinted>
  <dcterms:created xsi:type="dcterms:W3CDTF">2019-05-07T09:33:23Z</dcterms:created>
  <dcterms:modified xsi:type="dcterms:W3CDTF">2020-12-23T01:34:50Z</dcterms:modified>
</cp:coreProperties>
</file>