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69" r:id="rId5"/>
    <p:sldId id="276" r:id="rId6"/>
    <p:sldId id="273" r:id="rId7"/>
    <p:sldId id="278" r:id="rId8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2FF89-46DF-4D05-910E-EB36DC9E17C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B7A69A2-02BF-4BF8-BA33-C5E9507E969C}">
      <dgm:prSet phldrT="[テキスト]" custT="1"/>
      <dgm:spPr/>
      <dgm:t>
        <a:bodyPr/>
        <a:lstStyle/>
        <a:p>
          <a:r>
            <a:rPr kumimoji="1" lang="ja-JP" altLang="en-US" sz="2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手の動き</a:t>
          </a:r>
          <a:endParaRPr kumimoji="1" lang="ja-JP" altLang="en-US" sz="28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5636C4B2-47E5-4C06-903C-19822A3B3A17}" type="parTrans" cxnId="{0AAEBC55-65C6-400B-A650-3A5D92E3F84B}">
      <dgm:prSet/>
      <dgm:spPr/>
      <dgm:t>
        <a:bodyPr/>
        <a:lstStyle/>
        <a:p>
          <a:endParaRPr kumimoji="1" lang="ja-JP" altLang="en-US"/>
        </a:p>
      </dgm:t>
    </dgm:pt>
    <dgm:pt modelId="{A31E6BB7-7945-48B1-A6CC-866C61D4A1B5}" type="sibTrans" cxnId="{0AAEBC55-65C6-400B-A650-3A5D92E3F84B}">
      <dgm:prSet/>
      <dgm:spPr/>
      <dgm:t>
        <a:bodyPr/>
        <a:lstStyle/>
        <a:p>
          <a:endParaRPr kumimoji="1" lang="ja-JP" altLang="en-US"/>
        </a:p>
      </dgm:t>
    </dgm:pt>
    <dgm:pt modelId="{04233464-5A46-4D73-B29D-55F2CA230A3D}">
      <dgm:prSet phldrT="[テキスト]" custT="1"/>
      <dgm:spPr/>
      <dgm:t>
        <a:bodyPr/>
        <a:lstStyle/>
        <a:p>
          <a:r>
            <a:rPr kumimoji="1" lang="ja-JP" altLang="en-US" sz="17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うでが前へのびず、手だけで近くの水をかいている</a:t>
          </a:r>
          <a:endParaRPr kumimoji="1" lang="ja-JP" altLang="en-US" sz="17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B515AAFB-6921-4F76-9CDE-15E16C3447D4}" type="parTrans" cxnId="{26CC0B96-4223-4F78-A700-5EA08F5AC718}">
      <dgm:prSet/>
      <dgm:spPr/>
      <dgm:t>
        <a:bodyPr/>
        <a:lstStyle/>
        <a:p>
          <a:endParaRPr kumimoji="1" lang="ja-JP" altLang="en-US"/>
        </a:p>
      </dgm:t>
    </dgm:pt>
    <dgm:pt modelId="{30907957-02D6-4D78-A4F0-4C970C011D59}" type="sibTrans" cxnId="{26CC0B96-4223-4F78-A700-5EA08F5AC718}">
      <dgm:prSet/>
      <dgm:spPr/>
      <dgm:t>
        <a:bodyPr/>
        <a:lstStyle/>
        <a:p>
          <a:endParaRPr kumimoji="1" lang="ja-JP" altLang="en-US"/>
        </a:p>
      </dgm:t>
    </dgm:pt>
    <dgm:pt modelId="{85F12BF6-1D75-4D37-996A-71653BAD8A6C}">
      <dgm:prSet phldrT="[テキスト]" custT="1"/>
      <dgm:spPr/>
      <dgm:t>
        <a:bodyPr/>
        <a:lstStyle/>
        <a:p>
          <a:r>
            <a:rPr kumimoji="1" lang="ja-JP" altLang="en-US" sz="17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うで全体で水をおさえられていない</a:t>
          </a:r>
          <a:endParaRPr kumimoji="1" lang="ja-JP" altLang="en-US" sz="17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B4EA678E-D7EF-4089-9CF6-FE5174C50B16}" type="parTrans" cxnId="{CF2F8E42-13F0-46F2-9A54-6D4F02802F03}">
      <dgm:prSet/>
      <dgm:spPr/>
      <dgm:t>
        <a:bodyPr/>
        <a:lstStyle/>
        <a:p>
          <a:endParaRPr kumimoji="1" lang="ja-JP" altLang="en-US"/>
        </a:p>
      </dgm:t>
    </dgm:pt>
    <dgm:pt modelId="{8DE5B2BD-3937-4D96-A0E1-713E445CE276}" type="sibTrans" cxnId="{CF2F8E42-13F0-46F2-9A54-6D4F02802F03}">
      <dgm:prSet/>
      <dgm:spPr/>
      <dgm:t>
        <a:bodyPr/>
        <a:lstStyle/>
        <a:p>
          <a:endParaRPr kumimoji="1" lang="ja-JP" altLang="en-US"/>
        </a:p>
      </dgm:t>
    </dgm:pt>
    <dgm:pt modelId="{C7B5A985-AF00-43F3-A502-A652C36237E2}">
      <dgm:prSet phldrT="[テキスト]" custT="1"/>
      <dgm:spPr/>
      <dgm:t>
        <a:bodyPr/>
        <a:lstStyle/>
        <a:p>
          <a:r>
            <a:rPr kumimoji="1" lang="ja-JP" altLang="en-US" sz="2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呼　吸</a:t>
          </a:r>
          <a:endParaRPr kumimoji="1" lang="ja-JP" altLang="en-US" sz="28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B70A3C68-A304-47BB-AE46-7E0BB46661E8}" type="parTrans" cxnId="{E918D77E-C9B2-4A12-B2F1-9F8DBDFA8B04}">
      <dgm:prSet/>
      <dgm:spPr/>
      <dgm:t>
        <a:bodyPr/>
        <a:lstStyle/>
        <a:p>
          <a:endParaRPr kumimoji="1" lang="ja-JP" altLang="en-US"/>
        </a:p>
      </dgm:t>
    </dgm:pt>
    <dgm:pt modelId="{47EAFBB1-E88C-4F56-88C5-FF94AC3C078D}" type="sibTrans" cxnId="{E918D77E-C9B2-4A12-B2F1-9F8DBDFA8B04}">
      <dgm:prSet/>
      <dgm:spPr/>
      <dgm:t>
        <a:bodyPr/>
        <a:lstStyle/>
        <a:p>
          <a:endParaRPr kumimoji="1" lang="ja-JP" altLang="en-US"/>
        </a:p>
      </dgm:t>
    </dgm:pt>
    <dgm:pt modelId="{22FD59EA-FA53-41E2-88BB-E55637164F21}">
      <dgm:prSet phldrT="[テキスト]" custT="1"/>
      <dgm:spPr/>
      <dgm:t>
        <a:bodyPr/>
        <a:lstStyle/>
        <a:p>
          <a:r>
            <a:rPr kumimoji="1" lang="ja-JP" altLang="en-US" sz="17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うでから頭がはなれ、呼吸のときに顔を前に上げてしまう</a:t>
          </a:r>
          <a:endParaRPr kumimoji="1" lang="ja-JP" altLang="en-US" sz="17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A68398F3-8109-4D13-B8BF-97C571B11FD1}" type="parTrans" cxnId="{5638015D-983E-4CBC-9B24-7531579C87E4}">
      <dgm:prSet/>
      <dgm:spPr/>
      <dgm:t>
        <a:bodyPr/>
        <a:lstStyle/>
        <a:p>
          <a:endParaRPr kumimoji="1" lang="ja-JP" altLang="en-US"/>
        </a:p>
      </dgm:t>
    </dgm:pt>
    <dgm:pt modelId="{6B86EE35-B283-41F1-819F-BC767EA85672}" type="sibTrans" cxnId="{5638015D-983E-4CBC-9B24-7531579C87E4}">
      <dgm:prSet/>
      <dgm:spPr/>
      <dgm:t>
        <a:bodyPr/>
        <a:lstStyle/>
        <a:p>
          <a:endParaRPr kumimoji="1" lang="ja-JP" altLang="en-US"/>
        </a:p>
      </dgm:t>
    </dgm:pt>
    <dgm:pt modelId="{95A9DFE1-AD95-4B4D-AAC6-84E3CD5E12CD}">
      <dgm:prSet phldrT="[テキスト]" custT="1"/>
      <dgm:spPr/>
      <dgm:t>
        <a:bodyPr/>
        <a:lstStyle/>
        <a:p>
          <a:r>
            <a:rPr kumimoji="1" lang="ja-JP" altLang="en-US" sz="17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水中で息がはき切れておらず、タイミングよく呼吸できない</a:t>
          </a:r>
          <a:endParaRPr kumimoji="1" lang="ja-JP" altLang="en-US" sz="17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6481D4BB-5CB5-4C98-BFFE-84996E429954}" type="parTrans" cxnId="{399A8690-5B01-40E7-89AB-303528A06AE7}">
      <dgm:prSet/>
      <dgm:spPr/>
      <dgm:t>
        <a:bodyPr/>
        <a:lstStyle/>
        <a:p>
          <a:endParaRPr kumimoji="1" lang="ja-JP" altLang="en-US"/>
        </a:p>
      </dgm:t>
    </dgm:pt>
    <dgm:pt modelId="{FA4BB63C-A59D-4C6A-BA79-368E83DCAE03}" type="sibTrans" cxnId="{399A8690-5B01-40E7-89AB-303528A06AE7}">
      <dgm:prSet/>
      <dgm:spPr/>
      <dgm:t>
        <a:bodyPr/>
        <a:lstStyle/>
        <a:p>
          <a:endParaRPr kumimoji="1" lang="ja-JP" altLang="en-US"/>
        </a:p>
      </dgm:t>
    </dgm:pt>
    <dgm:pt modelId="{7072B710-FF08-4D69-BB44-939D676B20B4}">
      <dgm:prSet phldrT="[テキスト]" custT="1"/>
      <dgm:spPr/>
      <dgm:t>
        <a:bodyPr/>
        <a:lstStyle/>
        <a:p>
          <a:r>
            <a:rPr kumimoji="1" lang="ja-JP" altLang="en-US" sz="2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足の動き</a:t>
          </a:r>
          <a:endParaRPr kumimoji="1" lang="ja-JP" altLang="en-US" sz="28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AC34B07D-9618-4399-BD99-4E1F9E9BF0B5}" type="parTrans" cxnId="{02311CFE-BC0A-4FA4-A3AF-17C41CD789A0}">
      <dgm:prSet/>
      <dgm:spPr/>
      <dgm:t>
        <a:bodyPr/>
        <a:lstStyle/>
        <a:p>
          <a:endParaRPr kumimoji="1" lang="ja-JP" altLang="en-US"/>
        </a:p>
      </dgm:t>
    </dgm:pt>
    <dgm:pt modelId="{4F8CC9C1-DB64-42C6-9865-EBA9DD87EAB0}" type="sibTrans" cxnId="{02311CFE-BC0A-4FA4-A3AF-17C41CD789A0}">
      <dgm:prSet/>
      <dgm:spPr/>
      <dgm:t>
        <a:bodyPr/>
        <a:lstStyle/>
        <a:p>
          <a:endParaRPr kumimoji="1" lang="ja-JP" altLang="en-US"/>
        </a:p>
      </dgm:t>
    </dgm:pt>
    <dgm:pt modelId="{1D29119C-F0CA-446F-AAFB-51F947792A24}">
      <dgm:prSet phldrT="[テキスト]" custT="1"/>
      <dgm:spPr/>
      <dgm:t>
        <a:bodyPr/>
        <a:lstStyle/>
        <a:p>
          <a:r>
            <a:rPr kumimoji="1" lang="ja-JP" altLang="en-US" sz="17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足のつけ根からリズミカルに動かせていない</a:t>
          </a:r>
          <a:endParaRPr kumimoji="1" lang="ja-JP" altLang="en-US" sz="17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601467B7-5647-4A28-B79D-DB49598A053C}" type="parTrans" cxnId="{F301A562-8D10-4776-86E8-F66BF08164FA}">
      <dgm:prSet/>
      <dgm:spPr/>
      <dgm:t>
        <a:bodyPr/>
        <a:lstStyle/>
        <a:p>
          <a:endParaRPr kumimoji="1" lang="ja-JP" altLang="en-US"/>
        </a:p>
      </dgm:t>
    </dgm:pt>
    <dgm:pt modelId="{B82E8217-FCAD-4ADE-902E-73CA125580B8}" type="sibTrans" cxnId="{F301A562-8D10-4776-86E8-F66BF08164FA}">
      <dgm:prSet/>
      <dgm:spPr/>
      <dgm:t>
        <a:bodyPr/>
        <a:lstStyle/>
        <a:p>
          <a:endParaRPr kumimoji="1" lang="ja-JP" altLang="en-US"/>
        </a:p>
      </dgm:t>
    </dgm:pt>
    <dgm:pt modelId="{F61DCFF0-3BF9-451E-B849-B2EA84B37A94}">
      <dgm:prSet phldrT="[テキスト]" custT="1"/>
      <dgm:spPr/>
      <dgm:t>
        <a:bodyPr/>
        <a:lstStyle/>
        <a:p>
          <a:r>
            <a:rPr kumimoji="1" lang="ja-JP" altLang="en-US" sz="17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足首がのびていない（足の甲で水をけれていない）</a:t>
          </a:r>
          <a:endParaRPr kumimoji="1" lang="ja-JP" altLang="en-US" sz="17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420701D8-D96A-4DF8-A171-6FD5E74221C0}" type="parTrans" cxnId="{6F67A39E-1818-41A9-B347-1470D473BD1F}">
      <dgm:prSet/>
      <dgm:spPr/>
      <dgm:t>
        <a:bodyPr/>
        <a:lstStyle/>
        <a:p>
          <a:endParaRPr kumimoji="1" lang="ja-JP" altLang="en-US"/>
        </a:p>
      </dgm:t>
    </dgm:pt>
    <dgm:pt modelId="{B41BE47B-05DB-4B99-B3C5-8C41B8CF605E}" type="sibTrans" cxnId="{6F67A39E-1818-41A9-B347-1470D473BD1F}">
      <dgm:prSet/>
      <dgm:spPr/>
      <dgm:t>
        <a:bodyPr/>
        <a:lstStyle/>
        <a:p>
          <a:endParaRPr kumimoji="1" lang="ja-JP" altLang="en-US"/>
        </a:p>
      </dgm:t>
    </dgm:pt>
    <dgm:pt modelId="{CE1D47C3-7797-486D-9F1F-70A97B426818}">
      <dgm:prSet phldrT="[テキスト]" custT="1"/>
      <dgm:spPr/>
      <dgm:t>
        <a:bodyPr/>
        <a:lstStyle/>
        <a:p>
          <a:r>
            <a:rPr kumimoji="1" lang="ja-JP" altLang="en-US" sz="17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ひじを曲げながら太ももまで水をかけていない</a:t>
          </a:r>
          <a:endParaRPr kumimoji="1" lang="ja-JP" altLang="en-US" sz="17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8F469141-5F93-406F-9461-C10366A63D84}" type="parTrans" cxnId="{398CE31A-E4D5-4663-BA6A-1178A6BA030E}">
      <dgm:prSet/>
      <dgm:spPr/>
      <dgm:t>
        <a:bodyPr/>
        <a:lstStyle/>
        <a:p>
          <a:endParaRPr kumimoji="1" lang="ja-JP" altLang="en-US"/>
        </a:p>
      </dgm:t>
    </dgm:pt>
    <dgm:pt modelId="{754FD5AB-062F-45B3-B591-E7DC761435C4}" type="sibTrans" cxnId="{398CE31A-E4D5-4663-BA6A-1178A6BA030E}">
      <dgm:prSet/>
      <dgm:spPr/>
      <dgm:t>
        <a:bodyPr/>
        <a:lstStyle/>
        <a:p>
          <a:endParaRPr kumimoji="1" lang="ja-JP" altLang="en-US"/>
        </a:p>
      </dgm:t>
    </dgm:pt>
    <dgm:pt modelId="{12F3C47F-A64F-4F8A-8366-EB62BBCF361D}">
      <dgm:prSet phldrT="[テキスト]" custT="1"/>
      <dgm:spPr/>
      <dgm:t>
        <a:bodyPr/>
        <a:lstStyle/>
        <a:p>
          <a:r>
            <a:rPr kumimoji="1" lang="ja-JP" altLang="en-US" sz="17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ひじから水面に上がっていない</a:t>
          </a:r>
          <a:endParaRPr kumimoji="1" lang="ja-JP" altLang="en-US" sz="17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69A22B3E-0EC7-4780-9364-9BBBEBDFB78B}" type="parTrans" cxnId="{DE8E4928-EDBF-4A2A-920F-2BC33649D43B}">
      <dgm:prSet/>
      <dgm:spPr/>
      <dgm:t>
        <a:bodyPr/>
        <a:lstStyle/>
        <a:p>
          <a:endParaRPr kumimoji="1" lang="ja-JP" altLang="en-US"/>
        </a:p>
      </dgm:t>
    </dgm:pt>
    <dgm:pt modelId="{74B983A4-7CE9-4C20-BD8C-FB3D241A0001}" type="sibTrans" cxnId="{DE8E4928-EDBF-4A2A-920F-2BC33649D43B}">
      <dgm:prSet/>
      <dgm:spPr/>
      <dgm:t>
        <a:bodyPr/>
        <a:lstStyle/>
        <a:p>
          <a:endParaRPr kumimoji="1" lang="ja-JP" altLang="en-US"/>
        </a:p>
      </dgm:t>
    </dgm:pt>
    <dgm:pt modelId="{371755E5-BBD1-4B84-862B-1E104E7B54CF}">
      <dgm:prSet phldrT="[テキスト]" custT="1"/>
      <dgm:spPr/>
      <dgm:t>
        <a:bodyPr/>
        <a:lstStyle/>
        <a:p>
          <a:r>
            <a:rPr kumimoji="1" lang="ja-JP" altLang="en-US" sz="17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指先から水に入っていない</a:t>
          </a:r>
          <a:endParaRPr kumimoji="1" lang="ja-JP" altLang="en-US" sz="17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69ECC87D-7E56-4884-AF1E-E02C5D11A256}" type="parTrans" cxnId="{32F790C8-8230-4A93-BD8B-330D4755408B}">
      <dgm:prSet/>
      <dgm:spPr/>
      <dgm:t>
        <a:bodyPr/>
        <a:lstStyle/>
        <a:p>
          <a:endParaRPr kumimoji="1" lang="ja-JP" altLang="en-US"/>
        </a:p>
      </dgm:t>
    </dgm:pt>
    <dgm:pt modelId="{6F66FB0D-2D4A-4CF1-944D-78132C2CA7C0}" type="sibTrans" cxnId="{32F790C8-8230-4A93-BD8B-330D4755408B}">
      <dgm:prSet/>
      <dgm:spPr/>
      <dgm:t>
        <a:bodyPr/>
        <a:lstStyle/>
        <a:p>
          <a:endParaRPr kumimoji="1" lang="ja-JP" altLang="en-US"/>
        </a:p>
      </dgm:t>
    </dgm:pt>
    <dgm:pt modelId="{FD642986-B1B0-4276-89B1-42AA48E81728}" type="pres">
      <dgm:prSet presAssocID="{35F2FF89-46DF-4D05-910E-EB36DC9E17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FB414A2-C62B-4E9B-BA34-1832D7C0EDFF}" type="pres">
      <dgm:prSet presAssocID="{1B7A69A2-02BF-4BF8-BA33-C5E9507E969C}" presName="linNode" presStyleCnt="0"/>
      <dgm:spPr/>
    </dgm:pt>
    <dgm:pt modelId="{187EBBE0-F09B-4123-B4B9-18BC0A45388E}" type="pres">
      <dgm:prSet presAssocID="{1B7A69A2-02BF-4BF8-BA33-C5E9507E969C}" presName="parentText" presStyleLbl="node1" presStyleIdx="0" presStyleCnt="3" custScaleX="59512" custScaleY="87812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C028164-4689-4C03-A800-00A9EA6D7C8C}" type="pres">
      <dgm:prSet presAssocID="{1B7A69A2-02BF-4BF8-BA33-C5E9507E969C}" presName="descendantText" presStyleLbl="alignAccFollowNode1" presStyleIdx="0" presStyleCnt="3" custScaleX="122194" custScaleY="8429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AA3FBA-7040-4636-9C47-16BB2B67033B}" type="pres">
      <dgm:prSet presAssocID="{A31E6BB7-7945-48B1-A6CC-866C61D4A1B5}" presName="sp" presStyleCnt="0"/>
      <dgm:spPr/>
    </dgm:pt>
    <dgm:pt modelId="{403FA70B-AA09-4E17-AC8E-2258ECDEDA82}" type="pres">
      <dgm:prSet presAssocID="{C7B5A985-AF00-43F3-A502-A652C36237E2}" presName="linNode" presStyleCnt="0"/>
      <dgm:spPr/>
    </dgm:pt>
    <dgm:pt modelId="{1ED8CED6-A04A-48B6-80BB-50B39DB38B21}" type="pres">
      <dgm:prSet presAssocID="{C7B5A985-AF00-43F3-A502-A652C36237E2}" presName="parentText" presStyleLbl="node1" presStyleIdx="1" presStyleCnt="3" custScaleX="60432" custScaleY="4867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E15F6C-3C2F-42B0-8E3C-1F59F9B15B8A}" type="pres">
      <dgm:prSet presAssocID="{C7B5A985-AF00-43F3-A502-A652C36237E2}" presName="descendantText" presStyleLbl="alignAccFollowNode1" presStyleIdx="1" presStyleCnt="3" custScaleX="121725" custScaleY="4698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6EE49A8-5A34-4D26-B227-CA5C5BF3F359}" type="pres">
      <dgm:prSet presAssocID="{47EAFBB1-E88C-4F56-88C5-FF94AC3C078D}" presName="sp" presStyleCnt="0"/>
      <dgm:spPr/>
    </dgm:pt>
    <dgm:pt modelId="{66E8B3A8-8B2C-4E56-B159-B0FB866E8D93}" type="pres">
      <dgm:prSet presAssocID="{7072B710-FF08-4D69-BB44-939D676B20B4}" presName="linNode" presStyleCnt="0"/>
      <dgm:spPr/>
    </dgm:pt>
    <dgm:pt modelId="{0DC9A340-A823-487A-B1FF-2E48ED54CFDB}" type="pres">
      <dgm:prSet presAssocID="{7072B710-FF08-4D69-BB44-939D676B20B4}" presName="parentText" presStyleLbl="node1" presStyleIdx="2" presStyleCnt="3" custScaleX="66867" custScaleY="4584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AD8B880-B56E-4B21-B6EC-84A5FD4F7842}" type="pres">
      <dgm:prSet presAssocID="{7072B710-FF08-4D69-BB44-939D676B20B4}" presName="descendantText" presStyleLbl="alignAccFollowNode1" presStyleIdx="2" presStyleCnt="3" custScaleX="132645" custScaleY="43338" custLinFactNeighborX="1511" custLinFactNeighborY="-140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F67A39E-1818-41A9-B347-1470D473BD1F}" srcId="{7072B710-FF08-4D69-BB44-939D676B20B4}" destId="{F61DCFF0-3BF9-451E-B849-B2EA84B37A94}" srcOrd="1" destOrd="0" parTransId="{420701D8-D96A-4DF8-A171-6FD5E74221C0}" sibTransId="{B41BE47B-05DB-4B99-B3C5-8C41B8CF605E}"/>
    <dgm:cxn modelId="{AB152829-AD53-4AFB-8748-6A1EBDD5C439}" type="presOf" srcId="{35F2FF89-46DF-4D05-910E-EB36DC9E17C8}" destId="{FD642986-B1B0-4276-89B1-42AA48E81728}" srcOrd="0" destOrd="0" presId="urn:microsoft.com/office/officeart/2005/8/layout/vList5"/>
    <dgm:cxn modelId="{6DEE856F-DAF3-4188-BFA3-690681FADF30}" type="presOf" srcId="{12F3C47F-A64F-4F8A-8366-EB62BBCF361D}" destId="{7C028164-4689-4C03-A800-00A9EA6D7C8C}" srcOrd="0" destOrd="3" presId="urn:microsoft.com/office/officeart/2005/8/layout/vList5"/>
    <dgm:cxn modelId="{AB9DD795-77E8-4CC9-AA88-250EF7FB392A}" type="presOf" srcId="{C7B5A985-AF00-43F3-A502-A652C36237E2}" destId="{1ED8CED6-A04A-48B6-80BB-50B39DB38B21}" srcOrd="0" destOrd="0" presId="urn:microsoft.com/office/officeart/2005/8/layout/vList5"/>
    <dgm:cxn modelId="{1B749EFC-B333-44AB-9217-43D5B73456A2}" type="presOf" srcId="{1D29119C-F0CA-446F-AAFB-51F947792A24}" destId="{9AD8B880-B56E-4B21-B6EC-84A5FD4F7842}" srcOrd="0" destOrd="0" presId="urn:microsoft.com/office/officeart/2005/8/layout/vList5"/>
    <dgm:cxn modelId="{5638015D-983E-4CBC-9B24-7531579C87E4}" srcId="{C7B5A985-AF00-43F3-A502-A652C36237E2}" destId="{22FD59EA-FA53-41E2-88BB-E55637164F21}" srcOrd="0" destOrd="0" parTransId="{A68398F3-8109-4D13-B8BF-97C571B11FD1}" sibTransId="{6B86EE35-B283-41F1-819F-BC767EA85672}"/>
    <dgm:cxn modelId="{A103E4F3-B467-4786-82C9-1D77238C1C46}" type="presOf" srcId="{04233464-5A46-4D73-B29D-55F2CA230A3D}" destId="{7C028164-4689-4C03-A800-00A9EA6D7C8C}" srcOrd="0" destOrd="0" presId="urn:microsoft.com/office/officeart/2005/8/layout/vList5"/>
    <dgm:cxn modelId="{F1D8D6B0-07B7-4CAC-B9A9-76C90A9190A7}" type="presOf" srcId="{F61DCFF0-3BF9-451E-B849-B2EA84B37A94}" destId="{9AD8B880-B56E-4B21-B6EC-84A5FD4F7842}" srcOrd="0" destOrd="1" presId="urn:microsoft.com/office/officeart/2005/8/layout/vList5"/>
    <dgm:cxn modelId="{DE8E4928-EDBF-4A2A-920F-2BC33649D43B}" srcId="{1B7A69A2-02BF-4BF8-BA33-C5E9507E969C}" destId="{12F3C47F-A64F-4F8A-8366-EB62BBCF361D}" srcOrd="3" destOrd="0" parTransId="{69A22B3E-0EC7-4780-9364-9BBBEBDFB78B}" sibTransId="{74B983A4-7CE9-4C20-BD8C-FB3D241A0001}"/>
    <dgm:cxn modelId="{398CE31A-E4D5-4663-BA6A-1178A6BA030E}" srcId="{1B7A69A2-02BF-4BF8-BA33-C5E9507E969C}" destId="{CE1D47C3-7797-486D-9F1F-70A97B426818}" srcOrd="2" destOrd="0" parTransId="{8F469141-5F93-406F-9461-C10366A63D84}" sibTransId="{754FD5AB-062F-45B3-B591-E7DC761435C4}"/>
    <dgm:cxn modelId="{B0BFD463-7DE4-49EE-B96D-94F3DEE3BA27}" type="presOf" srcId="{95A9DFE1-AD95-4B4D-AAC6-84E3CD5E12CD}" destId="{72E15F6C-3C2F-42B0-8E3C-1F59F9B15B8A}" srcOrd="0" destOrd="1" presId="urn:microsoft.com/office/officeart/2005/8/layout/vList5"/>
    <dgm:cxn modelId="{ED68832B-52F1-42E7-A6C9-FF703B6BA0F9}" type="presOf" srcId="{85F12BF6-1D75-4D37-996A-71653BAD8A6C}" destId="{7C028164-4689-4C03-A800-00A9EA6D7C8C}" srcOrd="0" destOrd="1" presId="urn:microsoft.com/office/officeart/2005/8/layout/vList5"/>
    <dgm:cxn modelId="{2E0DFCEF-19D0-4FAB-9BF3-DB81280D7AFD}" type="presOf" srcId="{371755E5-BBD1-4B84-862B-1E104E7B54CF}" destId="{7C028164-4689-4C03-A800-00A9EA6D7C8C}" srcOrd="0" destOrd="4" presId="urn:microsoft.com/office/officeart/2005/8/layout/vList5"/>
    <dgm:cxn modelId="{F301A562-8D10-4776-86E8-F66BF08164FA}" srcId="{7072B710-FF08-4D69-BB44-939D676B20B4}" destId="{1D29119C-F0CA-446F-AAFB-51F947792A24}" srcOrd="0" destOrd="0" parTransId="{601467B7-5647-4A28-B79D-DB49598A053C}" sibTransId="{B82E8217-FCAD-4ADE-902E-73CA125580B8}"/>
    <dgm:cxn modelId="{6B3FD847-3415-4D90-80DB-164B64FDD74B}" type="presOf" srcId="{7072B710-FF08-4D69-BB44-939D676B20B4}" destId="{0DC9A340-A823-487A-B1FF-2E48ED54CFDB}" srcOrd="0" destOrd="0" presId="urn:microsoft.com/office/officeart/2005/8/layout/vList5"/>
    <dgm:cxn modelId="{0AAEBC55-65C6-400B-A650-3A5D92E3F84B}" srcId="{35F2FF89-46DF-4D05-910E-EB36DC9E17C8}" destId="{1B7A69A2-02BF-4BF8-BA33-C5E9507E969C}" srcOrd="0" destOrd="0" parTransId="{5636C4B2-47E5-4C06-903C-19822A3B3A17}" sibTransId="{A31E6BB7-7945-48B1-A6CC-866C61D4A1B5}"/>
    <dgm:cxn modelId="{32F790C8-8230-4A93-BD8B-330D4755408B}" srcId="{1B7A69A2-02BF-4BF8-BA33-C5E9507E969C}" destId="{371755E5-BBD1-4B84-862B-1E104E7B54CF}" srcOrd="4" destOrd="0" parTransId="{69ECC87D-7E56-4884-AF1E-E02C5D11A256}" sibTransId="{6F66FB0D-2D4A-4CF1-944D-78132C2CA7C0}"/>
    <dgm:cxn modelId="{B4D764A2-31E2-4319-924F-BB726E911B3E}" type="presOf" srcId="{22FD59EA-FA53-41E2-88BB-E55637164F21}" destId="{72E15F6C-3C2F-42B0-8E3C-1F59F9B15B8A}" srcOrd="0" destOrd="0" presId="urn:microsoft.com/office/officeart/2005/8/layout/vList5"/>
    <dgm:cxn modelId="{A2BD3E5E-0C2B-4B61-83BC-860298D73E63}" type="presOf" srcId="{CE1D47C3-7797-486D-9F1F-70A97B426818}" destId="{7C028164-4689-4C03-A800-00A9EA6D7C8C}" srcOrd="0" destOrd="2" presId="urn:microsoft.com/office/officeart/2005/8/layout/vList5"/>
    <dgm:cxn modelId="{26CE5DAB-81AB-4621-B6F7-419EDA2C45B6}" type="presOf" srcId="{1B7A69A2-02BF-4BF8-BA33-C5E9507E969C}" destId="{187EBBE0-F09B-4123-B4B9-18BC0A45388E}" srcOrd="0" destOrd="0" presId="urn:microsoft.com/office/officeart/2005/8/layout/vList5"/>
    <dgm:cxn modelId="{CF2F8E42-13F0-46F2-9A54-6D4F02802F03}" srcId="{1B7A69A2-02BF-4BF8-BA33-C5E9507E969C}" destId="{85F12BF6-1D75-4D37-996A-71653BAD8A6C}" srcOrd="1" destOrd="0" parTransId="{B4EA678E-D7EF-4089-9CF6-FE5174C50B16}" sibTransId="{8DE5B2BD-3937-4D96-A0E1-713E445CE276}"/>
    <dgm:cxn modelId="{02311CFE-BC0A-4FA4-A3AF-17C41CD789A0}" srcId="{35F2FF89-46DF-4D05-910E-EB36DC9E17C8}" destId="{7072B710-FF08-4D69-BB44-939D676B20B4}" srcOrd="2" destOrd="0" parTransId="{AC34B07D-9618-4399-BD99-4E1F9E9BF0B5}" sibTransId="{4F8CC9C1-DB64-42C6-9865-EBA9DD87EAB0}"/>
    <dgm:cxn modelId="{E918D77E-C9B2-4A12-B2F1-9F8DBDFA8B04}" srcId="{35F2FF89-46DF-4D05-910E-EB36DC9E17C8}" destId="{C7B5A985-AF00-43F3-A502-A652C36237E2}" srcOrd="1" destOrd="0" parTransId="{B70A3C68-A304-47BB-AE46-7E0BB46661E8}" sibTransId="{47EAFBB1-E88C-4F56-88C5-FF94AC3C078D}"/>
    <dgm:cxn modelId="{399A8690-5B01-40E7-89AB-303528A06AE7}" srcId="{C7B5A985-AF00-43F3-A502-A652C36237E2}" destId="{95A9DFE1-AD95-4B4D-AAC6-84E3CD5E12CD}" srcOrd="1" destOrd="0" parTransId="{6481D4BB-5CB5-4C98-BFFE-84996E429954}" sibTransId="{FA4BB63C-A59D-4C6A-BA79-368E83DCAE03}"/>
    <dgm:cxn modelId="{26CC0B96-4223-4F78-A700-5EA08F5AC718}" srcId="{1B7A69A2-02BF-4BF8-BA33-C5E9507E969C}" destId="{04233464-5A46-4D73-B29D-55F2CA230A3D}" srcOrd="0" destOrd="0" parTransId="{B515AAFB-6921-4F76-9CDE-15E16C3447D4}" sibTransId="{30907957-02D6-4D78-A4F0-4C970C011D59}"/>
    <dgm:cxn modelId="{77DB0C38-C7DF-462F-A977-9543F75A9F87}" type="presParOf" srcId="{FD642986-B1B0-4276-89B1-42AA48E81728}" destId="{CFB414A2-C62B-4E9B-BA34-1832D7C0EDFF}" srcOrd="0" destOrd="0" presId="urn:microsoft.com/office/officeart/2005/8/layout/vList5"/>
    <dgm:cxn modelId="{AA2DE863-6C12-406A-99E6-CDCB7F2C3835}" type="presParOf" srcId="{CFB414A2-C62B-4E9B-BA34-1832D7C0EDFF}" destId="{187EBBE0-F09B-4123-B4B9-18BC0A45388E}" srcOrd="0" destOrd="0" presId="urn:microsoft.com/office/officeart/2005/8/layout/vList5"/>
    <dgm:cxn modelId="{47760E42-3DA0-418A-82B9-CF383951A659}" type="presParOf" srcId="{CFB414A2-C62B-4E9B-BA34-1832D7C0EDFF}" destId="{7C028164-4689-4C03-A800-00A9EA6D7C8C}" srcOrd="1" destOrd="0" presId="urn:microsoft.com/office/officeart/2005/8/layout/vList5"/>
    <dgm:cxn modelId="{FD44D3B7-1896-4959-B45E-D84D3F938D43}" type="presParOf" srcId="{FD642986-B1B0-4276-89B1-42AA48E81728}" destId="{14AA3FBA-7040-4636-9C47-16BB2B67033B}" srcOrd="1" destOrd="0" presId="urn:microsoft.com/office/officeart/2005/8/layout/vList5"/>
    <dgm:cxn modelId="{1268237C-7680-430B-A832-1F7A3D37F22A}" type="presParOf" srcId="{FD642986-B1B0-4276-89B1-42AA48E81728}" destId="{403FA70B-AA09-4E17-AC8E-2258ECDEDA82}" srcOrd="2" destOrd="0" presId="urn:microsoft.com/office/officeart/2005/8/layout/vList5"/>
    <dgm:cxn modelId="{362E9977-9B2A-45E2-97D4-030993E90F1F}" type="presParOf" srcId="{403FA70B-AA09-4E17-AC8E-2258ECDEDA82}" destId="{1ED8CED6-A04A-48B6-80BB-50B39DB38B21}" srcOrd="0" destOrd="0" presId="urn:microsoft.com/office/officeart/2005/8/layout/vList5"/>
    <dgm:cxn modelId="{6854812D-DCF1-47C2-9F2C-DA61673F1D33}" type="presParOf" srcId="{403FA70B-AA09-4E17-AC8E-2258ECDEDA82}" destId="{72E15F6C-3C2F-42B0-8E3C-1F59F9B15B8A}" srcOrd="1" destOrd="0" presId="urn:microsoft.com/office/officeart/2005/8/layout/vList5"/>
    <dgm:cxn modelId="{95A4A0C5-779E-4013-A71C-910E87359651}" type="presParOf" srcId="{FD642986-B1B0-4276-89B1-42AA48E81728}" destId="{46EE49A8-5A34-4D26-B227-CA5C5BF3F359}" srcOrd="3" destOrd="0" presId="urn:microsoft.com/office/officeart/2005/8/layout/vList5"/>
    <dgm:cxn modelId="{286CA7FB-6557-40E9-939D-FB5795085C62}" type="presParOf" srcId="{FD642986-B1B0-4276-89B1-42AA48E81728}" destId="{66E8B3A8-8B2C-4E56-B159-B0FB866E8D93}" srcOrd="4" destOrd="0" presId="urn:microsoft.com/office/officeart/2005/8/layout/vList5"/>
    <dgm:cxn modelId="{A99AD583-E804-4DB0-8C18-3A5FAF982525}" type="presParOf" srcId="{66E8B3A8-8B2C-4E56-B159-B0FB866E8D93}" destId="{0DC9A340-A823-487A-B1FF-2E48ED54CFDB}" srcOrd="0" destOrd="0" presId="urn:microsoft.com/office/officeart/2005/8/layout/vList5"/>
    <dgm:cxn modelId="{B80EC705-784E-480A-8C56-B5255813BCC6}" type="presParOf" srcId="{66E8B3A8-8B2C-4E56-B159-B0FB866E8D93}" destId="{9AD8B880-B56E-4B21-B6EC-84A5FD4F78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AC4BB-9C95-47E7-BA9B-D2DE1013B36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27919E9-437E-41C6-B2B7-72558BD85762}">
      <dgm:prSet phldrT="[テキスト]" custT="1"/>
      <dgm:spPr/>
      <dgm:t>
        <a:bodyPr/>
        <a:lstStyle/>
        <a:p>
          <a:r>
            <a:rPr kumimoji="1" lang="ja-JP" altLang="en-US" sz="3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手の動き</a:t>
          </a:r>
          <a:endParaRPr kumimoji="1" lang="ja-JP" altLang="en-US" sz="3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832140C2-A904-4C33-93A5-F6FFBA7F70AF}" type="parTrans" cxnId="{D270C683-9204-4284-A7EF-667AF024A32E}">
      <dgm:prSet/>
      <dgm:spPr/>
      <dgm:t>
        <a:bodyPr/>
        <a:lstStyle/>
        <a:p>
          <a:endParaRPr kumimoji="1" lang="ja-JP" altLang="en-US"/>
        </a:p>
      </dgm:t>
    </dgm:pt>
    <dgm:pt modelId="{2EB4C226-D1BE-4B83-94EE-8C9E3C6254E0}" type="sibTrans" cxnId="{D270C683-9204-4284-A7EF-667AF024A32E}">
      <dgm:prSet/>
      <dgm:spPr/>
      <dgm:t>
        <a:bodyPr/>
        <a:lstStyle/>
        <a:p>
          <a:endParaRPr kumimoji="1" lang="ja-JP" altLang="en-US"/>
        </a:p>
      </dgm:t>
    </dgm:pt>
    <dgm:pt modelId="{FE59D108-0F3B-4A4D-8F75-3724DC1DAA80}">
      <dgm:prSet phldrT="[テキスト]" custT="1"/>
      <dgm:spPr/>
      <dgm:t>
        <a:bodyPr/>
        <a:lstStyle/>
        <a:p>
          <a:r>
            <a:rPr kumimoji="1" lang="ja-JP" altLang="en-US" sz="165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手のひらが外向きになっていない</a:t>
          </a:r>
          <a:endParaRPr kumimoji="1" lang="ja-JP" altLang="en-US" sz="165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E1E630CC-87C5-4B88-8B8B-E589382D54DA}" type="parTrans" cxnId="{4B4494BB-C08C-476F-9F5E-DB0E79DDFD70}">
      <dgm:prSet/>
      <dgm:spPr/>
      <dgm:t>
        <a:bodyPr/>
        <a:lstStyle/>
        <a:p>
          <a:endParaRPr kumimoji="1" lang="ja-JP" altLang="en-US"/>
        </a:p>
      </dgm:t>
    </dgm:pt>
    <dgm:pt modelId="{2BC27141-457A-482D-BB26-12DFEDE21D80}" type="sibTrans" cxnId="{4B4494BB-C08C-476F-9F5E-DB0E79DDFD70}">
      <dgm:prSet/>
      <dgm:spPr/>
      <dgm:t>
        <a:bodyPr/>
        <a:lstStyle/>
        <a:p>
          <a:endParaRPr kumimoji="1" lang="ja-JP" altLang="en-US"/>
        </a:p>
      </dgm:t>
    </dgm:pt>
    <dgm:pt modelId="{BD8E8A68-AE9C-4735-B4B3-0794B41A01A1}">
      <dgm:prSet phldrT="[テキスト]" custT="1"/>
      <dgm:spPr/>
      <dgm:t>
        <a:bodyPr/>
        <a:lstStyle/>
        <a:p>
          <a:r>
            <a:rPr kumimoji="1" lang="ja-JP" altLang="en-US" sz="165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手のひらがそろわず、うでが前へのびていない</a:t>
          </a:r>
          <a:endParaRPr kumimoji="1" lang="ja-JP" altLang="en-US" sz="165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82E27962-5178-466B-9C11-47405283B0A7}" type="parTrans" cxnId="{E831B2E0-4508-419A-A157-F69DFD9677EE}">
      <dgm:prSet/>
      <dgm:spPr/>
      <dgm:t>
        <a:bodyPr/>
        <a:lstStyle/>
        <a:p>
          <a:endParaRPr kumimoji="1" lang="ja-JP" altLang="en-US"/>
        </a:p>
      </dgm:t>
    </dgm:pt>
    <dgm:pt modelId="{3F5AB900-B40A-459C-B5AF-B214877D4460}" type="sibTrans" cxnId="{E831B2E0-4508-419A-A157-F69DFD9677EE}">
      <dgm:prSet/>
      <dgm:spPr/>
      <dgm:t>
        <a:bodyPr/>
        <a:lstStyle/>
        <a:p>
          <a:endParaRPr kumimoji="1" lang="ja-JP" altLang="en-US"/>
        </a:p>
      </dgm:t>
    </dgm:pt>
    <dgm:pt modelId="{45EBBC30-AB6C-428B-BE63-4408BB027185}">
      <dgm:prSet phldrT="[テキスト]" custT="1"/>
      <dgm:spPr/>
      <dgm:t>
        <a:bodyPr/>
        <a:lstStyle/>
        <a:p>
          <a:r>
            <a:rPr kumimoji="1" lang="ja-JP" altLang="en-US" sz="3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呼　吸</a:t>
          </a:r>
          <a:endParaRPr kumimoji="1" lang="ja-JP" altLang="en-US" sz="3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CA1A1959-D107-4071-A859-E9ABE8572CDA}" type="parTrans" cxnId="{CC6339DA-3212-4BD5-9FAA-D764E9C069A5}">
      <dgm:prSet/>
      <dgm:spPr/>
      <dgm:t>
        <a:bodyPr/>
        <a:lstStyle/>
        <a:p>
          <a:endParaRPr kumimoji="1" lang="ja-JP" altLang="en-US"/>
        </a:p>
      </dgm:t>
    </dgm:pt>
    <dgm:pt modelId="{06833264-2392-4D18-9652-1DED3A21F5F3}" type="sibTrans" cxnId="{CC6339DA-3212-4BD5-9FAA-D764E9C069A5}">
      <dgm:prSet/>
      <dgm:spPr/>
      <dgm:t>
        <a:bodyPr/>
        <a:lstStyle/>
        <a:p>
          <a:endParaRPr kumimoji="1" lang="ja-JP" altLang="en-US"/>
        </a:p>
      </dgm:t>
    </dgm:pt>
    <dgm:pt modelId="{AD503DCE-A32A-43BD-95DA-7B8A1F0B7FD2}">
      <dgm:prSet phldrT="[テキスト]" custT="1"/>
      <dgm:spPr/>
      <dgm:t>
        <a:bodyPr/>
        <a:lstStyle/>
        <a:p>
          <a:r>
            <a:rPr kumimoji="1" lang="ja-JP" altLang="en-US" sz="165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わきをしめたとき体が起こせていない</a:t>
          </a:r>
          <a:endParaRPr kumimoji="1" lang="ja-JP" altLang="en-US" sz="165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B73FFF69-F79F-4A34-91F2-6A9C222E858C}" type="parTrans" cxnId="{DB7CC612-B74B-496E-A70C-8FDC80F1AAD5}">
      <dgm:prSet/>
      <dgm:spPr/>
      <dgm:t>
        <a:bodyPr/>
        <a:lstStyle/>
        <a:p>
          <a:endParaRPr kumimoji="1" lang="ja-JP" altLang="en-US"/>
        </a:p>
      </dgm:t>
    </dgm:pt>
    <dgm:pt modelId="{3648F295-9B49-474F-9EC5-7DB8DFCC488D}" type="sibTrans" cxnId="{DB7CC612-B74B-496E-A70C-8FDC80F1AAD5}">
      <dgm:prSet/>
      <dgm:spPr/>
      <dgm:t>
        <a:bodyPr/>
        <a:lstStyle/>
        <a:p>
          <a:endParaRPr kumimoji="1" lang="ja-JP" altLang="en-US"/>
        </a:p>
      </dgm:t>
    </dgm:pt>
    <dgm:pt modelId="{109C0D83-416F-4C41-A35A-8EAFF97795E1}">
      <dgm:prSet phldrT="[テキスト]" custT="1"/>
      <dgm:spPr/>
      <dgm:t>
        <a:bodyPr/>
        <a:lstStyle/>
        <a:p>
          <a:r>
            <a:rPr kumimoji="1" lang="ja-JP" altLang="en-US" sz="165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手をそろえてグーッとのばしながら頭を水中につっこめていない</a:t>
          </a:r>
          <a:endParaRPr kumimoji="1" lang="ja-JP" altLang="en-US" sz="165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8C32D50A-1968-48FD-9AFB-35ECD4820DB8}" type="parTrans" cxnId="{F8770F61-46FC-49B8-B1C2-A3012A5C90A3}">
      <dgm:prSet/>
      <dgm:spPr/>
      <dgm:t>
        <a:bodyPr/>
        <a:lstStyle/>
        <a:p>
          <a:endParaRPr kumimoji="1" lang="ja-JP" altLang="en-US"/>
        </a:p>
      </dgm:t>
    </dgm:pt>
    <dgm:pt modelId="{4875CC58-5A91-4B8F-ADE0-F9479D5A699D}" type="sibTrans" cxnId="{F8770F61-46FC-49B8-B1C2-A3012A5C90A3}">
      <dgm:prSet/>
      <dgm:spPr/>
      <dgm:t>
        <a:bodyPr/>
        <a:lstStyle/>
        <a:p>
          <a:endParaRPr kumimoji="1" lang="ja-JP" altLang="en-US"/>
        </a:p>
      </dgm:t>
    </dgm:pt>
    <dgm:pt modelId="{F117DD7F-FD8C-4A9B-9FE7-7CE6AAB085B9}">
      <dgm:prSet phldrT="[テキスト]" custT="1"/>
      <dgm:spPr/>
      <dgm:t>
        <a:bodyPr/>
        <a:lstStyle/>
        <a:p>
          <a:r>
            <a:rPr kumimoji="1" lang="ja-JP" altLang="en-US" sz="3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足の動き</a:t>
          </a:r>
          <a:endParaRPr kumimoji="1" lang="ja-JP" altLang="en-US" sz="3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79AFC441-2D51-4DA4-93A4-8E726EE7C761}" type="parTrans" cxnId="{8BF32DE1-B76F-4D24-A120-A86C7CC220D9}">
      <dgm:prSet/>
      <dgm:spPr/>
      <dgm:t>
        <a:bodyPr/>
        <a:lstStyle/>
        <a:p>
          <a:endParaRPr kumimoji="1" lang="ja-JP" altLang="en-US"/>
        </a:p>
      </dgm:t>
    </dgm:pt>
    <dgm:pt modelId="{AE44518E-E2B7-48C9-B875-C54682B6A547}" type="sibTrans" cxnId="{8BF32DE1-B76F-4D24-A120-A86C7CC220D9}">
      <dgm:prSet/>
      <dgm:spPr/>
      <dgm:t>
        <a:bodyPr/>
        <a:lstStyle/>
        <a:p>
          <a:endParaRPr kumimoji="1" lang="ja-JP" altLang="en-US"/>
        </a:p>
      </dgm:t>
    </dgm:pt>
    <dgm:pt modelId="{554D5A27-044F-451D-9E91-A6D564231E43}">
      <dgm:prSet phldrT="[テキスト]" custT="1"/>
      <dgm:spPr/>
      <dgm:t>
        <a:bodyPr/>
        <a:lstStyle/>
        <a:p>
          <a:r>
            <a:rPr kumimoji="1" lang="ja-JP" altLang="en-US" sz="165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かかとをおしりに引きつけられていない</a:t>
          </a:r>
          <a:endParaRPr kumimoji="1" lang="ja-JP" altLang="en-US" sz="165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B53571AC-2EF1-42D7-B543-26986DBB128C}" type="parTrans" cxnId="{AB0E5DCB-8EEB-4ACF-B583-C3E019790A54}">
      <dgm:prSet/>
      <dgm:spPr/>
      <dgm:t>
        <a:bodyPr/>
        <a:lstStyle/>
        <a:p>
          <a:endParaRPr kumimoji="1" lang="ja-JP" altLang="en-US"/>
        </a:p>
      </dgm:t>
    </dgm:pt>
    <dgm:pt modelId="{09C75753-51BC-485D-A370-72ACAE338AE1}" type="sibTrans" cxnId="{AB0E5DCB-8EEB-4ACF-B583-C3E019790A54}">
      <dgm:prSet/>
      <dgm:spPr/>
      <dgm:t>
        <a:bodyPr/>
        <a:lstStyle/>
        <a:p>
          <a:endParaRPr kumimoji="1" lang="ja-JP" altLang="en-US"/>
        </a:p>
      </dgm:t>
    </dgm:pt>
    <dgm:pt modelId="{30830BE0-3103-4712-A6B7-EF0DA2AEF983}">
      <dgm:prSet phldrT="[テキスト]" custT="1"/>
      <dgm:spPr/>
      <dgm:t>
        <a:bodyPr/>
        <a:lstStyle/>
        <a:p>
          <a:r>
            <a:rPr kumimoji="1" lang="ja-JP" altLang="en-US" sz="165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けった後に手の指から足の先までしっかりのびていない</a:t>
          </a:r>
          <a:endParaRPr kumimoji="1" lang="ja-JP" altLang="en-US" sz="165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3CDE05A4-570E-405B-AD02-157AE073634A}" type="parTrans" cxnId="{D48C8893-7ECA-4C93-AF15-C9AECF27728F}">
      <dgm:prSet/>
      <dgm:spPr/>
      <dgm:t>
        <a:bodyPr/>
        <a:lstStyle/>
        <a:p>
          <a:endParaRPr kumimoji="1" lang="ja-JP" altLang="en-US"/>
        </a:p>
      </dgm:t>
    </dgm:pt>
    <dgm:pt modelId="{C732C753-E46C-4161-BDD2-F83A124D8E27}" type="sibTrans" cxnId="{D48C8893-7ECA-4C93-AF15-C9AECF27728F}">
      <dgm:prSet/>
      <dgm:spPr/>
      <dgm:t>
        <a:bodyPr/>
        <a:lstStyle/>
        <a:p>
          <a:endParaRPr kumimoji="1" lang="ja-JP" altLang="en-US"/>
        </a:p>
      </dgm:t>
    </dgm:pt>
    <dgm:pt modelId="{37429CF7-9915-4EB2-9F76-B38FB7FECC50}">
      <dgm:prSet phldrT="[テキスト]" custT="1"/>
      <dgm:spPr/>
      <dgm:t>
        <a:bodyPr/>
        <a:lstStyle/>
        <a:p>
          <a:r>
            <a:rPr kumimoji="1" lang="ja-JP" altLang="en-US" sz="165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円を描くように水をかきこめない（わきがしまっていない）</a:t>
          </a:r>
          <a:endParaRPr kumimoji="1" lang="ja-JP" altLang="en-US" sz="165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8B4B773F-1B01-406F-9D75-8071DB07B53E}" type="parTrans" cxnId="{4199A95F-CBE2-4AF0-9D06-CC752ADA5C94}">
      <dgm:prSet/>
      <dgm:spPr/>
      <dgm:t>
        <a:bodyPr/>
        <a:lstStyle/>
        <a:p>
          <a:endParaRPr kumimoji="1" lang="ja-JP" altLang="en-US"/>
        </a:p>
      </dgm:t>
    </dgm:pt>
    <dgm:pt modelId="{E97C25B3-C2C5-4CCA-AB86-11A72181280C}" type="sibTrans" cxnId="{4199A95F-CBE2-4AF0-9D06-CC752ADA5C94}">
      <dgm:prSet/>
      <dgm:spPr/>
      <dgm:t>
        <a:bodyPr/>
        <a:lstStyle/>
        <a:p>
          <a:endParaRPr kumimoji="1" lang="ja-JP" altLang="en-US"/>
        </a:p>
      </dgm:t>
    </dgm:pt>
    <dgm:pt modelId="{D7EC678C-550A-43C1-B57B-A49AE08EB2DF}">
      <dgm:prSet phldrT="[テキスト]" custT="1"/>
      <dgm:spPr/>
      <dgm:t>
        <a:bodyPr/>
        <a:lstStyle/>
        <a:p>
          <a:r>
            <a:rPr kumimoji="1" lang="ja-JP" altLang="en-US" sz="165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水中で息がはき切れておらず、タイミングよく呼吸できない</a:t>
          </a:r>
          <a:endParaRPr kumimoji="1" lang="ja-JP" altLang="en-US" sz="165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55298603-2D4D-438A-AA4C-A32EE4A01F86}" type="parTrans" cxnId="{BFA6AC68-E0CD-4D6F-9457-2415AF7E9A1D}">
      <dgm:prSet/>
      <dgm:spPr/>
      <dgm:t>
        <a:bodyPr/>
        <a:lstStyle/>
        <a:p>
          <a:endParaRPr kumimoji="1" lang="ja-JP" altLang="en-US"/>
        </a:p>
      </dgm:t>
    </dgm:pt>
    <dgm:pt modelId="{A9A617BF-20E2-4353-9EDB-F60A9BB08642}" type="sibTrans" cxnId="{BFA6AC68-E0CD-4D6F-9457-2415AF7E9A1D}">
      <dgm:prSet/>
      <dgm:spPr/>
      <dgm:t>
        <a:bodyPr/>
        <a:lstStyle/>
        <a:p>
          <a:endParaRPr kumimoji="1" lang="ja-JP" altLang="en-US"/>
        </a:p>
      </dgm:t>
    </dgm:pt>
    <dgm:pt modelId="{04710F9E-932B-4371-9833-4FEC0B5C6933}">
      <dgm:prSet phldrT="[テキスト]" custT="1"/>
      <dgm:spPr/>
      <dgm:t>
        <a:bodyPr/>
        <a:lstStyle/>
        <a:p>
          <a:r>
            <a:rPr kumimoji="1" lang="ja-JP" altLang="en-US" sz="165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足の裏で丸く水をけれていない</a:t>
          </a:r>
          <a:endParaRPr kumimoji="1" lang="ja-JP" altLang="en-US" sz="165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gm:t>
    </dgm:pt>
    <dgm:pt modelId="{574BA650-F8E3-44B5-9A61-FB1048D90A04}" type="parTrans" cxnId="{DCCF0CF8-0C4A-4B94-82F2-A20DE43BD321}">
      <dgm:prSet/>
      <dgm:spPr/>
      <dgm:t>
        <a:bodyPr/>
        <a:lstStyle/>
        <a:p>
          <a:endParaRPr kumimoji="1" lang="ja-JP" altLang="en-US"/>
        </a:p>
      </dgm:t>
    </dgm:pt>
    <dgm:pt modelId="{6A4E7406-2EF1-4D5A-ACC1-3C98EDC87297}" type="sibTrans" cxnId="{DCCF0CF8-0C4A-4B94-82F2-A20DE43BD321}">
      <dgm:prSet/>
      <dgm:spPr/>
      <dgm:t>
        <a:bodyPr/>
        <a:lstStyle/>
        <a:p>
          <a:endParaRPr kumimoji="1" lang="ja-JP" altLang="en-US"/>
        </a:p>
      </dgm:t>
    </dgm:pt>
    <dgm:pt modelId="{EEAE26E6-97FE-4BDB-AA1E-CC74035F2F7B}" type="pres">
      <dgm:prSet presAssocID="{31EAC4BB-9C95-47E7-BA9B-D2DE1013B3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FD7B972-CA8F-4DCC-8EB6-6902A1C6645B}" type="pres">
      <dgm:prSet presAssocID="{627919E9-437E-41C6-B2B7-72558BD85762}" presName="linNode" presStyleCnt="0"/>
      <dgm:spPr/>
    </dgm:pt>
    <dgm:pt modelId="{B4AF0A7B-1EDA-48D0-8991-7BD2454F245B}" type="pres">
      <dgm:prSet presAssocID="{627919E9-437E-41C6-B2B7-72558BD85762}" presName="parentText" presStyleLbl="node1" presStyleIdx="0" presStyleCnt="3" custScaleX="6467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205CBF8-1221-4312-B38A-45846A936330}" type="pres">
      <dgm:prSet presAssocID="{627919E9-437E-41C6-B2B7-72558BD85762}" presName="descendantText" presStyleLbl="alignAccFollowNode1" presStyleIdx="0" presStyleCnt="3" custScaleX="11635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6F2F3AE-3B5C-4B76-AC45-E8CCFF11B5FB}" type="pres">
      <dgm:prSet presAssocID="{2EB4C226-D1BE-4B83-94EE-8C9E3C6254E0}" presName="sp" presStyleCnt="0"/>
      <dgm:spPr/>
    </dgm:pt>
    <dgm:pt modelId="{9A042B87-EC10-4B16-BE6D-C6270ED87A35}" type="pres">
      <dgm:prSet presAssocID="{45EBBC30-AB6C-428B-BE63-4408BB027185}" presName="linNode" presStyleCnt="0"/>
      <dgm:spPr/>
    </dgm:pt>
    <dgm:pt modelId="{8002958D-DD90-450D-94ED-BE522DCB7257}" type="pres">
      <dgm:prSet presAssocID="{45EBBC30-AB6C-428B-BE63-4408BB027185}" presName="parentText" presStyleLbl="node1" presStyleIdx="1" presStyleCnt="3" custScaleX="6441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D66906-95C3-4EE6-B7BC-6702638B6760}" type="pres">
      <dgm:prSet presAssocID="{45EBBC30-AB6C-428B-BE63-4408BB027185}" presName="descendantText" presStyleLbl="alignAccFollowNode1" presStyleIdx="1" presStyleCnt="3" custScaleX="12076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7190973-3DAD-45CE-98FA-C7226E7F00A3}" type="pres">
      <dgm:prSet presAssocID="{06833264-2392-4D18-9652-1DED3A21F5F3}" presName="sp" presStyleCnt="0"/>
      <dgm:spPr/>
    </dgm:pt>
    <dgm:pt modelId="{9905D514-1EDF-4A52-9911-200FEC7CF3DD}" type="pres">
      <dgm:prSet presAssocID="{F117DD7F-FD8C-4A9B-9FE7-7CE6AAB085B9}" presName="linNode" presStyleCnt="0"/>
      <dgm:spPr/>
    </dgm:pt>
    <dgm:pt modelId="{EFB7FBF7-4DDE-4E76-A535-CB3A0189EF1A}" type="pres">
      <dgm:prSet presAssocID="{F117DD7F-FD8C-4A9B-9FE7-7CE6AAB085B9}" presName="parentText" presStyleLbl="node1" presStyleIdx="2" presStyleCnt="3" custScaleX="6570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EB1DAB8-17C2-4875-921C-C5E1DB4E71A0}" type="pres">
      <dgm:prSet presAssocID="{F117DD7F-FD8C-4A9B-9FE7-7CE6AAB085B9}" presName="descendantText" presStyleLbl="alignAccFollowNode1" presStyleIdx="2" presStyleCnt="3" custScaleX="11575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B2D5597-8E57-4441-ADA3-1925C8CF6736}" type="presOf" srcId="{FE59D108-0F3B-4A4D-8F75-3724DC1DAA80}" destId="{E205CBF8-1221-4312-B38A-45846A936330}" srcOrd="0" destOrd="0" presId="urn:microsoft.com/office/officeart/2005/8/layout/vList5"/>
    <dgm:cxn modelId="{DB7CC612-B74B-496E-A70C-8FDC80F1AAD5}" srcId="{45EBBC30-AB6C-428B-BE63-4408BB027185}" destId="{AD503DCE-A32A-43BD-95DA-7B8A1F0B7FD2}" srcOrd="0" destOrd="0" parTransId="{B73FFF69-F79F-4A34-91F2-6A9C222E858C}" sibTransId="{3648F295-9B49-474F-9EC5-7DB8DFCC488D}"/>
    <dgm:cxn modelId="{9D7F212D-A92B-4FE4-8698-9948C355DD74}" type="presOf" srcId="{30830BE0-3103-4712-A6B7-EF0DA2AEF983}" destId="{2EB1DAB8-17C2-4875-921C-C5E1DB4E71A0}" srcOrd="0" destOrd="2" presId="urn:microsoft.com/office/officeart/2005/8/layout/vList5"/>
    <dgm:cxn modelId="{76B1AB1B-01E5-40E0-A7AA-8C21A5E14D0A}" type="presOf" srcId="{F117DD7F-FD8C-4A9B-9FE7-7CE6AAB085B9}" destId="{EFB7FBF7-4DDE-4E76-A535-CB3A0189EF1A}" srcOrd="0" destOrd="0" presId="urn:microsoft.com/office/officeart/2005/8/layout/vList5"/>
    <dgm:cxn modelId="{D270C683-9204-4284-A7EF-667AF024A32E}" srcId="{31EAC4BB-9C95-47E7-BA9B-D2DE1013B36A}" destId="{627919E9-437E-41C6-B2B7-72558BD85762}" srcOrd="0" destOrd="0" parTransId="{832140C2-A904-4C33-93A5-F6FFBA7F70AF}" sibTransId="{2EB4C226-D1BE-4B83-94EE-8C9E3C6254E0}"/>
    <dgm:cxn modelId="{E831B2E0-4508-419A-A157-F69DFD9677EE}" srcId="{627919E9-437E-41C6-B2B7-72558BD85762}" destId="{BD8E8A68-AE9C-4735-B4B3-0794B41A01A1}" srcOrd="2" destOrd="0" parTransId="{82E27962-5178-466B-9C11-47405283B0A7}" sibTransId="{3F5AB900-B40A-459C-B5AF-B214877D4460}"/>
    <dgm:cxn modelId="{BFA6AC68-E0CD-4D6F-9457-2415AF7E9A1D}" srcId="{45EBBC30-AB6C-428B-BE63-4408BB027185}" destId="{D7EC678C-550A-43C1-B57B-A49AE08EB2DF}" srcOrd="1" destOrd="0" parTransId="{55298603-2D4D-438A-AA4C-A32EE4A01F86}" sibTransId="{A9A617BF-20E2-4353-9EDB-F60A9BB08642}"/>
    <dgm:cxn modelId="{DD65D177-21CA-40A5-87AB-A2667D6BBF05}" type="presOf" srcId="{31EAC4BB-9C95-47E7-BA9B-D2DE1013B36A}" destId="{EEAE26E6-97FE-4BDB-AA1E-CC74035F2F7B}" srcOrd="0" destOrd="0" presId="urn:microsoft.com/office/officeart/2005/8/layout/vList5"/>
    <dgm:cxn modelId="{E6AF2D80-A23F-4B85-932D-C8CE8503A55C}" type="presOf" srcId="{AD503DCE-A32A-43BD-95DA-7B8A1F0B7FD2}" destId="{D3D66906-95C3-4EE6-B7BC-6702638B6760}" srcOrd="0" destOrd="0" presId="urn:microsoft.com/office/officeart/2005/8/layout/vList5"/>
    <dgm:cxn modelId="{250B272E-8CBA-44E3-BAEE-72B5D42072A1}" type="presOf" srcId="{D7EC678C-550A-43C1-B57B-A49AE08EB2DF}" destId="{D3D66906-95C3-4EE6-B7BC-6702638B6760}" srcOrd="0" destOrd="1" presId="urn:microsoft.com/office/officeart/2005/8/layout/vList5"/>
    <dgm:cxn modelId="{F8770F61-46FC-49B8-B1C2-A3012A5C90A3}" srcId="{45EBBC30-AB6C-428B-BE63-4408BB027185}" destId="{109C0D83-416F-4C41-A35A-8EAFF97795E1}" srcOrd="2" destOrd="0" parTransId="{8C32D50A-1968-48FD-9AFB-35ECD4820DB8}" sibTransId="{4875CC58-5A91-4B8F-ADE0-F9479D5A699D}"/>
    <dgm:cxn modelId="{4199A95F-CBE2-4AF0-9D06-CC752ADA5C94}" srcId="{627919E9-437E-41C6-B2B7-72558BD85762}" destId="{37429CF7-9915-4EB2-9F76-B38FB7FECC50}" srcOrd="1" destOrd="0" parTransId="{8B4B773F-1B01-406F-9D75-8071DB07B53E}" sibTransId="{E97C25B3-C2C5-4CCA-AB86-11A72181280C}"/>
    <dgm:cxn modelId="{B3D11B9C-DEBD-4E45-98AD-320405ADB6C7}" type="presOf" srcId="{627919E9-437E-41C6-B2B7-72558BD85762}" destId="{B4AF0A7B-1EDA-48D0-8991-7BD2454F245B}" srcOrd="0" destOrd="0" presId="urn:microsoft.com/office/officeart/2005/8/layout/vList5"/>
    <dgm:cxn modelId="{7E9EC2E4-7407-4B21-8432-C775424E3F8D}" type="presOf" srcId="{45EBBC30-AB6C-428B-BE63-4408BB027185}" destId="{8002958D-DD90-450D-94ED-BE522DCB7257}" srcOrd="0" destOrd="0" presId="urn:microsoft.com/office/officeart/2005/8/layout/vList5"/>
    <dgm:cxn modelId="{DCCF0CF8-0C4A-4B94-82F2-A20DE43BD321}" srcId="{F117DD7F-FD8C-4A9B-9FE7-7CE6AAB085B9}" destId="{04710F9E-932B-4371-9833-4FEC0B5C6933}" srcOrd="1" destOrd="0" parTransId="{574BA650-F8E3-44B5-9A61-FB1048D90A04}" sibTransId="{6A4E7406-2EF1-4D5A-ACC1-3C98EDC87297}"/>
    <dgm:cxn modelId="{A6481623-76D4-415A-89D9-28E1D08C5244}" type="presOf" srcId="{37429CF7-9915-4EB2-9F76-B38FB7FECC50}" destId="{E205CBF8-1221-4312-B38A-45846A936330}" srcOrd="0" destOrd="1" presId="urn:microsoft.com/office/officeart/2005/8/layout/vList5"/>
    <dgm:cxn modelId="{D48C8893-7ECA-4C93-AF15-C9AECF27728F}" srcId="{F117DD7F-FD8C-4A9B-9FE7-7CE6AAB085B9}" destId="{30830BE0-3103-4712-A6B7-EF0DA2AEF983}" srcOrd="2" destOrd="0" parTransId="{3CDE05A4-570E-405B-AD02-157AE073634A}" sibTransId="{C732C753-E46C-4161-BDD2-F83A124D8E27}"/>
    <dgm:cxn modelId="{CC6339DA-3212-4BD5-9FAA-D764E9C069A5}" srcId="{31EAC4BB-9C95-47E7-BA9B-D2DE1013B36A}" destId="{45EBBC30-AB6C-428B-BE63-4408BB027185}" srcOrd="1" destOrd="0" parTransId="{CA1A1959-D107-4071-A859-E9ABE8572CDA}" sibTransId="{06833264-2392-4D18-9652-1DED3A21F5F3}"/>
    <dgm:cxn modelId="{DB0DF5CC-7E04-48FD-9746-BF8D1397A8FE}" type="presOf" srcId="{554D5A27-044F-451D-9E91-A6D564231E43}" destId="{2EB1DAB8-17C2-4875-921C-C5E1DB4E71A0}" srcOrd="0" destOrd="0" presId="urn:microsoft.com/office/officeart/2005/8/layout/vList5"/>
    <dgm:cxn modelId="{4B4494BB-C08C-476F-9F5E-DB0E79DDFD70}" srcId="{627919E9-437E-41C6-B2B7-72558BD85762}" destId="{FE59D108-0F3B-4A4D-8F75-3724DC1DAA80}" srcOrd="0" destOrd="0" parTransId="{E1E630CC-87C5-4B88-8B8B-E589382D54DA}" sibTransId="{2BC27141-457A-482D-BB26-12DFEDE21D80}"/>
    <dgm:cxn modelId="{A0627BB5-461F-4AFA-A47B-262DB7289E9F}" type="presOf" srcId="{109C0D83-416F-4C41-A35A-8EAFF97795E1}" destId="{D3D66906-95C3-4EE6-B7BC-6702638B6760}" srcOrd="0" destOrd="2" presId="urn:microsoft.com/office/officeart/2005/8/layout/vList5"/>
    <dgm:cxn modelId="{8BF32DE1-B76F-4D24-A120-A86C7CC220D9}" srcId="{31EAC4BB-9C95-47E7-BA9B-D2DE1013B36A}" destId="{F117DD7F-FD8C-4A9B-9FE7-7CE6AAB085B9}" srcOrd="2" destOrd="0" parTransId="{79AFC441-2D51-4DA4-93A4-8E726EE7C761}" sibTransId="{AE44518E-E2B7-48C9-B875-C54682B6A547}"/>
    <dgm:cxn modelId="{AB0E5DCB-8EEB-4ACF-B583-C3E019790A54}" srcId="{F117DD7F-FD8C-4A9B-9FE7-7CE6AAB085B9}" destId="{554D5A27-044F-451D-9E91-A6D564231E43}" srcOrd="0" destOrd="0" parTransId="{B53571AC-2EF1-42D7-B543-26986DBB128C}" sibTransId="{09C75753-51BC-485D-A370-72ACAE338AE1}"/>
    <dgm:cxn modelId="{7DEAF11A-E5D1-461C-B94D-B09954DE80AA}" type="presOf" srcId="{BD8E8A68-AE9C-4735-B4B3-0794B41A01A1}" destId="{E205CBF8-1221-4312-B38A-45846A936330}" srcOrd="0" destOrd="2" presId="urn:microsoft.com/office/officeart/2005/8/layout/vList5"/>
    <dgm:cxn modelId="{C711B099-1E35-4BB8-BC8E-E2CA2875AB86}" type="presOf" srcId="{04710F9E-932B-4371-9833-4FEC0B5C6933}" destId="{2EB1DAB8-17C2-4875-921C-C5E1DB4E71A0}" srcOrd="0" destOrd="1" presId="urn:microsoft.com/office/officeart/2005/8/layout/vList5"/>
    <dgm:cxn modelId="{122184DA-E6A6-4313-960C-F40F84A783A1}" type="presParOf" srcId="{EEAE26E6-97FE-4BDB-AA1E-CC74035F2F7B}" destId="{7FD7B972-CA8F-4DCC-8EB6-6902A1C6645B}" srcOrd="0" destOrd="0" presId="urn:microsoft.com/office/officeart/2005/8/layout/vList5"/>
    <dgm:cxn modelId="{F724E4B5-6C76-47CA-A596-78F87587BC0A}" type="presParOf" srcId="{7FD7B972-CA8F-4DCC-8EB6-6902A1C6645B}" destId="{B4AF0A7B-1EDA-48D0-8991-7BD2454F245B}" srcOrd="0" destOrd="0" presId="urn:microsoft.com/office/officeart/2005/8/layout/vList5"/>
    <dgm:cxn modelId="{E020AB71-C204-43E9-9EF3-8F5412624D08}" type="presParOf" srcId="{7FD7B972-CA8F-4DCC-8EB6-6902A1C6645B}" destId="{E205CBF8-1221-4312-B38A-45846A936330}" srcOrd="1" destOrd="0" presId="urn:microsoft.com/office/officeart/2005/8/layout/vList5"/>
    <dgm:cxn modelId="{668A9D8C-8CE4-4A24-998F-08D045CC5729}" type="presParOf" srcId="{EEAE26E6-97FE-4BDB-AA1E-CC74035F2F7B}" destId="{D6F2F3AE-3B5C-4B76-AC45-E8CCFF11B5FB}" srcOrd="1" destOrd="0" presId="urn:microsoft.com/office/officeart/2005/8/layout/vList5"/>
    <dgm:cxn modelId="{C400700D-04E3-4D04-9166-9B31FB1E8A8A}" type="presParOf" srcId="{EEAE26E6-97FE-4BDB-AA1E-CC74035F2F7B}" destId="{9A042B87-EC10-4B16-BE6D-C6270ED87A35}" srcOrd="2" destOrd="0" presId="urn:microsoft.com/office/officeart/2005/8/layout/vList5"/>
    <dgm:cxn modelId="{F93712DC-2B6C-4EAD-98E6-52D4A9B600E2}" type="presParOf" srcId="{9A042B87-EC10-4B16-BE6D-C6270ED87A35}" destId="{8002958D-DD90-450D-94ED-BE522DCB7257}" srcOrd="0" destOrd="0" presId="urn:microsoft.com/office/officeart/2005/8/layout/vList5"/>
    <dgm:cxn modelId="{F83F3B2A-1070-4D6A-8777-67595E52AB08}" type="presParOf" srcId="{9A042B87-EC10-4B16-BE6D-C6270ED87A35}" destId="{D3D66906-95C3-4EE6-B7BC-6702638B6760}" srcOrd="1" destOrd="0" presId="urn:microsoft.com/office/officeart/2005/8/layout/vList5"/>
    <dgm:cxn modelId="{420F3603-EC37-4510-B2AD-7519B9BC7C01}" type="presParOf" srcId="{EEAE26E6-97FE-4BDB-AA1E-CC74035F2F7B}" destId="{77190973-3DAD-45CE-98FA-C7226E7F00A3}" srcOrd="3" destOrd="0" presId="urn:microsoft.com/office/officeart/2005/8/layout/vList5"/>
    <dgm:cxn modelId="{11FC13AE-EB8F-469F-BC27-9462584EA736}" type="presParOf" srcId="{EEAE26E6-97FE-4BDB-AA1E-CC74035F2F7B}" destId="{9905D514-1EDF-4A52-9911-200FEC7CF3DD}" srcOrd="4" destOrd="0" presId="urn:microsoft.com/office/officeart/2005/8/layout/vList5"/>
    <dgm:cxn modelId="{205ED1A1-FC73-422E-A4F1-81185939E5A0}" type="presParOf" srcId="{9905D514-1EDF-4A52-9911-200FEC7CF3DD}" destId="{EFB7FBF7-4DDE-4E76-A535-CB3A0189EF1A}" srcOrd="0" destOrd="0" presId="urn:microsoft.com/office/officeart/2005/8/layout/vList5"/>
    <dgm:cxn modelId="{E035EF8C-C5CA-435A-B3EA-7C91B14B4BE1}" type="presParOf" srcId="{9905D514-1EDF-4A52-9911-200FEC7CF3DD}" destId="{2EB1DAB8-17C2-4875-921C-C5E1DB4E71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28164-4689-4C03-A800-00A9EA6D7C8C}">
      <dsp:nvSpPr>
        <dsp:cNvPr id="0" name=""/>
        <dsp:cNvSpPr/>
      </dsp:nvSpPr>
      <dsp:spPr>
        <a:xfrm rot="5400000">
          <a:off x="4344537" y="-2268569"/>
          <a:ext cx="1627786" cy="66606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7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うでが前へのびず、手だけで近くの水をかいている</a:t>
          </a:r>
          <a:endParaRPr kumimoji="1" lang="ja-JP" altLang="en-US" sz="17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7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うで全体で水をおさえられていない</a:t>
          </a:r>
          <a:endParaRPr kumimoji="1" lang="ja-JP" altLang="en-US" sz="17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7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ひじを曲げながら太ももまで水をかけていない</a:t>
          </a:r>
          <a:endParaRPr kumimoji="1" lang="ja-JP" altLang="en-US" sz="17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7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ひじから水面に上がっていない</a:t>
          </a:r>
          <a:endParaRPr kumimoji="1" lang="ja-JP" altLang="en-US" sz="17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7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指先から水に入っていない</a:t>
          </a:r>
          <a:endParaRPr kumimoji="1" lang="ja-JP" altLang="en-US" sz="17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sp:txBody>
      <dsp:txXfrm rot="-5400000">
        <a:off x="1828113" y="327317"/>
        <a:ext cx="6581172" cy="1468862"/>
      </dsp:txXfrm>
    </dsp:sp>
    <dsp:sp modelId="{187EBBE0-F09B-4123-B4B9-18BC0A45388E}">
      <dsp:nvSpPr>
        <dsp:cNvPr id="0" name=""/>
        <dsp:cNvSpPr/>
      </dsp:nvSpPr>
      <dsp:spPr>
        <a:xfrm>
          <a:off x="3407" y="1909"/>
          <a:ext cx="1824705" cy="2119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手の動き</a:t>
          </a:r>
          <a:endParaRPr kumimoji="1" lang="ja-JP" altLang="en-US" sz="28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sp:txBody>
      <dsp:txXfrm>
        <a:off x="92482" y="90984"/>
        <a:ext cx="1646555" cy="1941527"/>
      </dsp:txXfrm>
    </dsp:sp>
    <dsp:sp modelId="{72E15F6C-3C2F-42B0-8E3C-1F59F9B15B8A}">
      <dsp:nvSpPr>
        <dsp:cNvPr id="0" name=""/>
        <dsp:cNvSpPr/>
      </dsp:nvSpPr>
      <dsp:spPr>
        <a:xfrm rot="5400000">
          <a:off x="4720220" y="-487836"/>
          <a:ext cx="907271" cy="66350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7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うでから頭がはなれ、呼吸のときに顔を前に上げてしまう</a:t>
          </a:r>
          <a:endParaRPr kumimoji="1" lang="ja-JP" altLang="en-US" sz="17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7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水中で息がはき切れておらず、タイミングよく呼吸できない</a:t>
          </a:r>
          <a:endParaRPr kumimoji="1" lang="ja-JP" altLang="en-US" sz="17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sp:txBody>
      <dsp:txXfrm rot="-5400000">
        <a:off x="1856322" y="2420351"/>
        <a:ext cx="6590780" cy="818693"/>
      </dsp:txXfrm>
    </dsp:sp>
    <dsp:sp modelId="{1ED8CED6-A04A-48B6-80BB-50B39DB38B21}">
      <dsp:nvSpPr>
        <dsp:cNvPr id="0" name=""/>
        <dsp:cNvSpPr/>
      </dsp:nvSpPr>
      <dsp:spPr>
        <a:xfrm>
          <a:off x="3407" y="2242280"/>
          <a:ext cx="1852913" cy="1174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呼　吸</a:t>
          </a:r>
          <a:endParaRPr kumimoji="1" lang="ja-JP" altLang="en-US" sz="28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sp:txBody>
      <dsp:txXfrm>
        <a:off x="60758" y="2299631"/>
        <a:ext cx="1738211" cy="1060133"/>
      </dsp:txXfrm>
    </dsp:sp>
    <dsp:sp modelId="{9AD8B880-B56E-4B21-B6EC-84A5FD4F7842}">
      <dsp:nvSpPr>
        <dsp:cNvPr id="0" name=""/>
        <dsp:cNvSpPr/>
      </dsp:nvSpPr>
      <dsp:spPr>
        <a:xfrm rot="5400000">
          <a:off x="4783464" y="748808"/>
          <a:ext cx="836902" cy="66301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7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足のつけ根からリズミカルに動かせていない</a:t>
          </a:r>
          <a:endParaRPr kumimoji="1" lang="ja-JP" altLang="en-US" sz="17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7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足首がのびていない（足の甲で水をけれていない）</a:t>
          </a:r>
          <a:endParaRPr kumimoji="1" lang="ja-JP" altLang="en-US" sz="17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sp:txBody>
      <dsp:txXfrm rot="-5400000">
        <a:off x="1886849" y="3686277"/>
        <a:ext cx="6589278" cy="755194"/>
      </dsp:txXfrm>
    </dsp:sp>
    <dsp:sp modelId="{0DC9A340-A823-487A-B1FF-2E48ED54CFDB}">
      <dsp:nvSpPr>
        <dsp:cNvPr id="0" name=""/>
        <dsp:cNvSpPr/>
      </dsp:nvSpPr>
      <dsp:spPr>
        <a:xfrm>
          <a:off x="3407" y="3537810"/>
          <a:ext cx="1880034" cy="1106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足の動き</a:t>
          </a:r>
          <a:endParaRPr kumimoji="1" lang="ja-JP" altLang="en-US" sz="28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sp:txBody>
      <dsp:txXfrm>
        <a:off x="57424" y="3591827"/>
        <a:ext cx="1772000" cy="998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5CBF8-1221-4312-B38A-45846A936330}">
      <dsp:nvSpPr>
        <dsp:cNvPr id="0" name=""/>
        <dsp:cNvSpPr/>
      </dsp:nvSpPr>
      <dsp:spPr>
        <a:xfrm rot="5400000">
          <a:off x="4847743" y="-2624896"/>
          <a:ext cx="1119730" cy="66536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5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手のひらが外向きになっていない</a:t>
          </a:r>
          <a:endParaRPr kumimoji="1" lang="ja-JP" altLang="en-US" sz="165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5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円を描くように水をかきこめない（わきがしまっていない）</a:t>
          </a:r>
          <a:endParaRPr kumimoji="1" lang="ja-JP" altLang="en-US" sz="165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5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手のひらがそろわず、うでが前へのびていない</a:t>
          </a:r>
          <a:endParaRPr kumimoji="1" lang="ja-JP" altLang="en-US" sz="165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sp:txBody>
      <dsp:txXfrm rot="-5400000">
        <a:off x="2080760" y="196748"/>
        <a:ext cx="6599036" cy="1010408"/>
      </dsp:txXfrm>
    </dsp:sp>
    <dsp:sp modelId="{B4AF0A7B-1EDA-48D0-8991-7BD2454F245B}">
      <dsp:nvSpPr>
        <dsp:cNvPr id="0" name=""/>
        <dsp:cNvSpPr/>
      </dsp:nvSpPr>
      <dsp:spPr>
        <a:xfrm>
          <a:off x="554" y="2120"/>
          <a:ext cx="2080205" cy="1399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手の動き</a:t>
          </a:r>
          <a:endParaRPr kumimoji="1" lang="ja-JP" altLang="en-US" sz="32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sp:txBody>
      <dsp:txXfrm>
        <a:off x="68880" y="70446"/>
        <a:ext cx="1943553" cy="1263011"/>
      </dsp:txXfrm>
    </dsp:sp>
    <dsp:sp modelId="{D3D66906-95C3-4EE6-B7BC-6702638B6760}">
      <dsp:nvSpPr>
        <dsp:cNvPr id="0" name=""/>
        <dsp:cNvSpPr/>
      </dsp:nvSpPr>
      <dsp:spPr>
        <a:xfrm rot="5400000">
          <a:off x="4938494" y="-1264480"/>
          <a:ext cx="1119730" cy="68721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5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わきをしめたとき体が起こせていない</a:t>
          </a:r>
          <a:endParaRPr kumimoji="1" lang="ja-JP" altLang="en-US" sz="165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5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水中で息がはき切れておらず、タイミングよく呼吸できない</a:t>
          </a:r>
          <a:endParaRPr kumimoji="1" lang="ja-JP" altLang="en-US" sz="165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5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手をそろえてグーッとのばしながら頭を水中につっこめていない</a:t>
          </a:r>
          <a:endParaRPr kumimoji="1" lang="ja-JP" altLang="en-US" sz="165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sp:txBody>
      <dsp:txXfrm rot="-5400000">
        <a:off x="2062281" y="1666394"/>
        <a:ext cx="6817497" cy="1010408"/>
      </dsp:txXfrm>
    </dsp:sp>
    <dsp:sp modelId="{8002958D-DD90-450D-94ED-BE522DCB7257}">
      <dsp:nvSpPr>
        <dsp:cNvPr id="0" name=""/>
        <dsp:cNvSpPr/>
      </dsp:nvSpPr>
      <dsp:spPr>
        <a:xfrm>
          <a:off x="554" y="1471767"/>
          <a:ext cx="2061726" cy="1399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呼　吸</a:t>
          </a:r>
          <a:endParaRPr kumimoji="1" lang="ja-JP" altLang="en-US" sz="32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sp:txBody>
      <dsp:txXfrm>
        <a:off x="68880" y="1540093"/>
        <a:ext cx="1925074" cy="1263011"/>
      </dsp:txXfrm>
    </dsp:sp>
    <dsp:sp modelId="{2EB1DAB8-17C2-4875-921C-C5E1DB4E71A0}">
      <dsp:nvSpPr>
        <dsp:cNvPr id="0" name=""/>
        <dsp:cNvSpPr/>
      </dsp:nvSpPr>
      <dsp:spPr>
        <a:xfrm rot="5400000">
          <a:off x="4863748" y="331523"/>
          <a:ext cx="1119730" cy="66194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5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かかとをおしりに引きつけられていない</a:t>
          </a:r>
          <a:endParaRPr kumimoji="1" lang="ja-JP" altLang="en-US" sz="165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5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足の裏で丸く水をけれていない</a:t>
          </a:r>
          <a:endParaRPr kumimoji="1" lang="ja-JP" altLang="en-US" sz="165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65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けった後に手の指から足の先までしっかりのびていない</a:t>
          </a:r>
          <a:endParaRPr kumimoji="1" lang="ja-JP" altLang="en-US" sz="165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sp:txBody>
      <dsp:txXfrm rot="-5400000">
        <a:off x="2113892" y="3136041"/>
        <a:ext cx="6564782" cy="1010408"/>
      </dsp:txXfrm>
    </dsp:sp>
    <dsp:sp modelId="{EFB7FBF7-4DDE-4E76-A535-CB3A0189EF1A}">
      <dsp:nvSpPr>
        <dsp:cNvPr id="0" name=""/>
        <dsp:cNvSpPr/>
      </dsp:nvSpPr>
      <dsp:spPr>
        <a:xfrm>
          <a:off x="554" y="2941413"/>
          <a:ext cx="2113336" cy="1399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rPr>
            <a:t>足の動き</a:t>
          </a:r>
          <a:endParaRPr kumimoji="1" lang="ja-JP" altLang="en-US" sz="3200" kern="1200" dirty="0">
            <a:latin typeface="HG創英角ｺﾞｼｯｸUB" panose="020B0909000000000000" pitchFamily="49" charset="-128"/>
            <a:ea typeface="HG創英角ｺﾞｼｯｸUB" panose="020B0909000000000000" pitchFamily="49" charset="-128"/>
          </a:endParaRPr>
        </a:p>
      </dsp:txBody>
      <dsp:txXfrm>
        <a:off x="68880" y="3009739"/>
        <a:ext cx="1976684" cy="1263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r2Uo-PLvI" TargetMode="Externa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movie/bangumi.cgi?das_id=D0005220013_00000#in=295&amp;out=485" TargetMode="Externa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movie/bangumi.cgi?das_id=D0005220014_00000#in=257&amp;out=331" TargetMode="Externa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第５学年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及び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第６学年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541645"/>
            <a:ext cx="9143999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水泳運動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404" y="4473740"/>
            <a:ext cx="902643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思考力、判断力、表現力等編</a:t>
            </a:r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830609" y="6117781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4605D-7A1E-4703-8212-59D54893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7381"/>
            <a:ext cx="5185954" cy="516681"/>
          </a:xfrm>
        </p:spPr>
        <p:txBody>
          <a:bodyPr>
            <a:normAutofit/>
          </a:bodyPr>
          <a:lstStyle/>
          <a:p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安全確保につながる運動</a:t>
            </a:r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3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コンテンツ プレースホルダー 2">
            <a:hlinkClick r:id="rId3"/>
            <a:extLst>
              <a:ext uri="{FF2B5EF4-FFF2-40B4-BE49-F238E27FC236}">
                <a16:creationId xmlns:a16="http://schemas.microsoft.com/office/drawing/2014/main" id="{382DFFEA-EC29-417C-AB0E-8DBF0D447CE3}"/>
              </a:ext>
            </a:extLst>
          </p:cNvPr>
          <p:cNvSpPr txBox="1">
            <a:spLocks/>
          </p:cNvSpPr>
          <p:nvPr/>
        </p:nvSpPr>
        <p:spPr>
          <a:xfrm>
            <a:off x="1818853" y="5967945"/>
            <a:ext cx="5488990" cy="650796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100" dirty="0"/>
          </a:p>
          <a:p>
            <a:pPr marL="0" indent="0">
              <a:buNone/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小中学校中学年体育</a:t>
            </a:r>
            <a:r>
              <a:rPr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~11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浮く・泳ぐ運動：文部科学省から引用（</a:t>
            </a:r>
            <a:r>
              <a:rPr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</a:t>
            </a:r>
            <a:r>
              <a:rPr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24~3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</a:t>
            </a:r>
            <a:r>
              <a:rPr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12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</a:t>
            </a:r>
            <a:endParaRPr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en-US" altLang="ja-JP" sz="4800" u="sng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https://</a:t>
            </a:r>
            <a:r>
              <a:rPr lang="en-US" altLang="ja-JP" sz="4800" u="sng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www.youtube.com/watch?v=tDr2Uo-PLvI</a:t>
            </a:r>
            <a:endParaRPr lang="en-US" altLang="ja-JP" sz="4200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9" y="2438739"/>
            <a:ext cx="6409038" cy="352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タイトル 15">
            <a:extLst>
              <a:ext uri="{FF2B5EF4-FFF2-40B4-BE49-F238E27FC236}">
                <a16:creationId xmlns:a16="http://schemas.microsoft.com/office/drawing/2014/main" id="{EA60461F-B0ED-4607-ABF7-7E0968B59999}"/>
              </a:ext>
            </a:extLst>
          </p:cNvPr>
          <p:cNvSpPr txBox="1">
            <a:spLocks/>
          </p:cNvSpPr>
          <p:nvPr/>
        </p:nvSpPr>
        <p:spPr>
          <a:xfrm>
            <a:off x="499103" y="1410796"/>
            <a:ext cx="8128489" cy="925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背浮きやだるま浮きで、長く浮くためにはどうすればよいか、考えながら動画を見てみましょう。</a:t>
            </a:r>
            <a:endParaRPr lang="ja-JP" altLang="en-US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7393791" y="6193942"/>
            <a:ext cx="1592039" cy="1919858"/>
            <a:chOff x="6792229" y="1647773"/>
            <a:chExt cx="1592039" cy="1919858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6792229" y="1647773"/>
              <a:ext cx="1592039" cy="575502"/>
              <a:chOff x="7228511" y="542873"/>
              <a:chExt cx="1592039" cy="575502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7228511" y="542873"/>
                <a:ext cx="1592039" cy="57550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2060" y="598289"/>
                <a:ext cx="470250" cy="470250"/>
              </a:xfrm>
              <a:prstGeom prst="rect">
                <a:avLst/>
              </a:prstGeom>
            </p:spPr>
          </p:pic>
        </p:grpSp>
        <p:graphicFrame>
          <p:nvGraphicFramePr>
            <p:cNvPr id="11" name="オブジェクト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5529219"/>
                </p:ext>
              </p:extLst>
            </p:nvPr>
          </p:nvGraphicFramePr>
          <p:xfrm>
            <a:off x="6860816" y="1699143"/>
            <a:ext cx="1379538" cy="186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文書" r:id="rId6" imgW="2432874" imgH="3259320" progId="Word.Document.12">
                    <p:embed/>
                  </p:oleObj>
                </mc:Choice>
                <mc:Fallback>
                  <p:oleObj name="文書" r:id="rId6" imgW="2432874" imgH="3259320" progId="Word.Document.12">
                    <p:embed/>
                    <p:pic>
                      <p:nvPicPr>
                        <p:cNvPr id="10" name="オブジェクト 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60816" y="1699143"/>
                          <a:ext cx="1379538" cy="186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2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1" y="1132984"/>
            <a:ext cx="7505993" cy="4356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3300" dirty="0"/>
          </a:p>
          <a:p>
            <a:pPr marL="0" indent="0" algn="ctr">
              <a:buNone/>
            </a:pPr>
            <a:endParaRPr lang="en-US" altLang="ja-JP" sz="3300" dirty="0"/>
          </a:p>
          <a:p>
            <a:pPr marL="0" indent="0" algn="ctr">
              <a:buNone/>
            </a:pPr>
            <a:endParaRPr lang="en-US" altLang="ja-JP" sz="3300" dirty="0"/>
          </a:p>
        </p:txBody>
      </p:sp>
      <p:sp>
        <p:nvSpPr>
          <p:cNvPr id="16" name="タイトル 15">
            <a:extLst>
              <a:ext uri="{FF2B5EF4-FFF2-40B4-BE49-F238E27FC236}">
                <a16:creationId xmlns:a16="http://schemas.microsoft.com/office/drawing/2014/main" id="{EA60461F-B0ED-4607-ABF7-7E0968B5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03" y="1410689"/>
            <a:ext cx="8128489" cy="1059599"/>
          </a:xfrm>
        </p:spPr>
        <p:txBody>
          <a:bodyPr>
            <a:normAutofit fontScale="90000"/>
          </a:bodyPr>
          <a:lstStyle/>
          <a:p>
            <a:r>
              <a:rPr lang="ja-JP" altLang="en-US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どうしたら長く浮くことができるか、</a:t>
            </a:r>
            <a:r>
              <a:rPr lang="ja-JP" altLang="en-US" sz="27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動画を</a:t>
            </a:r>
            <a:r>
              <a:rPr lang="ja-JP" altLang="en-US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見て考えたことを学習カードに書いてみましょう。</a:t>
            </a:r>
            <a:r>
              <a:rPr lang="en-US" altLang="ja-JP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lang="en-US" altLang="ja-JP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en-US" altLang="ja-JP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※</a:t>
            </a:r>
            <a:r>
              <a:rPr lang="ja-JP" altLang="en-US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クリックすると、長く浮くポイントが確認できます。</a:t>
            </a:r>
            <a:endParaRPr lang="ja-JP" altLang="en-US" sz="27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88DC3773-8E6D-4661-AEAA-57101FF38B02}"/>
              </a:ext>
            </a:extLst>
          </p:cNvPr>
          <p:cNvSpPr txBox="1">
            <a:spLocks/>
          </p:cNvSpPr>
          <p:nvPr/>
        </p:nvSpPr>
        <p:spPr>
          <a:xfrm>
            <a:off x="352978" y="3177808"/>
            <a:ext cx="4122788" cy="3278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・あごを上げて、目線は空</a:t>
            </a:r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(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上</a:t>
            </a:r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)</a:t>
            </a: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・大きく息を吸い込む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・全身の力を抜く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・ビート板やペットボトルを使う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・こしをしずめないようにする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・手や足をゆっくり</a:t>
            </a:r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動かす</a:t>
            </a:r>
            <a:endParaRPr lang="ja-JP" altLang="en-US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D5C282D2-E1B1-453C-96D8-FFAAE8DC0275}"/>
              </a:ext>
            </a:extLst>
          </p:cNvPr>
          <p:cNvSpPr txBox="1">
            <a:spLocks/>
          </p:cNvSpPr>
          <p:nvPr/>
        </p:nvSpPr>
        <p:spPr>
          <a:xfrm>
            <a:off x="4669108" y="3177808"/>
            <a:ext cx="4111491" cy="3268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・大きく息を吸って止める</a:t>
            </a:r>
            <a:b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・体を小さく丸める</a:t>
            </a:r>
            <a:b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・頭をしっかり水中に入れる</a:t>
            </a:r>
            <a:b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・一度しずんでもあわてない</a:t>
            </a:r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・目線はへそか底を見る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783851C4-9554-4566-8391-0C83EA9CBB3E}"/>
              </a:ext>
            </a:extLst>
          </p:cNvPr>
          <p:cNvSpPr txBox="1">
            <a:spLocks/>
          </p:cNvSpPr>
          <p:nvPr/>
        </p:nvSpPr>
        <p:spPr>
          <a:xfrm>
            <a:off x="1624127" y="2568186"/>
            <a:ext cx="1580490" cy="5117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[</a:t>
            </a:r>
            <a:r>
              <a:rPr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背浮き</a:t>
            </a:r>
            <a:r>
              <a:rPr lang="en-US" altLang="ja-JP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]</a:t>
            </a:r>
            <a:endParaRPr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EABD1282-72E2-40A2-9547-72BFDB7D019C}"/>
              </a:ext>
            </a:extLst>
          </p:cNvPr>
          <p:cNvSpPr txBox="1">
            <a:spLocks/>
          </p:cNvSpPr>
          <p:nvPr/>
        </p:nvSpPr>
        <p:spPr>
          <a:xfrm>
            <a:off x="5547822" y="2568186"/>
            <a:ext cx="2354062" cy="5117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[</a:t>
            </a:r>
            <a:r>
              <a:rPr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だるま浮き</a:t>
            </a:r>
            <a:r>
              <a:rPr lang="en-US" altLang="ja-JP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]</a:t>
            </a:r>
            <a:endParaRPr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2564605D-7A1E-4703-8212-59D5489380FC}"/>
              </a:ext>
            </a:extLst>
          </p:cNvPr>
          <p:cNvSpPr txBox="1">
            <a:spLocks/>
          </p:cNvSpPr>
          <p:nvPr/>
        </p:nvSpPr>
        <p:spPr>
          <a:xfrm>
            <a:off x="0" y="764398"/>
            <a:ext cx="5185954" cy="516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安全確保につながる運動</a:t>
            </a:r>
            <a:r>
              <a:rPr lang="en-US" altLang="ja-JP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3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3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bldLvl="5"/>
      <p:bldP spid="33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2">
            <a:hlinkClick r:id="rId3"/>
            <a:extLst>
              <a:ext uri="{FF2B5EF4-FFF2-40B4-BE49-F238E27FC236}">
                <a16:creationId xmlns:a16="http://schemas.microsoft.com/office/drawing/2014/main" id="{9C86D620-AD1F-4E2A-9B82-A9072352AFD1}"/>
              </a:ext>
            </a:extLst>
          </p:cNvPr>
          <p:cNvSpPr txBox="1">
            <a:spLocks/>
          </p:cNvSpPr>
          <p:nvPr/>
        </p:nvSpPr>
        <p:spPr>
          <a:xfrm>
            <a:off x="409572" y="6038618"/>
            <a:ext cx="6941459" cy="650796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100" dirty="0"/>
          </a:p>
          <a:p>
            <a:pPr marL="0" indent="0">
              <a:buNone/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水泳（はりきり水泳ノ介）</a:t>
            </a:r>
            <a:r>
              <a:rPr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~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クロールに挑戦だ！</a:t>
            </a:r>
            <a:r>
              <a:rPr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~:NHK for school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から引用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43~2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23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</a:t>
            </a:r>
            <a:endParaRPr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https://www2.nhk.or.jp/school/movie/bangumi.cgi?das_id=D0005220013_00000#in=295&amp;out=485</a:t>
            </a:r>
            <a:endParaRPr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66471DF8-00BE-4FE3-98ED-09857C8F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04" y="790644"/>
            <a:ext cx="4022410" cy="434505"/>
          </a:xfrm>
        </p:spPr>
        <p:txBody>
          <a:bodyPr>
            <a:noAutofit/>
          </a:bodyPr>
          <a:lstStyle/>
          <a:p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クロール</a:t>
            </a:r>
            <a:r>
              <a:rPr lang="en-US" altLang="ja-JP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3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3" name="図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883" y="2681131"/>
            <a:ext cx="6000923" cy="3346470"/>
          </a:xfrm>
          <a:prstGeom prst="rect">
            <a:avLst/>
          </a:prstGeom>
        </p:spPr>
      </p:pic>
      <p:sp>
        <p:nvSpPr>
          <p:cNvPr id="11" name="タイトル 15">
            <a:extLst>
              <a:ext uri="{FF2B5EF4-FFF2-40B4-BE49-F238E27FC236}">
                <a16:creationId xmlns:a16="http://schemas.microsoft.com/office/drawing/2014/main" id="{EA60461F-B0ED-4607-ABF7-7E0968B59999}"/>
              </a:ext>
            </a:extLst>
          </p:cNvPr>
          <p:cNvSpPr txBox="1">
            <a:spLocks/>
          </p:cNvSpPr>
          <p:nvPr/>
        </p:nvSpPr>
        <p:spPr>
          <a:xfrm>
            <a:off x="652374" y="1296970"/>
            <a:ext cx="7821940" cy="1312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うまく泳げない原因としてどんなことが考えられるか、学習した動きのポイントを思い出しながら、動画を見てみましょう。</a:t>
            </a:r>
            <a:endParaRPr lang="ja-JP" altLang="en-US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7393791" y="6193942"/>
            <a:ext cx="1592039" cy="1919858"/>
            <a:chOff x="6792229" y="1647773"/>
            <a:chExt cx="1592039" cy="1919858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6792229" y="1647773"/>
              <a:ext cx="1592039" cy="575502"/>
              <a:chOff x="7228511" y="542873"/>
              <a:chExt cx="1592039" cy="575502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7228511" y="542873"/>
                <a:ext cx="1592039" cy="57550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2060" y="598289"/>
                <a:ext cx="470250" cy="470250"/>
              </a:xfrm>
              <a:prstGeom prst="rect">
                <a:avLst/>
              </a:prstGeom>
            </p:spPr>
          </p:pic>
        </p:grpSp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5529219"/>
                </p:ext>
              </p:extLst>
            </p:nvPr>
          </p:nvGraphicFramePr>
          <p:xfrm>
            <a:off x="6860816" y="1699143"/>
            <a:ext cx="1379538" cy="186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文書" r:id="rId6" imgW="2432874" imgH="3259320" progId="Word.Document.12">
                    <p:embed/>
                  </p:oleObj>
                </mc:Choice>
                <mc:Fallback>
                  <p:oleObj name="文書" r:id="rId6" imgW="2432874" imgH="3259320" progId="Word.Document.12">
                    <p:embed/>
                    <p:pic>
                      <p:nvPicPr>
                        <p:cNvPr id="10" name="オブジェクト 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60816" y="1699143"/>
                          <a:ext cx="1379538" cy="186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6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66471DF8-00BE-4FE3-98ED-09857C8F9999}"/>
              </a:ext>
            </a:extLst>
          </p:cNvPr>
          <p:cNvSpPr txBox="1">
            <a:spLocks/>
          </p:cNvSpPr>
          <p:nvPr/>
        </p:nvSpPr>
        <p:spPr>
          <a:xfrm>
            <a:off x="-17304" y="787786"/>
            <a:ext cx="2512310" cy="43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クロール</a:t>
            </a:r>
            <a:r>
              <a:rPr lang="en-US" altLang="ja-JP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3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283896"/>
              </p:ext>
            </p:extLst>
          </p:nvPr>
        </p:nvGraphicFramePr>
        <p:xfrm>
          <a:off x="304857" y="2056223"/>
          <a:ext cx="8516982" cy="464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タイトル 15">
            <a:extLst>
              <a:ext uri="{FF2B5EF4-FFF2-40B4-BE49-F238E27FC236}">
                <a16:creationId xmlns:a16="http://schemas.microsoft.com/office/drawing/2014/main" id="{EA60461F-B0ED-4607-ABF7-7E0968B5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53" y="1114189"/>
            <a:ext cx="8128489" cy="1059599"/>
          </a:xfrm>
        </p:spPr>
        <p:txBody>
          <a:bodyPr>
            <a:normAutofit fontScale="90000"/>
          </a:bodyPr>
          <a:lstStyle/>
          <a:p>
            <a:r>
              <a:rPr lang="ja-JP" altLang="en-US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うまく泳げない原因を学習カードに書いてみましょう。</a:t>
            </a:r>
            <a:r>
              <a:rPr lang="en-US" altLang="ja-JP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lang="en-US" altLang="ja-JP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en-US" altLang="ja-JP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※</a:t>
            </a:r>
            <a:r>
              <a:rPr lang="ja-JP" altLang="en-US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クリックすると、考えられる原因が確認できます。</a:t>
            </a:r>
            <a:endParaRPr lang="ja-JP" altLang="en-US" sz="27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028164-4689-4C03-A800-00A9EA6D7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7C028164-4689-4C03-A800-00A9EA6D7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E15F6C-3C2F-42B0-8E3C-1F59F9B1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72E15F6C-3C2F-42B0-8E3C-1F59F9B1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D8B880-B56E-4B21-B6EC-84A5FD4F7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9AD8B880-B56E-4B21-B6EC-84A5FD4F7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hlinkClick r:id="rId3"/>
            <a:extLst>
              <a:ext uri="{FF2B5EF4-FFF2-40B4-BE49-F238E27FC236}">
                <a16:creationId xmlns:a16="http://schemas.microsoft.com/office/drawing/2014/main" id="{5F2AEE66-4A9B-44B7-8306-EE101F64EDC4}"/>
              </a:ext>
            </a:extLst>
          </p:cNvPr>
          <p:cNvSpPr txBox="1">
            <a:spLocks/>
          </p:cNvSpPr>
          <p:nvPr/>
        </p:nvSpPr>
        <p:spPr>
          <a:xfrm>
            <a:off x="434405" y="5992571"/>
            <a:ext cx="6979920" cy="650796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100" dirty="0"/>
          </a:p>
          <a:p>
            <a:pPr marL="0" indent="0">
              <a:buNone/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水泳（はりきり水泳ノ介）</a:t>
            </a:r>
            <a:r>
              <a:rPr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~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平泳ぎに挑戦だ！</a:t>
            </a:r>
            <a:r>
              <a:rPr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~:NHK for school</a:t>
            </a: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から引用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13~1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</a:t>
            </a:r>
            <a:r>
              <a:rPr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50</a:t>
            </a:r>
            <a:r>
              <a:rPr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</a:t>
            </a:r>
            <a:endParaRPr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en-US" altLang="ja-JP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https://www2.nhk.or.jp/school/movie/bangumi.cgi?das_id=D0005220014_00000#in=257&amp;out=331</a:t>
            </a:r>
            <a:endParaRPr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66471DF8-00BE-4FE3-98ED-09857C8F9999}"/>
              </a:ext>
            </a:extLst>
          </p:cNvPr>
          <p:cNvSpPr txBox="1">
            <a:spLocks/>
          </p:cNvSpPr>
          <p:nvPr/>
        </p:nvSpPr>
        <p:spPr>
          <a:xfrm>
            <a:off x="-17304" y="757381"/>
            <a:ext cx="4406425" cy="43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平泳ぎ</a:t>
            </a:r>
            <a:r>
              <a:rPr lang="en-US" altLang="ja-JP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3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4" name="図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587" y="2691415"/>
            <a:ext cx="5945514" cy="3278177"/>
          </a:xfrm>
          <a:prstGeom prst="rect">
            <a:avLst/>
          </a:prstGeom>
        </p:spPr>
      </p:pic>
      <p:sp>
        <p:nvSpPr>
          <p:cNvPr id="9" name="タイトル 15">
            <a:extLst>
              <a:ext uri="{FF2B5EF4-FFF2-40B4-BE49-F238E27FC236}">
                <a16:creationId xmlns:a16="http://schemas.microsoft.com/office/drawing/2014/main" id="{EA60461F-B0ED-4607-ABF7-7E0968B59999}"/>
              </a:ext>
            </a:extLst>
          </p:cNvPr>
          <p:cNvSpPr txBox="1">
            <a:spLocks/>
          </p:cNvSpPr>
          <p:nvPr/>
        </p:nvSpPr>
        <p:spPr>
          <a:xfrm>
            <a:off x="652374" y="1296970"/>
            <a:ext cx="7821940" cy="1312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うまく泳げない原因としてどんなことが考えられるか、学習した動きのポイントを思い出しながら、動画を見てみましょう。</a:t>
            </a:r>
            <a:endParaRPr lang="ja-JP" altLang="en-US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393791" y="6193942"/>
            <a:ext cx="1592039" cy="1919858"/>
            <a:chOff x="6792229" y="1647773"/>
            <a:chExt cx="1592039" cy="1919858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6792229" y="1647773"/>
              <a:ext cx="1592039" cy="575502"/>
              <a:chOff x="7228511" y="542873"/>
              <a:chExt cx="1592039" cy="575502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7228511" y="542873"/>
                <a:ext cx="1592039" cy="57550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2060" y="598289"/>
                <a:ext cx="470250" cy="470250"/>
              </a:xfrm>
              <a:prstGeom prst="rect">
                <a:avLst/>
              </a:prstGeom>
            </p:spPr>
          </p:pic>
        </p:grpSp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3160837"/>
                </p:ext>
              </p:extLst>
            </p:nvPr>
          </p:nvGraphicFramePr>
          <p:xfrm>
            <a:off x="6860816" y="1699143"/>
            <a:ext cx="1379538" cy="186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文書" r:id="rId6" imgW="2432874" imgH="3259320" progId="Word.Document.12">
                    <p:embed/>
                  </p:oleObj>
                </mc:Choice>
                <mc:Fallback>
                  <p:oleObj name="文書" r:id="rId6" imgW="2432874" imgH="3259320" progId="Word.Document.12">
                    <p:embed/>
                    <p:pic>
                      <p:nvPicPr>
                        <p:cNvPr id="12" name="オブジェクト 1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60816" y="1699143"/>
                          <a:ext cx="1379538" cy="186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59622"/>
              </p:ext>
            </p:extLst>
          </p:nvPr>
        </p:nvGraphicFramePr>
        <p:xfrm>
          <a:off x="95851" y="2194560"/>
          <a:ext cx="8934994" cy="4343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タイトル 1">
            <a:extLst>
              <a:ext uri="{FF2B5EF4-FFF2-40B4-BE49-F238E27FC236}">
                <a16:creationId xmlns:a16="http://schemas.microsoft.com/office/drawing/2014/main" id="{66471DF8-00BE-4FE3-98ED-09857C8F9999}"/>
              </a:ext>
            </a:extLst>
          </p:cNvPr>
          <p:cNvSpPr txBox="1">
            <a:spLocks/>
          </p:cNvSpPr>
          <p:nvPr/>
        </p:nvSpPr>
        <p:spPr>
          <a:xfrm>
            <a:off x="0" y="757381"/>
            <a:ext cx="2512310" cy="434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平泳ぎ</a:t>
            </a:r>
            <a:r>
              <a:rPr lang="en-US" altLang="ja-JP" sz="3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3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タイトル 15">
            <a:extLst>
              <a:ext uri="{FF2B5EF4-FFF2-40B4-BE49-F238E27FC236}">
                <a16:creationId xmlns:a16="http://schemas.microsoft.com/office/drawing/2014/main" id="{EA60461F-B0ED-4607-ABF7-7E0968B5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12" y="1040776"/>
            <a:ext cx="8128489" cy="1059599"/>
          </a:xfrm>
        </p:spPr>
        <p:txBody>
          <a:bodyPr>
            <a:normAutofit fontScale="90000"/>
          </a:bodyPr>
          <a:lstStyle/>
          <a:p>
            <a:r>
              <a:rPr lang="ja-JP" altLang="en-US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うまく泳げない原因を学習カードに書いてみましょう。</a:t>
            </a:r>
            <a:r>
              <a:rPr lang="en-US" altLang="ja-JP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lang="en-US" altLang="ja-JP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en-US" altLang="ja-JP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※</a:t>
            </a:r>
            <a:r>
              <a:rPr lang="ja-JP" altLang="en-US" sz="27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クリックすると、考えられる原因が確認できます。</a:t>
            </a:r>
            <a:endParaRPr lang="ja-JP" altLang="en-US" sz="27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5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05CBF8-1221-4312-B38A-45846A936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205CBF8-1221-4312-B38A-45846A936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D66906-95C3-4EE6-B7BC-6702638B6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3D66906-95C3-4EE6-B7BC-6702638B6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B1DAB8-17C2-4875-921C-C5E1DB4E7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2EB1DAB8-17C2-4875-921C-C5E1DB4E7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1716</TotalTime>
  <Words>593</Words>
  <Application>Microsoft Office PowerPoint</Application>
  <PresentationFormat>画面に合わせる (4:3)</PresentationFormat>
  <Paragraphs>66</Paragraphs>
  <Slides>7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【安全確保につながる運動】</vt:lpstr>
      <vt:lpstr>　どうしたら長く浮くことができるか、動画を見て考えたことを学習カードに書いてみましょう。 　※クリックすると、長く浮くポイントが確認できます。</vt:lpstr>
      <vt:lpstr>【クロール】</vt:lpstr>
      <vt:lpstr>　うまく泳げない原因を学習カードに書いてみましょう。 　※クリックすると、考えられる原因が確認できます。</vt:lpstr>
      <vt:lpstr>PowerPoint プレゼンテーション</vt:lpstr>
      <vt:lpstr>　うまく泳げない原因を学習カードに書いてみましょう。 　※クリックすると、考えられる原因が確認できます。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118</cp:revision>
  <cp:lastPrinted>2020-07-08T09:33:01Z</cp:lastPrinted>
  <dcterms:created xsi:type="dcterms:W3CDTF">2019-05-07T09:33:23Z</dcterms:created>
  <dcterms:modified xsi:type="dcterms:W3CDTF">2020-12-23T10:23:43Z</dcterms:modified>
</cp:coreProperties>
</file>