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13" r:id="rId2"/>
    <p:sldId id="285" r:id="rId3"/>
    <p:sldId id="306" r:id="rId4"/>
    <p:sldId id="307" r:id="rId5"/>
    <p:sldId id="304" r:id="rId6"/>
    <p:sldId id="300" r:id="rId7"/>
    <p:sldId id="310" r:id="rId8"/>
    <p:sldId id="302" r:id="rId9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04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9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7194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047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1211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737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502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250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4825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71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562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6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8.JPG"/><Relationship Id="rId9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49158" y="687673"/>
            <a:ext cx="6772212" cy="1454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小学校　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体育科（運動領域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第５学年及び第６学年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9268" y="2142309"/>
            <a:ext cx="8523799" cy="276080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器械</a:t>
            </a:r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endParaRPr kumimoji="1" lang="en-US" altLang="ja-JP" sz="8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「跳び箱運動</a:t>
            </a:r>
            <a:r>
              <a:rPr kumimoji="1" lang="ja-JP" altLang="en-US" sz="8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en-US" altLang="ja-JP" sz="1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endParaRPr kumimoji="1" lang="en-US" altLang="ja-JP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830609" y="6107392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kumimoji="1" lang="en-US" altLang="ja-JP" dirty="0" smtClean="0">
                <a:solidFill>
                  <a:schemeClr val="tx1"/>
                </a:solidFill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31977" y="4784813"/>
            <a:ext cx="8035636" cy="110384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思考力、判断力、表現力等編</a:t>
            </a:r>
            <a:r>
              <a:rPr kumimoji="1" lang="en-US" altLang="ja-JP" sz="4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  <a:endParaRPr kumimoji="1" lang="ja-JP" altLang="en-US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095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かかえこみとび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7525" y="1893174"/>
            <a:ext cx="8331646" cy="442968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4" y="694222"/>
            <a:ext cx="7403141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/>
              <a:t>　　</a:t>
            </a:r>
            <a:r>
              <a:rPr kumimoji="1" lang="ja-JP" altLang="en-US" sz="1400" dirty="0"/>
              <a:t>つぎ　　　　　か　　だい</a:t>
            </a:r>
            <a:endParaRPr kumimoji="1" lang="en-US" altLang="ja-JP" sz="1400" dirty="0"/>
          </a:p>
          <a:p>
            <a:pPr algn="ctr"/>
            <a:r>
              <a:rPr kumimoji="1" lang="ja-JP" altLang="en-US" sz="4400" dirty="0"/>
              <a:t>次の課題はどこでしょう？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/>
          <a:srcRect l="6463" t="16366" r="16441" b="14893"/>
          <a:stretch/>
        </p:blipFill>
        <p:spPr>
          <a:xfrm>
            <a:off x="1164472" y="3702020"/>
            <a:ext cx="2159001" cy="20066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9929" y="3144750"/>
            <a:ext cx="2436721" cy="2473500"/>
          </a:xfrm>
          <a:prstGeom prst="rect">
            <a:avLst/>
          </a:prstGeom>
        </p:spPr>
      </p:pic>
      <p:sp>
        <p:nvSpPr>
          <p:cNvPr id="9" name="ドーナツ 8"/>
          <p:cNvSpPr/>
          <p:nvPr/>
        </p:nvSpPr>
        <p:spPr>
          <a:xfrm>
            <a:off x="1841500" y="2590800"/>
            <a:ext cx="812800" cy="8509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乗算記号 9"/>
          <p:cNvSpPr/>
          <p:nvPr/>
        </p:nvSpPr>
        <p:spPr>
          <a:xfrm>
            <a:off x="5689600" y="2440146"/>
            <a:ext cx="1003300" cy="100155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861777" y="5351414"/>
            <a:ext cx="7403141" cy="80632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見付けた課題</a:t>
            </a:r>
            <a:r>
              <a:rPr kumimoji="1" lang="ja-JP" altLang="en-US" sz="2800" dirty="0"/>
              <a:t>を学習カードに書こう。</a:t>
            </a:r>
          </a:p>
        </p:txBody>
      </p:sp>
    </p:spTree>
    <p:extLst>
      <p:ext uri="{BB962C8B-B14F-4D97-AF65-F5344CB8AC3E}">
        <p14:creationId xmlns:p14="http://schemas.microsoft.com/office/powerpoint/2010/main" val="31005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かかえこみとび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6177" y="1587500"/>
            <a:ext cx="8331646" cy="468393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・こしが高く上がらない。</a:t>
            </a: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・足がとび箱にふれてしまう。</a:t>
            </a: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・手のつき放しが弱い。</a:t>
            </a: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・とび箱の上で止まってしまう。</a:t>
            </a: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ja-JP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・片手がはなれて足がぬけてしまう。</a:t>
            </a: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・着地で手</a:t>
            </a:r>
            <a:r>
              <a:rPr lang="ja-JP" altLang="en-US" sz="240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を着いて</a:t>
            </a:r>
            <a:r>
              <a:rPr lang="ja-JP" altLang="en-US" sz="2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しまう。</a:t>
            </a:r>
            <a:endParaRPr lang="en-US" altLang="ja-JP" sz="24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4" y="708026"/>
            <a:ext cx="7403141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課題例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572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しんしつ台上前転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3704" y="2233641"/>
            <a:ext cx="8331646" cy="397121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4" y="694222"/>
            <a:ext cx="7403141" cy="10626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次の課題はどこでしょう？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9" name="ドーナツ 8"/>
          <p:cNvSpPr/>
          <p:nvPr/>
        </p:nvSpPr>
        <p:spPr>
          <a:xfrm>
            <a:off x="1841500" y="2590800"/>
            <a:ext cx="812800" cy="8509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乗算記号 9"/>
          <p:cNvSpPr/>
          <p:nvPr/>
        </p:nvSpPr>
        <p:spPr>
          <a:xfrm>
            <a:off x="5689600" y="2440146"/>
            <a:ext cx="1003300" cy="100155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100" y="3798858"/>
            <a:ext cx="2109400" cy="193696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8908" y="3921623"/>
            <a:ext cx="2145769" cy="1691438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861777" y="5703986"/>
            <a:ext cx="7403141" cy="38441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見付けた課題</a:t>
            </a:r>
            <a:r>
              <a:rPr kumimoji="1" lang="ja-JP" altLang="en-US" sz="2800" dirty="0"/>
              <a:t>を学習カードに書こう。</a:t>
            </a:r>
          </a:p>
        </p:txBody>
      </p:sp>
    </p:spTree>
    <p:extLst>
      <p:ext uri="{BB962C8B-B14F-4D97-AF65-F5344CB8AC3E}">
        <p14:creationId xmlns:p14="http://schemas.microsoft.com/office/powerpoint/2010/main" val="27191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しんしつ台上前転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3704" y="1350049"/>
            <a:ext cx="8331646" cy="456553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・ふみきりの位置が遠い。</a:t>
            </a: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・とび箱のおくに</a:t>
            </a:r>
            <a:r>
              <a:rPr lang="ja-JP" altLang="en-US" sz="28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手</a:t>
            </a:r>
            <a:r>
              <a:rPr lang="ja-JP" altLang="en-US" sz="280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を着いて</a:t>
            </a:r>
            <a:r>
              <a:rPr lang="ja-JP" altLang="en-US" sz="28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しまう。</a:t>
            </a: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・こしが高く上がらない。</a:t>
            </a: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・ひざをのばして回ることができない。</a:t>
            </a: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・おしりから着地してしまう。</a:t>
            </a:r>
            <a:endParaRPr lang="en-US" altLang="ja-JP" sz="28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4" y="694222"/>
            <a:ext cx="7403141" cy="61387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/>
              <a:t>課題例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374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自分の課題</a:t>
            </a:r>
            <a:r>
              <a:rPr lang="ja-JP" altLang="en-US" sz="2571" b="1" kern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に合った場所</a:t>
            </a: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や順番を考えよう</a:t>
            </a:r>
            <a:r>
              <a:rPr kumimoji="1" lang="ja-JP" altLang="en-US" sz="2571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。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0434" y="618862"/>
            <a:ext cx="2441466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b="1" dirty="0"/>
              <a:t>かかえこみとび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403331" y="636224"/>
            <a:ext cx="6740670" cy="406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・選んだ場所の番号を、練習する順番に学習カードに書こう。</a:t>
            </a:r>
            <a:endParaRPr kumimoji="1" lang="en-US" altLang="ja-JP" dirty="0"/>
          </a:p>
        </p:txBody>
      </p:sp>
      <p:sp>
        <p:nvSpPr>
          <p:cNvPr id="15" name="正方形/長方形 14"/>
          <p:cNvSpPr/>
          <p:nvPr/>
        </p:nvSpPr>
        <p:spPr>
          <a:xfrm>
            <a:off x="60434" y="1041788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①</a:t>
            </a:r>
            <a:endParaRPr kumimoji="1" lang="en-US" altLang="ja-JP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93717" y="3053107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②</a:t>
            </a:r>
            <a:endParaRPr kumimoji="1"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93717" y="5019779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③</a:t>
            </a:r>
            <a:endParaRPr kumimoji="1" lang="en-US" altLang="ja-JP" sz="2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026333" y="1831578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④</a:t>
            </a:r>
            <a:endParaRPr kumimoji="1" lang="en-US" altLang="ja-JP" sz="2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123962" y="3867828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⑤</a:t>
            </a:r>
            <a:endParaRPr kumimoji="1" lang="en-US" altLang="ja-JP" sz="2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5766826" y="1036445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⑥</a:t>
            </a:r>
            <a:endParaRPr kumimoji="1" lang="en-US" altLang="ja-JP" sz="2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837219" y="3359444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⑦</a:t>
            </a:r>
            <a:endParaRPr kumimoji="1" lang="en-US" altLang="ja-JP" sz="2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0" y="1441144"/>
            <a:ext cx="1918891" cy="144000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613658" y="1047131"/>
            <a:ext cx="2916941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こしを高く上げる練習１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10" y="3402172"/>
            <a:ext cx="1918891" cy="1440000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613656" y="3018522"/>
            <a:ext cx="2916941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こしを高く上げる練習２</a:t>
            </a: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90" y="5397387"/>
            <a:ext cx="1918891" cy="1440000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613656" y="5013737"/>
            <a:ext cx="3107444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手を強くつきはなす練習１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148" y="2208245"/>
            <a:ext cx="1918891" cy="1440000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3445745" y="1812941"/>
            <a:ext cx="3107444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手を強くつきはなす練習２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3530597" y="3846940"/>
            <a:ext cx="3107444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手を強くつきはなす練習３</a:t>
            </a: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147" y="4283052"/>
            <a:ext cx="1918891" cy="1440000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6221629" y="1041788"/>
            <a:ext cx="2751713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かた手をはなさない練習</a:t>
            </a: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039" y="1442647"/>
            <a:ext cx="1918891" cy="144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039" y="3747851"/>
            <a:ext cx="1918891" cy="14400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6290687" y="3363839"/>
            <a:ext cx="1405514" cy="36786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着地の練習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095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自分の課題</a:t>
            </a:r>
            <a:r>
              <a:rPr lang="ja-JP" altLang="en-US" sz="2571" b="1" kern="0" dirty="0" smtClean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に合った場所</a:t>
            </a:r>
            <a:r>
              <a:rPr lang="ja-JP" altLang="en-US" sz="2571" b="1" kern="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や順番を考えよう</a:t>
            </a:r>
            <a:r>
              <a:rPr kumimoji="1" lang="ja-JP" altLang="en-US" sz="2571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。</a:t>
            </a: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0433" y="618862"/>
            <a:ext cx="2109581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/>
              <a:t>しんしつ台上前転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440948" y="631815"/>
            <a:ext cx="6703052" cy="40653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・選んだ場所の番号を、練習する順番に学習カードに書こう。</a:t>
            </a:r>
            <a:endParaRPr kumimoji="1" lang="en-US" altLang="ja-JP" dirty="0"/>
          </a:p>
        </p:txBody>
      </p:sp>
      <p:sp>
        <p:nvSpPr>
          <p:cNvPr id="15" name="正方形/長方形 14"/>
          <p:cNvSpPr/>
          <p:nvPr/>
        </p:nvSpPr>
        <p:spPr>
          <a:xfrm>
            <a:off x="60434" y="1041788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①</a:t>
            </a:r>
            <a:endParaRPr kumimoji="1" lang="en-US" altLang="ja-JP" sz="2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93717" y="3053107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②</a:t>
            </a:r>
            <a:endParaRPr kumimoji="1" lang="en-US" altLang="ja-JP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93717" y="5019779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③</a:t>
            </a:r>
            <a:endParaRPr kumimoji="1" lang="en-US" altLang="ja-JP" sz="2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026333" y="1831578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④</a:t>
            </a:r>
            <a:endParaRPr kumimoji="1" lang="en-US" altLang="ja-JP" sz="2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123962" y="3867828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⑤</a:t>
            </a:r>
            <a:endParaRPr kumimoji="1" lang="en-US" altLang="ja-JP" sz="2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5766826" y="1036445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⑥</a:t>
            </a:r>
            <a:endParaRPr kumimoji="1" lang="en-US" altLang="ja-JP" sz="2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766825" y="3053107"/>
            <a:ext cx="584673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⑦</a:t>
            </a:r>
            <a:endParaRPr kumimoji="1" lang="en-US" altLang="ja-JP" sz="2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613658" y="1047131"/>
            <a:ext cx="2531325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ふみきり位置の練習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57" y="5397387"/>
            <a:ext cx="1918891" cy="1440000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613656" y="3068273"/>
            <a:ext cx="2412677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おくに手をつく練習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613656" y="5013737"/>
            <a:ext cx="2701044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こしを高く上げる練習１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148" y="2208245"/>
            <a:ext cx="1918891" cy="1440000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6221629" y="1041788"/>
            <a:ext cx="2751713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ひざをのばして回る練習</a:t>
            </a: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57" y="1422964"/>
            <a:ext cx="1918891" cy="14400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6221628" y="3079579"/>
            <a:ext cx="1576172" cy="36786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着地の練習１</a:t>
            </a:r>
            <a:endParaRPr kumimoji="1" lang="en-US" altLang="ja-JP" dirty="0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57" y="3447443"/>
            <a:ext cx="1918891" cy="1440000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3428511" y="1827422"/>
            <a:ext cx="2701044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こしを高く上げる練習２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3520585" y="3856137"/>
            <a:ext cx="2701044" cy="3836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こしを高く上げる練習３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635" y="4273855"/>
            <a:ext cx="1918891" cy="1440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33" y="1429833"/>
            <a:ext cx="1918891" cy="1440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31" y="3447443"/>
            <a:ext cx="1918891" cy="1440000"/>
          </a:xfrm>
          <a:prstGeom prst="rect">
            <a:avLst/>
          </a:prstGeom>
        </p:spPr>
      </p:pic>
      <p:sp>
        <p:nvSpPr>
          <p:cNvPr id="38" name="正方形/長方形 37"/>
          <p:cNvSpPr/>
          <p:nvPr/>
        </p:nvSpPr>
        <p:spPr>
          <a:xfrm>
            <a:off x="5774007" y="5019779"/>
            <a:ext cx="384410" cy="3943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/>
              <a:t>⑧</a:t>
            </a:r>
            <a:endParaRPr kumimoji="1" lang="en-US" altLang="ja-JP" sz="2400" dirty="0"/>
          </a:p>
        </p:txBody>
      </p:sp>
      <p:sp>
        <p:nvSpPr>
          <p:cNvPr id="39" name="正方形/長方形 38"/>
          <p:cNvSpPr/>
          <p:nvPr/>
        </p:nvSpPr>
        <p:spPr>
          <a:xfrm>
            <a:off x="6221628" y="5033015"/>
            <a:ext cx="1576172" cy="36786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着地の練習２</a:t>
            </a:r>
            <a:endParaRPr kumimoji="1" lang="en-US" altLang="ja-JP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31" y="5397387"/>
            <a:ext cx="1918891" cy="1440000"/>
          </a:xfrm>
          <a:prstGeom prst="rect">
            <a:avLst/>
          </a:prstGeom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C8669AD-B7D7-44FB-9CE6-D0463B07F947}"/>
              </a:ext>
            </a:extLst>
          </p:cNvPr>
          <p:cNvSpPr/>
          <p:nvPr/>
        </p:nvSpPr>
        <p:spPr>
          <a:xfrm>
            <a:off x="2841811" y="5765309"/>
            <a:ext cx="3154039" cy="109268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600" dirty="0"/>
              <a:t>※</a:t>
            </a:r>
            <a:r>
              <a:rPr kumimoji="1" lang="ja-JP" altLang="en-US" sz="1600" dirty="0"/>
              <a:t>実際の授業でゴムを使う場合（ ⑤と⑥）、先生の指示をよく聞いて、安全に行いましょう。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13240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571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伝え合おう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5604" y="1279292"/>
            <a:ext cx="7955487" cy="3320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dirty="0"/>
              <a:t>ここで学んだことを生かして、学校では仲間と伝え合って学習</a:t>
            </a:r>
            <a:r>
              <a:rPr kumimoji="1" lang="ja-JP" altLang="en-US" sz="3600" dirty="0" smtClean="0"/>
              <a:t>を進めよう。</a:t>
            </a:r>
            <a:endParaRPr kumimoji="1" lang="en-US" altLang="ja-JP" sz="3600" dirty="0"/>
          </a:p>
          <a:p>
            <a:endParaRPr kumimoji="1" lang="en-US" altLang="ja-JP" sz="3600" dirty="0"/>
          </a:p>
          <a:p>
            <a:r>
              <a:rPr kumimoji="1" lang="ja-JP" altLang="en-US" sz="3600" dirty="0"/>
              <a:t>伝え合うと自分で</a:t>
            </a:r>
            <a:r>
              <a:rPr kumimoji="1" lang="ja-JP" altLang="en-US" sz="3600" dirty="0" smtClean="0"/>
              <a:t>は見付けられない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課題が見付かるよ。</a:t>
            </a:r>
            <a:endParaRPr kumimoji="1" lang="en-US" altLang="ja-JP" sz="36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/>
          <a:srcRect l="12083" t="54694" r="71806" b="20603"/>
          <a:stretch/>
        </p:blipFill>
        <p:spPr>
          <a:xfrm>
            <a:off x="5842000" y="3973134"/>
            <a:ext cx="3302000" cy="284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1917</TotalTime>
  <Words>403</Words>
  <Application>Microsoft Office PowerPoint</Application>
  <PresentationFormat>画面に合わせる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130</cp:revision>
  <cp:lastPrinted>2020-07-08T09:33:01Z</cp:lastPrinted>
  <dcterms:created xsi:type="dcterms:W3CDTF">2019-05-07T09:33:23Z</dcterms:created>
  <dcterms:modified xsi:type="dcterms:W3CDTF">2020-12-23T11:18:12Z</dcterms:modified>
</cp:coreProperties>
</file>