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1"/>
  </p:notes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1pPr>
    <a:lvl2pPr marL="0" marR="0" indent="45720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2pPr>
    <a:lvl3pPr marL="0" marR="0" indent="91440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3pPr>
    <a:lvl4pPr marL="0" marR="0" indent="137160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4pPr>
    <a:lvl5pPr marL="0" marR="0" indent="182880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5pPr>
    <a:lvl6pPr marL="0" marR="0" indent="228600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6pPr>
    <a:lvl7pPr marL="0" marR="0" indent="274320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7pPr>
    <a:lvl8pPr marL="0" marR="0" indent="320040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8pPr>
    <a:lvl9pPr marL="0" marR="0" indent="365760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游ゴシック"/>
      </a:defRPr>
    </a:lvl1pPr>
    <a:lvl2pPr indent="228600" latinLnBrk="0">
      <a:defRPr sz="1200">
        <a:latin typeface="+mj-lt"/>
        <a:ea typeface="+mj-ea"/>
        <a:cs typeface="+mj-cs"/>
        <a:sym typeface="游ゴシック"/>
      </a:defRPr>
    </a:lvl2pPr>
    <a:lvl3pPr indent="457200" latinLnBrk="0">
      <a:defRPr sz="1200">
        <a:latin typeface="+mj-lt"/>
        <a:ea typeface="+mj-ea"/>
        <a:cs typeface="+mj-cs"/>
        <a:sym typeface="游ゴシック"/>
      </a:defRPr>
    </a:lvl3pPr>
    <a:lvl4pPr indent="685800" latinLnBrk="0">
      <a:defRPr sz="1200">
        <a:latin typeface="+mj-lt"/>
        <a:ea typeface="+mj-ea"/>
        <a:cs typeface="+mj-cs"/>
        <a:sym typeface="游ゴシック"/>
      </a:defRPr>
    </a:lvl4pPr>
    <a:lvl5pPr indent="914400" latinLnBrk="0">
      <a:defRPr sz="1200">
        <a:latin typeface="+mj-lt"/>
        <a:ea typeface="+mj-ea"/>
        <a:cs typeface="+mj-cs"/>
        <a:sym typeface="游ゴシック"/>
      </a:defRPr>
    </a:lvl5pPr>
    <a:lvl6pPr indent="1143000" latinLnBrk="0">
      <a:defRPr sz="1200">
        <a:latin typeface="+mj-lt"/>
        <a:ea typeface="+mj-ea"/>
        <a:cs typeface="+mj-cs"/>
        <a:sym typeface="游ゴシック"/>
      </a:defRPr>
    </a:lvl6pPr>
    <a:lvl7pPr indent="1371600" latinLnBrk="0">
      <a:defRPr sz="1200">
        <a:latin typeface="+mj-lt"/>
        <a:ea typeface="+mj-ea"/>
        <a:cs typeface="+mj-cs"/>
        <a:sym typeface="游ゴシック"/>
      </a:defRPr>
    </a:lvl7pPr>
    <a:lvl8pPr indent="1600200" latinLnBrk="0">
      <a:defRPr sz="1200">
        <a:latin typeface="+mj-lt"/>
        <a:ea typeface="+mj-ea"/>
        <a:cs typeface="+mj-cs"/>
        <a:sym typeface="游ゴシック"/>
      </a:defRPr>
    </a:lvl8pPr>
    <a:lvl9pPr indent="1828800" latinLnBrk="0">
      <a:defRPr sz="1200">
        <a:latin typeface="+mj-lt"/>
        <a:ea typeface="+mj-ea"/>
        <a:cs typeface="+mj-cs"/>
        <a:sym typeface="游ゴシック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1143000" y="1122363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892" algn="ctr">
              <a:buSzTx/>
              <a:buFontTx/>
              <a:buNone/>
              <a:defRPr sz="1800"/>
            </a:lvl2pPr>
            <a:lvl3pPr marL="0" indent="685783" algn="ctr">
              <a:buSzTx/>
              <a:buFontTx/>
              <a:buNone/>
              <a:defRPr sz="1800"/>
            </a:lvl3pPr>
            <a:lvl4pPr marL="0" indent="1028674" algn="ctr">
              <a:buSzTx/>
              <a:buFontTx/>
              <a:buNone/>
              <a:defRPr sz="1800"/>
            </a:lvl4pPr>
            <a:lvl5pPr marL="0" indent="1371566" algn="ctr">
              <a:buSzTx/>
              <a:buFontTx/>
              <a:buNone/>
              <a:defRPr sz="1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タイトルテキスト"/>
          <p:cNvSpPr txBox="1">
            <a:spLocks noGrp="1"/>
          </p:cNvSpPr>
          <p:nvPr>
            <p:ph type="title"/>
          </p:nvPr>
        </p:nvSpPr>
        <p:spPr>
          <a:xfrm>
            <a:off x="6543676" y="365125"/>
            <a:ext cx="1971675" cy="581183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02" name="本文レベル1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6" cy="5811839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4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45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6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42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70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748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115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653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6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805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5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623888" y="1709741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66"/>
            <a:ext cx="7886701" cy="1500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892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783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674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566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4"/>
            <a:ext cx="3886200" cy="4351339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892">
              <a:buSzTx/>
              <a:buFontTx/>
              <a:buNone/>
              <a:defRPr sz="1800" b="1"/>
            </a:lvl2pPr>
            <a:lvl3pPr marL="0" indent="685783">
              <a:buSzTx/>
              <a:buFontTx/>
              <a:buNone/>
              <a:defRPr sz="1800" b="1"/>
            </a:lvl3pPr>
            <a:lvl4pPr marL="0" indent="1028674">
              <a:buSzTx/>
              <a:buFontTx/>
              <a:buNone/>
              <a:defRPr sz="1800" b="1"/>
            </a:lvl4pPr>
            <a:lvl5pPr marL="0" indent="1371566">
              <a:buSzTx/>
              <a:buFontTx/>
              <a:buNone/>
              <a:defRPr sz="18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4629151" y="1681163"/>
            <a:ext cx="3887392" cy="82391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29" indent="-195938">
              <a:defRPr sz="2400"/>
            </a:lvl2pPr>
            <a:lvl3pPr marL="914376" indent="-228593">
              <a:defRPr sz="2400"/>
            </a:lvl3pPr>
            <a:lvl4pPr marL="1302987" indent="-274313">
              <a:defRPr sz="2400"/>
            </a:lvl4pPr>
            <a:lvl5pPr marL="1645879" indent="-274313">
              <a:defRPr sz="2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テキスト プレースホルダー 3"/>
          <p:cNvSpPr>
            <a:spLocks noGrp="1"/>
          </p:cNvSpPr>
          <p:nvPr>
            <p:ph type="body" sz="quarter" idx="13"/>
          </p:nvPr>
        </p:nvSpPr>
        <p:spPr>
          <a:xfrm>
            <a:off x="629841" y="2057400"/>
            <a:ext cx="2949178" cy="38115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タイトルテキスト</a:t>
            </a:r>
          </a:p>
        </p:txBody>
      </p:sp>
      <p:sp>
        <p:nvSpPr>
          <p:cNvPr id="83" name="図プレースホルダー 2"/>
          <p:cNvSpPr>
            <a:spLocks noGrp="1"/>
          </p:cNvSpPr>
          <p:nvPr>
            <p:ph type="pic" sz="half" idx="13"/>
          </p:nvPr>
        </p:nvSpPr>
        <p:spPr>
          <a:xfrm>
            <a:off x="3887390" y="987426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892">
              <a:buSzTx/>
              <a:buFontTx/>
              <a:buNone/>
              <a:defRPr sz="1200"/>
            </a:lvl2pPr>
            <a:lvl3pPr marL="0" indent="685783">
              <a:buSzTx/>
              <a:buFontTx/>
              <a:buNone/>
              <a:defRPr sz="1200"/>
            </a:lvl3pPr>
            <a:lvl4pPr marL="0" indent="1028674">
              <a:buSzTx/>
              <a:buFontTx/>
              <a:buNone/>
              <a:defRPr sz="1200"/>
            </a:lvl4pPr>
            <a:lvl5pPr marL="0" indent="1371566">
              <a:buSzTx/>
              <a:buFontTx/>
              <a:buNone/>
              <a:defRPr sz="1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93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8285160" y="6423498"/>
            <a:ext cx="230190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1pPr>
      <a:lvl2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2pPr>
      <a:lvl3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3pPr>
      <a:lvl4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4pPr>
      <a:lvl5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5pPr>
      <a:lvl6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6pPr>
      <a:lvl7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7pPr>
      <a:lvl8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8pPr>
      <a:lvl9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游ゴシック Light"/>
          <a:ea typeface="游ゴシック Light"/>
          <a:cs typeface="游ゴシック Light"/>
          <a:sym typeface="游ゴシック Light"/>
        </a:defRPr>
      </a:lvl9pPr>
    </p:titleStyle>
    <p:bodyStyle>
      <a:lvl1pPr marL="171445" marR="0" indent="-171445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1pPr>
      <a:lvl2pPr marL="542911" marR="0" indent="-200019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2pPr>
      <a:lvl3pPr marL="925806" marR="0" indent="-24002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3pPr>
      <a:lvl4pPr marL="1295367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4pPr>
      <a:lvl5pPr marL="1638259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5pPr>
      <a:lvl6pPr marL="1981150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6pPr>
      <a:lvl7pPr marL="2324042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7pPr>
      <a:lvl8pPr marL="2666933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8pPr>
      <a:lvl9pPr marL="3009824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游ゴシック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游ゴシック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623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ZsU_QzzcXs" TargetMode="Externa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yCdGfiyHWg" TargetMode="Externa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bing.com/images/search?view=detailV2&amp;ccid=Ox6JCav7&amp;id=143F54EB1BBBED1A135FF374834CE41E82AB7A4B&amp;thid=OIP.Ox6JCav768w0NMID3i4rVwHaHa&amp;mediaurl=https%3a%2f%2ftsukatte.com%2fwp-content%2fuploads%2f2019%2f04%2fpacking-tape.png&amp;exph=1000&amp;expw=1000&amp;q=%e3%82%ac%e3%83%a0%e3%83%86%e3%83%bc%e3%83%97+%e3%82%a4%e3%83%a9%e3%82%b9%e3%83%88&amp;simid=608020614476795876&amp;ck=75F86D854E0D358FA596ED1C5B793138&amp;selectedIndex=3&amp;qpvt=%e3%82%ac%e3%83%a0%e3%83%86%e3%83%bc%e3%83%97+%e3%82%a4%e3%83%a9%e3%82%b9%e3%83%88&amp;FORM=IRPRST" TargetMode="External"/><Relationship Id="rId7" Type="http://schemas.openxmlformats.org/officeDocument/2006/relationships/hyperlink" Target="https://youtu.be/N6AjAENCrz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jpeg"/><Relationship Id="rId11" Type="http://schemas.openxmlformats.org/officeDocument/2006/relationships/image" Target="../media/image1.emf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85fqf5pjfw" TargetMode="Externa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Nw7duRLvTI" TargetMode="Externa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eg"/><Relationship Id="rId5" Type="http://schemas.openxmlformats.org/officeDocument/2006/relationships/hyperlink" Target="https://youtu.be/THzTIw9iBlM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8068" y="2853327"/>
            <a:ext cx="5781446" cy="144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ja-JP" altLang="en-US" sz="3600" b="1" dirty="0">
              <a:solidFill>
                <a:prstClr val="black"/>
              </a:solidFill>
              <a:latin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346456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dirty="0">
              <a:solidFill>
                <a:prstClr val="black"/>
              </a:solidFill>
              <a:latin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8708" y="1546651"/>
            <a:ext cx="6446519" cy="111886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 hangingPunct="1">
              <a:lnSpc>
                <a:spcPct val="100000"/>
              </a:lnSpc>
            </a:pPr>
            <a:r>
              <a:rPr kumimoji="1" lang="ja-JP" altLang="en-US" sz="2700" kern="12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2700" kern="12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defTabSz="342900" hangingPunct="1">
              <a:lnSpc>
                <a:spcPct val="100000"/>
              </a:lnSpc>
            </a:pPr>
            <a:r>
              <a:rPr kumimoji="1" lang="en-US" altLang="ja-JP" sz="2700" kern="12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2700" kern="12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第５学年及び第６学年</a:t>
            </a:r>
            <a:r>
              <a:rPr kumimoji="1" lang="en-US" altLang="ja-JP" sz="2700" kern="12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2700" kern="12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8545" y="2763485"/>
            <a:ext cx="8866910" cy="17394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 hangingPunct="1">
              <a:lnSpc>
                <a:spcPct val="100000"/>
              </a:lnSpc>
            </a:pPr>
            <a:r>
              <a:rPr kumimoji="1" lang="ja-JP" altLang="en-US" sz="4400" kern="12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ボール運動：ネット型</a:t>
            </a:r>
            <a:endParaRPr kumimoji="1" lang="en-US" altLang="ja-JP" sz="4400" kern="12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defTabSz="342900" hangingPunct="1">
              <a:lnSpc>
                <a:spcPct val="100000"/>
              </a:lnSpc>
            </a:pPr>
            <a:r>
              <a:rPr kumimoji="1" lang="ja-JP" altLang="en-US" sz="6000" kern="12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「ソフトバレーボール」</a:t>
            </a:r>
            <a:endParaRPr kumimoji="1" lang="en-US" altLang="ja-JP" sz="6000" kern="12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hangingPunct="1">
              <a:lnSpc>
                <a:spcPct val="100000"/>
              </a:lnSpc>
            </a:pPr>
            <a:fld id="{13555A0A-D93E-4972-9BDE-BD19E4BDC622}" type="slidenum">
              <a:rPr kumimoji="1" lang="ja-JP" alt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342900" hangingPunct="1">
                <a:lnSpc>
                  <a:spcPct val="100000"/>
                </a:lnSpc>
              </a:pPr>
              <a:t>1</a:t>
            </a:fld>
            <a:endParaRPr kumimoji="1"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05495" y="4661346"/>
            <a:ext cx="6292305" cy="98670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 hangingPunct="1">
              <a:lnSpc>
                <a:spcPct val="100000"/>
              </a:lnSpc>
            </a:pPr>
            <a:r>
              <a:rPr kumimoji="1" lang="en-US" altLang="ja-JP" sz="3600" kern="12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3600" kern="12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体力編</a:t>
            </a:r>
            <a:r>
              <a:rPr kumimoji="1" lang="en-US" altLang="ja-JP" sz="3600" kern="12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6803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48914" tIns="24457" rIns="48914" bIns="24457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48920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800" b="1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"/>
          <p:cNvSpPr/>
          <p:nvPr/>
        </p:nvSpPr>
        <p:spPr>
          <a:xfrm>
            <a:off x="1" y="0"/>
            <a:ext cx="9156978" cy="54032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4289" rIns="34289" anchor="ctr"/>
          <a:lstStyle/>
          <a:p>
            <a:pPr algn="ctr" defTabSz="489209">
              <a:lnSpc>
                <a:spcPct val="100000"/>
              </a:lnSpc>
              <a:defRPr sz="2800" b="1">
                <a:solidFill>
                  <a:srgbClr val="FFFFFF"/>
                </a:solidFill>
              </a:defRPr>
            </a:pPr>
            <a:endParaRPr sz="2100"/>
          </a:p>
        </p:txBody>
      </p:sp>
      <p:sp>
        <p:nvSpPr>
          <p:cNvPr id="113" name="タイトル 1"/>
          <p:cNvSpPr txBox="1">
            <a:spLocks noGrp="1"/>
          </p:cNvSpPr>
          <p:nvPr>
            <p:ph type="ctrTitle"/>
          </p:nvPr>
        </p:nvSpPr>
        <p:spPr>
          <a:xfrm>
            <a:off x="1136511" y="2100105"/>
            <a:ext cx="6858000" cy="14500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>
                <a:latin typeface="HGS創英角ｺﾞｼｯｸUB"/>
                <a:ea typeface="HGS創英角ｺﾞｼｯｸUB"/>
                <a:cs typeface="HGS創英角ｺﾞｼｯｸUB"/>
                <a:sym typeface="HGS創英角ｺﾞｼｯｸUB"/>
              </a:defRPr>
            </a:lvl1pPr>
          </a:lstStyle>
          <a:p>
            <a:r>
              <a:rPr dirty="0"/>
              <a:t>体 力 編</a:t>
            </a:r>
          </a:p>
        </p:txBody>
      </p:sp>
      <p:sp>
        <p:nvSpPr>
          <p:cNvPr id="114" name="サブタイトル 2"/>
          <p:cNvSpPr txBox="1">
            <a:spLocks noGrp="1"/>
          </p:cNvSpPr>
          <p:nvPr>
            <p:ph type="subTitle" sz="half" idx="1"/>
          </p:nvPr>
        </p:nvSpPr>
        <p:spPr>
          <a:xfrm>
            <a:off x="631149" y="3720944"/>
            <a:ext cx="8008034" cy="207390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</a:ln>
        </p:spPr>
        <p:txBody>
          <a:bodyPr>
            <a:normAutofit/>
          </a:bodyPr>
          <a:lstStyle/>
          <a:p>
            <a:pPr>
              <a:lnSpc>
                <a:spcPct val="160000"/>
              </a:lnSpc>
              <a:defRPr sz="400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3600" dirty="0" err="1"/>
              <a:t>次に紹介する運動を通して</a:t>
            </a:r>
            <a:r>
              <a:rPr sz="3600" dirty="0"/>
              <a:t>、</a:t>
            </a:r>
          </a:p>
          <a:p>
            <a:pPr>
              <a:lnSpc>
                <a:spcPct val="160000"/>
              </a:lnSpc>
              <a:defRPr sz="4000" u="sng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3600" dirty="0" err="1"/>
              <a:t>楽しみながら体力の向上を目指そう</a:t>
            </a:r>
            <a:r>
              <a:rPr sz="3600" dirty="0"/>
              <a:t>！</a:t>
            </a:r>
          </a:p>
        </p:txBody>
      </p:sp>
      <p:sp>
        <p:nvSpPr>
          <p:cNvPr id="115" name="正方形/長方形 4"/>
          <p:cNvSpPr/>
          <p:nvPr/>
        </p:nvSpPr>
        <p:spPr>
          <a:xfrm>
            <a:off x="1318972" y="982940"/>
            <a:ext cx="6493078" cy="540326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rmAutofit lnSpcReduction="10000"/>
          </a:bodyPr>
          <a:lstStyle/>
          <a:p>
            <a:pPr algn="ctr" defTabSz="685783"/>
            <a:r>
              <a:rPr sz="3600" dirty="0">
                <a:solidFill>
                  <a:srgbClr val="FFFFFF"/>
                </a:solidFill>
                <a:latin typeface="HGS創英角ｺﾞｼｯｸUB"/>
                <a:ea typeface="HGS創英角ｺﾞｼｯｸUB"/>
                <a:sym typeface="游ゴシック Light"/>
              </a:rPr>
              <a:t>【</a:t>
            </a:r>
            <a:r>
              <a:rPr sz="3600" dirty="0" err="1" smtClean="0">
                <a:solidFill>
                  <a:srgbClr val="FFFFFF"/>
                </a:solidFill>
                <a:latin typeface="HGS創英角ｺﾞｼｯｸUB"/>
                <a:ea typeface="HGS創英角ｺﾞｼｯｸUB"/>
                <a:sym typeface="游ゴシック Light"/>
              </a:rPr>
              <a:t>ソフトバレ</a:t>
            </a:r>
            <a:r>
              <a:rPr sz="3600" dirty="0" smtClean="0">
                <a:solidFill>
                  <a:srgbClr val="FFFFFF"/>
                </a:solidFill>
                <a:latin typeface="HGS創英角ｺﾞｼｯｸUB"/>
                <a:ea typeface="HGS創英角ｺﾞｼｯｸUB"/>
                <a:sym typeface="游ゴシック Light"/>
              </a:rPr>
              <a:t>ー</a:t>
            </a:r>
            <a:r>
              <a:rPr lang="ja-JP" altLang="en-US" sz="3600" dirty="0" smtClean="0">
                <a:solidFill>
                  <a:srgbClr val="FFFFFF"/>
                </a:solidFill>
                <a:latin typeface="HGS創英角ｺﾞｼｯｸUB"/>
                <a:ea typeface="HGS創英角ｺﾞｼｯｸUB"/>
                <a:sym typeface="游ゴシック Light"/>
              </a:rPr>
              <a:t>ボール</a:t>
            </a:r>
            <a:r>
              <a:rPr lang="en-US" altLang="ja-JP" sz="3600" dirty="0" smtClean="0">
                <a:solidFill>
                  <a:srgbClr val="FFFFFF"/>
                </a:solidFill>
                <a:latin typeface="HGS創英角ｺﾞｼｯｸUB"/>
                <a:ea typeface="HGS創英角ｺﾞｼｯｸUB"/>
                <a:sym typeface="游ゴシック Light"/>
              </a:rPr>
              <a:t>】</a:t>
            </a:r>
            <a:endParaRPr sz="3600" dirty="0">
              <a:solidFill>
                <a:srgbClr val="FFFFFF"/>
              </a:solidFill>
              <a:latin typeface="HGS創英角ｺﾞｼｯｸUB"/>
              <a:ea typeface="HGS創英角ｺﾞｼｯｸUB"/>
              <a:sym typeface="游ゴシック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2"/>
          <p:cNvSpPr/>
          <p:nvPr/>
        </p:nvSpPr>
        <p:spPr>
          <a:xfrm>
            <a:off x="0" y="-7155"/>
            <a:ext cx="9156978" cy="96527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4289" rIns="34289" anchor="ctr"/>
          <a:lstStyle/>
          <a:p>
            <a:pPr defTabSz="489209">
              <a:lnSpc>
                <a:spcPct val="100000"/>
              </a:lnSpc>
              <a:defRPr sz="2800" b="1">
                <a:solidFill>
                  <a:srgbClr val="FFFFFF"/>
                </a:solidFill>
              </a:defRPr>
            </a:pPr>
            <a:r>
              <a:rPr lang="ja-JP" altLang="en-US" sz="6600" dirty="0" smtClean="0"/>
              <a:t>　風船バレー</a:t>
            </a:r>
            <a:endParaRPr sz="6600" dirty="0"/>
          </a:p>
        </p:txBody>
      </p:sp>
      <p:sp>
        <p:nvSpPr>
          <p:cNvPr id="118" name="タイトル 1"/>
          <p:cNvSpPr txBox="1">
            <a:spLocks noGrp="1"/>
          </p:cNvSpPr>
          <p:nvPr>
            <p:ph type="ctrTitle"/>
          </p:nvPr>
        </p:nvSpPr>
        <p:spPr>
          <a:xfrm>
            <a:off x="142144" y="1057263"/>
            <a:ext cx="5116134" cy="902832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0000"/>
          </a:bodyPr>
          <a:lstStyle>
            <a:lvl1pPr>
              <a:defRPr sz="7200">
                <a:solidFill>
                  <a:srgbClr val="FFFFFF"/>
                </a:solidFill>
                <a:latin typeface="HGS創英角ｺﾞｼｯｸUB"/>
                <a:ea typeface="HGS創英角ｺﾞｼｯｸUB"/>
                <a:cs typeface="HGS創英角ｺﾞｼｯｸUB"/>
                <a:sym typeface="HGS創英角ｺﾞｼｯｸUB"/>
              </a:defRPr>
            </a:lvl1pPr>
          </a:lstStyle>
          <a:p>
            <a:r>
              <a:rPr lang="ja-JP" altLang="en-US" dirty="0"/>
              <a:t>①</a:t>
            </a:r>
            <a:endParaRPr dirty="0"/>
          </a:p>
        </p:txBody>
      </p:sp>
      <p:sp>
        <p:nvSpPr>
          <p:cNvPr id="119" name="サブタイトル 2"/>
          <p:cNvSpPr txBox="1">
            <a:spLocks noGrp="1"/>
          </p:cNvSpPr>
          <p:nvPr>
            <p:ph type="subTitle" sz="half" idx="1"/>
          </p:nvPr>
        </p:nvSpPr>
        <p:spPr>
          <a:xfrm>
            <a:off x="5398192" y="2470140"/>
            <a:ext cx="3642065" cy="24545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</a:ln>
        </p:spPr>
        <p:txBody>
          <a:bodyPr>
            <a:normAutofit fontScale="92500"/>
          </a:bodyPr>
          <a:lstStyle/>
          <a:p>
            <a:pPr algn="l" defTabSz="589773">
              <a:lnSpc>
                <a:spcPct val="160000"/>
              </a:lnSpc>
              <a:spcBef>
                <a:spcPts val="600"/>
              </a:spcBef>
              <a:defRPr sz="344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700" dirty="0" err="1"/>
              <a:t>風船をふくらませ</a:t>
            </a:r>
            <a:r>
              <a:rPr sz="2700" dirty="0"/>
              <a:t>、</a:t>
            </a:r>
          </a:p>
          <a:p>
            <a:pPr algn="l" defTabSz="589773">
              <a:lnSpc>
                <a:spcPct val="160000"/>
              </a:lnSpc>
              <a:spcBef>
                <a:spcPts val="600"/>
              </a:spcBef>
              <a:defRPr sz="344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700" dirty="0" err="1"/>
              <a:t>天井に当たらないように</a:t>
            </a:r>
            <a:endParaRPr sz="2700" dirty="0"/>
          </a:p>
          <a:p>
            <a:pPr algn="l" defTabSz="589773">
              <a:lnSpc>
                <a:spcPct val="160000"/>
              </a:lnSpc>
              <a:spcBef>
                <a:spcPts val="600"/>
              </a:spcBef>
              <a:defRPr sz="3440" u="sng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700" dirty="0" err="1"/>
              <a:t>連続してはじいてみよう</a:t>
            </a:r>
            <a:r>
              <a:rPr sz="2700" dirty="0"/>
              <a:t>。</a:t>
            </a:r>
          </a:p>
        </p:txBody>
      </p:sp>
      <p:sp>
        <p:nvSpPr>
          <p:cNvPr id="121" name="正方形/長方形 10"/>
          <p:cNvSpPr/>
          <p:nvPr/>
        </p:nvSpPr>
        <p:spPr>
          <a:xfrm>
            <a:off x="680769" y="2470140"/>
            <a:ext cx="864340" cy="27699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34289" rIns="34289" anchor="ctr"/>
          <a:lstStyle/>
          <a:p>
            <a:pPr algn="ctr">
              <a:lnSpc>
                <a:spcPct val="100000"/>
              </a:lnSpc>
              <a:defRPr>
                <a:solidFill>
                  <a:srgbClr val="FFFFFF"/>
                </a:solidFill>
              </a:defRPr>
            </a:pPr>
            <a:endParaRPr sz="1350"/>
          </a:p>
        </p:txBody>
      </p:sp>
      <p:grpSp>
        <p:nvGrpSpPr>
          <p:cNvPr id="125" name="正方形/長方形 12"/>
          <p:cNvGrpSpPr/>
          <p:nvPr/>
        </p:nvGrpSpPr>
        <p:grpSpPr>
          <a:xfrm>
            <a:off x="5499781" y="1290682"/>
            <a:ext cx="3438890" cy="573722"/>
            <a:chOff x="0" y="0"/>
            <a:chExt cx="4999964" cy="764963"/>
          </a:xfrm>
        </p:grpSpPr>
        <p:sp>
          <p:nvSpPr>
            <p:cNvPr id="123" name="四角形"/>
            <p:cNvSpPr/>
            <p:nvPr/>
          </p:nvSpPr>
          <p:spPr>
            <a:xfrm>
              <a:off x="0" y="0"/>
              <a:ext cx="4999964" cy="764963"/>
            </a:xfrm>
            <a:prstGeom prst="rect">
              <a:avLst/>
            </a:prstGeom>
            <a:solidFill>
              <a:srgbClr val="FFFF00"/>
            </a:solidFill>
            <a:ln w="571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pPr>
              <a:endParaRPr sz="2400"/>
            </a:p>
          </p:txBody>
        </p:sp>
        <p:sp>
          <p:nvSpPr>
            <p:cNvPr id="124" name="目標 ５０～１００回"/>
            <p:cNvSpPr txBox="1"/>
            <p:nvPr/>
          </p:nvSpPr>
          <p:spPr>
            <a:xfrm>
              <a:off x="0" y="90095"/>
              <a:ext cx="4999964" cy="584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lnSpc>
                  <a:spcPct val="100000"/>
                </a:lnSpc>
                <a:defRPr sz="3200"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lvl1pPr>
            </a:lstStyle>
            <a:p>
              <a:r>
                <a:rPr sz="2400" dirty="0" err="1"/>
                <a:t>目標</a:t>
              </a:r>
              <a:r>
                <a:rPr sz="2400" dirty="0"/>
                <a:t>　５０～１００回</a:t>
              </a:r>
            </a:p>
          </p:txBody>
        </p:sp>
      </p:grpSp>
      <p:pic>
        <p:nvPicPr>
          <p:cNvPr id="3" name="図 2" descr="人, 屋内, 女性, 若い が含まれている画像&#10;&#10;自動的に生成された説明">
            <a:hlinkClick r:id="rId3"/>
            <a:extLst>
              <a:ext uri="{FF2B5EF4-FFF2-40B4-BE49-F238E27FC236}">
                <a16:creationId xmlns:a16="http://schemas.microsoft.com/office/drawing/2014/main" id="{EE88AE8A-6038-4186-8117-A596B73B9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24" y="2059242"/>
            <a:ext cx="4991100" cy="3571875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35534" y="5849533"/>
            <a:ext cx="4962658" cy="610174"/>
            <a:chOff x="6792228" y="1647773"/>
            <a:chExt cx="4962658" cy="610174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4511013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文書" r:id="rId6" imgW="4629868" imgH="475228" progId="Word.Document.12">
                    <p:embed/>
                  </p:oleObj>
                </mc:Choice>
                <mc:Fallback>
                  <p:oleObj name="文書" r:id="rId6" imgW="4629868" imgH="475228" progId="Word.Document.12">
                    <p:embed/>
                    <p:pic>
                      <p:nvPicPr>
                        <p:cNvPr id="46" name="オブジェクト 4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サブタイトル 2"/>
          <p:cNvSpPr txBox="1">
            <a:spLocks noGrp="1"/>
          </p:cNvSpPr>
          <p:nvPr>
            <p:ph type="subTitle" sz="half" idx="1"/>
          </p:nvPr>
        </p:nvSpPr>
        <p:spPr>
          <a:xfrm>
            <a:off x="4790941" y="1985266"/>
            <a:ext cx="4258149" cy="310041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</a:ln>
        </p:spPr>
        <p:txBody>
          <a:bodyPr lIns="54000" tIns="54000" rIns="54000" bIns="54000">
            <a:normAutofit fontScale="92500" lnSpcReduction="10000"/>
          </a:bodyPr>
          <a:lstStyle/>
          <a:p>
            <a:pPr algn="l" defTabSz="582915">
              <a:lnSpc>
                <a:spcPct val="150000"/>
              </a:lnSpc>
              <a:spcBef>
                <a:spcPts val="600"/>
              </a:spcBef>
              <a:defRPr sz="374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3300" dirty="0" err="1"/>
              <a:t>落とさないよう連続して</a:t>
            </a:r>
            <a:endParaRPr sz="3300" dirty="0"/>
          </a:p>
          <a:p>
            <a:pPr algn="l" defTabSz="582915">
              <a:lnSpc>
                <a:spcPct val="150000"/>
              </a:lnSpc>
              <a:spcBef>
                <a:spcPts val="600"/>
              </a:spcBef>
              <a:defRPr sz="374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3300" dirty="0" err="1"/>
              <a:t>はじくことができれば</a:t>
            </a:r>
            <a:r>
              <a:rPr sz="3300" dirty="0"/>
              <a:t>、</a:t>
            </a:r>
          </a:p>
          <a:p>
            <a:pPr algn="l" defTabSz="582915">
              <a:lnSpc>
                <a:spcPct val="150000"/>
              </a:lnSpc>
              <a:spcBef>
                <a:spcPts val="600"/>
              </a:spcBef>
              <a:defRPr sz="3740" u="sng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3300" dirty="0" err="1"/>
              <a:t>動ける範囲を決めて</a:t>
            </a:r>
            <a:endParaRPr sz="3300" dirty="0"/>
          </a:p>
          <a:p>
            <a:pPr algn="l" defTabSz="582915">
              <a:lnSpc>
                <a:spcPct val="150000"/>
              </a:lnSpc>
              <a:spcBef>
                <a:spcPts val="600"/>
              </a:spcBef>
              <a:defRPr sz="374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3300" dirty="0" err="1"/>
              <a:t>挑戦してみよう</a:t>
            </a:r>
            <a:r>
              <a:rPr sz="3300" dirty="0"/>
              <a:t>。</a:t>
            </a:r>
          </a:p>
        </p:txBody>
      </p:sp>
      <p:sp>
        <p:nvSpPr>
          <p:cNvPr id="136" name="直線矢印コネクタ 14"/>
          <p:cNvSpPr/>
          <p:nvPr/>
        </p:nvSpPr>
        <p:spPr>
          <a:xfrm flipH="1" flipV="1">
            <a:off x="4024505" y="5489645"/>
            <a:ext cx="939235" cy="22123"/>
          </a:xfrm>
          <a:prstGeom prst="line">
            <a:avLst/>
          </a:prstGeom>
          <a:ln w="127000">
            <a:solidFill>
              <a:srgbClr val="FF0000"/>
            </a:solidFill>
            <a:prstDash val="lgDashDot"/>
            <a:miter/>
            <a:tailEnd type="triangle"/>
          </a:ln>
        </p:spPr>
        <p:txBody>
          <a:bodyPr lIns="34289" rIns="34289"/>
          <a:lstStyle/>
          <a:p>
            <a:pPr>
              <a:lnSpc>
                <a:spcPct val="100000"/>
              </a:lnSpc>
            </a:pPr>
            <a:endParaRPr sz="1350"/>
          </a:p>
        </p:txBody>
      </p:sp>
      <p:sp>
        <p:nvSpPr>
          <p:cNvPr id="137" name="サブタイトル 2"/>
          <p:cNvSpPr txBox="1"/>
          <p:nvPr/>
        </p:nvSpPr>
        <p:spPr>
          <a:xfrm>
            <a:off x="5116787" y="5217656"/>
            <a:ext cx="3245549" cy="56610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000" tIns="54000" rIns="54000" bIns="54000" anchor="ctr">
            <a:spAutoFit/>
          </a:bodyPr>
          <a:lstStyle>
            <a:lvl1pPr algn="ctr">
              <a:spcBef>
                <a:spcPts val="1000"/>
              </a:spcBef>
              <a:defRPr sz="3200">
                <a:latin typeface="UD Digi Kyokasho N-B"/>
                <a:ea typeface="UD Digi Kyokasho N-B"/>
                <a:cs typeface="UD Digi Kyokasho N-B"/>
                <a:sym typeface="UD Digi Kyokasho N-B"/>
              </a:defRPr>
            </a:lvl1pPr>
          </a:lstStyle>
          <a:p>
            <a:r>
              <a:rPr sz="3300" dirty="0" err="1"/>
              <a:t>フープや座布団</a:t>
            </a:r>
            <a:endParaRPr sz="3300" dirty="0"/>
          </a:p>
        </p:txBody>
      </p:sp>
      <p:pic>
        <p:nvPicPr>
          <p:cNvPr id="5" name="図 4" descr="人, スポーツ, 屋内, スカッシュ が含まれている画像&#10;&#10;自動的に生成された説明">
            <a:hlinkClick r:id="rId3"/>
            <a:extLst>
              <a:ext uri="{FF2B5EF4-FFF2-40B4-BE49-F238E27FC236}">
                <a16:creationId xmlns:a16="http://schemas.microsoft.com/office/drawing/2014/main" id="{E9D8F812-F4A4-4203-8565-925C8DCDC9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01" y="2029247"/>
            <a:ext cx="2977649" cy="387837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154129" y="6009383"/>
            <a:ext cx="4962658" cy="610174"/>
            <a:chOff x="6792228" y="1647773"/>
            <a:chExt cx="4962658" cy="61017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14" name="角丸四角形 13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13" name="オブジェクト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4511013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文書" r:id="rId6" imgW="4629868" imgH="475228" progId="Word.Document.12">
                    <p:embed/>
                  </p:oleObj>
                </mc:Choice>
                <mc:Fallback>
                  <p:oleObj name="文書" r:id="rId6" imgW="4629868" imgH="475228" progId="Word.Document.12">
                    <p:embed/>
                    <p:pic>
                      <p:nvPicPr>
                        <p:cNvPr id="46" name="オブジェクト 4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2"/>
          <p:cNvSpPr/>
          <p:nvPr/>
        </p:nvSpPr>
        <p:spPr>
          <a:xfrm>
            <a:off x="0" y="-7155"/>
            <a:ext cx="9156978" cy="96527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4289" rIns="34289" anchor="ctr"/>
          <a:lstStyle/>
          <a:p>
            <a:pPr defTabSz="489209">
              <a:lnSpc>
                <a:spcPct val="100000"/>
              </a:lnSpc>
              <a:defRPr sz="2800" b="1">
                <a:solidFill>
                  <a:srgbClr val="FFFFFF"/>
                </a:solidFill>
              </a:defRPr>
            </a:pPr>
            <a:r>
              <a:rPr lang="ja-JP" altLang="en-US" sz="6600" dirty="0" smtClean="0"/>
              <a:t>　風船バレー</a:t>
            </a:r>
            <a:endParaRPr sz="6600" dirty="0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142144" y="1057263"/>
            <a:ext cx="5116134" cy="90283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0000" lnSpcReduction="10000"/>
          </a:bodyPr>
          <a:lstStyle>
            <a:lvl1pPr marL="0" marR="0" indent="0" algn="ctr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GS創英角ｺﾞｼｯｸUB"/>
                <a:ea typeface="HGS創英角ｺﾞｼｯｸUB"/>
                <a:cs typeface="HGS創英角ｺﾞｼｯｸUB"/>
                <a:sym typeface="HGS創英角ｺﾞｼｯｸUB"/>
              </a:defRPr>
            </a:lvl1pPr>
            <a:lvl2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2pPr>
            <a:lvl3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3pPr>
            <a:lvl4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4pPr>
            <a:lvl5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5pPr>
            <a:lvl6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6pPr>
            <a:lvl7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7pPr>
            <a:lvl8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8pPr>
            <a:lvl9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9pPr>
          </a:lstStyle>
          <a:p>
            <a:pPr hangingPunct="1"/>
            <a:r>
              <a:rPr lang="ja-JP" altLang="en-US" dirty="0" smtClean="0"/>
              <a:t>②</a:t>
            </a:r>
            <a:endParaRPr lang="ja-JP" altLang="en-US" dirty="0"/>
          </a:p>
        </p:txBody>
      </p:sp>
      <p:grpSp>
        <p:nvGrpSpPr>
          <p:cNvPr id="22" name="正方形/長方形 12"/>
          <p:cNvGrpSpPr/>
          <p:nvPr/>
        </p:nvGrpSpPr>
        <p:grpSpPr>
          <a:xfrm>
            <a:off x="5499781" y="1290682"/>
            <a:ext cx="3438890" cy="573722"/>
            <a:chOff x="0" y="0"/>
            <a:chExt cx="4999964" cy="764963"/>
          </a:xfrm>
        </p:grpSpPr>
        <p:sp>
          <p:nvSpPr>
            <p:cNvPr id="23" name="四角形"/>
            <p:cNvSpPr/>
            <p:nvPr/>
          </p:nvSpPr>
          <p:spPr>
            <a:xfrm>
              <a:off x="0" y="0"/>
              <a:ext cx="4999964" cy="764963"/>
            </a:xfrm>
            <a:prstGeom prst="rect">
              <a:avLst/>
            </a:prstGeom>
            <a:solidFill>
              <a:srgbClr val="FFFF00"/>
            </a:solidFill>
            <a:ln w="571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pPr>
              <a:endParaRPr sz="2400"/>
            </a:p>
          </p:txBody>
        </p:sp>
        <p:sp>
          <p:nvSpPr>
            <p:cNvPr id="24" name="目標 ５０～１００回"/>
            <p:cNvSpPr txBox="1"/>
            <p:nvPr/>
          </p:nvSpPr>
          <p:spPr>
            <a:xfrm>
              <a:off x="0" y="90095"/>
              <a:ext cx="4999964" cy="584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lnSpc>
                  <a:spcPct val="100000"/>
                </a:lnSpc>
                <a:defRPr sz="3200"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lvl1pPr>
            </a:lstStyle>
            <a:p>
              <a:r>
                <a:rPr sz="2400" dirty="0" err="1"/>
                <a:t>目標</a:t>
              </a:r>
              <a:r>
                <a:rPr sz="2400" dirty="0"/>
                <a:t>　５０～１００回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正方形/長方形 5"/>
          <p:cNvSpPr/>
          <p:nvPr/>
        </p:nvSpPr>
        <p:spPr>
          <a:xfrm>
            <a:off x="5668027" y="1115015"/>
            <a:ext cx="735995" cy="92065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34289" rIns="34289" anchor="ctr"/>
          <a:lstStyle/>
          <a:p>
            <a:pPr algn="ctr">
              <a:lnSpc>
                <a:spcPct val="100000"/>
              </a:lnSpc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47" name="サブタイトル 2"/>
          <p:cNvSpPr txBox="1">
            <a:spLocks noGrp="1"/>
          </p:cNvSpPr>
          <p:nvPr>
            <p:ph type="subTitle" sz="half" idx="1"/>
          </p:nvPr>
        </p:nvSpPr>
        <p:spPr>
          <a:xfrm>
            <a:off x="4319608" y="3891296"/>
            <a:ext cx="4711850" cy="199189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</a:ln>
        </p:spPr>
        <p:txBody>
          <a:bodyPr anchor="ctr">
            <a:normAutofit/>
          </a:bodyPr>
          <a:lstStyle/>
          <a:p>
            <a:pPr algn="l" defTabSz="603488">
              <a:spcBef>
                <a:spcPts val="600"/>
              </a:spcBef>
              <a:defRPr sz="2816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400" dirty="0" err="1"/>
              <a:t>うまくコントロールできるようになったら</a:t>
            </a:r>
            <a:r>
              <a:rPr sz="2400" dirty="0"/>
              <a:t>、</a:t>
            </a:r>
            <a:r>
              <a:rPr lang="ja-JP" altLang="en-US" sz="2400" dirty="0"/>
              <a:t>風船に</a:t>
            </a:r>
            <a:r>
              <a:rPr sz="2400" dirty="0" err="1"/>
              <a:t>布ガムテープを</a:t>
            </a:r>
            <a:r>
              <a:rPr lang="ja-JP" altLang="en-US" sz="2400" dirty="0"/>
              <a:t>は</a:t>
            </a:r>
            <a:r>
              <a:rPr sz="2400" dirty="0" err="1"/>
              <a:t>って</a:t>
            </a:r>
            <a:r>
              <a:rPr sz="2400" dirty="0"/>
              <a:t>、</a:t>
            </a:r>
          </a:p>
          <a:p>
            <a:pPr algn="l" defTabSz="603488">
              <a:spcBef>
                <a:spcPts val="600"/>
              </a:spcBef>
              <a:defRPr sz="2816" u="sng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400" dirty="0" err="1"/>
              <a:t>連続してはじいてみよう</a:t>
            </a:r>
            <a:r>
              <a:rPr sz="2400" dirty="0"/>
              <a:t>。</a:t>
            </a:r>
          </a:p>
          <a:p>
            <a:pPr algn="l" defTabSz="603488">
              <a:spcBef>
                <a:spcPts val="600"/>
              </a:spcBef>
              <a:defRPr sz="2816" u="sng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400" dirty="0"/>
              <a:t>50回できたら、</a:t>
            </a:r>
            <a:r>
              <a:rPr sz="2400" u="sng" dirty="0"/>
              <a:t>２枚</a:t>
            </a:r>
            <a:r>
              <a:rPr lang="ja-JP" altLang="en-US" sz="2400" u="sng" dirty="0"/>
              <a:t>以上は</a:t>
            </a:r>
            <a:r>
              <a:rPr sz="2400" u="sng" dirty="0" err="1"/>
              <a:t>って</a:t>
            </a:r>
            <a:r>
              <a:rPr sz="2400" dirty="0"/>
              <a:t>、</a:t>
            </a:r>
            <a:endParaRPr lang="en-US" sz="2400" dirty="0"/>
          </a:p>
          <a:p>
            <a:pPr algn="l" defTabSz="603488">
              <a:spcBef>
                <a:spcPts val="600"/>
              </a:spcBef>
              <a:defRPr sz="2816" u="sng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400" dirty="0" err="1"/>
              <a:t>挑戦してみよう</a:t>
            </a:r>
            <a:r>
              <a:rPr sz="2400" dirty="0"/>
              <a:t>。</a:t>
            </a:r>
            <a:r>
              <a:rPr lang="ja-JP" altLang="en-US" sz="2400" dirty="0"/>
              <a:t>（重くなるよ）</a:t>
            </a:r>
            <a:endParaRPr sz="2400" dirty="0"/>
          </a:p>
        </p:txBody>
      </p:sp>
      <p:sp>
        <p:nvSpPr>
          <p:cNvPr id="151" name="サブタイトル 2"/>
          <p:cNvSpPr txBox="1"/>
          <p:nvPr/>
        </p:nvSpPr>
        <p:spPr>
          <a:xfrm>
            <a:off x="4368129" y="2000361"/>
            <a:ext cx="1521359" cy="876444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000" tIns="54000" rIns="54000" bIns="54000" anchor="ctr">
            <a:spAutoFit/>
          </a:bodyPr>
          <a:lstStyle/>
          <a:p>
            <a:pPr algn="ctr">
              <a:spcBef>
                <a:spcPts val="750"/>
              </a:spcBef>
              <a:defRPr sz="3200">
                <a:latin typeface="UD Digi Kyokasho N-B"/>
                <a:ea typeface="UD Digi Kyokasho N-B"/>
                <a:cs typeface="UD Digi Kyokasho N-B"/>
                <a:sym typeface="UD Digi Kyokasho N-B"/>
              </a:defRPr>
            </a:pPr>
            <a:r>
              <a:rPr sz="2400" dirty="0" err="1" smtClean="0"/>
              <a:t>布ガム</a:t>
            </a:r>
            <a:endParaRPr lang="en-US" sz="2400" dirty="0" smtClean="0"/>
          </a:p>
          <a:p>
            <a:pPr algn="ctr">
              <a:spcBef>
                <a:spcPts val="750"/>
              </a:spcBef>
              <a:defRPr sz="3200">
                <a:latin typeface="UD Digi Kyokasho N-B"/>
                <a:ea typeface="UD Digi Kyokasho N-B"/>
                <a:cs typeface="UD Digi Kyokasho N-B"/>
                <a:sym typeface="UD Digi Kyokasho N-B"/>
              </a:defRPr>
            </a:pPr>
            <a:r>
              <a:rPr sz="2400" dirty="0" err="1" smtClean="0"/>
              <a:t>テープ</a:t>
            </a:r>
            <a:endParaRPr sz="2400" dirty="0">
              <a:latin typeface="UD Digi Kyokasho NK-B"/>
              <a:ea typeface="UD Digi Kyokasho NK-B"/>
              <a:cs typeface="UD Digi Kyokasho NK-B"/>
              <a:sym typeface="UD Digi Kyokasho NK-B"/>
            </a:endParaRPr>
          </a:p>
        </p:txBody>
      </p:sp>
      <p:grpSp>
        <p:nvGrpSpPr>
          <p:cNvPr id="154" name="図 19">
            <a:hlinkClick r:id="rId3"/>
          </p:cNvPr>
          <p:cNvGrpSpPr/>
          <p:nvPr/>
        </p:nvGrpSpPr>
        <p:grpSpPr>
          <a:xfrm>
            <a:off x="4653324" y="2948211"/>
            <a:ext cx="967610" cy="878101"/>
            <a:chOff x="0" y="-48071"/>
            <a:chExt cx="1421134" cy="1349303"/>
          </a:xfrm>
        </p:grpSpPr>
        <p:sp>
          <p:nvSpPr>
            <p:cNvPr id="152" name="四角形"/>
            <p:cNvSpPr/>
            <p:nvPr/>
          </p:nvSpPr>
          <p:spPr>
            <a:xfrm>
              <a:off x="0" y="0"/>
              <a:ext cx="1421134" cy="130123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sz="1350"/>
            </a:p>
          </p:txBody>
        </p:sp>
        <p:pic>
          <p:nvPicPr>
            <p:cNvPr id="153" name="image5.jpeg" descr="image5.jpe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48071"/>
              <a:ext cx="1421134" cy="1301232"/>
            </a:xfrm>
            <a:prstGeom prst="rect">
              <a:avLst/>
            </a:prstGeom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</p:pic>
      </p:grpSp>
      <p:sp>
        <p:nvSpPr>
          <p:cNvPr id="161" name="サブタイトル 2"/>
          <p:cNvSpPr txBox="1"/>
          <p:nvPr/>
        </p:nvSpPr>
        <p:spPr>
          <a:xfrm>
            <a:off x="7676098" y="2187957"/>
            <a:ext cx="1119521" cy="44145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000" tIns="54000" rIns="54000" bIns="54000" anchor="ctr">
            <a:spAutoFit/>
          </a:bodyPr>
          <a:lstStyle>
            <a:lvl1pPr algn="ctr">
              <a:spcBef>
                <a:spcPts val="1000"/>
              </a:spcBef>
              <a:defRPr sz="3200">
                <a:latin typeface="UD Digi Kyokasho N-B"/>
                <a:ea typeface="UD Digi Kyokasho N-B"/>
                <a:cs typeface="UD Digi Kyokasho N-B"/>
                <a:sym typeface="UD Digi Kyokasho N-B"/>
              </a:defRPr>
            </a:lvl1pPr>
          </a:lstStyle>
          <a:p>
            <a:r>
              <a:rPr sz="2400" dirty="0"/>
              <a:t>２枚</a:t>
            </a:r>
            <a:r>
              <a:rPr lang="ja-JP" altLang="en-US" sz="2400" dirty="0"/>
              <a:t>～</a:t>
            </a:r>
            <a:endParaRPr sz="2400" dirty="0"/>
          </a:p>
        </p:txBody>
      </p:sp>
      <p:pic>
        <p:nvPicPr>
          <p:cNvPr id="2" name="37AC08E3-4B46-4191-8DBA-2528C4C0AB0D-L0-001.jpeg" descr="37AC08E3-4B46-4191-8DBA-2528C4C0AB0D-L0-001.jpeg">
            <a:extLst>
              <a:ext uri="{FF2B5EF4-FFF2-40B4-BE49-F238E27FC236}">
                <a16:creationId xmlns:a16="http://schemas.microsoft.com/office/drawing/2014/main" id="{7EC4E5A4-EA7D-4FE9-B5FE-FB95EC1957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13" y="2680402"/>
            <a:ext cx="1407440" cy="11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EF48E65F-97B8-43D6-A771-DAA793A3F9B5-L0-001.jpeg" descr="EF48E65F-97B8-43D6-A771-DAA793A3F9B5-L0-001.jpeg">
            <a:extLst>
              <a:ext uri="{FF2B5EF4-FFF2-40B4-BE49-F238E27FC236}">
                <a16:creationId xmlns:a16="http://schemas.microsoft.com/office/drawing/2014/main" id="{630EF796-0EF4-4687-84F1-897349D826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857" y="2658733"/>
            <a:ext cx="1407440" cy="11792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3086CA41-0EFB-4860-B1E2-139130C0E6B6}"/>
              </a:ext>
            </a:extLst>
          </p:cNvPr>
          <p:cNvSpPr txBox="1"/>
          <p:nvPr/>
        </p:nvSpPr>
        <p:spPr>
          <a:xfrm>
            <a:off x="339168" y="2056498"/>
            <a:ext cx="3736045" cy="483003"/>
          </a:xfrm>
          <a:prstGeom prst="rect">
            <a:avLst/>
          </a:prstGeom>
          <a:solidFill>
            <a:srgbClr val="FFCC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4000" tIns="54000" rIns="54000" bIns="54000" anchor="ctr">
            <a:spAutoFit/>
          </a:bodyPr>
          <a:lstStyle/>
          <a:p>
            <a:pPr algn="ctr">
              <a:spcBef>
                <a:spcPts val="750"/>
              </a:spcBef>
              <a:defRPr sz="3200">
                <a:latin typeface="UD Digi Kyokasho N-B"/>
                <a:ea typeface="UD Digi Kyokasho N-B"/>
                <a:cs typeface="UD Digi Kyokasho N-B"/>
                <a:sym typeface="UD Digi Kyokasho N-B"/>
              </a:defRPr>
            </a:pPr>
            <a:r>
              <a:rPr sz="2700" dirty="0" err="1"/>
              <a:t>レジ袋でもできるよ</a:t>
            </a:r>
            <a:r>
              <a:rPr sz="2700" dirty="0"/>
              <a:t>！</a:t>
            </a:r>
          </a:p>
        </p:txBody>
      </p:sp>
      <p:sp>
        <p:nvSpPr>
          <p:cNvPr id="32" name="サブタイトル 2">
            <a:extLst>
              <a:ext uri="{FF2B5EF4-FFF2-40B4-BE49-F238E27FC236}">
                <a16:creationId xmlns:a16="http://schemas.microsoft.com/office/drawing/2014/main" id="{89F5E181-4FB8-4B35-B68B-49C46BC890FA}"/>
              </a:ext>
            </a:extLst>
          </p:cNvPr>
          <p:cNvSpPr txBox="1"/>
          <p:nvPr/>
        </p:nvSpPr>
        <p:spPr>
          <a:xfrm>
            <a:off x="6312099" y="2182782"/>
            <a:ext cx="778166" cy="441453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000" tIns="54000" rIns="54000" bIns="54000" anchor="ctr">
            <a:spAutoFit/>
          </a:bodyPr>
          <a:lstStyle>
            <a:lvl1pPr algn="ctr">
              <a:spcBef>
                <a:spcPts val="1000"/>
              </a:spcBef>
              <a:defRPr sz="3200">
                <a:latin typeface="UD Digi Kyokasho N-B"/>
                <a:ea typeface="UD Digi Kyokasho N-B"/>
                <a:cs typeface="UD Digi Kyokasho N-B"/>
                <a:sym typeface="UD Digi Kyokasho N-B"/>
              </a:defRPr>
            </a:lvl1pPr>
          </a:lstStyle>
          <a:p>
            <a:r>
              <a:rPr lang="ja-JP" altLang="en-US" sz="2400" dirty="0"/>
              <a:t>１</a:t>
            </a:r>
            <a:r>
              <a:rPr sz="2400" dirty="0"/>
              <a:t>枚</a:t>
            </a:r>
          </a:p>
        </p:txBody>
      </p:sp>
      <p:pic>
        <p:nvPicPr>
          <p:cNvPr id="4" name="図 3" descr="人, 屋内, 女性, 若い が含まれている画像&#10;&#10;自動的に生成された説明">
            <a:hlinkClick r:id="rId7"/>
            <a:extLst>
              <a:ext uri="{FF2B5EF4-FFF2-40B4-BE49-F238E27FC236}">
                <a16:creationId xmlns:a16="http://schemas.microsoft.com/office/drawing/2014/main" id="{4941719F-07E2-4C50-BB75-FA6196ECBE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13" y="2651582"/>
            <a:ext cx="3423161" cy="3258084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154129" y="6009383"/>
            <a:ext cx="4962658" cy="610174"/>
            <a:chOff x="6792228" y="1647773"/>
            <a:chExt cx="4962658" cy="610174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21" name="オブジェクト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133152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文書" r:id="rId10" imgW="4629868" imgH="475228" progId="Word.Document.12">
                    <p:embed/>
                  </p:oleObj>
                </mc:Choice>
                <mc:Fallback>
                  <p:oleObj name="文書" r:id="rId10" imgW="4629868" imgH="475228" progId="Word.Document.12">
                    <p:embed/>
                    <p:pic>
                      <p:nvPicPr>
                        <p:cNvPr id="13" name="オブジェクト 1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タイトル 1"/>
          <p:cNvSpPr txBox="1">
            <a:spLocks/>
          </p:cNvSpPr>
          <p:nvPr/>
        </p:nvSpPr>
        <p:spPr>
          <a:xfrm>
            <a:off x="142144" y="1057263"/>
            <a:ext cx="5116134" cy="90283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0000" lnSpcReduction="10000"/>
          </a:bodyPr>
          <a:lstStyle>
            <a:lvl1pPr marL="0" marR="0" indent="0" algn="ctr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GS創英角ｺﾞｼｯｸUB"/>
                <a:ea typeface="HGS創英角ｺﾞｼｯｸUB"/>
                <a:cs typeface="HGS創英角ｺﾞｼｯｸUB"/>
                <a:sym typeface="HGS創英角ｺﾞｼｯｸUB"/>
              </a:defRPr>
            </a:lvl1pPr>
            <a:lvl2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2pPr>
            <a:lvl3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3pPr>
            <a:lvl4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4pPr>
            <a:lvl5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5pPr>
            <a:lvl6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6pPr>
            <a:lvl7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7pPr>
            <a:lvl8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8pPr>
            <a:lvl9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9pPr>
          </a:lstStyle>
          <a:p>
            <a:pPr hangingPunct="1"/>
            <a:r>
              <a:rPr lang="ja-JP" altLang="en-US" dirty="0" smtClean="0"/>
              <a:t>③</a:t>
            </a:r>
            <a:endParaRPr lang="ja-JP" altLang="en-US" dirty="0"/>
          </a:p>
        </p:txBody>
      </p:sp>
      <p:sp>
        <p:nvSpPr>
          <p:cNvPr id="26" name="Rectangle 2"/>
          <p:cNvSpPr/>
          <p:nvPr/>
        </p:nvSpPr>
        <p:spPr>
          <a:xfrm>
            <a:off x="0" y="-7155"/>
            <a:ext cx="9156978" cy="96527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4289" rIns="34289" anchor="ctr"/>
          <a:lstStyle/>
          <a:p>
            <a:pPr defTabSz="489209">
              <a:lnSpc>
                <a:spcPct val="100000"/>
              </a:lnSpc>
              <a:defRPr sz="2800" b="1">
                <a:solidFill>
                  <a:srgbClr val="FFFFFF"/>
                </a:solidFill>
              </a:defRPr>
            </a:pPr>
            <a:r>
              <a:rPr lang="ja-JP" altLang="en-US" sz="6600" dirty="0" smtClean="0"/>
              <a:t>　風船バレー</a:t>
            </a:r>
            <a:endParaRPr sz="6600" dirty="0"/>
          </a:p>
        </p:txBody>
      </p:sp>
      <p:grpSp>
        <p:nvGrpSpPr>
          <p:cNvPr id="27" name="正方形/長方形 12"/>
          <p:cNvGrpSpPr/>
          <p:nvPr/>
        </p:nvGrpSpPr>
        <p:grpSpPr>
          <a:xfrm>
            <a:off x="5499781" y="1290682"/>
            <a:ext cx="3438890" cy="573722"/>
            <a:chOff x="0" y="0"/>
            <a:chExt cx="4999964" cy="764963"/>
          </a:xfrm>
        </p:grpSpPr>
        <p:sp>
          <p:nvSpPr>
            <p:cNvPr id="28" name="四角形"/>
            <p:cNvSpPr/>
            <p:nvPr/>
          </p:nvSpPr>
          <p:spPr>
            <a:xfrm>
              <a:off x="0" y="0"/>
              <a:ext cx="4999964" cy="764963"/>
            </a:xfrm>
            <a:prstGeom prst="rect">
              <a:avLst/>
            </a:prstGeom>
            <a:solidFill>
              <a:srgbClr val="FFFF00"/>
            </a:solidFill>
            <a:ln w="571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pPr>
              <a:endParaRPr sz="2400"/>
            </a:p>
          </p:txBody>
        </p:sp>
        <p:sp>
          <p:nvSpPr>
            <p:cNvPr id="29" name="目標 ５０～１００回"/>
            <p:cNvSpPr txBox="1"/>
            <p:nvPr/>
          </p:nvSpPr>
          <p:spPr>
            <a:xfrm>
              <a:off x="0" y="90095"/>
              <a:ext cx="4999964" cy="584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lnSpc>
                  <a:spcPct val="100000"/>
                </a:lnSpc>
                <a:defRPr sz="3200"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lvl1pPr>
            </a:lstStyle>
            <a:p>
              <a:r>
                <a:rPr sz="2400" dirty="0" err="1"/>
                <a:t>目標</a:t>
              </a:r>
              <a:r>
                <a:rPr sz="2400" dirty="0"/>
                <a:t>　</a:t>
              </a:r>
              <a:r>
                <a:rPr sz="2400" dirty="0" smtClean="0"/>
                <a:t>５０回</a:t>
              </a:r>
              <a:endParaRPr sz="24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サブタイトル 2"/>
          <p:cNvSpPr txBox="1">
            <a:spLocks noGrp="1"/>
          </p:cNvSpPr>
          <p:nvPr>
            <p:ph type="subTitle" sz="half" idx="1"/>
          </p:nvPr>
        </p:nvSpPr>
        <p:spPr>
          <a:xfrm>
            <a:off x="5556211" y="1967976"/>
            <a:ext cx="3400415" cy="204681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</a:ln>
        </p:spPr>
        <p:txBody>
          <a:bodyPr lIns="54000" tIns="54000" rIns="54000" bIns="54000">
            <a:normAutofit fontScale="85000" lnSpcReduction="10000"/>
          </a:bodyPr>
          <a:lstStyle/>
          <a:p>
            <a:pPr algn="l" defTabSz="610346">
              <a:lnSpc>
                <a:spcPct val="88000"/>
              </a:lnSpc>
              <a:spcBef>
                <a:spcPts val="600"/>
              </a:spcBef>
              <a:defRPr sz="3293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dirty="0" err="1"/>
              <a:t>風船の結び目に</a:t>
            </a:r>
            <a:r>
              <a:rPr lang="ja-JP" altLang="en-US" dirty="0"/>
              <a:t>ひもや</a:t>
            </a:r>
            <a:r>
              <a:rPr dirty="0" err="1"/>
              <a:t>ゴム等を付けて</a:t>
            </a:r>
            <a:r>
              <a:rPr dirty="0"/>
              <a:t>、</a:t>
            </a:r>
            <a:endParaRPr lang="ja-JP" altLang="en-US" sz="2669" dirty="0"/>
          </a:p>
          <a:p>
            <a:pPr algn="l" defTabSz="610346">
              <a:lnSpc>
                <a:spcPct val="88000"/>
              </a:lnSpc>
              <a:spcBef>
                <a:spcPts val="600"/>
              </a:spcBef>
              <a:defRPr sz="3293" u="sng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lang="ja-JP" altLang="en-US" dirty="0"/>
              <a:t>高い所にぶら下げ、</a:t>
            </a:r>
            <a:endParaRPr lang="en-US" altLang="ja-JP" u="none" dirty="0">
              <a:solidFill>
                <a:srgbClr val="000000"/>
              </a:solidFill>
            </a:endParaRPr>
          </a:p>
          <a:p>
            <a:pPr algn="l" defTabSz="610346">
              <a:lnSpc>
                <a:spcPct val="88000"/>
              </a:lnSpc>
              <a:spcBef>
                <a:spcPts val="600"/>
              </a:spcBef>
              <a:defRPr sz="3293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u="sng" dirty="0" err="1">
                <a:solidFill>
                  <a:srgbClr val="FF0000"/>
                </a:solidFill>
              </a:rPr>
              <a:t>両手で連続タッチ</a:t>
            </a:r>
            <a:endParaRPr lang="en-US" u="sng" dirty="0">
              <a:solidFill>
                <a:srgbClr val="FF0000"/>
              </a:solidFill>
            </a:endParaRPr>
          </a:p>
          <a:p>
            <a:pPr algn="l" defTabSz="610346">
              <a:lnSpc>
                <a:spcPct val="88000"/>
              </a:lnSpc>
              <a:spcBef>
                <a:spcPts val="600"/>
              </a:spcBef>
              <a:defRPr sz="3293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dirty="0" err="1"/>
              <a:t>してみよう</a:t>
            </a:r>
            <a:r>
              <a:rPr dirty="0"/>
              <a:t>。</a:t>
            </a:r>
          </a:p>
        </p:txBody>
      </p:sp>
      <p:sp>
        <p:nvSpPr>
          <p:cNvPr id="171" name="正方形/長方形 21"/>
          <p:cNvSpPr/>
          <p:nvPr/>
        </p:nvSpPr>
        <p:spPr>
          <a:xfrm>
            <a:off x="2000247" y="5539796"/>
            <a:ext cx="1554263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lnSpc>
                <a:spcPct val="100000"/>
              </a:lnSpc>
              <a:defRPr sz="2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sz="1800" dirty="0" err="1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ぴょんぴょん</a:t>
            </a:r>
            <a:endParaRPr sz="1800"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</p:txBody>
      </p:sp>
      <p:sp>
        <p:nvSpPr>
          <p:cNvPr id="172" name="正方形/長方形 22"/>
          <p:cNvSpPr/>
          <p:nvPr/>
        </p:nvSpPr>
        <p:spPr>
          <a:xfrm>
            <a:off x="183332" y="5539795"/>
            <a:ext cx="1454243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>
            <a:lvl1pPr algn="ctr">
              <a:lnSpc>
                <a:spcPct val="100000"/>
              </a:lnSpc>
              <a:defRPr sz="2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sz="1800" dirty="0" err="1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ぴょんぴょん</a:t>
            </a:r>
            <a:endParaRPr sz="1800"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</p:txBody>
      </p:sp>
      <p:grpSp>
        <p:nvGrpSpPr>
          <p:cNvPr id="170" name="円形吹き出し 12"/>
          <p:cNvGrpSpPr/>
          <p:nvPr/>
        </p:nvGrpSpPr>
        <p:grpSpPr>
          <a:xfrm>
            <a:off x="3298518" y="1937902"/>
            <a:ext cx="2137859" cy="3389261"/>
            <a:chOff x="-202683" y="-59011"/>
            <a:chExt cx="2850479" cy="4030302"/>
          </a:xfrm>
        </p:grpSpPr>
        <p:sp>
          <p:nvSpPr>
            <p:cNvPr id="168" name="吹き出し"/>
            <p:cNvSpPr/>
            <p:nvPr/>
          </p:nvSpPr>
          <p:spPr>
            <a:xfrm>
              <a:off x="-202683" y="-59011"/>
              <a:ext cx="2850479" cy="4030302"/>
            </a:xfrm>
            <a:prstGeom prst="wedgeEllipseCallout">
              <a:avLst>
                <a:gd name="adj1" fmla="val -53662"/>
                <a:gd name="adj2" fmla="val -11636"/>
              </a:avLst>
            </a:prstGeom>
            <a:solidFill>
              <a:srgbClr val="FFCCFF"/>
            </a:solidFill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endParaRPr/>
            </a:p>
          </p:txBody>
        </p:sp>
        <p:sp>
          <p:nvSpPr>
            <p:cNvPr id="169" name="両足で…"/>
            <p:cNvSpPr txBox="1"/>
            <p:nvPr/>
          </p:nvSpPr>
          <p:spPr>
            <a:xfrm>
              <a:off x="208769" y="693012"/>
              <a:ext cx="2439027" cy="2644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2000" dirty="0" err="1"/>
                <a:t>両足で</a:t>
              </a:r>
              <a:endParaRPr sz="2000" dirty="0"/>
            </a:p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2000" dirty="0" err="1"/>
                <a:t>ジャンプ</a:t>
              </a:r>
              <a:r>
                <a:rPr sz="2000" dirty="0"/>
                <a:t>！</a:t>
              </a:r>
            </a:p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2000" dirty="0" err="1"/>
                <a:t>リズムよく</a:t>
              </a:r>
              <a:endParaRPr sz="2000" dirty="0"/>
            </a:p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2000" dirty="0" err="1"/>
                <a:t>連続タッチ</a:t>
              </a:r>
              <a:r>
                <a:rPr sz="2000" dirty="0"/>
                <a:t>！</a:t>
              </a:r>
            </a:p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2000" dirty="0" err="1" smtClean="0"/>
                <a:t>回数を</a:t>
              </a:r>
              <a:endParaRPr sz="2000" dirty="0"/>
            </a:p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2000" dirty="0" err="1"/>
                <a:t>数えよう</a:t>
              </a:r>
              <a:r>
                <a:rPr sz="2000" dirty="0"/>
                <a:t>！</a:t>
              </a:r>
            </a:p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2000" dirty="0"/>
                <a:t>１，２，３</a:t>
              </a:r>
              <a:r>
                <a:rPr lang="ja-JP" altLang="en-US" sz="2000" dirty="0"/>
                <a:t>～</a:t>
              </a:r>
              <a:endParaRPr sz="2000" dirty="0"/>
            </a:p>
          </p:txBody>
        </p:sp>
      </p:grpSp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83E3B524-B2E3-40A4-A792-7A218CDA6E7F}"/>
              </a:ext>
            </a:extLst>
          </p:cNvPr>
          <p:cNvSpPr txBox="1">
            <a:spLocks/>
          </p:cNvSpPr>
          <p:nvPr/>
        </p:nvSpPr>
        <p:spPr>
          <a:xfrm>
            <a:off x="5578009" y="5035085"/>
            <a:ext cx="3356819" cy="830079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000" tIns="54000" rIns="54000" bIns="54000">
            <a:norm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1pPr>
            <a:lvl2pPr marL="0" marR="0" indent="457189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2pPr>
            <a:lvl3pPr marL="0" marR="0" indent="914377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3pPr>
            <a:lvl4pPr marL="0" marR="0" indent="1371565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4pPr>
            <a:lvl5pPr marL="0" marR="0" indent="1828754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5pPr>
            <a:lvl6pPr marL="2641533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6pPr>
            <a:lvl7pPr marL="3098722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7pPr>
            <a:lvl8pPr marL="3555910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8pPr>
            <a:lvl9pPr marL="4013099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9pPr>
          </a:lstStyle>
          <a:p>
            <a:pPr algn="l" defTabSz="610346" hangingPunct="1">
              <a:lnSpc>
                <a:spcPct val="88000"/>
              </a:lnSpc>
              <a:spcBef>
                <a:spcPts val="600"/>
              </a:spcBef>
              <a:defRPr sz="3293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lang="ja-JP" altLang="en-US" sz="2470" dirty="0">
                <a:latin typeface="UD Digi Kyokasho NK-B"/>
                <a:ea typeface="UD Digi Kyokasho NK-B"/>
                <a:cs typeface="UD Digi Kyokasho NK-B"/>
                <a:sym typeface="UD Digi Kyokasho NK-B"/>
              </a:rPr>
              <a:t>高過ぎてうまくできないときは、</a:t>
            </a:r>
            <a:r>
              <a:rPr lang="ja-JP" altLang="en-US" sz="2470" u="sng" dirty="0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rPr>
              <a:t>片手で</a:t>
            </a:r>
            <a:r>
              <a:rPr lang="ja-JP" altLang="en-US" sz="2470" dirty="0">
                <a:latin typeface="UD Digi Kyokasho NK-B"/>
                <a:ea typeface="UD Digi Kyokasho NK-B"/>
                <a:cs typeface="UD Digi Kyokasho NK-B"/>
                <a:sym typeface="UD Digi Kyokasho NK-B"/>
              </a:rPr>
              <a:t>もいいよ。</a:t>
            </a:r>
          </a:p>
        </p:txBody>
      </p:sp>
      <p:sp>
        <p:nvSpPr>
          <p:cNvPr id="17" name="サブタイトル 2">
            <a:extLst>
              <a:ext uri="{FF2B5EF4-FFF2-40B4-BE49-F238E27FC236}">
                <a16:creationId xmlns:a16="http://schemas.microsoft.com/office/drawing/2014/main" id="{9F929C1B-A63E-47C9-83BC-F7EF6CED35EB}"/>
              </a:ext>
            </a:extLst>
          </p:cNvPr>
          <p:cNvSpPr txBox="1">
            <a:spLocks/>
          </p:cNvSpPr>
          <p:nvPr/>
        </p:nvSpPr>
        <p:spPr>
          <a:xfrm>
            <a:off x="5953792" y="4097204"/>
            <a:ext cx="3002834" cy="830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000" tIns="54000" rIns="54000" bIns="54000">
            <a:normAutofit fontScale="92500" lnSpcReduction="10000"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1pPr>
            <a:lvl2pPr marL="0" marR="0" indent="457189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2pPr>
            <a:lvl3pPr marL="0" marR="0" indent="914377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3pPr>
            <a:lvl4pPr marL="0" marR="0" indent="1371565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4pPr>
            <a:lvl5pPr marL="0" marR="0" indent="1828754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5pPr>
            <a:lvl6pPr marL="2641533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6pPr>
            <a:lvl7pPr marL="3098722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7pPr>
            <a:lvl8pPr marL="3555910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8pPr>
            <a:lvl9pPr marL="4013099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9pPr>
          </a:lstStyle>
          <a:p>
            <a:pPr algn="l" defTabSz="610346" hangingPunct="1">
              <a:lnSpc>
                <a:spcPct val="88000"/>
              </a:lnSpc>
              <a:spcBef>
                <a:spcPts val="600"/>
              </a:spcBef>
              <a:defRPr sz="3293" u="sng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lang="ja-JP" altLang="en-US" sz="2669" u="sng" dirty="0">
                <a:solidFill>
                  <a:schemeClr val="tx1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rPr>
              <a:t>ぶら下げるときは、</a:t>
            </a:r>
            <a:endParaRPr lang="en-US" altLang="ja-JP" sz="2669" u="sng" dirty="0">
              <a:solidFill>
                <a:schemeClr val="tx1"/>
              </a:solidFill>
              <a:latin typeface="UD Digi Kyokasho NK-B"/>
              <a:ea typeface="UD Digi Kyokasho NK-B"/>
              <a:cs typeface="UD Digi Kyokasho NK-B"/>
              <a:sym typeface="UD Digi Kyokasho NK-B"/>
            </a:endParaRPr>
          </a:p>
          <a:p>
            <a:pPr algn="l" defTabSz="610346" hangingPunct="1">
              <a:lnSpc>
                <a:spcPct val="88000"/>
              </a:lnSpc>
              <a:spcBef>
                <a:spcPts val="600"/>
              </a:spcBef>
              <a:defRPr sz="3293" u="sng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lang="ja-JP" altLang="en-US" sz="2669" u="sng" dirty="0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rPr>
              <a:t>安全に気を付けて！</a:t>
            </a:r>
          </a:p>
        </p:txBody>
      </p:sp>
      <p:pic>
        <p:nvPicPr>
          <p:cNvPr id="3" name="図 2" descr="人, 屋内, 女性, 女の子 が含まれている画像&#10;&#10;自動的に生成された説明">
            <a:hlinkClick r:id="rId3"/>
            <a:extLst>
              <a:ext uri="{FF2B5EF4-FFF2-40B4-BE49-F238E27FC236}">
                <a16:creationId xmlns:a16="http://schemas.microsoft.com/office/drawing/2014/main" id="{AD3951C2-5336-479F-8700-A6D22190AF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1" y="1967581"/>
            <a:ext cx="2519518" cy="3512198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154129" y="6009383"/>
            <a:ext cx="4962658" cy="610174"/>
            <a:chOff x="6792228" y="1647773"/>
            <a:chExt cx="4962658" cy="610174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21" name="角丸四角形 20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20" name="オブジェクト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133152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文書" r:id="rId6" imgW="4629868" imgH="475228" progId="Word.Document.12">
                    <p:embed/>
                  </p:oleObj>
                </mc:Choice>
                <mc:Fallback>
                  <p:oleObj name="文書" r:id="rId6" imgW="4629868" imgH="475228" progId="Word.Document.12">
                    <p:embed/>
                    <p:pic>
                      <p:nvPicPr>
                        <p:cNvPr id="13" name="オブジェクト 1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2"/>
          <p:cNvSpPr/>
          <p:nvPr/>
        </p:nvSpPr>
        <p:spPr>
          <a:xfrm>
            <a:off x="0" y="-7155"/>
            <a:ext cx="9156978" cy="96527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4289" rIns="34289" anchor="ctr"/>
          <a:lstStyle/>
          <a:p>
            <a:pPr defTabSz="489209">
              <a:lnSpc>
                <a:spcPct val="100000"/>
              </a:lnSpc>
              <a:defRPr sz="2800" b="1">
                <a:solidFill>
                  <a:srgbClr val="FFFFFF"/>
                </a:solidFill>
              </a:defRPr>
            </a:pPr>
            <a:r>
              <a:rPr lang="ja-JP" altLang="en-US" sz="6600" dirty="0" smtClean="0"/>
              <a:t>　風船バレー</a:t>
            </a:r>
            <a:endParaRPr sz="6600" dirty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142144" y="1057263"/>
            <a:ext cx="5116134" cy="90283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0000" lnSpcReduction="10000"/>
          </a:bodyPr>
          <a:lstStyle>
            <a:lvl1pPr marL="0" marR="0" indent="0" algn="ctr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GS創英角ｺﾞｼｯｸUB"/>
                <a:ea typeface="HGS創英角ｺﾞｼｯｸUB"/>
                <a:cs typeface="HGS創英角ｺﾞｼｯｸUB"/>
                <a:sym typeface="HGS創英角ｺﾞｼｯｸUB"/>
              </a:defRPr>
            </a:lvl1pPr>
            <a:lvl2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2pPr>
            <a:lvl3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3pPr>
            <a:lvl4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4pPr>
            <a:lvl5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5pPr>
            <a:lvl6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6pPr>
            <a:lvl7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7pPr>
            <a:lvl8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8pPr>
            <a:lvl9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9pPr>
          </a:lstStyle>
          <a:p>
            <a:pPr hangingPunct="1"/>
            <a:r>
              <a:rPr lang="ja-JP" altLang="en-US" dirty="0" smtClean="0"/>
              <a:t>④</a:t>
            </a:r>
            <a:endParaRPr lang="ja-JP" altLang="en-US" dirty="0"/>
          </a:p>
        </p:txBody>
      </p:sp>
      <p:grpSp>
        <p:nvGrpSpPr>
          <p:cNvPr id="25" name="正方形/長方形 12"/>
          <p:cNvGrpSpPr/>
          <p:nvPr/>
        </p:nvGrpSpPr>
        <p:grpSpPr>
          <a:xfrm>
            <a:off x="5499781" y="1290682"/>
            <a:ext cx="3438890" cy="573722"/>
            <a:chOff x="0" y="0"/>
            <a:chExt cx="4999964" cy="764963"/>
          </a:xfrm>
        </p:grpSpPr>
        <p:sp>
          <p:nvSpPr>
            <p:cNvPr id="26" name="四角形"/>
            <p:cNvSpPr/>
            <p:nvPr/>
          </p:nvSpPr>
          <p:spPr>
            <a:xfrm>
              <a:off x="0" y="0"/>
              <a:ext cx="4999964" cy="764963"/>
            </a:xfrm>
            <a:prstGeom prst="rect">
              <a:avLst/>
            </a:prstGeom>
            <a:solidFill>
              <a:srgbClr val="FFFF00"/>
            </a:solidFill>
            <a:ln w="571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pPr>
              <a:endParaRPr sz="2400"/>
            </a:p>
          </p:txBody>
        </p:sp>
        <p:sp>
          <p:nvSpPr>
            <p:cNvPr id="27" name="目標 ５０～１００回"/>
            <p:cNvSpPr txBox="1"/>
            <p:nvPr/>
          </p:nvSpPr>
          <p:spPr>
            <a:xfrm>
              <a:off x="0" y="90095"/>
              <a:ext cx="4999964" cy="584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lnSpc>
                  <a:spcPct val="100000"/>
                </a:lnSpc>
                <a:defRPr sz="3200"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lvl1pPr>
            </a:lstStyle>
            <a:p>
              <a:r>
                <a:rPr sz="2400" dirty="0" err="1"/>
                <a:t>目標</a:t>
              </a:r>
              <a:r>
                <a:rPr sz="2400" dirty="0"/>
                <a:t>　</a:t>
              </a:r>
              <a:r>
                <a:rPr sz="2400" dirty="0" smtClean="0"/>
                <a:t>１０</a:t>
              </a:r>
              <a:r>
                <a:rPr sz="2400" dirty="0"/>
                <a:t>回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サブタイトル 2"/>
          <p:cNvSpPr txBox="1">
            <a:spLocks noGrp="1"/>
          </p:cNvSpPr>
          <p:nvPr>
            <p:ph type="subTitle" sz="half" idx="1"/>
          </p:nvPr>
        </p:nvSpPr>
        <p:spPr>
          <a:xfrm>
            <a:off x="4642046" y="2037046"/>
            <a:ext cx="4357761" cy="168091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</a:ln>
        </p:spPr>
        <p:txBody>
          <a:bodyPr>
            <a:normAutofit fontScale="92500" lnSpcReduction="10000"/>
          </a:bodyPr>
          <a:lstStyle/>
          <a:p>
            <a:pPr algn="l" defTabSz="562342">
              <a:lnSpc>
                <a:spcPct val="110000"/>
              </a:lnSpc>
              <a:spcBef>
                <a:spcPts val="600"/>
              </a:spcBef>
              <a:defRPr sz="328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dirty="0" err="1"/>
              <a:t>慣れてきたら、風船に</a:t>
            </a:r>
            <a:endParaRPr lang="en-US" dirty="0"/>
          </a:p>
          <a:p>
            <a:pPr algn="l" defTabSz="562342">
              <a:lnSpc>
                <a:spcPct val="110000"/>
              </a:lnSpc>
              <a:spcBef>
                <a:spcPts val="600"/>
              </a:spcBef>
              <a:defRPr sz="328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dirty="0"/>
              <a:t>布ガムテープを１枚</a:t>
            </a:r>
            <a:r>
              <a:rPr lang="ja-JP" altLang="en-US" dirty="0"/>
              <a:t>は</a:t>
            </a:r>
            <a:r>
              <a:rPr dirty="0" err="1"/>
              <a:t>って</a:t>
            </a:r>
            <a:endParaRPr dirty="0"/>
          </a:p>
          <a:p>
            <a:pPr algn="l" defTabSz="562342">
              <a:lnSpc>
                <a:spcPct val="110000"/>
              </a:lnSpc>
              <a:spcBef>
                <a:spcPts val="600"/>
              </a:spcBef>
              <a:defRPr sz="3280" u="sng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3300" dirty="0" err="1"/>
              <a:t>壁ラリー</a:t>
            </a:r>
            <a:r>
              <a:rPr u="none" dirty="0" err="1">
                <a:solidFill>
                  <a:srgbClr val="000000"/>
                </a:solidFill>
              </a:rPr>
              <a:t>をしてみよう</a:t>
            </a:r>
            <a:r>
              <a:rPr u="none" dirty="0">
                <a:solidFill>
                  <a:srgbClr val="000000"/>
                </a:solidFill>
              </a:rPr>
              <a:t>。</a:t>
            </a:r>
            <a:endParaRPr dirty="0"/>
          </a:p>
        </p:txBody>
      </p:sp>
      <p:sp>
        <p:nvSpPr>
          <p:cNvPr id="181" name="正方形/長方形 21"/>
          <p:cNvSpPr/>
          <p:nvPr/>
        </p:nvSpPr>
        <p:spPr>
          <a:xfrm>
            <a:off x="3585912" y="2373463"/>
            <a:ext cx="992577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/>
          <a:p>
            <a:pPr algn="ctr">
              <a:lnSpc>
                <a:spcPct val="100000"/>
              </a:lnSpc>
              <a:defRPr sz="2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 err="1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ぽーん</a:t>
            </a:r>
            <a:endParaRPr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  <a:p>
            <a:pPr algn="ctr">
              <a:lnSpc>
                <a:spcPct val="100000"/>
              </a:lnSpc>
              <a:defRPr sz="2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 err="1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ぽーん</a:t>
            </a:r>
            <a:endParaRPr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</p:txBody>
      </p:sp>
      <p:sp>
        <p:nvSpPr>
          <p:cNvPr id="15" name="サブタイトル 2">
            <a:extLst>
              <a:ext uri="{FF2B5EF4-FFF2-40B4-BE49-F238E27FC236}">
                <a16:creationId xmlns:a16="http://schemas.microsoft.com/office/drawing/2014/main" id="{8C896D4A-8DF8-40E1-865B-779CE1B6C321}"/>
              </a:ext>
            </a:extLst>
          </p:cNvPr>
          <p:cNvSpPr txBox="1">
            <a:spLocks/>
          </p:cNvSpPr>
          <p:nvPr/>
        </p:nvSpPr>
        <p:spPr>
          <a:xfrm>
            <a:off x="4642046" y="3898556"/>
            <a:ext cx="4357761" cy="206635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normAutofit/>
          </a:bodyPr>
          <a:lstStyle>
            <a:lvl1pPr marL="0" marR="0" indent="0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1pPr>
            <a:lvl2pPr marL="0" marR="0" indent="457189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2pPr>
            <a:lvl3pPr marL="0" marR="0" indent="914377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3pPr>
            <a:lvl4pPr marL="0" marR="0" indent="1371565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4pPr>
            <a:lvl5pPr marL="0" marR="0" indent="1828754" algn="ctr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5pPr>
            <a:lvl6pPr marL="2641533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6pPr>
            <a:lvl7pPr marL="3098722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7pPr>
            <a:lvl8pPr marL="3555910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8pPr>
            <a:lvl9pPr marL="4013099" marR="0" indent="-355590" algn="l" defTabSz="914377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游ゴシック"/>
              </a:defRPr>
            </a:lvl9pPr>
          </a:lstStyle>
          <a:p>
            <a:pPr algn="l" defTabSz="562342" hangingPunct="1">
              <a:lnSpc>
                <a:spcPct val="110000"/>
              </a:lnSpc>
              <a:spcBef>
                <a:spcPts val="600"/>
              </a:spcBef>
              <a:defRPr sz="328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lang="ja-JP" altLang="en-US" sz="2460" dirty="0">
                <a:latin typeface="UD Digi Kyokasho NK-B"/>
                <a:ea typeface="UD Digi Kyokasho NK-B"/>
                <a:cs typeface="UD Digi Kyokasho NK-B"/>
                <a:sym typeface="UD Digi Kyokasho NK-B"/>
              </a:rPr>
              <a:t>レベル①　</a:t>
            </a:r>
            <a:r>
              <a:rPr lang="ja-JP" altLang="en-US" sz="2460" u="sng" dirty="0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rPr>
              <a:t>ダイレクト</a:t>
            </a:r>
            <a:r>
              <a:rPr lang="ja-JP" altLang="en-US" sz="2460" dirty="0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rPr>
              <a:t>で返球</a:t>
            </a:r>
          </a:p>
          <a:p>
            <a:pPr algn="l" defTabSz="562342" hangingPunct="1">
              <a:lnSpc>
                <a:spcPct val="110000"/>
              </a:lnSpc>
              <a:spcBef>
                <a:spcPts val="600"/>
              </a:spcBef>
              <a:defRPr sz="328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lang="ja-JP" altLang="en-US" sz="2460" dirty="0">
                <a:latin typeface="UD Digi Kyokasho NK-B"/>
                <a:ea typeface="UD Digi Kyokasho NK-B"/>
                <a:cs typeface="UD Digi Kyokasho NK-B"/>
                <a:sym typeface="UD Digi Kyokasho NK-B"/>
              </a:rPr>
              <a:t>レベル②　一度風船を</a:t>
            </a:r>
            <a:r>
              <a:rPr lang="ja-JP" altLang="en-US" sz="2460" u="sng" dirty="0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rPr>
              <a:t>上に</a:t>
            </a:r>
          </a:p>
          <a:p>
            <a:pPr algn="l" defTabSz="562342" hangingPunct="1">
              <a:lnSpc>
                <a:spcPct val="110000"/>
              </a:lnSpc>
              <a:spcBef>
                <a:spcPts val="600"/>
              </a:spcBef>
              <a:defRPr sz="328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lang="ja-JP" altLang="en-US" sz="2460" u="sng" dirty="0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rPr>
              <a:t>はじいてから</a:t>
            </a:r>
            <a:r>
              <a:rPr lang="ja-JP" altLang="en-US" sz="2460" dirty="0">
                <a:solidFill>
                  <a:srgbClr val="FF0000"/>
                </a:solidFill>
                <a:latin typeface="UD Digi Kyokasho NK-B"/>
                <a:ea typeface="UD Digi Kyokasho NK-B"/>
                <a:cs typeface="UD Digi Kyokasho NK-B"/>
                <a:sym typeface="UD Digi Kyokasho NK-B"/>
              </a:rPr>
              <a:t>、だんだん強く返球</a:t>
            </a:r>
          </a:p>
          <a:p>
            <a:pPr algn="l" defTabSz="562342" hangingPunct="1">
              <a:lnSpc>
                <a:spcPct val="110000"/>
              </a:lnSpc>
              <a:spcBef>
                <a:spcPts val="600"/>
              </a:spcBef>
              <a:defRPr sz="328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lang="ja-JP" altLang="en-US" sz="2460" dirty="0">
                <a:latin typeface="UD Digi Kyokasho NK-B"/>
                <a:ea typeface="UD Digi Kyokasho NK-B"/>
                <a:cs typeface="UD Digi Kyokasho NK-B"/>
                <a:sym typeface="UD Digi Kyokasho NK-B"/>
              </a:rPr>
              <a:t>　（アタックを意識して）</a:t>
            </a:r>
          </a:p>
        </p:txBody>
      </p:sp>
      <p:sp>
        <p:nvSpPr>
          <p:cNvPr id="16" name="正方形/長方形 21">
            <a:extLst>
              <a:ext uri="{FF2B5EF4-FFF2-40B4-BE49-F238E27FC236}">
                <a16:creationId xmlns:a16="http://schemas.microsoft.com/office/drawing/2014/main" id="{2B775548-CC01-4F7E-BE0F-C7864817E7F7}"/>
              </a:ext>
            </a:extLst>
          </p:cNvPr>
          <p:cNvSpPr/>
          <p:nvPr/>
        </p:nvSpPr>
        <p:spPr>
          <a:xfrm>
            <a:off x="3581855" y="3308578"/>
            <a:ext cx="992577" cy="830997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/>
          <a:p>
            <a:pPr algn="ctr">
              <a:lnSpc>
                <a:spcPct val="100000"/>
              </a:lnSpc>
              <a:defRPr sz="2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 err="1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ぽーん</a:t>
            </a:r>
            <a:endParaRPr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  <a:p>
            <a:pPr algn="ctr">
              <a:lnSpc>
                <a:spcPct val="100000"/>
              </a:lnSpc>
              <a:defRPr sz="2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 err="1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ぽーん</a:t>
            </a:r>
            <a:endParaRPr dirty="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</p:txBody>
      </p:sp>
      <p:pic>
        <p:nvPicPr>
          <p:cNvPr id="3" name="図 2" descr="人, 屋内, 男, 女性 が含まれている画像&#10;&#10;自動的に生成された説明">
            <a:hlinkClick r:id="rId3"/>
            <a:extLst>
              <a:ext uri="{FF2B5EF4-FFF2-40B4-BE49-F238E27FC236}">
                <a16:creationId xmlns:a16="http://schemas.microsoft.com/office/drawing/2014/main" id="{3352C991-11CC-48CB-B801-6DD943D637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29" y="1996795"/>
            <a:ext cx="2950584" cy="3927867"/>
          </a:xfrm>
          <a:prstGeom prst="rect">
            <a:avLst/>
          </a:prstGeom>
        </p:spPr>
      </p:pic>
      <p:grpSp>
        <p:nvGrpSpPr>
          <p:cNvPr id="185" name="円形吹き出し 12"/>
          <p:cNvGrpSpPr/>
          <p:nvPr/>
        </p:nvGrpSpPr>
        <p:grpSpPr>
          <a:xfrm>
            <a:off x="2755547" y="4203083"/>
            <a:ext cx="1794474" cy="1592221"/>
            <a:chOff x="0" y="0"/>
            <a:chExt cx="2533504" cy="2122960"/>
          </a:xfrm>
        </p:grpSpPr>
        <p:sp>
          <p:nvSpPr>
            <p:cNvPr id="183" name="吹き出し"/>
            <p:cNvSpPr/>
            <p:nvPr/>
          </p:nvSpPr>
          <p:spPr>
            <a:xfrm>
              <a:off x="0" y="0"/>
              <a:ext cx="2533504" cy="2122960"/>
            </a:xfrm>
            <a:prstGeom prst="wedgeEllipseCallout">
              <a:avLst>
                <a:gd name="adj1" fmla="val -49724"/>
                <a:gd name="adj2" fmla="val -53562"/>
              </a:avLst>
            </a:prstGeom>
            <a:solidFill>
              <a:srgbClr val="FFCCFF"/>
            </a:solidFill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lnSpc>
                  <a:spcPct val="100000"/>
                </a:lnSpc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84" name="回数を…"/>
            <p:cNvSpPr txBox="1"/>
            <p:nvPr/>
          </p:nvSpPr>
          <p:spPr>
            <a:xfrm>
              <a:off x="250696" y="508237"/>
              <a:ext cx="2017742" cy="107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/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1600" dirty="0" err="1"/>
                <a:t>回数を</a:t>
              </a:r>
              <a:endParaRPr sz="1600" dirty="0"/>
            </a:p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1600" dirty="0" err="1"/>
                <a:t>数えよう</a:t>
              </a:r>
              <a:r>
                <a:rPr sz="1600" dirty="0"/>
                <a:t>！</a:t>
              </a:r>
            </a:p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r>
                <a:rPr sz="1600" dirty="0"/>
                <a:t>１，２，３</a:t>
              </a:r>
              <a:r>
                <a:rPr lang="ja-JP" altLang="en-US" sz="1600" dirty="0"/>
                <a:t>～</a:t>
              </a:r>
              <a:endParaRPr sz="1600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54129" y="6009383"/>
            <a:ext cx="4962658" cy="610174"/>
            <a:chOff x="6792228" y="1647773"/>
            <a:chExt cx="4962658" cy="610174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19" name="オブジェクト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133152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文書" r:id="rId6" imgW="4629868" imgH="475228" progId="Word.Document.12">
                    <p:embed/>
                  </p:oleObj>
                </mc:Choice>
                <mc:Fallback>
                  <p:oleObj name="文書" r:id="rId6" imgW="4629868" imgH="475228" progId="Word.Document.12">
                    <p:embed/>
                    <p:pic>
                      <p:nvPicPr>
                        <p:cNvPr id="13" name="オブジェクト 1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タイトル 1"/>
          <p:cNvSpPr txBox="1">
            <a:spLocks/>
          </p:cNvSpPr>
          <p:nvPr/>
        </p:nvSpPr>
        <p:spPr>
          <a:xfrm>
            <a:off x="142144" y="1057263"/>
            <a:ext cx="5116134" cy="90283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0000" lnSpcReduction="10000"/>
          </a:bodyPr>
          <a:lstStyle>
            <a:lvl1pPr marL="0" marR="0" indent="0" algn="ctr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GS創英角ｺﾞｼｯｸUB"/>
                <a:ea typeface="HGS創英角ｺﾞｼｯｸUB"/>
                <a:cs typeface="HGS創英角ｺﾞｼｯｸUB"/>
                <a:sym typeface="HGS創英角ｺﾞｼｯｸUB"/>
              </a:defRPr>
            </a:lvl1pPr>
            <a:lvl2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2pPr>
            <a:lvl3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3pPr>
            <a:lvl4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4pPr>
            <a:lvl5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5pPr>
            <a:lvl6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6pPr>
            <a:lvl7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7pPr>
            <a:lvl8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8pPr>
            <a:lvl9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9pPr>
          </a:lstStyle>
          <a:p>
            <a:pPr hangingPunct="1"/>
            <a:r>
              <a:rPr lang="ja-JP" altLang="en-US" dirty="0" smtClean="0"/>
              <a:t>⑤</a:t>
            </a:r>
            <a:endParaRPr lang="ja-JP" altLang="en-US" dirty="0"/>
          </a:p>
        </p:txBody>
      </p:sp>
      <p:sp>
        <p:nvSpPr>
          <p:cNvPr id="23" name="Rectangle 2"/>
          <p:cNvSpPr/>
          <p:nvPr/>
        </p:nvSpPr>
        <p:spPr>
          <a:xfrm>
            <a:off x="0" y="-7155"/>
            <a:ext cx="9156978" cy="96527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4289" rIns="34289" anchor="ctr"/>
          <a:lstStyle/>
          <a:p>
            <a:pPr defTabSz="489209">
              <a:lnSpc>
                <a:spcPct val="100000"/>
              </a:lnSpc>
              <a:defRPr sz="2800" b="1">
                <a:solidFill>
                  <a:srgbClr val="FFFFFF"/>
                </a:solidFill>
              </a:defRPr>
            </a:pPr>
            <a:r>
              <a:rPr lang="ja-JP" altLang="en-US" sz="6600" dirty="0" smtClean="0"/>
              <a:t>　風船バレー</a:t>
            </a:r>
            <a:endParaRPr sz="6600" dirty="0"/>
          </a:p>
        </p:txBody>
      </p:sp>
      <p:grpSp>
        <p:nvGrpSpPr>
          <p:cNvPr id="24" name="正方形/長方形 12"/>
          <p:cNvGrpSpPr/>
          <p:nvPr/>
        </p:nvGrpSpPr>
        <p:grpSpPr>
          <a:xfrm>
            <a:off x="5499781" y="1290682"/>
            <a:ext cx="3438890" cy="573722"/>
            <a:chOff x="0" y="0"/>
            <a:chExt cx="4999964" cy="764963"/>
          </a:xfrm>
        </p:grpSpPr>
        <p:sp>
          <p:nvSpPr>
            <p:cNvPr id="25" name="四角形"/>
            <p:cNvSpPr/>
            <p:nvPr/>
          </p:nvSpPr>
          <p:spPr>
            <a:xfrm>
              <a:off x="0" y="0"/>
              <a:ext cx="4999964" cy="764963"/>
            </a:xfrm>
            <a:prstGeom prst="rect">
              <a:avLst/>
            </a:prstGeom>
            <a:solidFill>
              <a:srgbClr val="FFFF00"/>
            </a:solidFill>
            <a:ln w="5715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pPr>
              <a:endParaRPr sz="2400"/>
            </a:p>
          </p:txBody>
        </p:sp>
        <p:sp>
          <p:nvSpPr>
            <p:cNvPr id="26" name="目標 ５０～１００回"/>
            <p:cNvSpPr txBox="1"/>
            <p:nvPr/>
          </p:nvSpPr>
          <p:spPr>
            <a:xfrm>
              <a:off x="0" y="90095"/>
              <a:ext cx="4999964" cy="584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 algn="ctr">
                <a:lnSpc>
                  <a:spcPct val="100000"/>
                </a:lnSpc>
                <a:defRPr sz="3200">
                  <a:latin typeface="HG創英角ｺﾞｼｯｸUB"/>
                  <a:ea typeface="HG創英角ｺﾞｼｯｸUB"/>
                  <a:cs typeface="HG創英角ｺﾞｼｯｸUB"/>
                  <a:sym typeface="HG創英角ｺﾞｼｯｸUB"/>
                </a:defRPr>
              </a:lvl1pPr>
            </a:lstStyle>
            <a:p>
              <a:r>
                <a:rPr sz="2400" dirty="0" err="1"/>
                <a:t>目標</a:t>
              </a:r>
              <a:r>
                <a:rPr sz="2400" dirty="0"/>
                <a:t>　</a:t>
              </a:r>
              <a:r>
                <a:rPr lang="ja-JP" altLang="en-US" sz="2400" dirty="0" smtClean="0"/>
                <a:t>２</a:t>
              </a:r>
              <a:r>
                <a:rPr sz="2400" dirty="0" smtClean="0"/>
                <a:t>０回</a:t>
              </a:r>
              <a:endParaRPr sz="24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サブタイトル 2"/>
          <p:cNvSpPr txBox="1">
            <a:spLocks noGrp="1"/>
          </p:cNvSpPr>
          <p:nvPr>
            <p:ph type="subTitle" sz="quarter" idx="1"/>
          </p:nvPr>
        </p:nvSpPr>
        <p:spPr>
          <a:xfrm>
            <a:off x="3937465" y="2055154"/>
            <a:ext cx="2322836" cy="1638191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</a:ln>
        </p:spPr>
        <p:txBody>
          <a:bodyPr lIns="54000" tIns="54000" rIns="54000" bIns="54000">
            <a:normAutofit fontScale="77500" lnSpcReduction="20000"/>
          </a:bodyPr>
          <a:lstStyle/>
          <a:p>
            <a:pPr algn="l" defTabSz="569199">
              <a:spcBef>
                <a:spcPts val="600"/>
              </a:spcBef>
              <a:defRPr sz="332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u="sng" dirty="0" err="1"/>
              <a:t>棒やさおなどに風船をつるして</a:t>
            </a:r>
            <a:endParaRPr u="sng" dirty="0"/>
          </a:p>
          <a:p>
            <a:pPr algn="l" defTabSz="569199">
              <a:spcBef>
                <a:spcPts val="600"/>
              </a:spcBef>
              <a:defRPr sz="3320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u="sng" dirty="0" err="1">
                <a:solidFill>
                  <a:srgbClr val="FF0000"/>
                </a:solidFill>
              </a:rPr>
              <a:t>アタックの練習</a:t>
            </a:r>
            <a:r>
              <a:rPr dirty="0" err="1"/>
              <a:t>をしてみよう</a:t>
            </a:r>
            <a:r>
              <a:rPr dirty="0"/>
              <a:t>。</a:t>
            </a:r>
          </a:p>
        </p:txBody>
      </p:sp>
      <p:sp>
        <p:nvSpPr>
          <p:cNvPr id="194" name="サブタイトル 2"/>
          <p:cNvSpPr txBox="1"/>
          <p:nvPr/>
        </p:nvSpPr>
        <p:spPr>
          <a:xfrm>
            <a:off x="3938467" y="3841183"/>
            <a:ext cx="5099621" cy="1504749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4000" tIns="54000" rIns="54000" bIns="54000" anchor="ctr">
            <a:normAutofit/>
          </a:bodyPr>
          <a:lstStyle/>
          <a:p>
            <a:pPr defTabSz="555497">
              <a:lnSpc>
                <a:spcPct val="81000"/>
              </a:lnSpc>
              <a:spcBef>
                <a:spcPts val="600"/>
              </a:spcBef>
              <a:defRPr sz="2997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187" dirty="0" err="1"/>
              <a:t>少し</a:t>
            </a:r>
            <a:r>
              <a:rPr sz="2187" u="sng" dirty="0" err="1"/>
              <a:t>高めにセット</a:t>
            </a:r>
            <a:r>
              <a:rPr sz="2187" dirty="0" err="1"/>
              <a:t>して、</a:t>
            </a:r>
            <a:r>
              <a:rPr sz="2248" u="sng" dirty="0" err="1">
                <a:solidFill>
                  <a:srgbClr val="FF0000"/>
                </a:solidFill>
              </a:rPr>
              <a:t>助走をつけて</a:t>
            </a:r>
            <a:endParaRPr lang="en-US" sz="2248" u="sng" dirty="0">
              <a:solidFill>
                <a:srgbClr val="FF0000"/>
              </a:solidFill>
            </a:endParaRPr>
          </a:p>
          <a:p>
            <a:pPr defTabSz="555497">
              <a:lnSpc>
                <a:spcPct val="81000"/>
              </a:lnSpc>
              <a:spcBef>
                <a:spcPts val="600"/>
              </a:spcBef>
              <a:defRPr sz="2997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248" dirty="0" err="1"/>
              <a:t>片手で風船をはじければ、とてもいいね</a:t>
            </a:r>
            <a:r>
              <a:rPr sz="2248" dirty="0"/>
              <a:t>。</a:t>
            </a:r>
            <a:endParaRPr sz="2369" dirty="0"/>
          </a:p>
          <a:p>
            <a:pPr defTabSz="555497">
              <a:lnSpc>
                <a:spcPct val="81000"/>
              </a:lnSpc>
              <a:spcBef>
                <a:spcPts val="600"/>
              </a:spcBef>
              <a:defRPr sz="2916">
                <a:latin typeface="UD Digi Kyokasho NK-B"/>
                <a:ea typeface="UD Digi Kyokasho NK-B"/>
                <a:cs typeface="UD Digi Kyokasho NK-B"/>
                <a:sym typeface="UD Digi Kyokasho NK-B"/>
              </a:defRPr>
            </a:pPr>
            <a:r>
              <a:rPr sz="2187" dirty="0" err="1"/>
              <a:t>風船を</a:t>
            </a:r>
            <a:r>
              <a:rPr sz="2187" dirty="0" err="1">
                <a:solidFill>
                  <a:srgbClr val="FF0000"/>
                </a:solidFill>
              </a:rPr>
              <a:t>しっかり見て</a:t>
            </a:r>
            <a:r>
              <a:rPr sz="2187" dirty="0"/>
              <a:t>。　</a:t>
            </a:r>
            <a:r>
              <a:rPr sz="2187" dirty="0" err="1"/>
              <a:t>レッツ</a:t>
            </a:r>
            <a:r>
              <a:rPr sz="2187" dirty="0"/>
              <a:t>　</a:t>
            </a:r>
            <a:r>
              <a:rPr sz="2187" dirty="0" err="1"/>
              <a:t>アタック</a:t>
            </a:r>
            <a:r>
              <a:rPr sz="2187" dirty="0"/>
              <a:t>！</a:t>
            </a:r>
          </a:p>
        </p:txBody>
      </p:sp>
      <p:sp>
        <p:nvSpPr>
          <p:cNvPr id="202" name="サブタイトル 2"/>
          <p:cNvSpPr txBox="1"/>
          <p:nvPr/>
        </p:nvSpPr>
        <p:spPr>
          <a:xfrm>
            <a:off x="5168679" y="5151121"/>
            <a:ext cx="3868345" cy="884652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4000" tIns="54000" rIns="54000" bIns="54000" anchor="ctr">
            <a:spAutoFit/>
          </a:bodyPr>
          <a:lstStyle/>
          <a:p>
            <a:pPr>
              <a:spcBef>
                <a:spcPts val="750"/>
              </a:spcBef>
              <a:defRPr sz="2800">
                <a:latin typeface="UD Digi Kyokasho N-B"/>
                <a:ea typeface="UD Digi Kyokasho N-B"/>
                <a:cs typeface="UD Digi Kyokasho N-B"/>
                <a:sym typeface="UD Digi Kyokasho N-B"/>
              </a:defRPr>
            </a:pPr>
            <a:r>
              <a:rPr dirty="0" err="1"/>
              <a:t>布ガムテープ</a:t>
            </a:r>
            <a:r>
              <a:rPr lang="ja-JP" altLang="en-US" dirty="0"/>
              <a:t>を</a:t>
            </a:r>
            <a:r>
              <a:rPr lang="ja-JP" altLang="en-US" dirty="0">
                <a:latin typeface="UD Digi Kyokasho NK-B"/>
                <a:ea typeface="UD Digi Kyokasho NK-B"/>
                <a:cs typeface="UD Digi Kyokasho NK-B"/>
                <a:sym typeface="UD Digi Kyokasho NK-B"/>
              </a:rPr>
              <a:t>は</a:t>
            </a:r>
            <a:r>
              <a:rPr dirty="0" err="1">
                <a:latin typeface="UD Digi Kyokasho NK-B"/>
                <a:ea typeface="UD Digi Kyokasho NK-B"/>
                <a:cs typeface="UD Digi Kyokasho NK-B"/>
                <a:sym typeface="UD Digi Kyokasho NK-B"/>
              </a:rPr>
              <a:t>ると強度が増すよ</a:t>
            </a:r>
            <a:r>
              <a:rPr dirty="0">
                <a:latin typeface="UD Digi Kyokasho NK-B"/>
                <a:ea typeface="UD Digi Kyokasho NK-B"/>
                <a:cs typeface="UD Digi Kyokasho NK-B"/>
                <a:sym typeface="UD Digi Kyokasho NK-B"/>
              </a:rPr>
              <a:t>。</a:t>
            </a:r>
          </a:p>
        </p:txBody>
      </p:sp>
      <p:pic>
        <p:nvPicPr>
          <p:cNvPr id="2" name="2B568907-3AF1-450C-9914-5B6200156B46-L0-001.jpeg" descr="2B568907-3AF1-450C-9914-5B6200156B46-L0-001.jpeg">
            <a:extLst>
              <a:ext uri="{FF2B5EF4-FFF2-40B4-BE49-F238E27FC236}">
                <a16:creationId xmlns:a16="http://schemas.microsoft.com/office/drawing/2014/main" id="{A673E379-609E-4478-8EBE-E496E10218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085" y="1512069"/>
            <a:ext cx="1251436" cy="2214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3BFEAC9F-51DD-441C-95EB-5255EB7F2229-L0-001.jpeg" descr="3BFEAC9F-51DD-441C-95EB-5255EB7F2229-L0-001.jpeg">
            <a:extLst>
              <a:ext uri="{FF2B5EF4-FFF2-40B4-BE49-F238E27FC236}">
                <a16:creationId xmlns:a16="http://schemas.microsoft.com/office/drawing/2014/main" id="{BD17440F-3C95-4674-BE65-F7925E82C7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07" y="1512069"/>
            <a:ext cx="1382782" cy="2214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図 4" descr="人, 屋内, 再生, 立つ が含まれている画像&#10;&#10;自動的に生成された説明">
            <a:hlinkClick r:id="rId5"/>
            <a:extLst>
              <a:ext uri="{FF2B5EF4-FFF2-40B4-BE49-F238E27FC236}">
                <a16:creationId xmlns:a16="http://schemas.microsoft.com/office/drawing/2014/main" id="{2079A490-C851-4C19-8C8C-E062E76925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05" y="2045310"/>
            <a:ext cx="3455803" cy="3787296"/>
          </a:xfrm>
          <a:prstGeom prst="rect">
            <a:avLst/>
          </a:prstGeom>
        </p:spPr>
      </p:pic>
      <p:grpSp>
        <p:nvGrpSpPr>
          <p:cNvPr id="201" name="円形吹き出し 12"/>
          <p:cNvGrpSpPr/>
          <p:nvPr/>
        </p:nvGrpSpPr>
        <p:grpSpPr>
          <a:xfrm>
            <a:off x="3221152" y="5105990"/>
            <a:ext cx="1748261" cy="713851"/>
            <a:chOff x="-1" y="52417"/>
            <a:chExt cx="2466975" cy="891336"/>
          </a:xfrm>
        </p:grpSpPr>
        <p:sp>
          <p:nvSpPr>
            <p:cNvPr id="199" name="吹き出し"/>
            <p:cNvSpPr/>
            <p:nvPr/>
          </p:nvSpPr>
          <p:spPr>
            <a:xfrm>
              <a:off x="-1" y="52417"/>
              <a:ext cx="2466975" cy="891336"/>
            </a:xfrm>
            <a:prstGeom prst="wedgeEllipseCallout">
              <a:avLst>
                <a:gd name="adj1" fmla="val -43259"/>
                <a:gd name="adj2" fmla="val -118448"/>
              </a:avLst>
            </a:prstGeom>
            <a:solidFill>
              <a:srgbClr val="FFCCFF"/>
            </a:solidFill>
            <a:ln w="381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pPr>
              <a:endParaRPr/>
            </a:p>
          </p:txBody>
        </p:sp>
        <p:sp>
          <p:nvSpPr>
            <p:cNvPr id="200" name="アタック！"/>
            <p:cNvSpPr txBox="1"/>
            <p:nvPr/>
          </p:nvSpPr>
          <p:spPr>
            <a:xfrm>
              <a:off x="361279" y="229501"/>
              <a:ext cx="1744416" cy="432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spAutoFit/>
            </a:bodyPr>
            <a:lstStyle>
              <a:lvl1pPr>
                <a:lnSpc>
                  <a:spcPct val="100000"/>
                </a:lnSpc>
                <a:defRPr sz="2400">
                  <a:latin typeface="UD Digi Kyokasho N-B"/>
                  <a:ea typeface="UD Digi Kyokasho N-B"/>
                  <a:cs typeface="UD Digi Kyokasho N-B"/>
                  <a:sym typeface="UD Digi Kyokasho N-B"/>
                </a:defRPr>
              </a:lvl1pPr>
            </a:lstStyle>
            <a:p>
              <a:r>
                <a:rPr sz="1800"/>
                <a:t>アタック！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54129" y="6009383"/>
            <a:ext cx="4962658" cy="610174"/>
            <a:chOff x="6792228" y="1647773"/>
            <a:chExt cx="4962658" cy="610174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6792228" y="1647773"/>
              <a:ext cx="4339994" cy="610174"/>
              <a:chOff x="7228510" y="542873"/>
              <a:chExt cx="4339994" cy="610174"/>
            </a:xfrm>
          </p:grpSpPr>
          <p:sp>
            <p:nvSpPr>
              <p:cNvPr id="16" name="角丸四角形 15"/>
              <p:cNvSpPr/>
              <p:nvPr/>
            </p:nvSpPr>
            <p:spPr>
              <a:xfrm>
                <a:off x="7228510" y="542873"/>
                <a:ext cx="4339994" cy="61017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9637" y="583245"/>
                <a:ext cx="484599" cy="484599"/>
              </a:xfrm>
              <a:prstGeom prst="rect">
                <a:avLst/>
              </a:prstGeom>
            </p:spPr>
          </p:pic>
        </p:grpSp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133152"/>
                </p:ext>
              </p:extLst>
            </p:nvPr>
          </p:nvGraphicFramePr>
          <p:xfrm>
            <a:off x="6866973" y="1716925"/>
            <a:ext cx="4887913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文書" r:id="rId8" imgW="4629868" imgH="475228" progId="Word.Document.12">
                    <p:embed/>
                  </p:oleObj>
                </mc:Choice>
                <mc:Fallback>
                  <p:oleObj name="文書" r:id="rId8" imgW="4629868" imgH="475228" progId="Word.Document.12">
                    <p:embed/>
                    <p:pic>
                      <p:nvPicPr>
                        <p:cNvPr id="13" name="オブジェクト 1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866973" y="1716925"/>
                          <a:ext cx="4887913" cy="500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2"/>
          <p:cNvSpPr/>
          <p:nvPr/>
        </p:nvSpPr>
        <p:spPr>
          <a:xfrm>
            <a:off x="0" y="-7155"/>
            <a:ext cx="9156978" cy="96527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34289" rIns="34289" anchor="ctr"/>
          <a:lstStyle/>
          <a:p>
            <a:pPr defTabSz="489209">
              <a:lnSpc>
                <a:spcPct val="100000"/>
              </a:lnSpc>
              <a:defRPr sz="2800" b="1">
                <a:solidFill>
                  <a:srgbClr val="FFFFFF"/>
                </a:solidFill>
              </a:defRPr>
            </a:pPr>
            <a:r>
              <a:rPr lang="ja-JP" altLang="en-US" sz="6600" dirty="0" smtClean="0"/>
              <a:t>　風船バレー</a:t>
            </a:r>
            <a:endParaRPr sz="6600" dirty="0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142144" y="1057263"/>
            <a:ext cx="5116134" cy="90283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 fontScale="90000" lnSpcReduction="10000"/>
          </a:bodyPr>
          <a:lstStyle>
            <a:lvl1pPr marL="0" marR="0" indent="0" algn="ctr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GS創英角ｺﾞｼｯｸUB"/>
                <a:ea typeface="HGS創英角ｺﾞｼｯｸUB"/>
                <a:cs typeface="HGS創英角ｺﾞｼｯｸUB"/>
                <a:sym typeface="HGS創英角ｺﾞｼｯｸUB"/>
              </a:defRPr>
            </a:lvl1pPr>
            <a:lvl2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2pPr>
            <a:lvl3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3pPr>
            <a:lvl4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4pPr>
            <a:lvl5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5pPr>
            <a:lvl6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6pPr>
            <a:lvl7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7pPr>
            <a:lvl8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8pPr>
            <a:lvl9pPr marL="0" marR="0" indent="0" algn="l" defTabSz="68578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游ゴシック Light"/>
                <a:ea typeface="游ゴシック Light"/>
                <a:cs typeface="游ゴシック Light"/>
                <a:sym typeface="游ゴシック Light"/>
              </a:defRPr>
            </a:lvl9pPr>
          </a:lstStyle>
          <a:p>
            <a:pPr hangingPunct="1"/>
            <a:r>
              <a:rPr lang="ja-JP" altLang="en-US" dirty="0" smtClean="0"/>
              <a:t>⑥</a:t>
            </a:r>
            <a:endParaRPr lang="ja-JP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游ゴシック"/>
        <a:ea typeface="游ゴシック"/>
        <a:cs typeface="游ゴシック"/>
      </a:majorFont>
      <a:minorFont>
        <a:latin typeface="Helvetica"/>
        <a:ea typeface="Helvetica"/>
        <a:cs typeface="Helvetic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テーマ">
      <a:majorFont>
        <a:latin typeface="游ゴシック"/>
        <a:ea typeface="游ゴシック"/>
        <a:cs typeface="游ゴシック"/>
      </a:majorFont>
      <a:minorFont>
        <a:latin typeface="Helvetica"/>
        <a:ea typeface="Helvetica"/>
        <a:cs typeface="Helvetic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243</Words>
  <Application>Microsoft Office PowerPoint</Application>
  <PresentationFormat>画面に合わせる (4:3)</PresentationFormat>
  <Paragraphs>82</Paragraphs>
  <Slides>8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2" baseType="lpstr">
      <vt:lpstr>HGS創英角ｺﾞｼｯｸUB</vt:lpstr>
      <vt:lpstr>HG創英角ｺﾞｼｯｸUB</vt:lpstr>
      <vt:lpstr>ＭＳ Ｐゴシック</vt:lpstr>
      <vt:lpstr>UD Digi Kyokasho N-B</vt:lpstr>
      <vt:lpstr>UD Digi Kyokasho NK-B</vt:lpstr>
      <vt:lpstr>游ゴシック</vt:lpstr>
      <vt:lpstr>游ゴシック Light</vt:lpstr>
      <vt:lpstr>Arial</vt:lpstr>
      <vt:lpstr>Calibri</vt:lpstr>
      <vt:lpstr>Calibri Light</vt:lpstr>
      <vt:lpstr>Helvetica</vt:lpstr>
      <vt:lpstr>Office テーマ</vt:lpstr>
      <vt:lpstr>1_Office テーマ</vt:lpstr>
      <vt:lpstr>文書</vt:lpstr>
      <vt:lpstr>PowerPoint プレゼンテーション</vt:lpstr>
      <vt:lpstr>体 力 編</vt:lpstr>
      <vt:lpstr>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体 力 編</dc:title>
  <dc:creator>村中田　博</dc:creator>
  <cp:lastModifiedBy>m</cp:lastModifiedBy>
  <cp:revision>28</cp:revision>
  <cp:lastPrinted>2020-10-07T09:30:55Z</cp:lastPrinted>
  <dcterms:modified xsi:type="dcterms:W3CDTF">2020-12-23T11:16:11Z</dcterms:modified>
</cp:coreProperties>
</file>