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64" r:id="rId2"/>
    <p:sldId id="296" r:id="rId3"/>
    <p:sldId id="354" r:id="rId4"/>
    <p:sldId id="380" r:id="rId5"/>
    <p:sldId id="312" r:id="rId6"/>
    <p:sldId id="313" r:id="rId7"/>
    <p:sldId id="345" r:id="rId8"/>
    <p:sldId id="381" r:id="rId9"/>
    <p:sldId id="319" r:id="rId10"/>
    <p:sldId id="320" r:id="rId11"/>
    <p:sldId id="321" r:id="rId12"/>
    <p:sldId id="337" r:id="rId13"/>
    <p:sldId id="379" r:id="rId14"/>
    <p:sldId id="323" r:id="rId15"/>
    <p:sldId id="324" r:id="rId16"/>
    <p:sldId id="268" r:id="rId17"/>
    <p:sldId id="308" r:id="rId18"/>
    <p:sldId id="314" r:id="rId19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-house40-7@outlook.jp" initials="s" lastIdx="1" clrIdx="0">
    <p:extLst>
      <p:ext uri="{19B8F6BF-5375-455C-9EA6-DF929625EA0E}">
        <p15:presenceInfo xmlns:p15="http://schemas.microsoft.com/office/powerpoint/2012/main" userId="42c85286f3c57f1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9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-house40-7@outlook.jp" userId="42c85286f3c57f10" providerId="LiveId" clId="{9E62D051-3B5C-4496-94F4-FA185791C2E6}"/>
    <pc:docChg chg="delSld modSld">
      <pc:chgData name="s-house40-7@outlook.jp" userId="42c85286f3c57f10" providerId="LiveId" clId="{9E62D051-3B5C-4496-94F4-FA185791C2E6}" dt="2020-10-10T21:41:30.967" v="272" actId="14861"/>
      <pc:docMkLst>
        <pc:docMk/>
      </pc:docMkLst>
      <pc:sldChg chg="addSp modSp mod">
        <pc:chgData name="s-house40-7@outlook.jp" userId="42c85286f3c57f10" providerId="LiveId" clId="{9E62D051-3B5C-4496-94F4-FA185791C2E6}" dt="2020-10-10T21:32:54.003" v="97" actId="14861"/>
        <pc:sldMkLst>
          <pc:docMk/>
          <pc:sldMk cId="2263005932" sldId="337"/>
        </pc:sldMkLst>
        <pc:picChg chg="add mod">
          <ac:chgData name="s-house40-7@outlook.jp" userId="42c85286f3c57f10" providerId="LiveId" clId="{9E62D051-3B5C-4496-94F4-FA185791C2E6}" dt="2020-10-10T21:32:54.003" v="97" actId="14861"/>
          <ac:picMkLst>
            <pc:docMk/>
            <pc:sldMk cId="2263005932" sldId="337"/>
            <ac:picMk id="2" creationId="{5B778F5A-BE2B-4DB6-B24E-48289CC5F8F8}"/>
          </ac:picMkLst>
        </pc:picChg>
        <pc:picChg chg="mod">
          <ac:chgData name="s-house40-7@outlook.jp" userId="42c85286f3c57f10" providerId="LiveId" clId="{9E62D051-3B5C-4496-94F4-FA185791C2E6}" dt="2020-10-10T21:32:31.941" v="87" actId="14861"/>
          <ac:picMkLst>
            <pc:docMk/>
            <pc:sldMk cId="2263005932" sldId="337"/>
            <ac:picMk id="10242" creationId="{00000000-0000-0000-0000-000000000000}"/>
          </ac:picMkLst>
        </pc:picChg>
      </pc:sldChg>
      <pc:sldChg chg="delSp del">
        <pc:chgData name="s-house40-7@outlook.jp" userId="42c85286f3c57f10" providerId="LiveId" clId="{9E62D051-3B5C-4496-94F4-FA185791C2E6}" dt="2020-10-10T21:33:05.186" v="98" actId="2696"/>
        <pc:sldMkLst>
          <pc:docMk/>
          <pc:sldMk cId="2405252428" sldId="338"/>
        </pc:sldMkLst>
        <pc:picChg chg="del">
          <ac:chgData name="s-house40-7@outlook.jp" userId="42c85286f3c57f10" providerId="LiveId" clId="{9E62D051-3B5C-4496-94F4-FA185791C2E6}" dt="2020-10-10T21:31:05.333" v="45" actId="21"/>
          <ac:picMkLst>
            <pc:docMk/>
            <pc:sldMk cId="2405252428" sldId="338"/>
            <ac:picMk id="11266" creationId="{00000000-0000-0000-0000-000000000000}"/>
          </ac:picMkLst>
        </pc:picChg>
      </pc:sldChg>
      <pc:sldChg chg="addSp modSp mod">
        <pc:chgData name="s-house40-7@outlook.jp" userId="42c85286f3c57f10" providerId="LiveId" clId="{9E62D051-3B5C-4496-94F4-FA185791C2E6}" dt="2020-10-10T21:35:45.083" v="161" actId="14861"/>
        <pc:sldMkLst>
          <pc:docMk/>
          <pc:sldMk cId="1845152221" sldId="339"/>
        </pc:sldMkLst>
        <pc:picChg chg="add mod">
          <ac:chgData name="s-house40-7@outlook.jp" userId="42c85286f3c57f10" providerId="LiveId" clId="{9E62D051-3B5C-4496-94F4-FA185791C2E6}" dt="2020-10-10T21:35:45.083" v="161" actId="14861"/>
          <ac:picMkLst>
            <pc:docMk/>
            <pc:sldMk cId="1845152221" sldId="339"/>
            <ac:picMk id="2" creationId="{80ADA66E-F4D4-4D49-82E7-484C72DE059C}"/>
          </ac:picMkLst>
        </pc:picChg>
        <pc:picChg chg="mod">
          <ac:chgData name="s-house40-7@outlook.jp" userId="42c85286f3c57f10" providerId="LiveId" clId="{9E62D051-3B5C-4496-94F4-FA185791C2E6}" dt="2020-10-10T21:35:33.113" v="151" actId="14861"/>
          <ac:picMkLst>
            <pc:docMk/>
            <pc:sldMk cId="1845152221" sldId="339"/>
            <ac:picMk id="12290" creationId="{00000000-0000-0000-0000-000000000000}"/>
          </ac:picMkLst>
        </pc:picChg>
      </pc:sldChg>
      <pc:sldChg chg="delSp del">
        <pc:chgData name="s-house40-7@outlook.jp" userId="42c85286f3c57f10" providerId="LiveId" clId="{9E62D051-3B5C-4496-94F4-FA185791C2E6}" dt="2020-10-10T21:35:58.831" v="162" actId="2696"/>
        <pc:sldMkLst>
          <pc:docMk/>
          <pc:sldMk cId="750964843" sldId="340"/>
        </pc:sldMkLst>
        <pc:picChg chg="del">
          <ac:chgData name="s-house40-7@outlook.jp" userId="42c85286f3c57f10" providerId="LiveId" clId="{9E62D051-3B5C-4496-94F4-FA185791C2E6}" dt="2020-10-10T21:34:52.543" v="137" actId="21"/>
          <ac:picMkLst>
            <pc:docMk/>
            <pc:sldMk cId="750964843" sldId="340"/>
            <ac:picMk id="13314" creationId="{00000000-0000-0000-0000-000000000000}"/>
          </ac:picMkLst>
        </pc:picChg>
      </pc:sldChg>
      <pc:sldChg chg="addSp modSp mod">
        <pc:chgData name="s-house40-7@outlook.jp" userId="42c85286f3c57f10" providerId="LiveId" clId="{9E62D051-3B5C-4496-94F4-FA185791C2E6}" dt="2020-10-10T21:40:04.946" v="209" actId="14861"/>
        <pc:sldMkLst>
          <pc:docMk/>
          <pc:sldMk cId="61583665" sldId="341"/>
        </pc:sldMkLst>
        <pc:picChg chg="add mod">
          <ac:chgData name="s-house40-7@outlook.jp" userId="42c85286f3c57f10" providerId="LiveId" clId="{9E62D051-3B5C-4496-94F4-FA185791C2E6}" dt="2020-10-10T21:40:04.946" v="209" actId="14861"/>
          <ac:picMkLst>
            <pc:docMk/>
            <pc:sldMk cId="61583665" sldId="341"/>
            <ac:picMk id="2" creationId="{1EBB6EC2-4DB3-43A2-A138-760F5FA82F8C}"/>
          </ac:picMkLst>
        </pc:picChg>
        <pc:picChg chg="mod">
          <ac:chgData name="s-house40-7@outlook.jp" userId="42c85286f3c57f10" providerId="LiveId" clId="{9E62D051-3B5C-4496-94F4-FA185791C2E6}" dt="2020-10-10T21:39:46.617" v="199" actId="14861"/>
          <ac:picMkLst>
            <pc:docMk/>
            <pc:sldMk cId="61583665" sldId="341"/>
            <ac:picMk id="14338" creationId="{00000000-0000-0000-0000-000000000000}"/>
          </ac:picMkLst>
        </pc:picChg>
      </pc:sldChg>
      <pc:sldChg chg="delSp del">
        <pc:chgData name="s-house40-7@outlook.jp" userId="42c85286f3c57f10" providerId="LiveId" clId="{9E62D051-3B5C-4496-94F4-FA185791C2E6}" dt="2020-10-10T21:40:15.697" v="210" actId="2696"/>
        <pc:sldMkLst>
          <pc:docMk/>
          <pc:sldMk cId="2242205174" sldId="342"/>
        </pc:sldMkLst>
        <pc:picChg chg="del">
          <ac:chgData name="s-house40-7@outlook.jp" userId="42c85286f3c57f10" providerId="LiveId" clId="{9E62D051-3B5C-4496-94F4-FA185791C2E6}" dt="2020-10-10T21:38:08.739" v="165" actId="21"/>
          <ac:picMkLst>
            <pc:docMk/>
            <pc:sldMk cId="2242205174" sldId="342"/>
            <ac:picMk id="15362" creationId="{00000000-0000-0000-0000-000000000000}"/>
          </ac:picMkLst>
        </pc:picChg>
      </pc:sldChg>
      <pc:sldChg chg="addSp modSp mod">
        <pc:chgData name="s-house40-7@outlook.jp" userId="42c85286f3c57f10" providerId="LiveId" clId="{9E62D051-3B5C-4496-94F4-FA185791C2E6}" dt="2020-10-10T21:41:30.967" v="272" actId="14861"/>
        <pc:sldMkLst>
          <pc:docMk/>
          <pc:sldMk cId="3171816431" sldId="343"/>
        </pc:sldMkLst>
        <pc:picChg chg="add mod">
          <ac:chgData name="s-house40-7@outlook.jp" userId="42c85286f3c57f10" providerId="LiveId" clId="{9E62D051-3B5C-4496-94F4-FA185791C2E6}" dt="2020-10-10T21:41:30.967" v="272" actId="14861"/>
          <ac:picMkLst>
            <pc:docMk/>
            <pc:sldMk cId="3171816431" sldId="343"/>
            <ac:picMk id="2" creationId="{DAC50E19-3A60-4018-92EE-9E771373CD83}"/>
          </ac:picMkLst>
        </pc:picChg>
        <pc:picChg chg="mod">
          <ac:chgData name="s-house40-7@outlook.jp" userId="42c85286f3c57f10" providerId="LiveId" clId="{9E62D051-3B5C-4496-94F4-FA185791C2E6}" dt="2020-10-10T21:41:21.216" v="262" actId="14861"/>
          <ac:picMkLst>
            <pc:docMk/>
            <pc:sldMk cId="3171816431" sldId="343"/>
            <ac:picMk id="16386" creationId="{00000000-0000-0000-0000-000000000000}"/>
          </ac:picMkLst>
        </pc:picChg>
      </pc:sldChg>
      <pc:sldChg chg="delSp del">
        <pc:chgData name="s-house40-7@outlook.jp" userId="42c85286f3c57f10" providerId="LiveId" clId="{9E62D051-3B5C-4496-94F4-FA185791C2E6}" dt="2020-10-10T21:41:06" v="252" actId="2696"/>
        <pc:sldMkLst>
          <pc:docMk/>
          <pc:sldMk cId="3790108264" sldId="344"/>
        </pc:sldMkLst>
        <pc:picChg chg="del">
          <ac:chgData name="s-house40-7@outlook.jp" userId="42c85286f3c57f10" providerId="LiveId" clId="{9E62D051-3B5C-4496-94F4-FA185791C2E6}" dt="2020-10-10T21:40:40.761" v="246" actId="21"/>
          <ac:picMkLst>
            <pc:docMk/>
            <pc:sldMk cId="3790108264" sldId="344"/>
            <ac:picMk id="17410" creationId="{00000000-0000-0000-0000-000000000000}"/>
          </ac:picMkLst>
        </pc:picChg>
      </pc:sldChg>
    </pc:docChg>
  </pc:docChgLst>
  <pc:docChgLst>
    <pc:chgData name="s-house40-7@outlook.jp" userId="42c85286f3c57f10" providerId="LiveId" clId="{EFBC2530-E19A-4E2E-BFE0-CAFD59DFFD02}"/>
    <pc:docChg chg="undo custSel addSld delSld modSld sldOrd">
      <pc:chgData name="s-house40-7@outlook.jp" userId="42c85286f3c57f10" providerId="LiveId" clId="{EFBC2530-E19A-4E2E-BFE0-CAFD59DFFD02}" dt="2020-10-31T07:36:51.099" v="1604"/>
      <pc:docMkLst>
        <pc:docMk/>
      </pc:docMkLst>
      <pc:sldChg chg="ord">
        <pc:chgData name="s-house40-7@outlook.jp" userId="42c85286f3c57f10" providerId="LiveId" clId="{EFBC2530-E19A-4E2E-BFE0-CAFD59DFFD02}" dt="2020-10-31T05:22:35.210" v="10"/>
        <pc:sldMkLst>
          <pc:docMk/>
          <pc:sldMk cId="1467195045" sldId="268"/>
        </pc:sldMkLst>
      </pc:sldChg>
      <pc:sldChg chg="del">
        <pc:chgData name="s-house40-7@outlook.jp" userId="42c85286f3c57f10" providerId="LiveId" clId="{EFBC2530-E19A-4E2E-BFE0-CAFD59DFFD02}" dt="2020-10-31T05:21:47.269" v="0" actId="2696"/>
        <pc:sldMkLst>
          <pc:docMk/>
          <pc:sldMk cId="2184369282" sldId="297"/>
        </pc:sldMkLst>
      </pc:sldChg>
      <pc:sldChg chg="addSp modSp mod modAnim">
        <pc:chgData name="s-house40-7@outlook.jp" userId="42c85286f3c57f10" providerId="LiveId" clId="{EFBC2530-E19A-4E2E-BFE0-CAFD59DFFD02}" dt="2020-10-31T06:10:05.386" v="613"/>
        <pc:sldMkLst>
          <pc:docMk/>
          <pc:sldMk cId="1117882090" sldId="312"/>
        </pc:sldMkLst>
        <pc:spChg chg="add mod">
          <ac:chgData name="s-house40-7@outlook.jp" userId="42c85286f3c57f10" providerId="LiveId" clId="{EFBC2530-E19A-4E2E-BFE0-CAFD59DFFD02}" dt="2020-10-31T06:05:41.562" v="547" actId="1076"/>
          <ac:spMkLst>
            <pc:docMk/>
            <pc:sldMk cId="1117882090" sldId="312"/>
            <ac:spMk id="2" creationId="{A20461BC-2856-423F-B5B8-DF7DF35897D0}"/>
          </ac:spMkLst>
        </pc:spChg>
        <pc:spChg chg="mod">
          <ac:chgData name="s-house40-7@outlook.jp" userId="42c85286f3c57f10" providerId="LiveId" clId="{EFBC2530-E19A-4E2E-BFE0-CAFD59DFFD02}" dt="2020-10-31T06:06:00.753" v="550" actId="14100"/>
          <ac:spMkLst>
            <pc:docMk/>
            <pc:sldMk cId="1117882090" sldId="312"/>
            <ac:spMk id="3" creationId="{00000000-0000-0000-0000-000000000000}"/>
          </ac:spMkLst>
        </pc:spChg>
        <pc:spChg chg="add mod">
          <ac:chgData name="s-house40-7@outlook.jp" userId="42c85286f3c57f10" providerId="LiveId" clId="{EFBC2530-E19A-4E2E-BFE0-CAFD59DFFD02}" dt="2020-10-31T06:05:28.412" v="545" actId="1076"/>
          <ac:spMkLst>
            <pc:docMk/>
            <pc:sldMk cId="1117882090" sldId="312"/>
            <ac:spMk id="4" creationId="{F3304E01-C271-4B9B-B146-66EA7069E488}"/>
          </ac:spMkLst>
        </pc:spChg>
        <pc:spChg chg="add mod">
          <ac:chgData name="s-house40-7@outlook.jp" userId="42c85286f3c57f10" providerId="LiveId" clId="{EFBC2530-E19A-4E2E-BFE0-CAFD59DFFD02}" dt="2020-10-31T06:05:24.561" v="544" actId="1076"/>
          <ac:spMkLst>
            <pc:docMk/>
            <pc:sldMk cId="1117882090" sldId="312"/>
            <ac:spMk id="5" creationId="{FDCE2588-E680-416F-8F51-BF9B32CA0A5E}"/>
          </ac:spMkLst>
        </pc:spChg>
        <pc:spChg chg="mod">
          <ac:chgData name="s-house40-7@outlook.jp" userId="42c85286f3c57f10" providerId="LiveId" clId="{EFBC2530-E19A-4E2E-BFE0-CAFD59DFFD02}" dt="2020-10-31T06:05:32.529" v="546" actId="1076"/>
          <ac:spMkLst>
            <pc:docMk/>
            <pc:sldMk cId="1117882090" sldId="312"/>
            <ac:spMk id="8" creationId="{00000000-0000-0000-0000-000000000000}"/>
          </ac:spMkLst>
        </pc:spChg>
        <pc:spChg chg="add mod">
          <ac:chgData name="s-house40-7@outlook.jp" userId="42c85286f3c57f10" providerId="LiveId" clId="{EFBC2530-E19A-4E2E-BFE0-CAFD59DFFD02}" dt="2020-10-31T06:05:19.114" v="543" actId="1076"/>
          <ac:spMkLst>
            <pc:docMk/>
            <pc:sldMk cId="1117882090" sldId="312"/>
            <ac:spMk id="13" creationId="{E9A60CA2-0DA5-4396-98A7-43DAFA944100}"/>
          </ac:spMkLst>
        </pc:spChg>
        <pc:spChg chg="add mod">
          <ac:chgData name="s-house40-7@outlook.jp" userId="42c85286f3c57f10" providerId="LiveId" clId="{EFBC2530-E19A-4E2E-BFE0-CAFD59DFFD02}" dt="2020-10-31T06:08:34.774" v="563" actId="208"/>
          <ac:spMkLst>
            <pc:docMk/>
            <pc:sldMk cId="1117882090" sldId="312"/>
            <ac:spMk id="14" creationId="{437BE3F0-D046-47A4-BAE1-42C0E42E3A3C}"/>
          </ac:spMkLst>
        </pc:spChg>
        <pc:spChg chg="add mod">
          <ac:chgData name="s-house40-7@outlook.jp" userId="42c85286f3c57f10" providerId="LiveId" clId="{EFBC2530-E19A-4E2E-BFE0-CAFD59DFFD02}" dt="2020-10-31T06:09:40.064" v="610"/>
          <ac:spMkLst>
            <pc:docMk/>
            <pc:sldMk cId="1117882090" sldId="312"/>
            <ac:spMk id="15" creationId="{0D184844-3212-43C7-B418-71B90C34BA60}"/>
          </ac:spMkLst>
        </pc:spChg>
      </pc:sldChg>
      <pc:sldChg chg="modSp mod">
        <pc:chgData name="s-house40-7@outlook.jp" userId="42c85286f3c57f10" providerId="LiveId" clId="{EFBC2530-E19A-4E2E-BFE0-CAFD59DFFD02}" dt="2020-10-31T06:11:47.868" v="703" actId="1036"/>
        <pc:sldMkLst>
          <pc:docMk/>
          <pc:sldMk cId="3722583979" sldId="313"/>
        </pc:sldMkLst>
        <pc:spChg chg="mod">
          <ac:chgData name="s-house40-7@outlook.jp" userId="42c85286f3c57f10" providerId="LiveId" clId="{EFBC2530-E19A-4E2E-BFE0-CAFD59DFFD02}" dt="2020-10-31T06:11:31.638" v="689" actId="255"/>
          <ac:spMkLst>
            <pc:docMk/>
            <pc:sldMk cId="3722583979" sldId="313"/>
            <ac:spMk id="7" creationId="{0D4FB1FE-BA11-411C-B16B-F5AF0E2C2A1A}"/>
          </ac:spMkLst>
        </pc:spChg>
        <pc:spChg chg="mod">
          <ac:chgData name="s-house40-7@outlook.jp" userId="42c85286f3c57f10" providerId="LiveId" clId="{EFBC2530-E19A-4E2E-BFE0-CAFD59DFFD02}" dt="2020-10-31T06:11:47.868" v="703" actId="1036"/>
          <ac:spMkLst>
            <pc:docMk/>
            <pc:sldMk cId="3722583979" sldId="313"/>
            <ac:spMk id="8" creationId="{00000000-0000-0000-0000-000000000000}"/>
          </ac:spMkLst>
        </pc:spChg>
      </pc:sldChg>
      <pc:sldChg chg="del">
        <pc:chgData name="s-house40-7@outlook.jp" userId="42c85286f3c57f10" providerId="LiveId" clId="{EFBC2530-E19A-4E2E-BFE0-CAFD59DFFD02}" dt="2020-10-31T05:21:51.332" v="1" actId="2696"/>
        <pc:sldMkLst>
          <pc:docMk/>
          <pc:sldMk cId="3155274762" sldId="316"/>
        </pc:sldMkLst>
      </pc:sldChg>
      <pc:sldChg chg="del">
        <pc:chgData name="s-house40-7@outlook.jp" userId="42c85286f3c57f10" providerId="LiveId" clId="{EFBC2530-E19A-4E2E-BFE0-CAFD59DFFD02}" dt="2020-10-31T05:21:54.710" v="2" actId="2696"/>
        <pc:sldMkLst>
          <pc:docMk/>
          <pc:sldMk cId="516927211" sldId="317"/>
        </pc:sldMkLst>
      </pc:sldChg>
      <pc:sldChg chg="addSp delSp modSp mod modAnim">
        <pc:chgData name="s-house40-7@outlook.jp" userId="42c85286f3c57f10" providerId="LiveId" clId="{EFBC2530-E19A-4E2E-BFE0-CAFD59DFFD02}" dt="2020-10-31T06:42:11.131" v="1011" actId="1076"/>
        <pc:sldMkLst>
          <pc:docMk/>
          <pc:sldMk cId="1868892483" sldId="319"/>
        </pc:sldMkLst>
        <pc:spChg chg="add mod">
          <ac:chgData name="s-house40-7@outlook.jp" userId="42c85286f3c57f10" providerId="LiveId" clId="{EFBC2530-E19A-4E2E-BFE0-CAFD59DFFD02}" dt="2020-10-31T06:39:48.813" v="997" actId="1076"/>
          <ac:spMkLst>
            <pc:docMk/>
            <pc:sldMk cId="1868892483" sldId="319"/>
            <ac:spMk id="2" creationId="{8737E895-4D87-4B31-9345-E4406AFF6E90}"/>
          </ac:spMkLst>
        </pc:spChg>
        <pc:spChg chg="add mod">
          <ac:chgData name="s-house40-7@outlook.jp" userId="42c85286f3c57f10" providerId="LiveId" clId="{EFBC2530-E19A-4E2E-BFE0-CAFD59DFFD02}" dt="2020-10-31T06:32:46.339" v="857" actId="14100"/>
          <ac:spMkLst>
            <pc:docMk/>
            <pc:sldMk cId="1868892483" sldId="319"/>
            <ac:spMk id="4" creationId="{7A2E68FA-C791-4124-830B-4FE7C320D7C7}"/>
          </ac:spMkLst>
        </pc:spChg>
        <pc:spChg chg="add mod">
          <ac:chgData name="s-house40-7@outlook.jp" userId="42c85286f3c57f10" providerId="LiveId" clId="{EFBC2530-E19A-4E2E-BFE0-CAFD59DFFD02}" dt="2020-10-31T06:34:14.022" v="885" actId="1076"/>
          <ac:spMkLst>
            <pc:docMk/>
            <pc:sldMk cId="1868892483" sldId="319"/>
            <ac:spMk id="5" creationId="{0307E597-4CFE-45CB-84C6-F36B07CCE17B}"/>
          </ac:spMkLst>
        </pc:spChg>
        <pc:spChg chg="mod">
          <ac:chgData name="s-house40-7@outlook.jp" userId="42c85286f3c57f10" providerId="LiveId" clId="{EFBC2530-E19A-4E2E-BFE0-CAFD59DFFD02}" dt="2020-10-31T06:32:06.257" v="838" actId="14100"/>
          <ac:spMkLst>
            <pc:docMk/>
            <pc:sldMk cId="1868892483" sldId="319"/>
            <ac:spMk id="9" creationId="{00000000-0000-0000-0000-000000000000}"/>
          </ac:spMkLst>
        </pc:spChg>
        <pc:spChg chg="add mod">
          <ac:chgData name="s-house40-7@outlook.jp" userId="42c85286f3c57f10" providerId="LiveId" clId="{EFBC2530-E19A-4E2E-BFE0-CAFD59DFFD02}" dt="2020-10-31T06:35:51.305" v="899" actId="1076"/>
          <ac:spMkLst>
            <pc:docMk/>
            <pc:sldMk cId="1868892483" sldId="319"/>
            <ac:spMk id="13" creationId="{9FB3E640-2A1E-437A-B430-831904848533}"/>
          </ac:spMkLst>
        </pc:spChg>
        <pc:spChg chg="add del">
          <ac:chgData name="s-house40-7@outlook.jp" userId="42c85286f3c57f10" providerId="LiveId" clId="{EFBC2530-E19A-4E2E-BFE0-CAFD59DFFD02}" dt="2020-10-31T06:36:28.039" v="918" actId="22"/>
          <ac:spMkLst>
            <pc:docMk/>
            <pc:sldMk cId="1868892483" sldId="319"/>
            <ac:spMk id="15" creationId="{3D44BA7D-50A8-419F-8447-1026E54D0F03}"/>
          </ac:spMkLst>
        </pc:spChg>
        <pc:spChg chg="add mod">
          <ac:chgData name="s-house40-7@outlook.jp" userId="42c85286f3c57f10" providerId="LiveId" clId="{EFBC2530-E19A-4E2E-BFE0-CAFD59DFFD02}" dt="2020-10-31T06:37:51.300" v="926" actId="1076"/>
          <ac:spMkLst>
            <pc:docMk/>
            <pc:sldMk cId="1868892483" sldId="319"/>
            <ac:spMk id="17" creationId="{6C2F7A12-116C-430B-A9CF-8F051CFE2227}"/>
          </ac:spMkLst>
        </pc:spChg>
        <pc:spChg chg="add mod">
          <ac:chgData name="s-house40-7@outlook.jp" userId="42c85286f3c57f10" providerId="LiveId" clId="{EFBC2530-E19A-4E2E-BFE0-CAFD59DFFD02}" dt="2020-10-31T06:38:52.082" v="971" actId="1076"/>
          <ac:spMkLst>
            <pc:docMk/>
            <pc:sldMk cId="1868892483" sldId="319"/>
            <ac:spMk id="19" creationId="{21E56423-B0A2-4FBB-AE34-C5706AA5E806}"/>
          </ac:spMkLst>
        </pc:spChg>
        <pc:spChg chg="add mod">
          <ac:chgData name="s-house40-7@outlook.jp" userId="42c85286f3c57f10" providerId="LiveId" clId="{EFBC2530-E19A-4E2E-BFE0-CAFD59DFFD02}" dt="2020-10-31T06:41:24.354" v="1008" actId="14100"/>
          <ac:spMkLst>
            <pc:docMk/>
            <pc:sldMk cId="1868892483" sldId="319"/>
            <ac:spMk id="20" creationId="{37FAC0B9-0B40-4F74-96C3-58FC4BA2BC46}"/>
          </ac:spMkLst>
        </pc:spChg>
        <pc:spChg chg="add mod">
          <ac:chgData name="s-house40-7@outlook.jp" userId="42c85286f3c57f10" providerId="LiveId" clId="{EFBC2530-E19A-4E2E-BFE0-CAFD59DFFD02}" dt="2020-10-31T06:42:11.131" v="1011" actId="1076"/>
          <ac:spMkLst>
            <pc:docMk/>
            <pc:sldMk cId="1868892483" sldId="319"/>
            <ac:spMk id="21" creationId="{361AC6E6-A044-42AE-BEDB-05386E4DEC0B}"/>
          </ac:spMkLst>
        </pc:spChg>
      </pc:sldChg>
      <pc:sldChg chg="modSp mod">
        <pc:chgData name="s-house40-7@outlook.jp" userId="42c85286f3c57f10" providerId="LiveId" clId="{EFBC2530-E19A-4E2E-BFE0-CAFD59DFFD02}" dt="2020-10-31T06:44:37.615" v="1037" actId="14100"/>
        <pc:sldMkLst>
          <pc:docMk/>
          <pc:sldMk cId="3507983821" sldId="320"/>
        </pc:sldMkLst>
        <pc:spChg chg="mod">
          <ac:chgData name="s-house40-7@outlook.jp" userId="42c85286f3c57f10" providerId="LiveId" clId="{EFBC2530-E19A-4E2E-BFE0-CAFD59DFFD02}" dt="2020-10-31T06:44:37.615" v="1037" actId="14100"/>
          <ac:spMkLst>
            <pc:docMk/>
            <pc:sldMk cId="3507983821" sldId="320"/>
            <ac:spMk id="7" creationId="{0D4FB1FE-BA11-411C-B16B-F5AF0E2C2A1A}"/>
          </ac:spMkLst>
        </pc:spChg>
      </pc:sldChg>
      <pc:sldChg chg="modSp mod">
        <pc:chgData name="s-house40-7@outlook.jp" userId="42c85286f3c57f10" providerId="LiveId" clId="{EFBC2530-E19A-4E2E-BFE0-CAFD59DFFD02}" dt="2020-10-31T06:45:31.932" v="1058" actId="255"/>
        <pc:sldMkLst>
          <pc:docMk/>
          <pc:sldMk cId="2430625503" sldId="321"/>
        </pc:sldMkLst>
        <pc:spChg chg="mod">
          <ac:chgData name="s-house40-7@outlook.jp" userId="42c85286f3c57f10" providerId="LiveId" clId="{EFBC2530-E19A-4E2E-BFE0-CAFD59DFFD02}" dt="2020-10-31T06:45:31.932" v="1058" actId="255"/>
          <ac:spMkLst>
            <pc:docMk/>
            <pc:sldMk cId="2430625503" sldId="321"/>
            <ac:spMk id="7" creationId="{0D4FB1FE-BA11-411C-B16B-F5AF0E2C2A1A}"/>
          </ac:spMkLst>
        </pc:spChg>
      </pc:sldChg>
      <pc:sldChg chg="del">
        <pc:chgData name="s-house40-7@outlook.jp" userId="42c85286f3c57f10" providerId="LiveId" clId="{EFBC2530-E19A-4E2E-BFE0-CAFD59DFFD02}" dt="2020-10-31T06:45:52.154" v="1059" actId="2696"/>
        <pc:sldMkLst>
          <pc:docMk/>
          <pc:sldMk cId="1142589551" sldId="322"/>
        </pc:sldMkLst>
      </pc:sldChg>
      <pc:sldChg chg="addSp modSp mod modAnim">
        <pc:chgData name="s-house40-7@outlook.jp" userId="42c85286f3c57f10" providerId="LiveId" clId="{EFBC2530-E19A-4E2E-BFE0-CAFD59DFFD02}" dt="2020-10-31T07:15:32.773" v="1285" actId="1076"/>
        <pc:sldMkLst>
          <pc:docMk/>
          <pc:sldMk cId="3393193065" sldId="323"/>
        </pc:sldMkLst>
        <pc:spChg chg="add mod">
          <ac:chgData name="s-house40-7@outlook.jp" userId="42c85286f3c57f10" providerId="LiveId" clId="{EFBC2530-E19A-4E2E-BFE0-CAFD59DFFD02}" dt="2020-10-31T07:13:50.487" v="1273" actId="1076"/>
          <ac:spMkLst>
            <pc:docMk/>
            <pc:sldMk cId="3393193065" sldId="323"/>
            <ac:spMk id="2" creationId="{ACB5F5BF-09AD-4BB9-AEDB-0CFD7A36C2F0}"/>
          </ac:spMkLst>
        </pc:spChg>
        <pc:spChg chg="add mod">
          <ac:chgData name="s-house40-7@outlook.jp" userId="42c85286f3c57f10" providerId="LiveId" clId="{EFBC2530-E19A-4E2E-BFE0-CAFD59DFFD02}" dt="2020-10-31T07:10:53.063" v="1185" actId="1076"/>
          <ac:spMkLst>
            <pc:docMk/>
            <pc:sldMk cId="3393193065" sldId="323"/>
            <ac:spMk id="4" creationId="{CF49434C-F182-4059-B5F5-66260F53CAEE}"/>
          </ac:spMkLst>
        </pc:spChg>
        <pc:spChg chg="add mod">
          <ac:chgData name="s-house40-7@outlook.jp" userId="42c85286f3c57f10" providerId="LiveId" clId="{EFBC2530-E19A-4E2E-BFE0-CAFD59DFFD02}" dt="2020-10-31T07:12:10.285" v="1215" actId="1076"/>
          <ac:spMkLst>
            <pc:docMk/>
            <pc:sldMk cId="3393193065" sldId="323"/>
            <ac:spMk id="5" creationId="{87166C74-ECD4-4479-9853-F77500F44059}"/>
          </ac:spMkLst>
        </pc:spChg>
        <pc:spChg chg="mod">
          <ac:chgData name="s-house40-7@outlook.jp" userId="42c85286f3c57f10" providerId="LiveId" clId="{EFBC2530-E19A-4E2E-BFE0-CAFD59DFFD02}" dt="2020-10-31T07:09:41.568" v="1097" actId="14100"/>
          <ac:spMkLst>
            <pc:docMk/>
            <pc:sldMk cId="3393193065" sldId="323"/>
            <ac:spMk id="9" creationId="{00000000-0000-0000-0000-000000000000}"/>
          </ac:spMkLst>
        </pc:spChg>
        <pc:spChg chg="add mod">
          <ac:chgData name="s-house40-7@outlook.jp" userId="42c85286f3c57f10" providerId="LiveId" clId="{EFBC2530-E19A-4E2E-BFE0-CAFD59DFFD02}" dt="2020-10-31T07:12:56.891" v="1241" actId="1076"/>
          <ac:spMkLst>
            <pc:docMk/>
            <pc:sldMk cId="3393193065" sldId="323"/>
            <ac:spMk id="13" creationId="{D814275A-F027-4193-8F5A-01AFFD50B462}"/>
          </ac:spMkLst>
        </pc:spChg>
        <pc:spChg chg="add mod">
          <ac:chgData name="s-house40-7@outlook.jp" userId="42c85286f3c57f10" providerId="LiveId" clId="{EFBC2530-E19A-4E2E-BFE0-CAFD59DFFD02}" dt="2020-10-31T07:13:43.108" v="1272" actId="1076"/>
          <ac:spMkLst>
            <pc:docMk/>
            <pc:sldMk cId="3393193065" sldId="323"/>
            <ac:spMk id="15" creationId="{F53CBA08-483B-421A-9EFE-5146EA27B106}"/>
          </ac:spMkLst>
        </pc:spChg>
        <pc:spChg chg="add mod">
          <ac:chgData name="s-house40-7@outlook.jp" userId="42c85286f3c57f10" providerId="LiveId" clId="{EFBC2530-E19A-4E2E-BFE0-CAFD59DFFD02}" dt="2020-10-31T07:15:02.946" v="1283" actId="14100"/>
          <ac:spMkLst>
            <pc:docMk/>
            <pc:sldMk cId="3393193065" sldId="323"/>
            <ac:spMk id="16" creationId="{4E862AE4-A749-4768-A10E-0625B3A0B817}"/>
          </ac:spMkLst>
        </pc:spChg>
        <pc:spChg chg="add mod">
          <ac:chgData name="s-house40-7@outlook.jp" userId="42c85286f3c57f10" providerId="LiveId" clId="{EFBC2530-E19A-4E2E-BFE0-CAFD59DFFD02}" dt="2020-10-31T07:15:32.773" v="1285" actId="1076"/>
          <ac:spMkLst>
            <pc:docMk/>
            <pc:sldMk cId="3393193065" sldId="323"/>
            <ac:spMk id="17" creationId="{43C33B62-ABEC-4221-BFBB-B27E20C4E448}"/>
          </ac:spMkLst>
        </pc:spChg>
      </pc:sldChg>
      <pc:sldChg chg="modSp mod">
        <pc:chgData name="s-house40-7@outlook.jp" userId="42c85286f3c57f10" providerId="LiveId" clId="{EFBC2530-E19A-4E2E-BFE0-CAFD59DFFD02}" dt="2020-10-31T07:16:54.979" v="1306" actId="255"/>
        <pc:sldMkLst>
          <pc:docMk/>
          <pc:sldMk cId="2533500041" sldId="324"/>
        </pc:sldMkLst>
        <pc:spChg chg="mod">
          <ac:chgData name="s-house40-7@outlook.jp" userId="42c85286f3c57f10" providerId="LiveId" clId="{EFBC2530-E19A-4E2E-BFE0-CAFD59DFFD02}" dt="2020-10-31T07:16:54.979" v="1306" actId="255"/>
          <ac:spMkLst>
            <pc:docMk/>
            <pc:sldMk cId="2533500041" sldId="324"/>
            <ac:spMk id="7" creationId="{0D4FB1FE-BA11-411C-B16B-F5AF0E2C2A1A}"/>
          </ac:spMkLst>
        </pc:spChg>
      </pc:sldChg>
      <pc:sldChg chg="addSp delSp modSp mod">
        <pc:chgData name="s-house40-7@outlook.jp" userId="42c85286f3c57f10" providerId="LiveId" clId="{EFBC2530-E19A-4E2E-BFE0-CAFD59DFFD02}" dt="2020-10-31T07:24:03.884" v="1400" actId="1038"/>
        <pc:sldMkLst>
          <pc:docMk/>
          <pc:sldMk cId="1429985703" sldId="325"/>
        </pc:sldMkLst>
        <pc:spChg chg="add mod">
          <ac:chgData name="s-house40-7@outlook.jp" userId="42c85286f3c57f10" providerId="LiveId" clId="{EFBC2530-E19A-4E2E-BFE0-CAFD59DFFD02}" dt="2020-10-31T07:18:37.225" v="1325" actId="2085"/>
          <ac:spMkLst>
            <pc:docMk/>
            <pc:sldMk cId="1429985703" sldId="325"/>
            <ac:spMk id="2" creationId="{3E4B6CF3-4D05-42B3-863C-E214A26DEFE5}"/>
          </ac:spMkLst>
        </pc:spChg>
        <pc:spChg chg="add mod">
          <ac:chgData name="s-house40-7@outlook.jp" userId="42c85286f3c57f10" providerId="LiveId" clId="{EFBC2530-E19A-4E2E-BFE0-CAFD59DFFD02}" dt="2020-10-31T07:19:30.363" v="1335" actId="14100"/>
          <ac:spMkLst>
            <pc:docMk/>
            <pc:sldMk cId="1429985703" sldId="325"/>
            <ac:spMk id="4" creationId="{24F8871B-31E3-4939-A9DF-0417AF9F27B3}"/>
          </ac:spMkLst>
        </pc:spChg>
        <pc:spChg chg="add mod">
          <ac:chgData name="s-house40-7@outlook.jp" userId="42c85286f3c57f10" providerId="LiveId" clId="{EFBC2530-E19A-4E2E-BFE0-CAFD59DFFD02}" dt="2020-10-31T07:21:50.290" v="1355" actId="14100"/>
          <ac:spMkLst>
            <pc:docMk/>
            <pc:sldMk cId="1429985703" sldId="325"/>
            <ac:spMk id="5" creationId="{D076680B-A4FA-410C-B6AB-DE16A3E6951E}"/>
          </ac:spMkLst>
        </pc:spChg>
        <pc:spChg chg="mod">
          <ac:chgData name="s-house40-7@outlook.jp" userId="42c85286f3c57f10" providerId="LiveId" clId="{EFBC2530-E19A-4E2E-BFE0-CAFD59DFFD02}" dt="2020-10-31T07:17:32.256" v="1319" actId="6549"/>
          <ac:spMkLst>
            <pc:docMk/>
            <pc:sldMk cId="1429985703" sldId="325"/>
            <ac:spMk id="7" creationId="{0D4FB1FE-BA11-411C-B16B-F5AF0E2C2A1A}"/>
          </ac:spMkLst>
        </pc:spChg>
        <pc:spChg chg="add del mod">
          <ac:chgData name="s-house40-7@outlook.jp" userId="42c85286f3c57f10" providerId="LiveId" clId="{EFBC2530-E19A-4E2E-BFE0-CAFD59DFFD02}" dt="2020-10-31T07:22:29.348" v="1359" actId="21"/>
          <ac:spMkLst>
            <pc:docMk/>
            <pc:sldMk cId="1429985703" sldId="325"/>
            <ac:spMk id="10" creationId="{E86687F8-3464-49E1-BF3E-8861CE2BBC72}"/>
          </ac:spMkLst>
        </pc:spChg>
        <pc:spChg chg="add mod">
          <ac:chgData name="s-house40-7@outlook.jp" userId="42c85286f3c57f10" providerId="LiveId" clId="{EFBC2530-E19A-4E2E-BFE0-CAFD59DFFD02}" dt="2020-10-31T07:22:59.850" v="1363" actId="2085"/>
          <ac:spMkLst>
            <pc:docMk/>
            <pc:sldMk cId="1429985703" sldId="325"/>
            <ac:spMk id="11" creationId="{31C6B1AE-6A24-42C9-AA5F-2DD9B2646FF6}"/>
          </ac:spMkLst>
        </pc:spChg>
        <pc:spChg chg="add mod">
          <ac:chgData name="s-house40-7@outlook.jp" userId="42c85286f3c57f10" providerId="LiveId" clId="{EFBC2530-E19A-4E2E-BFE0-CAFD59DFFD02}" dt="2020-10-31T07:23:41.887" v="1369" actId="14100"/>
          <ac:spMkLst>
            <pc:docMk/>
            <pc:sldMk cId="1429985703" sldId="325"/>
            <ac:spMk id="12" creationId="{439B9D26-0427-440E-8A1F-2F5F5DE03E45}"/>
          </ac:spMkLst>
        </pc:spChg>
        <pc:picChg chg="mod">
          <ac:chgData name="s-house40-7@outlook.jp" userId="42c85286f3c57f10" providerId="LiveId" clId="{EFBC2530-E19A-4E2E-BFE0-CAFD59DFFD02}" dt="2020-10-31T07:24:03.884" v="1400" actId="1038"/>
          <ac:picMkLst>
            <pc:docMk/>
            <pc:sldMk cId="1429985703" sldId="325"/>
            <ac:picMk id="2050" creationId="{00000000-0000-0000-0000-000000000000}"/>
          </ac:picMkLst>
        </pc:picChg>
      </pc:sldChg>
      <pc:sldChg chg="addSp modSp mod modAnim">
        <pc:chgData name="s-house40-7@outlook.jp" userId="42c85286f3c57f10" providerId="LiveId" clId="{EFBC2530-E19A-4E2E-BFE0-CAFD59DFFD02}" dt="2020-10-31T07:30:12.623" v="1554" actId="1076"/>
        <pc:sldMkLst>
          <pc:docMk/>
          <pc:sldMk cId="2745375480" sldId="326"/>
        </pc:sldMkLst>
        <pc:spChg chg="add mod">
          <ac:chgData name="s-house40-7@outlook.jp" userId="42c85286f3c57f10" providerId="LiveId" clId="{EFBC2530-E19A-4E2E-BFE0-CAFD59DFFD02}" dt="2020-10-31T07:28:41.842" v="1545" actId="1076"/>
          <ac:spMkLst>
            <pc:docMk/>
            <pc:sldMk cId="2745375480" sldId="326"/>
            <ac:spMk id="2" creationId="{A60E26D2-17AC-41B5-9B16-69C2FBCE829B}"/>
          </ac:spMkLst>
        </pc:spChg>
        <pc:spChg chg="add mod">
          <ac:chgData name="s-house40-7@outlook.jp" userId="42c85286f3c57f10" providerId="LiveId" clId="{EFBC2530-E19A-4E2E-BFE0-CAFD59DFFD02}" dt="2020-10-31T07:25:51.017" v="1429" actId="1076"/>
          <ac:spMkLst>
            <pc:docMk/>
            <pc:sldMk cId="2745375480" sldId="326"/>
            <ac:spMk id="4" creationId="{B8881D99-C0E2-4C7B-93DF-F6A794BF7A3E}"/>
          </ac:spMkLst>
        </pc:spChg>
        <pc:spChg chg="add mod">
          <ac:chgData name="s-house40-7@outlook.jp" userId="42c85286f3c57f10" providerId="LiveId" clId="{EFBC2530-E19A-4E2E-BFE0-CAFD59DFFD02}" dt="2020-10-31T07:28:25.520" v="1543" actId="1076"/>
          <ac:spMkLst>
            <pc:docMk/>
            <pc:sldMk cId="2745375480" sldId="326"/>
            <ac:spMk id="5" creationId="{A0423DEB-576A-488C-8B06-560E43072FFB}"/>
          </ac:spMkLst>
        </pc:spChg>
        <pc:spChg chg="mod">
          <ac:chgData name="s-house40-7@outlook.jp" userId="42c85286f3c57f10" providerId="LiveId" clId="{EFBC2530-E19A-4E2E-BFE0-CAFD59DFFD02}" dt="2020-10-31T07:24:53.531" v="1405" actId="14100"/>
          <ac:spMkLst>
            <pc:docMk/>
            <pc:sldMk cId="2745375480" sldId="326"/>
            <ac:spMk id="8" creationId="{00000000-0000-0000-0000-000000000000}"/>
          </ac:spMkLst>
        </pc:spChg>
        <pc:spChg chg="add mod">
          <ac:chgData name="s-house40-7@outlook.jp" userId="42c85286f3c57f10" providerId="LiveId" clId="{EFBC2530-E19A-4E2E-BFE0-CAFD59DFFD02}" dt="2020-10-31T07:28:33.364" v="1544" actId="1076"/>
          <ac:spMkLst>
            <pc:docMk/>
            <pc:sldMk cId="2745375480" sldId="326"/>
            <ac:spMk id="13" creationId="{3D4AAF45-33C0-46D5-ADF8-010556869D2A}"/>
          </ac:spMkLst>
        </pc:spChg>
        <pc:spChg chg="add mod">
          <ac:chgData name="s-house40-7@outlook.jp" userId="42c85286f3c57f10" providerId="LiveId" clId="{EFBC2530-E19A-4E2E-BFE0-CAFD59DFFD02}" dt="2020-10-31T07:29:51.743" v="1552" actId="1076"/>
          <ac:spMkLst>
            <pc:docMk/>
            <pc:sldMk cId="2745375480" sldId="326"/>
            <ac:spMk id="14" creationId="{219D2624-CF56-4E34-B0CB-3E67EA041453}"/>
          </ac:spMkLst>
        </pc:spChg>
        <pc:spChg chg="add mod">
          <ac:chgData name="s-house40-7@outlook.jp" userId="42c85286f3c57f10" providerId="LiveId" clId="{EFBC2530-E19A-4E2E-BFE0-CAFD59DFFD02}" dt="2020-10-31T07:30:12.623" v="1554" actId="1076"/>
          <ac:spMkLst>
            <pc:docMk/>
            <pc:sldMk cId="2745375480" sldId="326"/>
            <ac:spMk id="15" creationId="{FE44CBDF-8A41-4DAA-AFA3-B6EE430DA930}"/>
          </ac:spMkLst>
        </pc:spChg>
      </pc:sldChg>
      <pc:sldChg chg="modSp mod">
        <pc:chgData name="s-house40-7@outlook.jp" userId="42c85286f3c57f10" providerId="LiveId" clId="{EFBC2530-E19A-4E2E-BFE0-CAFD59DFFD02}" dt="2020-10-31T07:31:00.356" v="1575" actId="255"/>
        <pc:sldMkLst>
          <pc:docMk/>
          <pc:sldMk cId="4138343472" sldId="327"/>
        </pc:sldMkLst>
        <pc:spChg chg="mod">
          <ac:chgData name="s-house40-7@outlook.jp" userId="42c85286f3c57f10" providerId="LiveId" clId="{EFBC2530-E19A-4E2E-BFE0-CAFD59DFFD02}" dt="2020-10-31T07:31:00.356" v="1575" actId="255"/>
          <ac:spMkLst>
            <pc:docMk/>
            <pc:sldMk cId="4138343472" sldId="327"/>
            <ac:spMk id="7" creationId="{0D4FB1FE-BA11-411C-B16B-F5AF0E2C2A1A}"/>
          </ac:spMkLst>
        </pc:spChg>
      </pc:sldChg>
      <pc:sldChg chg="addSp delSp modSp mod modAnim addCm delCm">
        <pc:chgData name="s-house40-7@outlook.jp" userId="42c85286f3c57f10" providerId="LiveId" clId="{EFBC2530-E19A-4E2E-BFE0-CAFD59DFFD02}" dt="2020-10-31T05:42:15.483" v="228" actId="14100"/>
        <pc:sldMkLst>
          <pc:docMk/>
          <pc:sldMk cId="746408560" sldId="328"/>
        </pc:sldMkLst>
        <pc:spChg chg="add del mod">
          <ac:chgData name="s-house40-7@outlook.jp" userId="42c85286f3c57f10" providerId="LiveId" clId="{EFBC2530-E19A-4E2E-BFE0-CAFD59DFFD02}" dt="2020-10-31T05:24:22.609" v="14" actId="21"/>
          <ac:spMkLst>
            <pc:docMk/>
            <pc:sldMk cId="746408560" sldId="328"/>
            <ac:spMk id="4" creationId="{5DC7DC83-1008-484D-B401-D457BA969359}"/>
          </ac:spMkLst>
        </pc:spChg>
        <pc:spChg chg="add mod">
          <ac:chgData name="s-house40-7@outlook.jp" userId="42c85286f3c57f10" providerId="LiveId" clId="{EFBC2530-E19A-4E2E-BFE0-CAFD59DFFD02}" dt="2020-10-31T05:30:40.905" v="94" actId="14100"/>
          <ac:spMkLst>
            <pc:docMk/>
            <pc:sldMk cId="746408560" sldId="328"/>
            <ac:spMk id="5" creationId="{47E9F58E-AE44-48DB-B7A0-F52CD6037CFA}"/>
          </ac:spMkLst>
        </pc:spChg>
        <pc:spChg chg="mod">
          <ac:chgData name="s-house40-7@outlook.jp" userId="42c85286f3c57f10" providerId="LiveId" clId="{EFBC2530-E19A-4E2E-BFE0-CAFD59DFFD02}" dt="2020-10-31T05:29:11.214" v="85" actId="1076"/>
          <ac:spMkLst>
            <pc:docMk/>
            <pc:sldMk cId="746408560" sldId="328"/>
            <ac:spMk id="7" creationId="{0D4FB1FE-BA11-411C-B16B-F5AF0E2C2A1A}"/>
          </ac:spMkLst>
        </pc:spChg>
        <pc:spChg chg="add mod">
          <ac:chgData name="s-house40-7@outlook.jp" userId="42c85286f3c57f10" providerId="LiveId" clId="{EFBC2530-E19A-4E2E-BFE0-CAFD59DFFD02}" dt="2020-10-31T05:30:21.780" v="90" actId="2711"/>
          <ac:spMkLst>
            <pc:docMk/>
            <pc:sldMk cId="746408560" sldId="328"/>
            <ac:spMk id="8" creationId="{C316D48D-6DB0-48E1-B03D-B18143BF9C17}"/>
          </ac:spMkLst>
        </pc:spChg>
        <pc:spChg chg="add mod">
          <ac:chgData name="s-house40-7@outlook.jp" userId="42c85286f3c57f10" providerId="LiveId" clId="{EFBC2530-E19A-4E2E-BFE0-CAFD59DFFD02}" dt="2020-10-31T05:42:15.483" v="228" actId="14100"/>
          <ac:spMkLst>
            <pc:docMk/>
            <pc:sldMk cId="746408560" sldId="328"/>
            <ac:spMk id="9" creationId="{F4124E4E-FFF5-49A5-946A-ED2C4F48BE47}"/>
          </ac:spMkLst>
        </pc:spChg>
        <pc:spChg chg="add mod">
          <ac:chgData name="s-house40-7@outlook.jp" userId="42c85286f3c57f10" providerId="LiveId" clId="{EFBC2530-E19A-4E2E-BFE0-CAFD59DFFD02}" dt="2020-10-31T05:41:44.187" v="226" actId="14100"/>
          <ac:spMkLst>
            <pc:docMk/>
            <pc:sldMk cId="746408560" sldId="328"/>
            <ac:spMk id="11" creationId="{1E17F8DB-2847-47EB-8F49-A89E5B475694}"/>
          </ac:spMkLst>
        </pc:spChg>
        <pc:spChg chg="add mod">
          <ac:chgData name="s-house40-7@outlook.jp" userId="42c85286f3c57f10" providerId="LiveId" clId="{EFBC2530-E19A-4E2E-BFE0-CAFD59DFFD02}" dt="2020-10-31T05:41:06.166" v="222" actId="2085"/>
          <ac:spMkLst>
            <pc:docMk/>
            <pc:sldMk cId="746408560" sldId="328"/>
            <ac:spMk id="13" creationId="{3651C8E0-EC76-4553-A4E2-00898B28EEF3}"/>
          </ac:spMkLst>
        </pc:spChg>
        <pc:spChg chg="add mod">
          <ac:chgData name="s-house40-7@outlook.jp" userId="42c85286f3c57f10" providerId="LiveId" clId="{EFBC2530-E19A-4E2E-BFE0-CAFD59DFFD02}" dt="2020-10-31T05:40:59.241" v="221" actId="2085"/>
          <ac:spMkLst>
            <pc:docMk/>
            <pc:sldMk cId="746408560" sldId="328"/>
            <ac:spMk id="15" creationId="{C4B20D2B-5E68-43DD-90A9-DA5564D115FF}"/>
          </ac:spMkLst>
        </pc:spChg>
        <pc:spChg chg="add mod">
          <ac:chgData name="s-house40-7@outlook.jp" userId="42c85286f3c57f10" providerId="LiveId" clId="{EFBC2530-E19A-4E2E-BFE0-CAFD59DFFD02}" dt="2020-10-31T05:37:08.051" v="192" actId="1076"/>
          <ac:spMkLst>
            <pc:docMk/>
            <pc:sldMk cId="746408560" sldId="328"/>
            <ac:spMk id="16" creationId="{EA6E49FC-5DCD-4115-BA9B-39267B94A257}"/>
          </ac:spMkLst>
        </pc:spChg>
        <pc:picChg chg="mod">
          <ac:chgData name="s-house40-7@outlook.jp" userId="42c85286f3c57f10" providerId="LiveId" clId="{EFBC2530-E19A-4E2E-BFE0-CAFD59DFFD02}" dt="2020-10-31T05:39:51.022" v="219" actId="1076"/>
          <ac:picMkLst>
            <pc:docMk/>
            <pc:sldMk cId="746408560" sldId="328"/>
            <ac:picMk id="2" creationId="{00000000-0000-0000-0000-000000000000}"/>
          </ac:picMkLst>
        </pc:picChg>
      </pc:sldChg>
      <pc:sldChg chg="addSp modSp mod">
        <pc:chgData name="s-house40-7@outlook.jp" userId="42c85286f3c57f10" providerId="LiveId" clId="{EFBC2530-E19A-4E2E-BFE0-CAFD59DFFD02}" dt="2020-10-31T05:52:06.373" v="253" actId="1076"/>
        <pc:sldMkLst>
          <pc:docMk/>
          <pc:sldMk cId="1803296630" sldId="329"/>
        </pc:sldMkLst>
        <pc:spChg chg="add mod">
          <ac:chgData name="s-house40-7@outlook.jp" userId="42c85286f3c57f10" providerId="LiveId" clId="{EFBC2530-E19A-4E2E-BFE0-CAFD59DFFD02}" dt="2020-10-31T05:51:25.913" v="242" actId="14100"/>
          <ac:spMkLst>
            <pc:docMk/>
            <pc:sldMk cId="1803296630" sldId="329"/>
            <ac:spMk id="4" creationId="{2001D925-E27F-4372-A0A3-1A8DDAA490C0}"/>
          </ac:spMkLst>
        </pc:spChg>
        <pc:spChg chg="add mod">
          <ac:chgData name="s-house40-7@outlook.jp" userId="42c85286f3c57f10" providerId="LiveId" clId="{EFBC2530-E19A-4E2E-BFE0-CAFD59DFFD02}" dt="2020-10-31T05:51:21.311" v="241" actId="14100"/>
          <ac:spMkLst>
            <pc:docMk/>
            <pc:sldMk cId="1803296630" sldId="329"/>
            <ac:spMk id="5" creationId="{51AE11BF-BEBB-4322-80B7-A8829DF8A517}"/>
          </ac:spMkLst>
        </pc:spChg>
        <pc:spChg chg="add mod">
          <ac:chgData name="s-house40-7@outlook.jp" userId="42c85286f3c57f10" providerId="LiveId" clId="{EFBC2530-E19A-4E2E-BFE0-CAFD59DFFD02}" dt="2020-10-31T05:52:06.373" v="253" actId="1076"/>
          <ac:spMkLst>
            <pc:docMk/>
            <pc:sldMk cId="1803296630" sldId="329"/>
            <ac:spMk id="11" creationId="{BC687602-278C-4D90-8925-FC1AFCCB33C0}"/>
          </ac:spMkLst>
        </pc:spChg>
      </pc:sldChg>
      <pc:sldChg chg="addSp modSp mod">
        <pc:chgData name="s-house40-7@outlook.jp" userId="42c85286f3c57f10" providerId="LiveId" clId="{EFBC2530-E19A-4E2E-BFE0-CAFD59DFFD02}" dt="2020-10-31T07:03:25.814" v="1068" actId="14100"/>
        <pc:sldMkLst>
          <pc:docMk/>
          <pc:sldMk cId="2263005932" sldId="337"/>
        </pc:sldMkLst>
        <pc:spChg chg="add">
          <ac:chgData name="s-house40-7@outlook.jp" userId="42c85286f3c57f10" providerId="LiveId" clId="{EFBC2530-E19A-4E2E-BFE0-CAFD59DFFD02}" dt="2020-10-31T06:48:38.148" v="1060" actId="22"/>
          <ac:spMkLst>
            <pc:docMk/>
            <pc:sldMk cId="2263005932" sldId="337"/>
            <ac:spMk id="4" creationId="{45F793DC-C512-4BA9-B082-21151042823E}"/>
          </ac:spMkLst>
        </pc:spChg>
        <pc:spChg chg="add mod">
          <ac:chgData name="s-house40-7@outlook.jp" userId="42c85286f3c57f10" providerId="LiveId" clId="{EFBC2530-E19A-4E2E-BFE0-CAFD59DFFD02}" dt="2020-10-31T07:03:05.558" v="1064" actId="14100"/>
          <ac:spMkLst>
            <pc:docMk/>
            <pc:sldMk cId="2263005932" sldId="337"/>
            <ac:spMk id="11" creationId="{667300F4-A7FD-4A17-8BF1-C98A9B3D6C80}"/>
          </ac:spMkLst>
        </pc:spChg>
        <pc:spChg chg="add mod">
          <ac:chgData name="s-house40-7@outlook.jp" userId="42c85286f3c57f10" providerId="LiveId" clId="{EFBC2530-E19A-4E2E-BFE0-CAFD59DFFD02}" dt="2020-10-31T07:03:25.814" v="1068" actId="14100"/>
          <ac:spMkLst>
            <pc:docMk/>
            <pc:sldMk cId="2263005932" sldId="337"/>
            <ac:spMk id="15" creationId="{E4287EC7-AB80-4A7F-ACA9-6E1367AAAD8E}"/>
          </ac:spMkLst>
        </pc:spChg>
      </pc:sldChg>
      <pc:sldChg chg="addSp modSp mod">
        <pc:chgData name="s-house40-7@outlook.jp" userId="42c85286f3c57f10" providerId="LiveId" clId="{EFBC2530-E19A-4E2E-BFE0-CAFD59DFFD02}" dt="2020-10-31T07:08:24.677" v="1088" actId="22"/>
        <pc:sldMkLst>
          <pc:docMk/>
          <pc:sldMk cId="61583665" sldId="341"/>
        </pc:sldMkLst>
        <pc:spChg chg="add mod">
          <ac:chgData name="s-house40-7@outlook.jp" userId="42c85286f3c57f10" providerId="LiveId" clId="{EFBC2530-E19A-4E2E-BFE0-CAFD59DFFD02}" dt="2020-10-31T07:08:11.887" v="1087" actId="14100"/>
          <ac:spMkLst>
            <pc:docMk/>
            <pc:sldMk cId="61583665" sldId="341"/>
            <ac:spMk id="4" creationId="{A8553521-C7BF-487D-8FC8-D96664965A84}"/>
          </ac:spMkLst>
        </pc:spChg>
        <pc:spChg chg="add mod">
          <ac:chgData name="s-house40-7@outlook.jp" userId="42c85286f3c57f10" providerId="LiveId" clId="{EFBC2530-E19A-4E2E-BFE0-CAFD59DFFD02}" dt="2020-10-31T07:07:59.622" v="1086" actId="14100"/>
          <ac:spMkLst>
            <pc:docMk/>
            <pc:sldMk cId="61583665" sldId="341"/>
            <ac:spMk id="5" creationId="{2F4A84A2-910B-4CE2-9ECC-31E7116CA82A}"/>
          </ac:spMkLst>
        </pc:spChg>
        <pc:spChg chg="add">
          <ac:chgData name="s-house40-7@outlook.jp" userId="42c85286f3c57f10" providerId="LiveId" clId="{EFBC2530-E19A-4E2E-BFE0-CAFD59DFFD02}" dt="2020-10-31T07:08:24.677" v="1088" actId="22"/>
          <ac:spMkLst>
            <pc:docMk/>
            <pc:sldMk cId="61583665" sldId="341"/>
            <ac:spMk id="14" creationId="{80CCE3B9-D7EA-4BF1-9F52-FA8CFC69A00F}"/>
          </ac:spMkLst>
        </pc:spChg>
      </pc:sldChg>
      <pc:sldChg chg="addSp modSp mod">
        <pc:chgData name="s-house40-7@outlook.jp" userId="42c85286f3c57f10" providerId="LiveId" clId="{EFBC2530-E19A-4E2E-BFE0-CAFD59DFFD02}" dt="2020-10-31T06:18:21.284" v="767" actId="1076"/>
        <pc:sldMkLst>
          <pc:docMk/>
          <pc:sldMk cId="2880962797" sldId="345"/>
        </pc:sldMkLst>
        <pc:spChg chg="add">
          <ac:chgData name="s-house40-7@outlook.jp" userId="42c85286f3c57f10" providerId="LiveId" clId="{EFBC2530-E19A-4E2E-BFE0-CAFD59DFFD02}" dt="2020-10-31T06:12:37.822" v="704" actId="22"/>
          <ac:spMkLst>
            <pc:docMk/>
            <pc:sldMk cId="2880962797" sldId="345"/>
            <ac:spMk id="2" creationId="{DF29074A-67B9-4EA6-B5BB-A71B5F1A6621}"/>
          </ac:spMkLst>
        </pc:spChg>
        <pc:spChg chg="add mod">
          <ac:chgData name="s-house40-7@outlook.jp" userId="42c85286f3c57f10" providerId="LiveId" clId="{EFBC2530-E19A-4E2E-BFE0-CAFD59DFFD02}" dt="2020-10-31T06:13:20.361" v="734" actId="6549"/>
          <ac:spMkLst>
            <pc:docMk/>
            <pc:sldMk cId="2880962797" sldId="345"/>
            <ac:spMk id="4" creationId="{EF001597-F632-467D-AFDD-766FB2C27B32}"/>
          </ac:spMkLst>
        </pc:spChg>
        <pc:spChg chg="add">
          <ac:chgData name="s-house40-7@outlook.jp" userId="42c85286f3c57f10" providerId="LiveId" clId="{EFBC2530-E19A-4E2E-BFE0-CAFD59DFFD02}" dt="2020-10-31T06:13:44.126" v="735" actId="22"/>
          <ac:spMkLst>
            <pc:docMk/>
            <pc:sldMk cId="2880962797" sldId="345"/>
            <ac:spMk id="5" creationId="{25EE819A-945F-495C-8872-84BB2E707545}"/>
          </ac:spMkLst>
        </pc:spChg>
        <pc:spChg chg="add mod">
          <ac:chgData name="s-house40-7@outlook.jp" userId="42c85286f3c57f10" providerId="LiveId" clId="{EFBC2530-E19A-4E2E-BFE0-CAFD59DFFD02}" dt="2020-10-31T06:14:16.110" v="739" actId="14100"/>
          <ac:spMkLst>
            <pc:docMk/>
            <pc:sldMk cId="2880962797" sldId="345"/>
            <ac:spMk id="11" creationId="{81EF3E0E-BB31-481D-B89E-DC48C92A05C3}"/>
          </ac:spMkLst>
        </pc:spChg>
        <pc:spChg chg="add mod">
          <ac:chgData name="s-house40-7@outlook.jp" userId="42c85286f3c57f10" providerId="LiveId" clId="{EFBC2530-E19A-4E2E-BFE0-CAFD59DFFD02}" dt="2020-10-31T06:14:33.179" v="742" actId="14100"/>
          <ac:spMkLst>
            <pc:docMk/>
            <pc:sldMk cId="2880962797" sldId="345"/>
            <ac:spMk id="15" creationId="{74C87796-1183-4FC4-8905-651B803D2EC9}"/>
          </ac:spMkLst>
        </pc:spChg>
        <pc:spChg chg="add mod">
          <ac:chgData name="s-house40-7@outlook.jp" userId="42c85286f3c57f10" providerId="LiveId" clId="{EFBC2530-E19A-4E2E-BFE0-CAFD59DFFD02}" dt="2020-10-31T06:15:11.456" v="744" actId="1076"/>
          <ac:spMkLst>
            <pc:docMk/>
            <pc:sldMk cId="2880962797" sldId="345"/>
            <ac:spMk id="17" creationId="{160374E4-CC96-4CA6-B0CF-F19168B0B7A9}"/>
          </ac:spMkLst>
        </pc:spChg>
        <pc:picChg chg="mod">
          <ac:chgData name="s-house40-7@outlook.jp" userId="42c85286f3c57f10" providerId="LiveId" clId="{EFBC2530-E19A-4E2E-BFE0-CAFD59DFFD02}" dt="2020-10-31T06:18:21.284" v="767" actId="1076"/>
          <ac:picMkLst>
            <pc:docMk/>
            <pc:sldMk cId="2880962797" sldId="345"/>
            <ac:picMk id="13" creationId="{00000000-0000-0000-0000-000000000000}"/>
          </ac:picMkLst>
        </pc:picChg>
      </pc:sldChg>
      <pc:sldChg chg="addSp modSp mod">
        <pc:chgData name="s-house40-7@outlook.jp" userId="42c85286f3c57f10" providerId="LiveId" clId="{EFBC2530-E19A-4E2E-BFE0-CAFD59DFFD02}" dt="2020-10-31T06:21:56.076" v="781" actId="22"/>
        <pc:sldMkLst>
          <pc:docMk/>
          <pc:sldMk cId="1821062905" sldId="347"/>
        </pc:sldMkLst>
        <pc:spChg chg="add mod">
          <ac:chgData name="s-house40-7@outlook.jp" userId="42c85286f3c57f10" providerId="LiveId" clId="{EFBC2530-E19A-4E2E-BFE0-CAFD59DFFD02}" dt="2020-10-31T06:18:02.162" v="762" actId="1076"/>
          <ac:spMkLst>
            <pc:docMk/>
            <pc:sldMk cId="1821062905" sldId="347"/>
            <ac:spMk id="4" creationId="{5805D59D-3631-4F7A-B7A8-FA4A3390CCC5}"/>
          </ac:spMkLst>
        </pc:spChg>
        <pc:spChg chg="add mod">
          <ac:chgData name="s-house40-7@outlook.jp" userId="42c85286f3c57f10" providerId="LiveId" clId="{EFBC2530-E19A-4E2E-BFE0-CAFD59DFFD02}" dt="2020-10-31T06:18:08.660" v="763" actId="14100"/>
          <ac:spMkLst>
            <pc:docMk/>
            <pc:sldMk cId="1821062905" sldId="347"/>
            <ac:spMk id="5" creationId="{5798F2D0-D29E-4C29-A4BA-E18658796A74}"/>
          </ac:spMkLst>
        </pc:spChg>
        <pc:spChg chg="add mod">
          <ac:chgData name="s-house40-7@outlook.jp" userId="42c85286f3c57f10" providerId="LiveId" clId="{EFBC2530-E19A-4E2E-BFE0-CAFD59DFFD02}" dt="2020-10-31T06:18:37.725" v="769" actId="1076"/>
          <ac:spMkLst>
            <pc:docMk/>
            <pc:sldMk cId="1821062905" sldId="347"/>
            <ac:spMk id="11" creationId="{2E6D4924-AB06-4DD3-BF94-FC47A0206965}"/>
          </ac:spMkLst>
        </pc:spChg>
        <pc:spChg chg="add">
          <ac:chgData name="s-house40-7@outlook.jp" userId="42c85286f3c57f10" providerId="LiveId" clId="{EFBC2530-E19A-4E2E-BFE0-CAFD59DFFD02}" dt="2020-10-31T06:21:56.076" v="781" actId="22"/>
          <ac:spMkLst>
            <pc:docMk/>
            <pc:sldMk cId="1821062905" sldId="347"/>
            <ac:spMk id="13" creationId="{2DC4B3FA-B684-4CB4-9478-0D70080CDEA6}"/>
          </ac:spMkLst>
        </pc:spChg>
      </pc:sldChg>
      <pc:sldChg chg="addSp modSp mod">
        <pc:chgData name="s-house40-7@outlook.jp" userId="42c85286f3c57f10" providerId="LiveId" clId="{EFBC2530-E19A-4E2E-BFE0-CAFD59DFFD02}" dt="2020-10-31T06:24:06.556" v="824" actId="14100"/>
        <pc:sldMkLst>
          <pc:docMk/>
          <pc:sldMk cId="2352509266" sldId="351"/>
        </pc:sldMkLst>
        <pc:spChg chg="add mod">
          <ac:chgData name="s-house40-7@outlook.jp" userId="42c85286f3c57f10" providerId="LiveId" clId="{EFBC2530-E19A-4E2E-BFE0-CAFD59DFFD02}" dt="2020-10-31T06:23:07.093" v="815" actId="14100"/>
          <ac:spMkLst>
            <pc:docMk/>
            <pc:sldMk cId="2352509266" sldId="351"/>
            <ac:spMk id="2" creationId="{CB7CF2D9-DDED-4E93-B652-D9C45FDB4077}"/>
          </ac:spMkLst>
        </pc:spChg>
        <pc:spChg chg="add mod">
          <ac:chgData name="s-house40-7@outlook.jp" userId="42c85286f3c57f10" providerId="LiveId" clId="{EFBC2530-E19A-4E2E-BFE0-CAFD59DFFD02}" dt="2020-10-31T06:22:43.080" v="812" actId="1076"/>
          <ac:spMkLst>
            <pc:docMk/>
            <pc:sldMk cId="2352509266" sldId="351"/>
            <ac:spMk id="6" creationId="{62A5EF64-457E-4DC5-814E-D19890EB2C85}"/>
          </ac:spMkLst>
        </pc:spChg>
        <pc:spChg chg="add mod">
          <ac:chgData name="s-house40-7@outlook.jp" userId="42c85286f3c57f10" providerId="LiveId" clId="{EFBC2530-E19A-4E2E-BFE0-CAFD59DFFD02}" dt="2020-10-31T06:23:36.186" v="820" actId="14100"/>
          <ac:spMkLst>
            <pc:docMk/>
            <pc:sldMk cId="2352509266" sldId="351"/>
            <ac:spMk id="8" creationId="{B0EAD02F-E80E-4555-8DA6-32E9DB34DF78}"/>
          </ac:spMkLst>
        </pc:spChg>
        <pc:spChg chg="add mod">
          <ac:chgData name="s-house40-7@outlook.jp" userId="42c85286f3c57f10" providerId="LiveId" clId="{EFBC2530-E19A-4E2E-BFE0-CAFD59DFFD02}" dt="2020-10-31T06:24:06.556" v="824" actId="14100"/>
          <ac:spMkLst>
            <pc:docMk/>
            <pc:sldMk cId="2352509266" sldId="351"/>
            <ac:spMk id="10" creationId="{3FFC1A93-183C-4F84-B941-977924EEC77A}"/>
          </ac:spMkLst>
        </pc:spChg>
      </pc:sldChg>
      <pc:sldChg chg="delSp add mod">
        <pc:chgData name="s-house40-7@outlook.jp" userId="42c85286f3c57f10" providerId="LiveId" clId="{EFBC2530-E19A-4E2E-BFE0-CAFD59DFFD02}" dt="2020-10-31T05:42:42.659" v="231" actId="21"/>
        <pc:sldMkLst>
          <pc:docMk/>
          <pc:sldMk cId="2687464750" sldId="352"/>
        </pc:sldMkLst>
        <pc:spChg chg="del">
          <ac:chgData name="s-house40-7@outlook.jp" userId="42c85286f3c57f10" providerId="LiveId" clId="{EFBC2530-E19A-4E2E-BFE0-CAFD59DFFD02}" dt="2020-10-31T05:42:36.109" v="230" actId="21"/>
          <ac:spMkLst>
            <pc:docMk/>
            <pc:sldMk cId="2687464750" sldId="352"/>
            <ac:spMk id="11" creationId="{1E17F8DB-2847-47EB-8F49-A89E5B475694}"/>
          </ac:spMkLst>
        </pc:spChg>
        <pc:spChg chg="del">
          <ac:chgData name="s-house40-7@outlook.jp" userId="42c85286f3c57f10" providerId="LiveId" clId="{EFBC2530-E19A-4E2E-BFE0-CAFD59DFFD02}" dt="2020-10-31T05:42:42.659" v="231" actId="21"/>
          <ac:spMkLst>
            <pc:docMk/>
            <pc:sldMk cId="2687464750" sldId="352"/>
            <ac:spMk id="15" creationId="{C4B20D2B-5E68-43DD-90A9-DA5564D115FF}"/>
          </ac:spMkLst>
        </pc:spChg>
      </pc:sldChg>
      <pc:sldChg chg="delSp add mod">
        <pc:chgData name="s-house40-7@outlook.jp" userId="42c85286f3c57f10" providerId="LiveId" clId="{EFBC2530-E19A-4E2E-BFE0-CAFD59DFFD02}" dt="2020-10-31T05:43:10.781" v="234" actId="21"/>
        <pc:sldMkLst>
          <pc:docMk/>
          <pc:sldMk cId="733543980" sldId="353"/>
        </pc:sldMkLst>
        <pc:spChg chg="del">
          <ac:chgData name="s-house40-7@outlook.jp" userId="42c85286f3c57f10" providerId="LiveId" clId="{EFBC2530-E19A-4E2E-BFE0-CAFD59DFFD02}" dt="2020-10-31T05:43:07.008" v="233" actId="21"/>
          <ac:spMkLst>
            <pc:docMk/>
            <pc:sldMk cId="733543980" sldId="353"/>
            <ac:spMk id="9" creationId="{F4124E4E-FFF5-49A5-946A-ED2C4F48BE47}"/>
          </ac:spMkLst>
        </pc:spChg>
        <pc:spChg chg="del">
          <ac:chgData name="s-house40-7@outlook.jp" userId="42c85286f3c57f10" providerId="LiveId" clId="{EFBC2530-E19A-4E2E-BFE0-CAFD59DFFD02}" dt="2020-10-31T05:43:10.781" v="234" actId="21"/>
          <ac:spMkLst>
            <pc:docMk/>
            <pc:sldMk cId="733543980" sldId="353"/>
            <ac:spMk id="13" creationId="{3651C8E0-EC76-4553-A4E2-00898B28EEF3}"/>
          </ac:spMkLst>
        </pc:spChg>
      </pc:sldChg>
      <pc:sldChg chg="delSp add mod">
        <pc:chgData name="s-house40-7@outlook.jp" userId="42c85286f3c57f10" providerId="LiveId" clId="{EFBC2530-E19A-4E2E-BFE0-CAFD59DFFD02}" dt="2020-10-31T05:53:55.647" v="255" actId="21"/>
        <pc:sldMkLst>
          <pc:docMk/>
          <pc:sldMk cId="1850283641" sldId="354"/>
        </pc:sldMkLst>
        <pc:spChg chg="del">
          <ac:chgData name="s-house40-7@outlook.jp" userId="42c85286f3c57f10" providerId="LiveId" clId="{EFBC2530-E19A-4E2E-BFE0-CAFD59DFFD02}" dt="2020-10-31T05:53:55.647" v="255" actId="21"/>
          <ac:spMkLst>
            <pc:docMk/>
            <pc:sldMk cId="1850283641" sldId="354"/>
            <ac:spMk id="4" creationId="{2001D925-E27F-4372-A0A3-1A8DDAA490C0}"/>
          </ac:spMkLst>
        </pc:spChg>
      </pc:sldChg>
      <pc:sldChg chg="delSp modSp add mod">
        <pc:chgData name="s-house40-7@outlook.jp" userId="42c85286f3c57f10" providerId="LiveId" clId="{EFBC2530-E19A-4E2E-BFE0-CAFD59DFFD02}" dt="2020-10-31T05:54:14.191" v="258" actId="21"/>
        <pc:sldMkLst>
          <pc:docMk/>
          <pc:sldMk cId="1772982932" sldId="355"/>
        </pc:sldMkLst>
        <pc:spChg chg="del mod">
          <ac:chgData name="s-house40-7@outlook.jp" userId="42c85286f3c57f10" providerId="LiveId" clId="{EFBC2530-E19A-4E2E-BFE0-CAFD59DFFD02}" dt="2020-10-31T05:54:14.191" v="258" actId="21"/>
          <ac:spMkLst>
            <pc:docMk/>
            <pc:sldMk cId="1772982932" sldId="355"/>
            <ac:spMk id="5" creationId="{51AE11BF-BEBB-4322-80B7-A8829DF8A517}"/>
          </ac:spMkLst>
        </pc:spChg>
      </pc:sldChg>
      <pc:sldChg chg="addSp delSp modSp add mod">
        <pc:chgData name="s-house40-7@outlook.jp" userId="42c85286f3c57f10" providerId="LiveId" clId="{EFBC2530-E19A-4E2E-BFE0-CAFD59DFFD02}" dt="2020-10-31T06:00:52.550" v="386" actId="1076"/>
        <pc:sldMkLst>
          <pc:docMk/>
          <pc:sldMk cId="1566304693" sldId="356"/>
        </pc:sldMkLst>
        <pc:spChg chg="add del">
          <ac:chgData name="s-house40-7@outlook.jp" userId="42c85286f3c57f10" providerId="LiveId" clId="{EFBC2530-E19A-4E2E-BFE0-CAFD59DFFD02}" dt="2020-10-31T05:54:55.306" v="261" actId="11529"/>
          <ac:spMkLst>
            <pc:docMk/>
            <pc:sldMk cId="1566304693" sldId="356"/>
            <ac:spMk id="4" creationId="{EDACBE9B-AF4D-4533-B8E4-482C18EAFD6C}"/>
          </ac:spMkLst>
        </pc:spChg>
        <pc:spChg chg="add del mod">
          <ac:chgData name="s-house40-7@outlook.jp" userId="42c85286f3c57f10" providerId="LiveId" clId="{EFBC2530-E19A-4E2E-BFE0-CAFD59DFFD02}" dt="2020-10-31T05:55:37.150" v="267" actId="11529"/>
          <ac:spMkLst>
            <pc:docMk/>
            <pc:sldMk cId="1566304693" sldId="356"/>
            <ac:spMk id="5" creationId="{CAC9C80F-F846-480B-8C74-2657DB76090B}"/>
          </ac:spMkLst>
        </pc:spChg>
        <pc:spChg chg="add mod">
          <ac:chgData name="s-house40-7@outlook.jp" userId="42c85286f3c57f10" providerId="LiveId" clId="{EFBC2530-E19A-4E2E-BFE0-CAFD59DFFD02}" dt="2020-10-31T06:00:48.008" v="385" actId="1076"/>
          <ac:spMkLst>
            <pc:docMk/>
            <pc:sldMk cId="1566304693" sldId="356"/>
            <ac:spMk id="8" creationId="{D6A14E9A-2531-40AE-B09F-0938524DC35E}"/>
          </ac:spMkLst>
        </pc:spChg>
        <pc:spChg chg="add mod">
          <ac:chgData name="s-house40-7@outlook.jp" userId="42c85286f3c57f10" providerId="LiveId" clId="{EFBC2530-E19A-4E2E-BFE0-CAFD59DFFD02}" dt="2020-10-31T06:00:52.550" v="386" actId="1076"/>
          <ac:spMkLst>
            <pc:docMk/>
            <pc:sldMk cId="1566304693" sldId="356"/>
            <ac:spMk id="9" creationId="{59AE5F9B-D3B7-4C86-AFA6-D9A95B93F990}"/>
          </ac:spMkLst>
        </pc:spChg>
      </pc:sldChg>
      <pc:sldChg chg="addSp delSp modSp add mod">
        <pc:chgData name="s-house40-7@outlook.jp" userId="42c85286f3c57f10" providerId="LiveId" clId="{EFBC2530-E19A-4E2E-BFE0-CAFD59DFFD02}" dt="2020-10-31T06:16:09.240" v="750" actId="1076"/>
        <pc:sldMkLst>
          <pc:docMk/>
          <pc:sldMk cId="3229657817" sldId="357"/>
        </pc:sldMkLst>
        <pc:spChg chg="add mod">
          <ac:chgData name="s-house40-7@outlook.jp" userId="42c85286f3c57f10" providerId="LiveId" clId="{EFBC2530-E19A-4E2E-BFE0-CAFD59DFFD02}" dt="2020-10-31T06:16:09.240" v="750" actId="1076"/>
          <ac:spMkLst>
            <pc:docMk/>
            <pc:sldMk cId="3229657817" sldId="357"/>
            <ac:spMk id="8" creationId="{8D5331D8-81D4-445E-8243-8E46307DABCA}"/>
          </ac:spMkLst>
        </pc:spChg>
        <pc:spChg chg="del">
          <ac:chgData name="s-house40-7@outlook.jp" userId="42c85286f3c57f10" providerId="LiveId" clId="{EFBC2530-E19A-4E2E-BFE0-CAFD59DFFD02}" dt="2020-10-31T06:15:37.110" v="746" actId="21"/>
          <ac:spMkLst>
            <pc:docMk/>
            <pc:sldMk cId="3229657817" sldId="357"/>
            <ac:spMk id="11" creationId="{81EF3E0E-BB31-481D-B89E-DC48C92A05C3}"/>
          </ac:spMkLst>
        </pc:spChg>
        <pc:spChg chg="mod">
          <ac:chgData name="s-house40-7@outlook.jp" userId="42c85286f3c57f10" providerId="LiveId" clId="{EFBC2530-E19A-4E2E-BFE0-CAFD59DFFD02}" dt="2020-10-31T06:15:52.038" v="748" actId="14100"/>
          <ac:spMkLst>
            <pc:docMk/>
            <pc:sldMk cId="3229657817" sldId="357"/>
            <ac:spMk id="15" creationId="{74C87796-1183-4FC4-8905-651B803D2EC9}"/>
          </ac:spMkLst>
        </pc:spChg>
        <pc:spChg chg="del">
          <ac:chgData name="s-house40-7@outlook.jp" userId="42c85286f3c57f10" providerId="LiveId" clId="{EFBC2530-E19A-4E2E-BFE0-CAFD59DFFD02}" dt="2020-10-31T06:15:42.999" v="747" actId="21"/>
          <ac:spMkLst>
            <pc:docMk/>
            <pc:sldMk cId="3229657817" sldId="357"/>
            <ac:spMk id="17" creationId="{160374E4-CC96-4CA6-B0CF-F19168B0B7A9}"/>
          </ac:spMkLst>
        </pc:spChg>
      </pc:sldChg>
      <pc:sldChg chg="addSp delSp modSp add mod">
        <pc:chgData name="s-house40-7@outlook.jp" userId="42c85286f3c57f10" providerId="LiveId" clId="{EFBC2530-E19A-4E2E-BFE0-CAFD59DFFD02}" dt="2020-10-31T06:17:49.995" v="760" actId="21"/>
        <pc:sldMkLst>
          <pc:docMk/>
          <pc:sldMk cId="3008815658" sldId="358"/>
        </pc:sldMkLst>
        <pc:spChg chg="del">
          <ac:chgData name="s-house40-7@outlook.jp" userId="42c85286f3c57f10" providerId="LiveId" clId="{EFBC2530-E19A-4E2E-BFE0-CAFD59DFFD02}" dt="2020-10-31T06:16:24.748" v="752" actId="21"/>
          <ac:spMkLst>
            <pc:docMk/>
            <pc:sldMk cId="3008815658" sldId="358"/>
            <ac:spMk id="8" creationId="{8D5331D8-81D4-445E-8243-8E46307DABCA}"/>
          </ac:spMkLst>
        </pc:spChg>
        <pc:spChg chg="add del">
          <ac:chgData name="s-house40-7@outlook.jp" userId="42c85286f3c57f10" providerId="LiveId" clId="{EFBC2530-E19A-4E2E-BFE0-CAFD59DFFD02}" dt="2020-10-31T06:17:36.466" v="758" actId="21"/>
          <ac:spMkLst>
            <pc:docMk/>
            <pc:sldMk cId="3008815658" sldId="358"/>
            <ac:spMk id="9" creationId="{B6F5992A-3A7D-44C9-93A6-015A94404B45}"/>
          </ac:spMkLst>
        </pc:spChg>
        <pc:spChg chg="add del mod">
          <ac:chgData name="s-house40-7@outlook.jp" userId="42c85286f3c57f10" providerId="LiveId" clId="{EFBC2530-E19A-4E2E-BFE0-CAFD59DFFD02}" dt="2020-10-31T06:17:49.995" v="760" actId="21"/>
          <ac:spMkLst>
            <pc:docMk/>
            <pc:sldMk cId="3008815658" sldId="358"/>
            <ac:spMk id="10" creationId="{8A0917ED-8B17-4B6B-8AB4-3E83D0E97C64}"/>
          </ac:spMkLst>
        </pc:spChg>
        <pc:spChg chg="del">
          <ac:chgData name="s-house40-7@outlook.jp" userId="42c85286f3c57f10" providerId="LiveId" clId="{EFBC2530-E19A-4E2E-BFE0-CAFD59DFFD02}" dt="2020-10-31T06:16:27.904" v="753" actId="21"/>
          <ac:spMkLst>
            <pc:docMk/>
            <pc:sldMk cId="3008815658" sldId="358"/>
            <ac:spMk id="15" creationId="{74C87796-1183-4FC4-8905-651B803D2EC9}"/>
          </ac:spMkLst>
        </pc:spChg>
      </pc:sldChg>
      <pc:sldChg chg="addSp delSp modSp add mod">
        <pc:chgData name="s-house40-7@outlook.jp" userId="42c85286f3c57f10" providerId="LiveId" clId="{EFBC2530-E19A-4E2E-BFE0-CAFD59DFFD02}" dt="2020-10-31T06:22:04.894" v="782" actId="22"/>
        <pc:sldMkLst>
          <pc:docMk/>
          <pc:sldMk cId="329210423" sldId="359"/>
        </pc:sldMkLst>
        <pc:spChg chg="del">
          <ac:chgData name="s-house40-7@outlook.jp" userId="42c85286f3c57f10" providerId="LiveId" clId="{EFBC2530-E19A-4E2E-BFE0-CAFD59DFFD02}" dt="2020-10-31T06:18:50.132" v="772" actId="21"/>
          <ac:spMkLst>
            <pc:docMk/>
            <pc:sldMk cId="329210423" sldId="359"/>
            <ac:spMk id="4" creationId="{5805D59D-3631-4F7A-B7A8-FA4A3390CCC5}"/>
          </ac:spMkLst>
        </pc:spChg>
        <pc:spChg chg="mod">
          <ac:chgData name="s-house40-7@outlook.jp" userId="42c85286f3c57f10" providerId="LiveId" clId="{EFBC2530-E19A-4E2E-BFE0-CAFD59DFFD02}" dt="2020-10-31T06:18:56.227" v="773" actId="14100"/>
          <ac:spMkLst>
            <pc:docMk/>
            <pc:sldMk cId="329210423" sldId="359"/>
            <ac:spMk id="5" creationId="{5798F2D0-D29E-4C29-A4BA-E18658796A74}"/>
          </ac:spMkLst>
        </pc:spChg>
        <pc:spChg chg="add mod">
          <ac:chgData name="s-house40-7@outlook.jp" userId="42c85286f3c57f10" providerId="LiveId" clId="{EFBC2530-E19A-4E2E-BFE0-CAFD59DFFD02}" dt="2020-10-31T06:19:14.428" v="775" actId="1076"/>
          <ac:spMkLst>
            <pc:docMk/>
            <pc:sldMk cId="329210423" sldId="359"/>
            <ac:spMk id="8" creationId="{9E2048C2-A893-4B55-8C11-41CEC5C9F986}"/>
          </ac:spMkLst>
        </pc:spChg>
        <pc:spChg chg="add">
          <ac:chgData name="s-house40-7@outlook.jp" userId="42c85286f3c57f10" providerId="LiveId" clId="{EFBC2530-E19A-4E2E-BFE0-CAFD59DFFD02}" dt="2020-10-31T06:22:04.894" v="782" actId="22"/>
          <ac:spMkLst>
            <pc:docMk/>
            <pc:sldMk cId="329210423" sldId="359"/>
            <ac:spMk id="10" creationId="{2AD1E191-91A2-4C96-81B0-D79A77C4D69D}"/>
          </ac:spMkLst>
        </pc:spChg>
        <pc:spChg chg="del">
          <ac:chgData name="s-house40-7@outlook.jp" userId="42c85286f3c57f10" providerId="LiveId" clId="{EFBC2530-E19A-4E2E-BFE0-CAFD59DFFD02}" dt="2020-10-31T06:18:47.176" v="771" actId="21"/>
          <ac:spMkLst>
            <pc:docMk/>
            <pc:sldMk cId="329210423" sldId="359"/>
            <ac:spMk id="11" creationId="{2E6D4924-AB06-4DD3-BF94-FC47A0206965}"/>
          </ac:spMkLst>
        </pc:spChg>
      </pc:sldChg>
      <pc:sldChg chg="addSp delSp modSp add mod">
        <pc:chgData name="s-house40-7@outlook.jp" userId="42c85286f3c57f10" providerId="LiveId" clId="{EFBC2530-E19A-4E2E-BFE0-CAFD59DFFD02}" dt="2020-10-31T06:22:24.701" v="810" actId="1035"/>
        <pc:sldMkLst>
          <pc:docMk/>
          <pc:sldMk cId="2451142320" sldId="360"/>
        </pc:sldMkLst>
        <pc:spChg chg="add mod">
          <ac:chgData name="s-house40-7@outlook.jp" userId="42c85286f3c57f10" providerId="LiveId" clId="{EFBC2530-E19A-4E2E-BFE0-CAFD59DFFD02}" dt="2020-10-31T06:22:24.701" v="810" actId="1035"/>
          <ac:spMkLst>
            <pc:docMk/>
            <pc:sldMk cId="2451142320" sldId="360"/>
            <ac:spMk id="4" creationId="{1FB087D5-C530-4CD4-8199-154C5F40AF92}"/>
          </ac:spMkLst>
        </pc:spChg>
        <pc:spChg chg="del">
          <ac:chgData name="s-house40-7@outlook.jp" userId="42c85286f3c57f10" providerId="LiveId" clId="{EFBC2530-E19A-4E2E-BFE0-CAFD59DFFD02}" dt="2020-10-31T06:19:34.232" v="777" actId="21"/>
          <ac:spMkLst>
            <pc:docMk/>
            <pc:sldMk cId="2451142320" sldId="360"/>
            <ac:spMk id="5" creationId="{5798F2D0-D29E-4C29-A4BA-E18658796A74}"/>
          </ac:spMkLst>
        </pc:spChg>
        <pc:spChg chg="del">
          <ac:chgData name="s-house40-7@outlook.jp" userId="42c85286f3c57f10" providerId="LiveId" clId="{EFBC2530-E19A-4E2E-BFE0-CAFD59DFFD02}" dt="2020-10-31T06:19:37.742" v="778" actId="21"/>
          <ac:spMkLst>
            <pc:docMk/>
            <pc:sldMk cId="2451142320" sldId="360"/>
            <ac:spMk id="8" creationId="{9E2048C2-A893-4B55-8C11-41CEC5C9F986}"/>
          </ac:spMkLst>
        </pc:spChg>
      </pc:sldChg>
      <pc:sldChg chg="delSp add mod">
        <pc:chgData name="s-house40-7@outlook.jp" userId="42c85286f3c57f10" providerId="LiveId" clId="{EFBC2530-E19A-4E2E-BFE0-CAFD59DFFD02}" dt="2020-10-31T06:24:22.227" v="826" actId="21"/>
        <pc:sldMkLst>
          <pc:docMk/>
          <pc:sldMk cId="2934525610" sldId="361"/>
        </pc:sldMkLst>
        <pc:spChg chg="del">
          <ac:chgData name="s-house40-7@outlook.jp" userId="42c85286f3c57f10" providerId="LiveId" clId="{EFBC2530-E19A-4E2E-BFE0-CAFD59DFFD02}" dt="2020-10-31T06:24:22.227" v="826" actId="21"/>
          <ac:spMkLst>
            <pc:docMk/>
            <pc:sldMk cId="2934525610" sldId="361"/>
            <ac:spMk id="10" creationId="{3FFC1A93-183C-4F84-B941-977924EEC77A}"/>
          </ac:spMkLst>
        </pc:spChg>
      </pc:sldChg>
      <pc:sldChg chg="delSp add mod">
        <pc:chgData name="s-house40-7@outlook.jp" userId="42c85286f3c57f10" providerId="LiveId" clId="{EFBC2530-E19A-4E2E-BFE0-CAFD59DFFD02}" dt="2020-10-31T06:25:05.338" v="831" actId="21"/>
        <pc:sldMkLst>
          <pc:docMk/>
          <pc:sldMk cId="2779449829" sldId="362"/>
        </pc:sldMkLst>
        <pc:spChg chg="del">
          <ac:chgData name="s-house40-7@outlook.jp" userId="42c85286f3c57f10" providerId="LiveId" clId="{EFBC2530-E19A-4E2E-BFE0-CAFD59DFFD02}" dt="2020-10-31T06:24:35.625" v="828" actId="21"/>
          <ac:spMkLst>
            <pc:docMk/>
            <pc:sldMk cId="2779449829" sldId="362"/>
            <ac:spMk id="2" creationId="{CB7CF2D9-DDED-4E93-B652-D9C45FDB4077}"/>
          </ac:spMkLst>
        </pc:spChg>
        <pc:spChg chg="del">
          <ac:chgData name="s-house40-7@outlook.jp" userId="42c85286f3c57f10" providerId="LiveId" clId="{EFBC2530-E19A-4E2E-BFE0-CAFD59DFFD02}" dt="2020-10-31T06:25:05.338" v="831" actId="21"/>
          <ac:spMkLst>
            <pc:docMk/>
            <pc:sldMk cId="2779449829" sldId="362"/>
            <ac:spMk id="8" creationId="{B0EAD02F-E80E-4555-8DA6-32E9DB34DF78}"/>
          </ac:spMkLst>
        </pc:spChg>
      </pc:sldChg>
      <pc:sldChg chg="addSp delSp add mod">
        <pc:chgData name="s-house40-7@outlook.jp" userId="42c85286f3c57f10" providerId="LiveId" clId="{EFBC2530-E19A-4E2E-BFE0-CAFD59DFFD02}" dt="2020-10-31T06:25:48.828" v="833" actId="22"/>
        <pc:sldMkLst>
          <pc:docMk/>
          <pc:sldMk cId="3368151225" sldId="363"/>
        </pc:sldMkLst>
        <pc:spChg chg="add">
          <ac:chgData name="s-house40-7@outlook.jp" userId="42c85286f3c57f10" providerId="LiveId" clId="{EFBC2530-E19A-4E2E-BFE0-CAFD59DFFD02}" dt="2020-10-31T06:25:27.578" v="832" actId="22"/>
          <ac:spMkLst>
            <pc:docMk/>
            <pc:sldMk cId="3368151225" sldId="363"/>
            <ac:spMk id="2" creationId="{B2E4E770-00AD-4FA2-BCBD-1F8FECB16CA7}"/>
          </ac:spMkLst>
        </pc:spChg>
        <pc:spChg chg="add">
          <ac:chgData name="s-house40-7@outlook.jp" userId="42c85286f3c57f10" providerId="LiveId" clId="{EFBC2530-E19A-4E2E-BFE0-CAFD59DFFD02}" dt="2020-10-31T06:25:48.828" v="833" actId="22"/>
          <ac:spMkLst>
            <pc:docMk/>
            <pc:sldMk cId="3368151225" sldId="363"/>
            <ac:spMk id="5" creationId="{510F9E6D-FD69-4EEE-A509-D7B98CC297FF}"/>
          </ac:spMkLst>
        </pc:spChg>
        <pc:spChg chg="del">
          <ac:chgData name="s-house40-7@outlook.jp" userId="42c85286f3c57f10" providerId="LiveId" clId="{EFBC2530-E19A-4E2E-BFE0-CAFD59DFFD02}" dt="2020-10-31T06:24:49.303" v="830" actId="21"/>
          <ac:spMkLst>
            <pc:docMk/>
            <pc:sldMk cId="3368151225" sldId="363"/>
            <ac:spMk id="8" creationId="{B0EAD02F-E80E-4555-8DA6-32E9DB34DF78}"/>
          </ac:spMkLst>
        </pc:spChg>
      </pc:sldChg>
      <pc:sldChg chg="modSp add mod">
        <pc:chgData name="s-house40-7@outlook.jp" userId="42c85286f3c57f10" providerId="LiveId" clId="{EFBC2530-E19A-4E2E-BFE0-CAFD59DFFD02}" dt="2020-10-31T07:04:57.305" v="1070" actId="14100"/>
        <pc:sldMkLst>
          <pc:docMk/>
          <pc:sldMk cId="2813953858" sldId="364"/>
        </pc:sldMkLst>
        <pc:spChg chg="mod">
          <ac:chgData name="s-house40-7@outlook.jp" userId="42c85286f3c57f10" providerId="LiveId" clId="{EFBC2530-E19A-4E2E-BFE0-CAFD59DFFD02}" dt="2020-10-31T07:04:57.305" v="1070" actId="14100"/>
          <ac:spMkLst>
            <pc:docMk/>
            <pc:sldMk cId="2813953858" sldId="364"/>
            <ac:spMk id="11" creationId="{667300F4-A7FD-4A17-8BF1-C98A9B3D6C80}"/>
          </ac:spMkLst>
        </pc:spChg>
      </pc:sldChg>
      <pc:sldChg chg="delSp modSp add mod">
        <pc:chgData name="s-house40-7@outlook.jp" userId="42c85286f3c57f10" providerId="LiveId" clId="{EFBC2530-E19A-4E2E-BFE0-CAFD59DFFD02}" dt="2020-10-31T07:06:48.350" v="1075" actId="14100"/>
        <pc:sldMkLst>
          <pc:docMk/>
          <pc:sldMk cId="3430296791" sldId="365"/>
        </pc:sldMkLst>
        <pc:spChg chg="del">
          <ac:chgData name="s-house40-7@outlook.jp" userId="42c85286f3c57f10" providerId="LiveId" clId="{EFBC2530-E19A-4E2E-BFE0-CAFD59DFFD02}" dt="2020-10-31T07:06:29.856" v="1072" actId="21"/>
          <ac:spMkLst>
            <pc:docMk/>
            <pc:sldMk cId="3430296791" sldId="365"/>
            <ac:spMk id="11" creationId="{667300F4-A7FD-4A17-8BF1-C98A9B3D6C80}"/>
          </ac:spMkLst>
        </pc:spChg>
        <pc:spChg chg="mod">
          <ac:chgData name="s-house40-7@outlook.jp" userId="42c85286f3c57f10" providerId="LiveId" clId="{EFBC2530-E19A-4E2E-BFE0-CAFD59DFFD02}" dt="2020-10-31T07:06:48.350" v="1075" actId="14100"/>
          <ac:spMkLst>
            <pc:docMk/>
            <pc:sldMk cId="3430296791" sldId="365"/>
            <ac:spMk id="15" creationId="{E4287EC7-AB80-4A7F-ACA9-6E1367AAAD8E}"/>
          </ac:spMkLst>
        </pc:spChg>
      </pc:sldChg>
      <pc:sldChg chg="delSp add mod">
        <pc:chgData name="s-house40-7@outlook.jp" userId="42c85286f3c57f10" providerId="LiveId" clId="{EFBC2530-E19A-4E2E-BFE0-CAFD59DFFD02}" dt="2020-10-31T07:06:59.432" v="1077" actId="21"/>
        <pc:sldMkLst>
          <pc:docMk/>
          <pc:sldMk cId="1222556186" sldId="366"/>
        </pc:sldMkLst>
        <pc:spChg chg="del">
          <ac:chgData name="s-house40-7@outlook.jp" userId="42c85286f3c57f10" providerId="LiveId" clId="{EFBC2530-E19A-4E2E-BFE0-CAFD59DFFD02}" dt="2020-10-31T07:06:59.432" v="1077" actId="21"/>
          <ac:spMkLst>
            <pc:docMk/>
            <pc:sldMk cId="1222556186" sldId="366"/>
            <ac:spMk id="15" creationId="{E4287EC7-AB80-4A7F-ACA9-6E1367AAAD8E}"/>
          </ac:spMkLst>
        </pc:spChg>
      </pc:sldChg>
      <pc:sldChg chg="delSp add mod">
        <pc:chgData name="s-house40-7@outlook.jp" userId="42c85286f3c57f10" providerId="LiveId" clId="{EFBC2530-E19A-4E2E-BFE0-CAFD59DFFD02}" dt="2020-10-31T07:08:36.948" v="1090" actId="21"/>
        <pc:sldMkLst>
          <pc:docMk/>
          <pc:sldMk cId="2211117639" sldId="367"/>
        </pc:sldMkLst>
        <pc:spChg chg="del">
          <ac:chgData name="s-house40-7@outlook.jp" userId="42c85286f3c57f10" providerId="LiveId" clId="{EFBC2530-E19A-4E2E-BFE0-CAFD59DFFD02}" dt="2020-10-31T07:08:36.948" v="1090" actId="21"/>
          <ac:spMkLst>
            <pc:docMk/>
            <pc:sldMk cId="2211117639" sldId="367"/>
            <ac:spMk id="5" creationId="{2F4A84A2-910B-4CE2-9ECC-31E7116CA82A}"/>
          </ac:spMkLst>
        </pc:spChg>
      </pc:sldChg>
      <pc:sldChg chg="delSp modSp add mod">
        <pc:chgData name="s-house40-7@outlook.jp" userId="42c85286f3c57f10" providerId="LiveId" clId="{EFBC2530-E19A-4E2E-BFE0-CAFD59DFFD02}" dt="2020-10-31T07:08:56.869" v="1093" actId="21"/>
        <pc:sldMkLst>
          <pc:docMk/>
          <pc:sldMk cId="4259452822" sldId="368"/>
        </pc:sldMkLst>
        <pc:spChg chg="del mod">
          <ac:chgData name="s-house40-7@outlook.jp" userId="42c85286f3c57f10" providerId="LiveId" clId="{EFBC2530-E19A-4E2E-BFE0-CAFD59DFFD02}" dt="2020-10-31T07:08:56.869" v="1093" actId="21"/>
          <ac:spMkLst>
            <pc:docMk/>
            <pc:sldMk cId="4259452822" sldId="368"/>
            <ac:spMk id="4" creationId="{A8553521-C7BF-487D-8FC8-D96664965A84}"/>
          </ac:spMkLst>
        </pc:spChg>
      </pc:sldChg>
      <pc:sldChg chg="addSp add mod">
        <pc:chgData name="s-house40-7@outlook.jp" userId="42c85286f3c57f10" providerId="LiveId" clId="{EFBC2530-E19A-4E2E-BFE0-CAFD59DFFD02}" dt="2020-10-31T07:34:48.532" v="1578" actId="22"/>
        <pc:sldMkLst>
          <pc:docMk/>
          <pc:sldMk cId="2401293259" sldId="369"/>
        </pc:sldMkLst>
        <pc:spChg chg="add">
          <ac:chgData name="s-house40-7@outlook.jp" userId="42c85286f3c57f10" providerId="LiveId" clId="{EFBC2530-E19A-4E2E-BFE0-CAFD59DFFD02}" dt="2020-10-31T07:34:31.539" v="1577" actId="22"/>
          <ac:spMkLst>
            <pc:docMk/>
            <pc:sldMk cId="2401293259" sldId="369"/>
            <ac:spMk id="4" creationId="{9CA9C171-43F5-4742-991A-2DDDBEE9A837}"/>
          </ac:spMkLst>
        </pc:spChg>
        <pc:spChg chg="add">
          <ac:chgData name="s-house40-7@outlook.jp" userId="42c85286f3c57f10" providerId="LiveId" clId="{EFBC2530-E19A-4E2E-BFE0-CAFD59DFFD02}" dt="2020-10-31T07:34:48.532" v="1578" actId="22"/>
          <ac:spMkLst>
            <pc:docMk/>
            <pc:sldMk cId="2401293259" sldId="369"/>
            <ac:spMk id="5" creationId="{EFEF33F0-E7F8-4B5A-8D2A-7DF1063DE64F}"/>
          </ac:spMkLst>
        </pc:spChg>
      </pc:sldChg>
      <pc:sldChg chg="addSp modSp add mod">
        <pc:chgData name="s-house40-7@outlook.jp" userId="42c85286f3c57f10" providerId="LiveId" clId="{EFBC2530-E19A-4E2E-BFE0-CAFD59DFFD02}" dt="2020-10-31T07:36:51.099" v="1604"/>
        <pc:sldMkLst>
          <pc:docMk/>
          <pc:sldMk cId="503703342" sldId="370"/>
        </pc:sldMkLst>
        <pc:spChg chg="add">
          <ac:chgData name="s-house40-7@outlook.jp" userId="42c85286f3c57f10" providerId="LiveId" clId="{EFBC2530-E19A-4E2E-BFE0-CAFD59DFFD02}" dt="2020-10-31T07:36:06.289" v="1580" actId="22"/>
          <ac:spMkLst>
            <pc:docMk/>
            <pc:sldMk cId="503703342" sldId="370"/>
            <ac:spMk id="8" creationId="{C78A9D68-AFB2-4BFB-A10E-C5E48CBD48B4}"/>
          </ac:spMkLst>
        </pc:spChg>
        <pc:spChg chg="add mod">
          <ac:chgData name="s-house40-7@outlook.jp" userId="42c85286f3c57f10" providerId="LiveId" clId="{EFBC2530-E19A-4E2E-BFE0-CAFD59DFFD02}" dt="2020-10-31T07:36:51.099" v="1604"/>
          <ac:spMkLst>
            <pc:docMk/>
            <pc:sldMk cId="503703342" sldId="370"/>
            <ac:spMk id="9" creationId="{339EE41B-6E5C-4598-90B7-AC9F4BAE1433}"/>
          </ac:spMkLst>
        </pc:spChg>
      </pc:sldChg>
    </pc:docChg>
  </pc:docChgLst>
  <pc:docChgLst>
    <pc:chgData name="s-house40-7@outlook.jp" userId="42c85286f3c57f10" providerId="LiveId" clId="{1287239F-1EAB-4618-887D-B3002B475436}"/>
    <pc:docChg chg="modSld">
      <pc:chgData name="s-house40-7@outlook.jp" userId="42c85286f3c57f10" providerId="LiveId" clId="{1287239F-1EAB-4618-887D-B3002B475436}" dt="2020-10-10T22:02:03.621" v="3" actId="1038"/>
      <pc:docMkLst>
        <pc:docMk/>
      </pc:docMkLst>
      <pc:sldChg chg="modSp">
        <pc:chgData name="s-house40-7@outlook.jp" userId="42c85286f3c57f10" providerId="LiveId" clId="{1287239F-1EAB-4618-887D-B3002B475436}" dt="2020-10-10T22:02:03.621" v="3" actId="1038"/>
        <pc:sldMkLst>
          <pc:docMk/>
          <pc:sldMk cId="746408560" sldId="328"/>
        </pc:sldMkLst>
        <pc:picChg chg="mod">
          <ac:chgData name="s-house40-7@outlook.jp" userId="42c85286f3c57f10" providerId="LiveId" clId="{1287239F-1EAB-4618-887D-B3002B475436}" dt="2020-10-10T22:02:03.621" v="3" actId="1038"/>
          <ac:picMkLst>
            <pc:docMk/>
            <pc:sldMk cId="746408560" sldId="328"/>
            <ac:picMk id="8" creationId="{00000000-0000-0000-0000-000000000000}"/>
          </ac:picMkLst>
        </pc:picChg>
      </pc:sldChg>
    </pc:docChg>
  </pc:docChgLst>
  <pc:docChgLst>
    <pc:chgData name="s-house40-7@outlook.jp" userId="42c85286f3c57f10" providerId="LiveId" clId="{2FABBDD6-FE0C-47F7-8D0C-7BBBCCD5C557}"/>
    <pc:docChg chg="custSel delSld modSld">
      <pc:chgData name="s-house40-7@outlook.jp" userId="42c85286f3c57f10" providerId="LiveId" clId="{2FABBDD6-FE0C-47F7-8D0C-7BBBCCD5C557}" dt="2020-10-10T21:57:40.543" v="137" actId="14100"/>
      <pc:docMkLst>
        <pc:docMk/>
      </pc:docMkLst>
      <pc:sldChg chg="modSp mod">
        <pc:chgData name="s-house40-7@outlook.jp" userId="42c85286f3c57f10" providerId="LiveId" clId="{2FABBDD6-FE0C-47F7-8D0C-7BBBCCD5C557}" dt="2020-10-10T21:46:39.765" v="29" actId="1076"/>
        <pc:sldMkLst>
          <pc:docMk/>
          <pc:sldMk cId="746408560" sldId="328"/>
        </pc:sldMkLst>
        <pc:spChg chg="mod">
          <ac:chgData name="s-house40-7@outlook.jp" userId="42c85286f3c57f10" providerId="LiveId" clId="{2FABBDD6-FE0C-47F7-8D0C-7BBBCCD5C557}" dt="2020-10-10T21:46:39.765" v="29" actId="1076"/>
          <ac:spMkLst>
            <pc:docMk/>
            <pc:sldMk cId="746408560" sldId="328"/>
            <ac:spMk id="4" creationId="{00000000-0000-0000-0000-000000000000}"/>
          </ac:spMkLst>
        </pc:spChg>
        <pc:picChg chg="mod">
          <ac:chgData name="s-house40-7@outlook.jp" userId="42c85286f3c57f10" providerId="LiveId" clId="{2FABBDD6-FE0C-47F7-8D0C-7BBBCCD5C557}" dt="2020-10-10T21:46:33.051" v="27" actId="14100"/>
          <ac:picMkLst>
            <pc:docMk/>
            <pc:sldMk cId="746408560" sldId="328"/>
            <ac:picMk id="1027" creationId="{00000000-0000-0000-0000-000000000000}"/>
          </ac:picMkLst>
        </pc:picChg>
      </pc:sldChg>
      <pc:sldChg chg="addSp delSp modSp mod">
        <pc:chgData name="s-house40-7@outlook.jp" userId="42c85286f3c57f10" providerId="LiveId" clId="{2FABBDD6-FE0C-47F7-8D0C-7BBBCCD5C557}" dt="2020-10-10T21:47:16.531" v="34" actId="1076"/>
        <pc:sldMkLst>
          <pc:docMk/>
          <pc:sldMk cId="1803296630" sldId="329"/>
        </pc:sldMkLst>
        <pc:spChg chg="add mod">
          <ac:chgData name="s-house40-7@outlook.jp" userId="42c85286f3c57f10" providerId="LiveId" clId="{2FABBDD6-FE0C-47F7-8D0C-7BBBCCD5C557}" dt="2020-10-10T21:47:16.531" v="34" actId="1076"/>
          <ac:spMkLst>
            <pc:docMk/>
            <pc:sldMk cId="1803296630" sldId="329"/>
            <ac:spMk id="2" creationId="{71F1BA80-2CEB-4D20-90C6-0F85CDA76F30}"/>
          </ac:spMkLst>
        </pc:spChg>
        <pc:spChg chg="del mod">
          <ac:chgData name="s-house40-7@outlook.jp" userId="42c85286f3c57f10" providerId="LiveId" clId="{2FABBDD6-FE0C-47F7-8D0C-7BBBCCD5C557}" dt="2020-10-10T21:46:58.843" v="32" actId="21"/>
          <ac:spMkLst>
            <pc:docMk/>
            <pc:sldMk cId="1803296630" sldId="329"/>
            <ac:spMk id="9" creationId="{00000000-0000-0000-0000-000000000000}"/>
          </ac:spMkLst>
        </pc:spChg>
      </pc:sldChg>
      <pc:sldChg chg="addSp modSp mod">
        <pc:chgData name="s-house40-7@outlook.jp" userId="42c85286f3c57f10" providerId="LiveId" clId="{2FABBDD6-FE0C-47F7-8D0C-7BBBCCD5C557}" dt="2020-10-10T21:45:30.304" v="25" actId="1076"/>
        <pc:sldMkLst>
          <pc:docMk/>
          <pc:sldMk cId="1564490588" sldId="332"/>
        </pc:sldMkLst>
        <pc:spChg chg="add mod">
          <ac:chgData name="s-house40-7@outlook.jp" userId="42c85286f3c57f10" providerId="LiveId" clId="{2FABBDD6-FE0C-47F7-8D0C-7BBBCCD5C557}" dt="2020-10-10T21:45:30.304" v="25" actId="1076"/>
          <ac:spMkLst>
            <pc:docMk/>
            <pc:sldMk cId="1564490588" sldId="332"/>
            <ac:spMk id="4" creationId="{856059F1-F352-477B-97DA-65F7F20E63CC}"/>
          </ac:spMkLst>
        </pc:spChg>
        <pc:spChg chg="mod">
          <ac:chgData name="s-house40-7@outlook.jp" userId="42c85286f3c57f10" providerId="LiveId" clId="{2FABBDD6-FE0C-47F7-8D0C-7BBBCCD5C557}" dt="2020-10-10T21:45:22.138" v="24" actId="1076"/>
          <ac:spMkLst>
            <pc:docMk/>
            <pc:sldMk cId="1564490588" sldId="332"/>
            <ac:spMk id="9" creationId="{00000000-0000-0000-0000-000000000000}"/>
          </ac:spMkLst>
        </pc:spChg>
        <pc:picChg chg="add mod">
          <ac:chgData name="s-house40-7@outlook.jp" userId="42c85286f3c57f10" providerId="LiveId" clId="{2FABBDD6-FE0C-47F7-8D0C-7BBBCCD5C557}" dt="2020-10-10T21:44:47.151" v="19" actId="1076"/>
          <ac:picMkLst>
            <pc:docMk/>
            <pc:sldMk cId="1564490588" sldId="332"/>
            <ac:picMk id="2" creationId="{0C1A9B91-92CE-4392-9C43-29E201DD1D9B}"/>
          </ac:picMkLst>
        </pc:picChg>
        <pc:picChg chg="mod">
          <ac:chgData name="s-house40-7@outlook.jp" userId="42c85286f3c57f10" providerId="LiveId" clId="{2FABBDD6-FE0C-47F7-8D0C-7BBBCCD5C557}" dt="2020-10-10T21:44:25.256" v="11" actId="1076"/>
          <ac:picMkLst>
            <pc:docMk/>
            <pc:sldMk cId="1564490588" sldId="332"/>
            <ac:picMk id="8" creationId="{00000000-0000-0000-0000-000000000000}"/>
          </ac:picMkLst>
        </pc:picChg>
        <pc:picChg chg="mod">
          <ac:chgData name="s-house40-7@outlook.jp" userId="42c85286f3c57f10" providerId="LiveId" clId="{2FABBDD6-FE0C-47F7-8D0C-7BBBCCD5C557}" dt="2020-10-10T21:43:46.854" v="4" actId="14100"/>
          <ac:picMkLst>
            <pc:docMk/>
            <pc:sldMk cId="1564490588" sldId="332"/>
            <ac:picMk id="8194" creationId="{00000000-0000-0000-0000-000000000000}"/>
          </ac:picMkLst>
        </pc:picChg>
      </pc:sldChg>
      <pc:sldChg chg="delSp modSp del">
        <pc:chgData name="s-house40-7@outlook.jp" userId="42c85286f3c57f10" providerId="LiveId" clId="{2FABBDD6-FE0C-47F7-8D0C-7BBBCCD5C557}" dt="2020-10-10T21:45:52.800" v="26" actId="2696"/>
        <pc:sldMkLst>
          <pc:docMk/>
          <pc:sldMk cId="1479683091" sldId="334"/>
        </pc:sldMkLst>
        <pc:picChg chg="del mod">
          <ac:chgData name="s-house40-7@outlook.jp" userId="42c85286f3c57f10" providerId="LiveId" clId="{2FABBDD6-FE0C-47F7-8D0C-7BBBCCD5C557}" dt="2020-10-10T21:43:34.242" v="3" actId="21"/>
          <ac:picMkLst>
            <pc:docMk/>
            <pc:sldMk cId="1479683091" sldId="334"/>
            <ac:picMk id="6147" creationId="{00000000-0000-0000-0000-000000000000}"/>
          </ac:picMkLst>
        </pc:picChg>
      </pc:sldChg>
      <pc:sldChg chg="addSp modSp mod">
        <pc:chgData name="s-house40-7@outlook.jp" userId="42c85286f3c57f10" providerId="LiveId" clId="{2FABBDD6-FE0C-47F7-8D0C-7BBBCCD5C557}" dt="2020-10-10T21:53:26.243" v="122" actId="1076"/>
        <pc:sldMkLst>
          <pc:docMk/>
          <pc:sldMk cId="2263005932" sldId="337"/>
        </pc:sldMkLst>
        <pc:spChg chg="add mod">
          <ac:chgData name="s-house40-7@outlook.jp" userId="42c85286f3c57f10" providerId="LiveId" clId="{2FABBDD6-FE0C-47F7-8D0C-7BBBCCD5C557}" dt="2020-10-10T21:53:14.542" v="120" actId="1076"/>
          <ac:spMkLst>
            <pc:docMk/>
            <pc:sldMk cId="2263005932" sldId="337"/>
            <ac:spMk id="4" creationId="{FDA09160-C43B-4B1E-B7B0-AC40A7F69B52}"/>
          </ac:spMkLst>
        </pc:spChg>
        <pc:picChg chg="mod">
          <ac:chgData name="s-house40-7@outlook.jp" userId="42c85286f3c57f10" providerId="LiveId" clId="{2FABBDD6-FE0C-47F7-8D0C-7BBBCCD5C557}" dt="2020-10-10T21:53:26.243" v="122" actId="1076"/>
          <ac:picMkLst>
            <pc:docMk/>
            <pc:sldMk cId="2263005932" sldId="337"/>
            <ac:picMk id="2" creationId="{5B778F5A-BE2B-4DB6-B24E-48289CC5F8F8}"/>
          </ac:picMkLst>
        </pc:picChg>
        <pc:picChg chg="mod">
          <ac:chgData name="s-house40-7@outlook.jp" userId="42c85286f3c57f10" providerId="LiveId" clId="{2FABBDD6-FE0C-47F7-8D0C-7BBBCCD5C557}" dt="2020-10-10T21:53:07.785" v="119" actId="14100"/>
          <ac:picMkLst>
            <pc:docMk/>
            <pc:sldMk cId="2263005932" sldId="337"/>
            <ac:picMk id="10242" creationId="{00000000-0000-0000-0000-000000000000}"/>
          </ac:picMkLst>
        </pc:picChg>
      </pc:sldChg>
      <pc:sldChg chg="addSp modSp mod">
        <pc:chgData name="s-house40-7@outlook.jp" userId="42c85286f3c57f10" providerId="LiveId" clId="{2FABBDD6-FE0C-47F7-8D0C-7BBBCCD5C557}" dt="2020-10-10T21:54:35.593" v="128" actId="14100"/>
        <pc:sldMkLst>
          <pc:docMk/>
          <pc:sldMk cId="1845152221" sldId="339"/>
        </pc:sldMkLst>
        <pc:spChg chg="add mod">
          <ac:chgData name="s-house40-7@outlook.jp" userId="42c85286f3c57f10" providerId="LiveId" clId="{2FABBDD6-FE0C-47F7-8D0C-7BBBCCD5C557}" dt="2020-10-10T21:54:13.012" v="126" actId="1076"/>
          <ac:spMkLst>
            <pc:docMk/>
            <pc:sldMk cId="1845152221" sldId="339"/>
            <ac:spMk id="4" creationId="{DA6977A2-F2B6-4A02-B119-8559CD041D37}"/>
          </ac:spMkLst>
        </pc:spChg>
        <pc:picChg chg="mod">
          <ac:chgData name="s-house40-7@outlook.jp" userId="42c85286f3c57f10" providerId="LiveId" clId="{2FABBDD6-FE0C-47F7-8D0C-7BBBCCD5C557}" dt="2020-10-10T21:54:35.593" v="128" actId="14100"/>
          <ac:picMkLst>
            <pc:docMk/>
            <pc:sldMk cId="1845152221" sldId="339"/>
            <ac:picMk id="2" creationId="{80ADA66E-F4D4-4D49-82E7-484C72DE059C}"/>
          </ac:picMkLst>
        </pc:picChg>
        <pc:picChg chg="mod">
          <ac:chgData name="s-house40-7@outlook.jp" userId="42c85286f3c57f10" providerId="LiveId" clId="{2FABBDD6-FE0C-47F7-8D0C-7BBBCCD5C557}" dt="2020-10-10T21:54:03.702" v="125" actId="14100"/>
          <ac:picMkLst>
            <pc:docMk/>
            <pc:sldMk cId="1845152221" sldId="339"/>
            <ac:picMk id="12290" creationId="{00000000-0000-0000-0000-000000000000}"/>
          </ac:picMkLst>
        </pc:picChg>
      </pc:sldChg>
      <pc:sldChg chg="addSp modSp mod">
        <pc:chgData name="s-house40-7@outlook.jp" userId="42c85286f3c57f10" providerId="LiveId" clId="{2FABBDD6-FE0C-47F7-8D0C-7BBBCCD5C557}" dt="2020-10-10T21:56:44.892" v="132" actId="1076"/>
        <pc:sldMkLst>
          <pc:docMk/>
          <pc:sldMk cId="61583665" sldId="341"/>
        </pc:sldMkLst>
        <pc:spChg chg="add mod">
          <ac:chgData name="s-house40-7@outlook.jp" userId="42c85286f3c57f10" providerId="LiveId" clId="{2FABBDD6-FE0C-47F7-8D0C-7BBBCCD5C557}" dt="2020-10-10T21:56:44.892" v="132" actId="1076"/>
          <ac:spMkLst>
            <pc:docMk/>
            <pc:sldMk cId="61583665" sldId="341"/>
            <ac:spMk id="4" creationId="{E5D835D8-F93B-4E88-A4AD-9DBE36BF39C5}"/>
          </ac:spMkLst>
        </pc:spChg>
        <pc:picChg chg="mod">
          <ac:chgData name="s-house40-7@outlook.jp" userId="42c85286f3c57f10" providerId="LiveId" clId="{2FABBDD6-FE0C-47F7-8D0C-7BBBCCD5C557}" dt="2020-10-10T21:56:42.358" v="131" actId="1076"/>
          <ac:picMkLst>
            <pc:docMk/>
            <pc:sldMk cId="61583665" sldId="341"/>
            <ac:picMk id="2" creationId="{1EBB6EC2-4DB3-43A2-A138-760F5FA82F8C}"/>
          </ac:picMkLst>
        </pc:picChg>
        <pc:picChg chg="mod">
          <ac:chgData name="s-house40-7@outlook.jp" userId="42c85286f3c57f10" providerId="LiveId" clId="{2FABBDD6-FE0C-47F7-8D0C-7BBBCCD5C557}" dt="2020-10-10T21:56:39.551" v="130" actId="14100"/>
          <ac:picMkLst>
            <pc:docMk/>
            <pc:sldMk cId="61583665" sldId="341"/>
            <ac:picMk id="14338" creationId="{00000000-0000-0000-0000-000000000000}"/>
          </ac:picMkLst>
        </pc:picChg>
      </pc:sldChg>
      <pc:sldChg chg="addSp modSp mod">
        <pc:chgData name="s-house40-7@outlook.jp" userId="42c85286f3c57f10" providerId="LiveId" clId="{2FABBDD6-FE0C-47F7-8D0C-7BBBCCD5C557}" dt="2020-10-10T21:57:40.543" v="137" actId="14100"/>
        <pc:sldMkLst>
          <pc:docMk/>
          <pc:sldMk cId="3171816431" sldId="343"/>
        </pc:sldMkLst>
        <pc:spChg chg="add mod">
          <ac:chgData name="s-house40-7@outlook.jp" userId="42c85286f3c57f10" providerId="LiveId" clId="{2FABBDD6-FE0C-47F7-8D0C-7BBBCCD5C557}" dt="2020-10-10T21:57:36.988" v="136" actId="1076"/>
          <ac:spMkLst>
            <pc:docMk/>
            <pc:sldMk cId="3171816431" sldId="343"/>
            <ac:spMk id="4" creationId="{A3F51157-FC7B-4C94-B7B0-503E564BC75D}"/>
          </ac:spMkLst>
        </pc:spChg>
        <pc:picChg chg="mod">
          <ac:chgData name="s-house40-7@outlook.jp" userId="42c85286f3c57f10" providerId="LiveId" clId="{2FABBDD6-FE0C-47F7-8D0C-7BBBCCD5C557}" dt="2020-10-10T21:57:40.543" v="137" actId="14100"/>
          <ac:picMkLst>
            <pc:docMk/>
            <pc:sldMk cId="3171816431" sldId="343"/>
            <ac:picMk id="2" creationId="{DAC50E19-3A60-4018-92EE-9E771373CD83}"/>
          </ac:picMkLst>
        </pc:picChg>
        <pc:picChg chg="mod">
          <ac:chgData name="s-house40-7@outlook.jp" userId="42c85286f3c57f10" providerId="LiveId" clId="{2FABBDD6-FE0C-47F7-8D0C-7BBBCCD5C557}" dt="2020-10-10T21:57:02.344" v="134" actId="14100"/>
          <ac:picMkLst>
            <pc:docMk/>
            <pc:sldMk cId="3171816431" sldId="343"/>
            <ac:picMk id="16386" creationId="{00000000-0000-0000-0000-000000000000}"/>
          </ac:picMkLst>
        </pc:picChg>
      </pc:sldChg>
      <pc:sldChg chg="modSp">
        <pc:chgData name="s-house40-7@outlook.jp" userId="42c85286f3c57f10" providerId="LiveId" clId="{2FABBDD6-FE0C-47F7-8D0C-7BBBCCD5C557}" dt="2020-10-10T21:47:48.287" v="37" actId="1076"/>
        <pc:sldMkLst>
          <pc:docMk/>
          <pc:sldMk cId="2880962797" sldId="345"/>
        </pc:sldMkLst>
        <pc:picChg chg="mod">
          <ac:chgData name="s-house40-7@outlook.jp" userId="42c85286f3c57f10" providerId="LiveId" clId="{2FABBDD6-FE0C-47F7-8D0C-7BBBCCD5C557}" dt="2020-10-10T21:47:48.287" v="37" actId="1076"/>
          <ac:picMkLst>
            <pc:docMk/>
            <pc:sldMk cId="2880962797" sldId="345"/>
            <ac:picMk id="8" creationId="{00000000-0000-0000-0000-000000000000}"/>
          </ac:picMkLst>
        </pc:picChg>
        <pc:picChg chg="mod">
          <ac:chgData name="s-house40-7@outlook.jp" userId="42c85286f3c57f10" providerId="LiveId" clId="{2FABBDD6-FE0C-47F7-8D0C-7BBBCCD5C557}" dt="2020-10-10T21:47:41.278" v="35" actId="14100"/>
          <ac:picMkLst>
            <pc:docMk/>
            <pc:sldMk cId="2880962797" sldId="345"/>
            <ac:picMk id="1026" creationId="{00000000-0000-0000-0000-000000000000}"/>
          </ac:picMkLst>
        </pc:picChg>
      </pc:sldChg>
      <pc:sldChg chg="addSp modSp mod">
        <pc:chgData name="s-house40-7@outlook.jp" userId="42c85286f3c57f10" providerId="LiveId" clId="{2FABBDD6-FE0C-47F7-8D0C-7BBBCCD5C557}" dt="2020-10-10T21:48:42.332" v="42" actId="1076"/>
        <pc:sldMkLst>
          <pc:docMk/>
          <pc:sldMk cId="1821062905" sldId="347"/>
        </pc:sldMkLst>
        <pc:spChg chg="add mod">
          <ac:chgData name="s-house40-7@outlook.jp" userId="42c85286f3c57f10" providerId="LiveId" clId="{2FABBDD6-FE0C-47F7-8D0C-7BBBCCD5C557}" dt="2020-10-10T21:48:42.332" v="42" actId="1076"/>
          <ac:spMkLst>
            <pc:docMk/>
            <pc:sldMk cId="1821062905" sldId="347"/>
            <ac:spMk id="2" creationId="{89DDB8A7-51C1-4F9A-AE4A-CC1725485E26}"/>
          </ac:spMkLst>
        </pc:spChg>
        <pc:picChg chg="mod">
          <ac:chgData name="s-house40-7@outlook.jp" userId="42c85286f3c57f10" providerId="LiveId" clId="{2FABBDD6-FE0C-47F7-8D0C-7BBBCCD5C557}" dt="2020-10-10T21:48:28.240" v="41" actId="1076"/>
          <ac:picMkLst>
            <pc:docMk/>
            <pc:sldMk cId="1821062905" sldId="347"/>
            <ac:picMk id="8" creationId="{00000000-0000-0000-0000-000000000000}"/>
          </ac:picMkLst>
        </pc:picChg>
        <pc:picChg chg="mod">
          <ac:chgData name="s-house40-7@outlook.jp" userId="42c85286f3c57f10" providerId="LiveId" clId="{2FABBDD6-FE0C-47F7-8D0C-7BBBCCD5C557}" dt="2020-10-10T21:48:10.946" v="39" actId="14100"/>
          <ac:picMkLst>
            <pc:docMk/>
            <pc:sldMk cId="1821062905" sldId="347"/>
            <ac:picMk id="3074" creationId="{00000000-0000-0000-0000-000000000000}"/>
          </ac:picMkLst>
        </pc:picChg>
      </pc:sldChg>
      <pc:sldChg chg="addSp modSp mod">
        <pc:chgData name="s-house40-7@outlook.jp" userId="42c85286f3c57f10" providerId="LiveId" clId="{2FABBDD6-FE0C-47F7-8D0C-7BBBCCD5C557}" dt="2020-10-10T21:51:02.855" v="107" actId="1037"/>
        <pc:sldMkLst>
          <pc:docMk/>
          <pc:sldMk cId="439465904" sldId="349"/>
        </pc:sldMkLst>
        <pc:spChg chg="add mod">
          <ac:chgData name="s-house40-7@outlook.jp" userId="42c85286f3c57f10" providerId="LiveId" clId="{2FABBDD6-FE0C-47F7-8D0C-7BBBCCD5C557}" dt="2020-10-10T21:51:02.855" v="107" actId="1037"/>
          <ac:spMkLst>
            <pc:docMk/>
            <pc:sldMk cId="439465904" sldId="349"/>
            <ac:spMk id="4" creationId="{ADBE0286-A075-4D22-88D8-355FD98F7DB4}"/>
          </ac:spMkLst>
        </pc:spChg>
        <pc:picChg chg="mod">
          <ac:chgData name="s-house40-7@outlook.jp" userId="42c85286f3c57f10" providerId="LiveId" clId="{2FABBDD6-FE0C-47F7-8D0C-7BBBCCD5C557}" dt="2020-10-10T21:50:52.187" v="64" actId="1038"/>
          <ac:picMkLst>
            <pc:docMk/>
            <pc:sldMk cId="439465904" sldId="349"/>
            <ac:picMk id="2" creationId="{1B7D315E-EAC2-4C5D-9C8B-10AFF21A5B48}"/>
          </ac:picMkLst>
        </pc:picChg>
        <pc:picChg chg="mod">
          <ac:chgData name="s-house40-7@outlook.jp" userId="42c85286f3c57f10" providerId="LiveId" clId="{2FABBDD6-FE0C-47F7-8D0C-7BBBCCD5C557}" dt="2020-10-10T21:50:33.894" v="44" actId="14100"/>
          <ac:picMkLst>
            <pc:docMk/>
            <pc:sldMk cId="439465904" sldId="349"/>
            <ac:picMk id="5122" creationId="{00000000-0000-0000-0000-000000000000}"/>
          </ac:picMkLst>
        </pc:picChg>
      </pc:sldChg>
      <pc:sldChg chg="addSp modSp mod">
        <pc:chgData name="s-house40-7@outlook.jp" userId="42c85286f3c57f10" providerId="LiveId" clId="{2FABBDD6-FE0C-47F7-8D0C-7BBBCCD5C557}" dt="2020-10-10T21:52:04.069" v="111" actId="1076"/>
        <pc:sldMkLst>
          <pc:docMk/>
          <pc:sldMk cId="2352509266" sldId="351"/>
        </pc:sldMkLst>
        <pc:spChg chg="add mod">
          <ac:chgData name="s-house40-7@outlook.jp" userId="42c85286f3c57f10" providerId="LiveId" clId="{2FABBDD6-FE0C-47F7-8D0C-7BBBCCD5C557}" dt="2020-10-10T21:52:04.069" v="111" actId="1076"/>
          <ac:spMkLst>
            <pc:docMk/>
            <pc:sldMk cId="2352509266" sldId="351"/>
            <ac:spMk id="4" creationId="{AC7A0B59-C47D-4DCE-9B6A-388672D88439}"/>
          </ac:spMkLst>
        </pc:spChg>
        <pc:picChg chg="mod">
          <ac:chgData name="s-house40-7@outlook.jp" userId="42c85286f3c57f10" providerId="LiveId" clId="{2FABBDD6-FE0C-47F7-8D0C-7BBBCCD5C557}" dt="2020-10-10T21:51:48.783" v="110" actId="14100"/>
          <ac:picMkLst>
            <pc:docMk/>
            <pc:sldMk cId="2352509266" sldId="351"/>
            <ac:picMk id="2" creationId="{641A6AAF-22FC-4BAE-99E0-254D046A6C1F}"/>
          </ac:picMkLst>
        </pc:picChg>
        <pc:picChg chg="mod">
          <ac:chgData name="s-house40-7@outlook.jp" userId="42c85286f3c57f10" providerId="LiveId" clId="{2FABBDD6-FE0C-47F7-8D0C-7BBBCCD5C557}" dt="2020-10-10T21:51:40.391" v="109" actId="14100"/>
          <ac:picMkLst>
            <pc:docMk/>
            <pc:sldMk cId="2352509266" sldId="351"/>
            <ac:picMk id="7170" creationId="{00000000-0000-0000-0000-000000000000}"/>
          </ac:picMkLst>
        </pc:picChg>
      </pc:sldChg>
      <pc:sldChg chg="addSp modSp mod">
        <pc:chgData name="s-house40-7@outlook.jp" userId="42c85286f3c57f10" providerId="LiveId" clId="{2FABBDD6-FE0C-47F7-8D0C-7BBBCCD5C557}" dt="2020-10-10T21:52:35.195" v="116" actId="14100"/>
        <pc:sldMkLst>
          <pc:docMk/>
          <pc:sldMk cId="2996531269" sldId="353"/>
        </pc:sldMkLst>
        <pc:spChg chg="add mod">
          <ac:chgData name="s-house40-7@outlook.jp" userId="42c85286f3c57f10" providerId="LiveId" clId="{2FABBDD6-FE0C-47F7-8D0C-7BBBCCD5C557}" dt="2020-10-10T21:52:29.726" v="114" actId="1076"/>
          <ac:spMkLst>
            <pc:docMk/>
            <pc:sldMk cId="2996531269" sldId="353"/>
            <ac:spMk id="4" creationId="{CC338B56-B8F2-43B8-89CB-934254BFBF20}"/>
          </ac:spMkLst>
        </pc:spChg>
        <pc:picChg chg="mod">
          <ac:chgData name="s-house40-7@outlook.jp" userId="42c85286f3c57f10" providerId="LiveId" clId="{2FABBDD6-FE0C-47F7-8D0C-7BBBCCD5C557}" dt="2020-10-10T21:52:35.195" v="116" actId="14100"/>
          <ac:picMkLst>
            <pc:docMk/>
            <pc:sldMk cId="2996531269" sldId="353"/>
            <ac:picMk id="2" creationId="{083002AF-755E-4D3F-AB58-811894D52FCB}"/>
          </ac:picMkLst>
        </pc:picChg>
        <pc:picChg chg="mod">
          <ac:chgData name="s-house40-7@outlook.jp" userId="42c85286f3c57f10" providerId="LiveId" clId="{2FABBDD6-FE0C-47F7-8D0C-7BBBCCD5C557}" dt="2020-10-10T21:52:24.346" v="113" actId="14100"/>
          <ac:picMkLst>
            <pc:docMk/>
            <pc:sldMk cId="2996531269" sldId="353"/>
            <ac:picMk id="9218" creationId="{00000000-0000-0000-0000-000000000000}"/>
          </ac:picMkLst>
        </pc:picChg>
      </pc:sldChg>
      <pc:sldChg chg="del">
        <pc:chgData name="s-house40-7@outlook.jp" userId="42c85286f3c57f10" providerId="LiveId" clId="{2FABBDD6-FE0C-47F7-8D0C-7BBBCCD5C557}" dt="2020-10-10T21:42:38.900" v="0" actId="2696"/>
        <pc:sldMkLst>
          <pc:docMk/>
          <pc:sldMk cId="1767097784" sldId="35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263" cy="498475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349" y="1"/>
            <a:ext cx="2950263" cy="498475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r">
              <a:defRPr sz="1200"/>
            </a:lvl1pPr>
          </a:lstStyle>
          <a:p>
            <a:fld id="{EA1398A2-99A1-46DB-96AD-692F2D601D96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4"/>
            <a:ext cx="2950263" cy="498475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349" y="9440864"/>
            <a:ext cx="2950263" cy="498475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r">
              <a:defRPr sz="1200"/>
            </a:lvl1pPr>
          </a:lstStyle>
          <a:p>
            <a:fld id="{C9F6A84F-AB3C-4927-B7FA-7A4F082F2F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8390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8693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r">
              <a:defRPr sz="1200"/>
            </a:lvl1pPr>
          </a:lstStyle>
          <a:p>
            <a:fld id="{5FBD121F-19E0-4D63-8EE5-CB4DDC548DEF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9" tIns="45719" rIns="91439" bIns="4571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83307"/>
            <a:ext cx="5445760" cy="3913614"/>
          </a:xfrm>
          <a:prstGeom prst="rect">
            <a:avLst/>
          </a:prstGeom>
        </p:spPr>
        <p:txBody>
          <a:bodyPr vert="horz" lIns="91439" tIns="45719" rIns="91439" bIns="4571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7" cy="498692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r">
              <a:defRPr sz="1200"/>
            </a:lvl1pPr>
          </a:lstStyle>
          <a:p>
            <a:fld id="{679BA96C-3BB3-4ED6-B43F-46F5610ABE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524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194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7194">
                <a:defRPr/>
              </a:pPr>
              <a:t>1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0061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194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7194">
                <a:defRPr/>
              </a:pPr>
              <a:t>10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412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194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7194">
                <a:defRPr/>
              </a:pPr>
              <a:t>11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4123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194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7194">
                <a:defRPr/>
              </a:pPr>
              <a:t>12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4123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194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7194">
                <a:defRPr/>
              </a:pPr>
              <a:t>13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51257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194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7194">
                <a:defRPr/>
              </a:pPr>
              <a:t>14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4123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194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7194">
                <a:defRPr/>
              </a:pPr>
              <a:t>15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4123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194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7194">
                <a:defRPr/>
              </a:pPr>
              <a:t>16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32924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194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7194">
                <a:defRPr/>
              </a:pPr>
              <a:t>17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18574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194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7194">
                <a:defRPr/>
              </a:pPr>
              <a:t>18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1857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194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7194">
                <a:defRPr/>
              </a:pPr>
              <a:t>2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185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194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7194">
                <a:defRPr/>
              </a:pPr>
              <a:t>3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4675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194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7194">
                <a:defRPr/>
              </a:pPr>
              <a:t>4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3514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194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7194">
                <a:defRPr/>
              </a:pPr>
              <a:t>5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412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194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7194">
                <a:defRPr/>
              </a:pPr>
              <a:t>6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412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194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7194">
                <a:defRPr/>
              </a:pPr>
              <a:t>7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412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194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7194">
                <a:defRPr/>
              </a:pPr>
              <a:t>8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0738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194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7194">
                <a:defRPr/>
              </a:pPr>
              <a:t>9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412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59B4-FE3D-46E7-BA8A-5E955373D974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1488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7234-8D0C-4BDF-A135-B3E5D946F9C8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825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4E73-DD5A-4EF3-BD9D-431A0BCFC66E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914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CFB7A-FB65-40F0-AF6E-6D01B90AB162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591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5D51-73D9-47FA-AC2A-3143C4968F6F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331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2B49-21B3-461C-BC2A-20D6B0FDA386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160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9B35-1D90-44B7-8C20-EA9BAAE43785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33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3E42-AAA8-4095-B1B1-74331AD8F7A7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83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14C4-2AB1-4B42-BE2C-5E524FEAD5D2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427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0068-C949-4E9C-9CDA-9A2AD3A349D3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470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600B-6BE8-4EAE-AF8E-A90EE6295AB5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763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72F2B-1FE5-482C-B762-C8819CDC24AD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86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pvcdp_WDqI?t=278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pvcdp_WDqI?t=278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8zdkYD5wBqE?t=19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8zdkYD5wBqE?t=19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8zdkYD5wBqE?t=21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8zdkYD5wBqE?t=21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59018" y="2372046"/>
            <a:ext cx="7708595" cy="192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249158" y="687673"/>
            <a:ext cx="6772212" cy="145463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小学校　</a:t>
            </a:r>
            <a:r>
              <a:rPr kumimoji="1" lang="ja-JP" altLang="en-US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体育科（運動領域</a:t>
            </a:r>
            <a:r>
              <a:rPr kumimoji="1" lang="ja-JP" altLang="en-US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）</a:t>
            </a:r>
            <a:endParaRPr kumimoji="1" lang="en-US" altLang="ja-JP" sz="36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kumimoji="1" lang="en-US" altLang="ja-JP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〔</a:t>
            </a:r>
            <a:r>
              <a:rPr kumimoji="1" lang="ja-JP" altLang="en-US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第５学年及び第６学年</a:t>
            </a:r>
            <a:r>
              <a:rPr kumimoji="1" lang="en-US" altLang="ja-JP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〕</a:t>
            </a:r>
            <a:r>
              <a:rPr kumimoji="1" lang="ja-JP" altLang="en-US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  <a:endParaRPr kumimoji="1" lang="en-US" altLang="ja-JP" sz="3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349268" y="2142309"/>
            <a:ext cx="8523799" cy="276080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8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器械</a:t>
            </a:r>
            <a:r>
              <a:rPr kumimoji="1" lang="ja-JP" altLang="en-US" sz="8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運動</a:t>
            </a:r>
            <a:endParaRPr kumimoji="1" lang="en-US" altLang="ja-JP" sz="8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kumimoji="1" lang="ja-JP" altLang="en-US" sz="8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「跳び箱運動</a:t>
            </a:r>
            <a:r>
              <a:rPr kumimoji="1" lang="ja-JP" altLang="en-US" sz="8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」</a:t>
            </a:r>
            <a:r>
              <a:rPr kumimoji="1" lang="ja-JP" altLang="en-US" sz="1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  <a:endParaRPr kumimoji="1" lang="en-US" altLang="ja-JP" sz="16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endParaRPr kumimoji="1" lang="en-US" altLang="ja-JP" sz="14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830609" y="6107392"/>
            <a:ext cx="3042458" cy="5153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学習時間の目安：約</a:t>
            </a:r>
            <a:r>
              <a:rPr kumimoji="1" lang="en-US" altLang="ja-JP" dirty="0" smtClean="0">
                <a:solidFill>
                  <a:schemeClr val="tx1"/>
                </a:solidFill>
              </a:rPr>
              <a:t>15</a:t>
            </a:r>
            <a:r>
              <a:rPr kumimoji="1" lang="ja-JP" altLang="en-US" dirty="0" smtClean="0">
                <a:solidFill>
                  <a:schemeClr val="tx1"/>
                </a:solidFill>
              </a:rPr>
              <a:t>分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31977" y="4784813"/>
            <a:ext cx="8035636" cy="110384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8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【</a:t>
            </a:r>
            <a:r>
              <a:rPr kumimoji="1" lang="ja-JP" altLang="en-US" sz="6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知識</a:t>
            </a:r>
            <a:r>
              <a:rPr kumimoji="1" lang="ja-JP" altLang="en-US" sz="6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及び</a:t>
            </a:r>
            <a:r>
              <a:rPr kumimoji="1" lang="ja-JP" altLang="en-US" sz="6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技能編</a:t>
            </a:r>
            <a:r>
              <a:rPr kumimoji="1" lang="en-US" altLang="ja-JP" sz="6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】</a:t>
            </a:r>
            <a:endParaRPr kumimoji="1" lang="ja-JP" altLang="en-US" sz="8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798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647" y="875009"/>
            <a:ext cx="8034703" cy="102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台上前転</a:t>
            </a:r>
            <a:endParaRPr kumimoji="1" lang="en-US" altLang="ja-JP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ja-JP" altLang="en-US" sz="2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～うまくできないときはこんなことに気</a:t>
            </a:r>
            <a:r>
              <a:rPr kumimoji="1" lang="ja-JP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を付けてみよう</a:t>
            </a:r>
            <a:r>
              <a:rPr kumimoji="1" lang="ja-JP" altLang="en-US" sz="2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kumimoji="1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8" name="サブタイトル 3"/>
          <p:cNvSpPr txBox="1">
            <a:spLocks/>
          </p:cNvSpPr>
          <p:nvPr/>
        </p:nvSpPr>
        <p:spPr>
          <a:xfrm>
            <a:off x="480647" y="2074985"/>
            <a:ext cx="8088922" cy="379827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　手と足を同時に着いてしまう。</a:t>
            </a:r>
            <a:endParaRPr lang="en-US" altLang="ja-JP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2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「ふみ切った後に手を着こう。」</a:t>
            </a:r>
            <a:endParaRPr lang="en-US" altLang="ja-JP" sz="24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　おしりから着地してしまう。</a:t>
            </a:r>
            <a:endParaRPr lang="en-US" altLang="ja-JP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2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「手はとび箱の手前に着こう。」</a:t>
            </a:r>
            <a:endParaRPr lang="en-US" altLang="ja-JP" sz="24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　こしが高く上がらない。</a:t>
            </a:r>
            <a:endParaRPr lang="en-US" altLang="ja-JP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2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ja-JP" altLang="en-US" sz="2400" b="1" dirty="0" err="1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かえるの</a:t>
            </a:r>
            <a:r>
              <a:rPr lang="ja-JP" altLang="en-US" sz="2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足打ちで練習してみよう。」</a:t>
            </a:r>
            <a:endParaRPr lang="en-US" altLang="ja-JP" sz="24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④　こわくてとび箱の上を回れない。</a:t>
            </a:r>
            <a:endParaRPr lang="en-US" altLang="ja-JP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2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「とび箱の両側にマットを</a:t>
            </a:r>
            <a:r>
              <a:rPr lang="ja-JP" altLang="en-US" sz="2400" b="1" dirty="0" smtClean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しこう。</a:t>
            </a:r>
            <a:r>
              <a:rPr lang="ja-JP" altLang="en-US" sz="2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endParaRPr lang="en-US" altLang="ja-JP" sz="24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4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798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647" y="875009"/>
            <a:ext cx="8088922" cy="102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台上前転</a:t>
            </a:r>
            <a:endParaRPr kumimoji="1" lang="en-US" altLang="ja-JP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ja-JP" altLang="en-US" sz="2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～うまくできないときはこんなことに気</a:t>
            </a:r>
            <a:r>
              <a:rPr kumimoji="1" lang="ja-JP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を付けてみよう</a:t>
            </a:r>
            <a:r>
              <a:rPr kumimoji="1" lang="ja-JP" altLang="en-US" sz="2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kumimoji="1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8" name="サブタイトル 3"/>
          <p:cNvSpPr txBox="1">
            <a:spLocks/>
          </p:cNvSpPr>
          <p:nvPr/>
        </p:nvSpPr>
        <p:spPr>
          <a:xfrm>
            <a:off x="480646" y="2074985"/>
            <a:ext cx="8663353" cy="334107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とうちょう</a:t>
            </a:r>
            <a:r>
              <a:rPr lang="ja-JP" altLang="en-US" sz="12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ぶ</a:t>
            </a:r>
            <a:endParaRPr lang="en-US" altLang="ja-JP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⑤　頭頂部で回ってしまう。体が丸められない。</a:t>
            </a:r>
            <a:endParaRPr lang="en-US" altLang="ja-JP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2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「後頭部をつけて、おへそを見て回ろう。」</a:t>
            </a:r>
            <a:endParaRPr lang="en-US" altLang="ja-JP" sz="24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⑥　まっすぐ回れず、とび箱から落ちてしまう。</a:t>
            </a:r>
            <a:endParaRPr lang="en-US" altLang="ja-JP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2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「目を開けて、ひざを見ながら回ろう。」</a:t>
            </a:r>
            <a:endParaRPr lang="en-US" altLang="ja-JP" sz="24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「マットでまっすぐ回る練習をしよう。」</a:t>
            </a:r>
            <a:endParaRPr lang="en-US" altLang="ja-JP" sz="24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⑦　着地でぴたっと止まれない。</a:t>
            </a:r>
            <a:endParaRPr lang="en-US" altLang="ja-JP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2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「着地の時にひざを曲げて、やわらかく着地</a:t>
            </a:r>
            <a:r>
              <a:rPr lang="ja-JP" altLang="en-US" sz="2400" b="1" dirty="0" smtClean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しよう。」</a:t>
            </a:r>
            <a:endParaRPr lang="en-US" altLang="ja-JP" sz="24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4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4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4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4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062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155" y="722610"/>
            <a:ext cx="7936522" cy="543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かかえ</a:t>
            </a:r>
            <a:r>
              <a:rPr lang="ja-JP" altLang="en-US" b="1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こみと</a:t>
            </a:r>
            <a:r>
              <a:rPr kumimoji="1" lang="ja-JP" alt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び</a:t>
            </a:r>
            <a:r>
              <a:rPr kumimoji="1" lang="ja-JP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4287EC7-AB80-4A7F-ACA9-6E1367AAAD8E}"/>
              </a:ext>
            </a:extLst>
          </p:cNvPr>
          <p:cNvSpPr/>
          <p:nvPr/>
        </p:nvSpPr>
        <p:spPr>
          <a:xfrm>
            <a:off x="1734087" y="3839630"/>
            <a:ext cx="4432734" cy="229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スクロール: 横 1">
            <a:extLst>
              <a:ext uri="{FF2B5EF4-FFF2-40B4-BE49-F238E27FC236}">
                <a16:creationId xmlns:a16="http://schemas.microsoft.com/office/drawing/2014/main" id="{DF29074A-67B9-4EA6-B5BB-A71B5F1A6621}"/>
              </a:ext>
            </a:extLst>
          </p:cNvPr>
          <p:cNvSpPr/>
          <p:nvPr/>
        </p:nvSpPr>
        <p:spPr>
          <a:xfrm>
            <a:off x="1951154" y="1173192"/>
            <a:ext cx="5206523" cy="919779"/>
          </a:xfrm>
          <a:prstGeom prst="horizontalScroll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かかえこみとびのポイント</a:t>
            </a:r>
            <a:r>
              <a:rPr kumimoji="1" lang="ja-JP" altLang="en-US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を見付けてみよう</a:t>
            </a:r>
            <a:r>
              <a:rPr kumimoji="1"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</a:p>
        </p:txBody>
      </p:sp>
      <p:pic>
        <p:nvPicPr>
          <p:cNvPr id="14" name="図 13">
            <a:hlinkClick r:id="rId3"/>
            <a:extLst>
              <a:ext uri="{FF2B5EF4-FFF2-40B4-BE49-F238E27FC236}">
                <a16:creationId xmlns:a16="http://schemas.microsoft.com/office/drawing/2014/main" id="{AB1F7C57-B006-4CA8-AA21-3D48C89219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026" r="26471" b="9162"/>
          <a:stretch/>
        </p:blipFill>
        <p:spPr>
          <a:xfrm>
            <a:off x="1787315" y="2217008"/>
            <a:ext cx="5569369" cy="3613451"/>
          </a:xfrm>
          <a:prstGeom prst="rect">
            <a:avLst/>
          </a:prstGeom>
        </p:spPr>
      </p:pic>
      <p:sp>
        <p:nvSpPr>
          <p:cNvPr id="10" name="スライド番号プレースホルダー 2">
            <a:extLst>
              <a:ext uri="{FF2B5EF4-FFF2-40B4-BE49-F238E27FC236}">
                <a16:creationId xmlns:a16="http://schemas.microsoft.com/office/drawing/2014/main" id="{9A151ED7-7C8B-421D-B607-C6B14D24A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6515" y="6481861"/>
            <a:ext cx="2057400" cy="365125"/>
          </a:xfrm>
        </p:spPr>
        <p:txBody>
          <a:bodyPr/>
          <a:lstStyle/>
          <a:p>
            <a:fld id="{13555A0A-D93E-4972-9BDE-BD19E4BDC622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6864DBB-E70F-4A60-8A4A-8391B3B18754}"/>
              </a:ext>
            </a:extLst>
          </p:cNvPr>
          <p:cNvSpPr txBox="1"/>
          <p:nvPr/>
        </p:nvSpPr>
        <p:spPr>
          <a:xfrm>
            <a:off x="6629038" y="5873321"/>
            <a:ext cx="263562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（参考動画）</a:t>
            </a:r>
            <a:endParaRPr kumimoji="1" lang="en-US" altLang="ja-JP" sz="1100" dirty="0"/>
          </a:p>
          <a:p>
            <a:r>
              <a:rPr kumimoji="1" lang="ja-JP" altLang="en-US" sz="1100" dirty="0"/>
              <a:t>出典元：仙台市教育委員会</a:t>
            </a:r>
            <a:r>
              <a:rPr kumimoji="1" lang="en-US" altLang="ja-JP" sz="1100" dirty="0"/>
              <a:t>YouTube</a:t>
            </a:r>
          </a:p>
          <a:p>
            <a:r>
              <a:rPr kumimoji="1" lang="ja-JP" altLang="en-US" sz="1100" dirty="0"/>
              <a:t>「仙台市体力向上プログラムティーチャーヒカルプログラム仙台⑤</a:t>
            </a:r>
            <a:endParaRPr kumimoji="1" lang="en-US" altLang="ja-JP" sz="1100" dirty="0"/>
          </a:p>
          <a:p>
            <a:r>
              <a:rPr kumimoji="1" lang="ja-JP" altLang="en-US" sz="1100" dirty="0"/>
              <a:t>体操模範演技（発展）」</a:t>
            </a: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288A289F-8F33-48F5-AD6B-013054751F65}"/>
              </a:ext>
            </a:extLst>
          </p:cNvPr>
          <p:cNvGrpSpPr/>
          <p:nvPr/>
        </p:nvGrpSpPr>
        <p:grpSpPr>
          <a:xfrm>
            <a:off x="1681946" y="6055622"/>
            <a:ext cx="4938393" cy="659498"/>
            <a:chOff x="1681946" y="6055622"/>
            <a:chExt cx="4938393" cy="659498"/>
          </a:xfrm>
        </p:grpSpPr>
        <p:sp>
          <p:nvSpPr>
            <p:cNvPr id="13" name="角丸四角形 13">
              <a:extLst>
                <a:ext uri="{FF2B5EF4-FFF2-40B4-BE49-F238E27FC236}">
                  <a16:creationId xmlns:a16="http://schemas.microsoft.com/office/drawing/2014/main" id="{E5E79244-0996-4814-93C8-93CA0A15BA7A}"/>
                </a:ext>
              </a:extLst>
            </p:cNvPr>
            <p:cNvSpPr/>
            <p:nvPr/>
          </p:nvSpPr>
          <p:spPr>
            <a:xfrm>
              <a:off x="1681946" y="6061978"/>
              <a:ext cx="4938393" cy="653142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dirty="0">
                  <a:solidFill>
                    <a:schemeClr val="tx1"/>
                  </a:solidFill>
                </a:rPr>
                <a:t>写真をクリックして動画を見てみよう！</a:t>
              </a:r>
              <a:endParaRPr lang="en-US" altLang="ja-JP" dirty="0">
                <a:solidFill>
                  <a:schemeClr val="tx1"/>
                </a:solidFill>
              </a:endParaRPr>
            </a:p>
            <a:p>
              <a:pPr algn="ctr"/>
              <a:r>
                <a:rPr kumimoji="1" lang="ja-JP" altLang="en-US" dirty="0">
                  <a:solidFill>
                    <a:schemeClr val="tx1"/>
                  </a:solidFill>
                </a:rPr>
                <a:t>４分３８秒～５分３０秒</a:t>
              </a:r>
            </a:p>
          </p:txBody>
        </p:sp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105F1BAA-46E4-4E5F-A9F1-125530B38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2564" y="6055622"/>
              <a:ext cx="597731" cy="6332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300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155" y="722610"/>
            <a:ext cx="7936522" cy="543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かかえ</a:t>
            </a:r>
            <a:r>
              <a:rPr lang="ja-JP" altLang="en-US" b="1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こみと</a:t>
            </a:r>
            <a:r>
              <a:rPr kumimoji="1" lang="ja-JP" alt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び</a:t>
            </a:r>
            <a:r>
              <a:rPr kumimoji="1" lang="ja-JP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4287EC7-AB80-4A7F-ACA9-6E1367AAAD8E}"/>
              </a:ext>
            </a:extLst>
          </p:cNvPr>
          <p:cNvSpPr/>
          <p:nvPr/>
        </p:nvSpPr>
        <p:spPr>
          <a:xfrm>
            <a:off x="1734087" y="3839630"/>
            <a:ext cx="4432734" cy="229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スクロール: 横 1">
            <a:extLst>
              <a:ext uri="{FF2B5EF4-FFF2-40B4-BE49-F238E27FC236}">
                <a16:creationId xmlns:a16="http://schemas.microsoft.com/office/drawing/2014/main" id="{DF29074A-67B9-4EA6-B5BB-A71B5F1A6621}"/>
              </a:ext>
            </a:extLst>
          </p:cNvPr>
          <p:cNvSpPr/>
          <p:nvPr/>
        </p:nvSpPr>
        <p:spPr>
          <a:xfrm>
            <a:off x="1951154" y="1173192"/>
            <a:ext cx="5206523" cy="919779"/>
          </a:xfrm>
          <a:prstGeom prst="horizontalScroll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かかえこみとびのポイント</a:t>
            </a:r>
            <a:r>
              <a:rPr kumimoji="1" lang="ja-JP" altLang="en-US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を見付けてみよう</a:t>
            </a:r>
            <a:r>
              <a:rPr kumimoji="1"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</a:p>
        </p:txBody>
      </p:sp>
      <p:pic>
        <p:nvPicPr>
          <p:cNvPr id="14" name="図 13">
            <a:hlinkClick r:id="rId3"/>
            <a:extLst>
              <a:ext uri="{FF2B5EF4-FFF2-40B4-BE49-F238E27FC236}">
                <a16:creationId xmlns:a16="http://schemas.microsoft.com/office/drawing/2014/main" id="{AB1F7C57-B006-4CA8-AA21-3D48C89219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026" r="26471" b="9162"/>
          <a:stretch/>
        </p:blipFill>
        <p:spPr>
          <a:xfrm>
            <a:off x="1787315" y="2217008"/>
            <a:ext cx="5569369" cy="3613451"/>
          </a:xfrm>
          <a:prstGeom prst="rect">
            <a:avLst/>
          </a:prstGeom>
        </p:spPr>
      </p:pic>
      <p:sp>
        <p:nvSpPr>
          <p:cNvPr id="10" name="スライド番号プレースホルダー 2">
            <a:extLst>
              <a:ext uri="{FF2B5EF4-FFF2-40B4-BE49-F238E27FC236}">
                <a16:creationId xmlns:a16="http://schemas.microsoft.com/office/drawing/2014/main" id="{9A151ED7-7C8B-421D-B607-C6B14D24A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6515" y="6481861"/>
            <a:ext cx="2057400" cy="365125"/>
          </a:xfrm>
        </p:spPr>
        <p:txBody>
          <a:bodyPr/>
          <a:lstStyle/>
          <a:p>
            <a:fld id="{13555A0A-D93E-4972-9BDE-BD19E4BDC622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6864DBB-E70F-4A60-8A4A-8391B3B18754}"/>
              </a:ext>
            </a:extLst>
          </p:cNvPr>
          <p:cNvSpPr txBox="1"/>
          <p:nvPr/>
        </p:nvSpPr>
        <p:spPr>
          <a:xfrm>
            <a:off x="6629038" y="5873321"/>
            <a:ext cx="263562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（参考動画）</a:t>
            </a:r>
            <a:endParaRPr kumimoji="1" lang="en-US" altLang="ja-JP" sz="1100" dirty="0"/>
          </a:p>
          <a:p>
            <a:r>
              <a:rPr kumimoji="1" lang="ja-JP" altLang="en-US" sz="1100" dirty="0"/>
              <a:t>出典元：仙台市教育委員会</a:t>
            </a:r>
            <a:r>
              <a:rPr kumimoji="1" lang="en-US" altLang="ja-JP" sz="1100" dirty="0"/>
              <a:t>YouTube</a:t>
            </a:r>
          </a:p>
          <a:p>
            <a:r>
              <a:rPr kumimoji="1" lang="ja-JP" altLang="en-US" sz="1100" dirty="0"/>
              <a:t>「仙台市体力向上プログラムティーチャーヒカルプログラム仙台⑤</a:t>
            </a:r>
            <a:endParaRPr kumimoji="1" lang="en-US" altLang="ja-JP" sz="1100" dirty="0"/>
          </a:p>
          <a:p>
            <a:r>
              <a:rPr kumimoji="1" lang="ja-JP" altLang="en-US" sz="1100" dirty="0"/>
              <a:t>体操模範演技（発展）」</a:t>
            </a: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288A289F-8F33-48F5-AD6B-013054751F65}"/>
              </a:ext>
            </a:extLst>
          </p:cNvPr>
          <p:cNvGrpSpPr/>
          <p:nvPr/>
        </p:nvGrpSpPr>
        <p:grpSpPr>
          <a:xfrm>
            <a:off x="1681946" y="6055622"/>
            <a:ext cx="4938393" cy="659498"/>
            <a:chOff x="1681946" y="6055622"/>
            <a:chExt cx="4938393" cy="659498"/>
          </a:xfrm>
        </p:grpSpPr>
        <p:sp>
          <p:nvSpPr>
            <p:cNvPr id="13" name="角丸四角形 13">
              <a:extLst>
                <a:ext uri="{FF2B5EF4-FFF2-40B4-BE49-F238E27FC236}">
                  <a16:creationId xmlns:a16="http://schemas.microsoft.com/office/drawing/2014/main" id="{E5E79244-0996-4814-93C8-93CA0A15BA7A}"/>
                </a:ext>
              </a:extLst>
            </p:cNvPr>
            <p:cNvSpPr/>
            <p:nvPr/>
          </p:nvSpPr>
          <p:spPr>
            <a:xfrm>
              <a:off x="1681946" y="6061978"/>
              <a:ext cx="4938393" cy="653142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dirty="0">
                  <a:solidFill>
                    <a:schemeClr val="tx1"/>
                  </a:solidFill>
                </a:rPr>
                <a:t>写真をクリックして動画を見てみよう！</a:t>
              </a:r>
              <a:endParaRPr lang="en-US" altLang="ja-JP" dirty="0">
                <a:solidFill>
                  <a:schemeClr val="tx1"/>
                </a:solidFill>
              </a:endParaRPr>
            </a:p>
            <a:p>
              <a:pPr algn="ctr"/>
              <a:r>
                <a:rPr kumimoji="1" lang="ja-JP" altLang="en-US" dirty="0">
                  <a:solidFill>
                    <a:schemeClr val="tx1"/>
                  </a:solidFill>
                </a:rPr>
                <a:t>４分３８秒～５分３０秒</a:t>
              </a:r>
            </a:p>
          </p:txBody>
        </p:sp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105F1BAA-46E4-4E5F-A9F1-125530B38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2564" y="6055622"/>
              <a:ext cx="597731" cy="633274"/>
            </a:xfrm>
            <a:prstGeom prst="rect">
              <a:avLst/>
            </a:prstGeom>
          </p:spPr>
        </p:pic>
      </p:grp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80800D5D-A8E6-4E53-B06C-1367410D1110}"/>
              </a:ext>
            </a:extLst>
          </p:cNvPr>
          <p:cNvSpPr/>
          <p:nvPr/>
        </p:nvSpPr>
        <p:spPr>
          <a:xfrm>
            <a:off x="562086" y="2135393"/>
            <a:ext cx="8143539" cy="235054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kumimoji="1" lang="ja-JP" altLang="en-US" sz="35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ポイントは</a:t>
            </a:r>
            <a:r>
              <a:rPr kumimoji="1" lang="ja-JP" altLang="en-US" sz="35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いくつ見付けられたかな</a:t>
            </a:r>
            <a:r>
              <a:rPr kumimoji="1" lang="ja-JP" altLang="en-US" sz="35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？</a:t>
            </a:r>
            <a:endParaRPr kumimoji="1" lang="en-US" altLang="ja-JP" sz="35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35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学習カードに記入して</a:t>
            </a:r>
            <a:r>
              <a:rPr kumimoji="1" lang="ja-JP" altLang="en-US" sz="35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みよう</a:t>
            </a:r>
            <a:r>
              <a:rPr kumimoji="1" lang="ja-JP" altLang="en-US" sz="35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</a:p>
          <a:p>
            <a:pPr algn="ctr"/>
            <a:endParaRPr kumimoji="1" lang="ja-JP" altLang="en-US" sz="3500" dirty="0"/>
          </a:p>
        </p:txBody>
      </p:sp>
    </p:spTree>
    <p:extLst>
      <p:ext uri="{BB962C8B-B14F-4D97-AF65-F5344CB8AC3E}">
        <p14:creationId xmlns:p14="http://schemas.microsoft.com/office/powerpoint/2010/main" val="191579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647" y="875009"/>
            <a:ext cx="8088922" cy="102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かかえ</a:t>
            </a:r>
            <a:r>
              <a:rPr lang="ja-JP" altLang="en-US" b="1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こみと</a:t>
            </a:r>
            <a:r>
              <a:rPr kumimoji="1" lang="ja-JP" alt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び</a:t>
            </a:r>
            <a:r>
              <a:rPr lang="ja-JP" altLang="en-US" b="1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2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～技能ポイント～</a:t>
            </a:r>
            <a:r>
              <a:rPr kumimoji="1" lang="ja-JP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9" name="サブタイトル 3"/>
          <p:cNvSpPr txBox="1">
            <a:spLocks/>
          </p:cNvSpPr>
          <p:nvPr/>
        </p:nvSpPr>
        <p:spPr>
          <a:xfrm>
            <a:off x="480646" y="2227385"/>
            <a:ext cx="8464062" cy="55789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　勢いよくかた足でふみ切る。</a:t>
            </a:r>
            <a:endParaRPr lang="en-US" altLang="ja-JP" sz="32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サブタイトル 3">
            <a:extLst>
              <a:ext uri="{FF2B5EF4-FFF2-40B4-BE49-F238E27FC236}">
                <a16:creationId xmlns:a16="http://schemas.microsoft.com/office/drawing/2014/main" id="{ACB5F5BF-09AD-4BB9-AEDB-0CFD7A36C2F0}"/>
              </a:ext>
            </a:extLst>
          </p:cNvPr>
          <p:cNvSpPr txBox="1">
            <a:spLocks/>
          </p:cNvSpPr>
          <p:nvPr/>
        </p:nvSpPr>
        <p:spPr>
          <a:xfrm>
            <a:off x="480646" y="5650780"/>
            <a:ext cx="8464062" cy="55789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⑥　ひざを曲げて着地する。</a:t>
            </a:r>
          </a:p>
        </p:txBody>
      </p:sp>
      <p:sp>
        <p:nvSpPr>
          <p:cNvPr id="4" name="サブタイトル 3">
            <a:extLst>
              <a:ext uri="{FF2B5EF4-FFF2-40B4-BE49-F238E27FC236}">
                <a16:creationId xmlns:a16="http://schemas.microsoft.com/office/drawing/2014/main" id="{CF49434C-F182-4059-B5F5-66260F53CAEE}"/>
              </a:ext>
            </a:extLst>
          </p:cNvPr>
          <p:cNvSpPr txBox="1">
            <a:spLocks/>
          </p:cNvSpPr>
          <p:nvPr/>
        </p:nvSpPr>
        <p:spPr>
          <a:xfrm>
            <a:off x="480646" y="2785278"/>
            <a:ext cx="8464062" cy="101544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　両足をそろえて、強くふみ切り板をける。</a:t>
            </a:r>
            <a:endParaRPr lang="en-US" altLang="ja-JP" sz="32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同時にうでを前に出す。</a:t>
            </a:r>
            <a:endParaRPr lang="en-US" altLang="ja-JP" sz="32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ja-JP" altLang="en-US" sz="32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サブタイトル 3">
            <a:extLst>
              <a:ext uri="{FF2B5EF4-FFF2-40B4-BE49-F238E27FC236}">
                <a16:creationId xmlns:a16="http://schemas.microsoft.com/office/drawing/2014/main" id="{87166C74-ECD4-4479-9853-F77500F44059}"/>
              </a:ext>
            </a:extLst>
          </p:cNvPr>
          <p:cNvSpPr txBox="1">
            <a:spLocks/>
          </p:cNvSpPr>
          <p:nvPr/>
        </p:nvSpPr>
        <p:spPr>
          <a:xfrm>
            <a:off x="480646" y="3937024"/>
            <a:ext cx="8464062" cy="5578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　とび箱のおくに、上から手を着く。</a:t>
            </a:r>
            <a:endParaRPr lang="en-US" altLang="ja-JP" sz="32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サブタイトル 3">
            <a:extLst>
              <a:ext uri="{FF2B5EF4-FFF2-40B4-BE49-F238E27FC236}">
                <a16:creationId xmlns:a16="http://schemas.microsoft.com/office/drawing/2014/main" id="{D814275A-F027-4193-8F5A-01AFFD50B462}"/>
              </a:ext>
            </a:extLst>
          </p:cNvPr>
          <p:cNvSpPr txBox="1">
            <a:spLocks/>
          </p:cNvSpPr>
          <p:nvPr/>
        </p:nvSpPr>
        <p:spPr>
          <a:xfrm>
            <a:off x="480646" y="4494918"/>
            <a:ext cx="8464062" cy="55789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④　とび箱をおしながら、つきはなす。</a:t>
            </a:r>
            <a:endParaRPr lang="en-US" altLang="ja-JP" sz="32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サブタイトル 3">
            <a:extLst>
              <a:ext uri="{FF2B5EF4-FFF2-40B4-BE49-F238E27FC236}">
                <a16:creationId xmlns:a16="http://schemas.microsoft.com/office/drawing/2014/main" id="{F53CBA08-483B-421A-9EFE-5146EA27B106}"/>
              </a:ext>
            </a:extLst>
          </p:cNvPr>
          <p:cNvSpPr txBox="1">
            <a:spLocks/>
          </p:cNvSpPr>
          <p:nvPr/>
        </p:nvSpPr>
        <p:spPr>
          <a:xfrm>
            <a:off x="480646" y="5072849"/>
            <a:ext cx="8464062" cy="55789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⑤　ひざを胸に引きつける。</a:t>
            </a:r>
            <a:endParaRPr lang="en-US" altLang="ja-JP" sz="32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ja-JP" altLang="en-US" sz="32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吹き出し: 角を丸めた四角形 15">
            <a:extLst>
              <a:ext uri="{FF2B5EF4-FFF2-40B4-BE49-F238E27FC236}">
                <a16:creationId xmlns:a16="http://schemas.microsoft.com/office/drawing/2014/main" id="{4E862AE4-A749-4768-A10E-0625B3A0B817}"/>
              </a:ext>
            </a:extLst>
          </p:cNvPr>
          <p:cNvSpPr/>
          <p:nvPr/>
        </p:nvSpPr>
        <p:spPr>
          <a:xfrm>
            <a:off x="6045035" y="5351795"/>
            <a:ext cx="2710927" cy="909021"/>
          </a:xfrm>
          <a:prstGeom prst="wedgeRoundRectCallout">
            <a:avLst>
              <a:gd name="adj1" fmla="val -57703"/>
              <a:gd name="adj2" fmla="val -32175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3C33B62-ABEC-4221-BFBB-B27E20C4E448}"/>
              </a:ext>
            </a:extLst>
          </p:cNvPr>
          <p:cNvSpPr txBox="1"/>
          <p:nvPr/>
        </p:nvSpPr>
        <p:spPr>
          <a:xfrm>
            <a:off x="6249521" y="5483139"/>
            <a:ext cx="2474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こんな</a:t>
            </a:r>
            <a:r>
              <a:rPr kumimoji="1" lang="ja-JP" altLang="en-US" dirty="0" smtClean="0"/>
              <a:t>こと見付け</a:t>
            </a:r>
            <a:endParaRPr kumimoji="1" lang="en-US" altLang="ja-JP" dirty="0"/>
          </a:p>
          <a:p>
            <a:r>
              <a:rPr kumimoji="1" lang="ja-JP" altLang="en-US" dirty="0"/>
              <a:t>　　　　られたかな？</a:t>
            </a:r>
          </a:p>
        </p:txBody>
      </p:sp>
    </p:spTree>
    <p:extLst>
      <p:ext uri="{BB962C8B-B14F-4D97-AF65-F5344CB8AC3E}">
        <p14:creationId xmlns:p14="http://schemas.microsoft.com/office/powerpoint/2010/main" val="339319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4" grpId="0"/>
      <p:bldP spid="5" grpId="0"/>
      <p:bldP spid="13" grpId="0"/>
      <p:bldP spid="15" grpId="0"/>
      <p:bldP spid="16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647" y="875009"/>
            <a:ext cx="8088922" cy="102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かかえ</a:t>
            </a:r>
            <a:r>
              <a:rPr lang="ja-JP" altLang="en-US" b="1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こみと</a:t>
            </a:r>
            <a:r>
              <a:rPr kumimoji="1" lang="ja-JP" alt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び</a:t>
            </a:r>
            <a:endParaRPr kumimoji="1" lang="en-US" altLang="ja-JP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ja-JP" altLang="en-US" sz="2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～うまくできないときはこんなことに気</a:t>
            </a:r>
            <a:r>
              <a:rPr kumimoji="1" lang="ja-JP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を付けてみよう</a:t>
            </a:r>
            <a:r>
              <a:rPr kumimoji="1" lang="ja-JP" altLang="en-US" sz="2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kumimoji="1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8" name="サブタイトル 3"/>
          <p:cNvSpPr txBox="1">
            <a:spLocks/>
          </p:cNvSpPr>
          <p:nvPr/>
        </p:nvSpPr>
        <p:spPr>
          <a:xfrm>
            <a:off x="156754" y="2074985"/>
            <a:ext cx="8799677" cy="379827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　最後の一歩が小さく、勢いがつかない。</a:t>
            </a:r>
            <a:endParaRPr lang="en-US" altLang="ja-JP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2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「目印の位置に「ばん！」と足を着こう。」</a:t>
            </a:r>
            <a:endParaRPr lang="en-US" altLang="ja-JP" sz="24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　こわくて足が開く、とび箱の上に乗る。</a:t>
            </a:r>
            <a:endParaRPr lang="en-US" altLang="ja-JP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2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「手より前に足がくるようにひざを胸に引き付けよう。」</a:t>
            </a:r>
            <a:endParaRPr lang="en-US" altLang="ja-JP" sz="24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　体を投げ出してかたを前に出せない。</a:t>
            </a:r>
            <a:endParaRPr lang="en-US" altLang="ja-JP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2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「音が出るように上から手を着こう。」</a:t>
            </a:r>
            <a:endParaRPr lang="en-US" altLang="ja-JP" sz="24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2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「手でつき放したら正面を見よう。」</a:t>
            </a:r>
            <a:endParaRPr lang="en-US" altLang="ja-JP" sz="24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4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4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4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4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350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86727" y="2372046"/>
            <a:ext cx="7708595" cy="192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277209" y="1539153"/>
            <a:ext cx="8035636" cy="329141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8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kumimoji="1" lang="ja-JP" altLang="en-US" sz="6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知識及び技能」編</a:t>
            </a:r>
            <a:endParaRPr kumimoji="1" lang="en-US" altLang="ja-JP" sz="6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4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8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技能</a:t>
            </a:r>
            <a:endParaRPr kumimoji="1" lang="en-US" altLang="ja-JP" sz="4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719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34283" y="882927"/>
            <a:ext cx="4723328" cy="629164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3200" b="1" dirty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◎お家でやってみよう！</a:t>
            </a:r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>
          <a:xfrm>
            <a:off x="730717" y="1706824"/>
            <a:ext cx="8142349" cy="2771392"/>
          </a:xfrm>
        </p:spPr>
        <p:txBody>
          <a:bodyPr>
            <a:noAutofit/>
          </a:bodyPr>
          <a:lstStyle/>
          <a:p>
            <a:pPr algn="l"/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＜ケン・ケン・グーとび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＞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ケン・ケン・パーとびと同じリズムでとぶ。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～ポイント～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・リズム良く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・かた足ふみ切り　→　両足着地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着地で軽くひざを曲げる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endParaRPr kumimoji="1" lang="ja-JP" altLang="en-US" dirty="0">
              <a:latin typeface="+mn-e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8" name="サブタイトル 3"/>
          <p:cNvSpPr txBox="1">
            <a:spLocks/>
          </p:cNvSpPr>
          <p:nvPr/>
        </p:nvSpPr>
        <p:spPr>
          <a:xfrm>
            <a:off x="703383" y="4367963"/>
            <a:ext cx="8169683" cy="1821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＜立ちはばとび＞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～ポイント～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・うでを大きくふる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・両足着地　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着地で軽くひざを曲げる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ja-JP" altLang="en-US" dirty="0">
              <a:latin typeface="+mn-ea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5920154" y="1036768"/>
            <a:ext cx="2952913" cy="81547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ふみ切りの練習</a:t>
            </a:r>
          </a:p>
        </p:txBody>
      </p:sp>
    </p:spTree>
    <p:extLst>
      <p:ext uri="{BB962C8B-B14F-4D97-AF65-F5344CB8AC3E}">
        <p14:creationId xmlns:p14="http://schemas.microsoft.com/office/powerpoint/2010/main" val="115048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34283" y="882927"/>
            <a:ext cx="4723328" cy="629164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3200" b="1" dirty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◎</a:t>
            </a:r>
            <a:r>
              <a:rPr lang="ja-JP" altLang="en-US" sz="3200" b="1" dirty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お家</a:t>
            </a:r>
            <a:r>
              <a:rPr kumimoji="1" lang="ja-JP" altLang="en-US" sz="3200" b="1" dirty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でやってみよう！</a:t>
            </a:r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>
          <a:xfrm>
            <a:off x="730717" y="1859223"/>
            <a:ext cx="8142350" cy="1388067"/>
          </a:xfrm>
        </p:spPr>
        <p:txBody>
          <a:bodyPr>
            <a:noAutofit/>
          </a:bodyPr>
          <a:lstStyle/>
          <a:p>
            <a:pPr algn="l"/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＜雑</a:t>
            </a:r>
            <a:r>
              <a:rPr lang="ja-JP" altLang="en-US" b="1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きん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がけ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＞　</a:t>
            </a:r>
            <a:endParaRPr kumimoji="1" lang="en-US" altLang="ja-JP" sz="2200" b="1" dirty="0">
              <a:solidFill>
                <a:srgbClr val="00B0F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～ポイント～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・こしを高くして、手に体重をのせる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・両手で体を支える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endParaRPr kumimoji="1" lang="ja-JP" altLang="en-US" dirty="0">
              <a:latin typeface="+mn-e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  <p:sp>
        <p:nvSpPr>
          <p:cNvPr id="8" name="サブタイトル 3"/>
          <p:cNvSpPr txBox="1">
            <a:spLocks/>
          </p:cNvSpPr>
          <p:nvPr/>
        </p:nvSpPr>
        <p:spPr>
          <a:xfrm>
            <a:off x="726829" y="3383231"/>
            <a:ext cx="8146237" cy="9660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＜</a:t>
            </a:r>
            <a:r>
              <a:rPr lang="ja-JP" altLang="en-US" b="1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かえるの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足打ち＞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～ポイント～　・少しずつこしの位置を高くしていく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ja-JP" altLang="en-US" dirty="0">
              <a:latin typeface="+mn-ea"/>
            </a:endParaRPr>
          </a:p>
        </p:txBody>
      </p:sp>
      <p:sp>
        <p:nvSpPr>
          <p:cNvPr id="9" name="サブタイトル 3"/>
          <p:cNvSpPr txBox="1">
            <a:spLocks/>
          </p:cNvSpPr>
          <p:nvPr/>
        </p:nvSpPr>
        <p:spPr>
          <a:xfrm>
            <a:off x="738553" y="4583725"/>
            <a:ext cx="8146237" cy="18287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＜</a:t>
            </a:r>
            <a:r>
              <a:rPr lang="ja-JP" altLang="en-US" b="1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かえるの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逆立ち＞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～ポイント～　・手をしっかり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開いてゆかに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着く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・ひじをひざの内側に当てる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・手よりもかたを前に出す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ja-JP" altLang="en-US" dirty="0">
              <a:latin typeface="+mn-ea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5920154" y="1036768"/>
            <a:ext cx="2952913" cy="103821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開脚とび・台上前転</a:t>
            </a:r>
            <a:endParaRPr kumimoji="1" lang="en-US" altLang="ja-JP" sz="2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の練習</a:t>
            </a:r>
          </a:p>
        </p:txBody>
      </p:sp>
    </p:spTree>
    <p:extLst>
      <p:ext uri="{BB962C8B-B14F-4D97-AF65-F5344CB8AC3E}">
        <p14:creationId xmlns:p14="http://schemas.microsoft.com/office/powerpoint/2010/main" val="268477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209" y="2523299"/>
            <a:ext cx="8572277" cy="88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00790" y="1539153"/>
            <a:ext cx="8406090" cy="30542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48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277209" y="1539153"/>
            <a:ext cx="8035636" cy="329141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8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「</a:t>
            </a:r>
            <a:r>
              <a:rPr kumimoji="1" lang="ja-JP" altLang="en-US" sz="6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知識及び技能」編</a:t>
            </a:r>
            <a:endParaRPr kumimoji="1" lang="en-US" altLang="ja-JP" sz="6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endParaRPr kumimoji="1" lang="en-US" altLang="ja-JP" sz="4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kumimoji="1" lang="ja-JP" altLang="en-US" sz="8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知識</a:t>
            </a:r>
          </a:p>
        </p:txBody>
      </p:sp>
    </p:spTree>
    <p:extLst>
      <p:ext uri="{BB962C8B-B14F-4D97-AF65-F5344CB8AC3E}">
        <p14:creationId xmlns:p14="http://schemas.microsoft.com/office/powerpoint/2010/main" val="294647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7149" y="650708"/>
            <a:ext cx="6749701" cy="543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開脚とび</a:t>
            </a:r>
            <a:r>
              <a:rPr kumimoji="1" lang="ja-JP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76515" y="6481861"/>
            <a:ext cx="2057400" cy="365125"/>
          </a:xfrm>
        </p:spPr>
        <p:txBody>
          <a:bodyPr/>
          <a:lstStyle/>
          <a:p>
            <a:fld id="{13555A0A-D93E-4972-9BDE-BD19E4BDC622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C687602-278C-4D90-8925-FC1AFCCB33C0}"/>
              </a:ext>
            </a:extLst>
          </p:cNvPr>
          <p:cNvSpPr txBox="1"/>
          <p:nvPr/>
        </p:nvSpPr>
        <p:spPr>
          <a:xfrm>
            <a:off x="6629038" y="5873321"/>
            <a:ext cx="263562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（参考動画）</a:t>
            </a:r>
            <a:endParaRPr kumimoji="1" lang="en-US" altLang="ja-JP" sz="1100" dirty="0"/>
          </a:p>
          <a:p>
            <a:r>
              <a:rPr kumimoji="1" lang="ja-JP" altLang="en-US" sz="1100" dirty="0"/>
              <a:t>出典元：仙台市教育委員会</a:t>
            </a:r>
            <a:r>
              <a:rPr kumimoji="1" lang="en-US" altLang="ja-JP" sz="1100" dirty="0"/>
              <a:t>YouTube</a:t>
            </a:r>
          </a:p>
          <a:p>
            <a:r>
              <a:rPr kumimoji="1" lang="ja-JP" altLang="en-US" sz="1100" dirty="0"/>
              <a:t>「仙台市体力向上プログラムティーチャーヒカルプログラム仙台④</a:t>
            </a:r>
            <a:endParaRPr kumimoji="1" lang="en-US" altLang="ja-JP" sz="1100" dirty="0"/>
          </a:p>
          <a:p>
            <a:r>
              <a:rPr kumimoji="1" lang="ja-JP" altLang="en-US" sz="1100" dirty="0"/>
              <a:t>体操模範演技（基本）」</a:t>
            </a:r>
          </a:p>
        </p:txBody>
      </p:sp>
      <p:sp>
        <p:nvSpPr>
          <p:cNvPr id="8" name="スクロール: 横 4">
            <a:extLst>
              <a:ext uri="{FF2B5EF4-FFF2-40B4-BE49-F238E27FC236}">
                <a16:creationId xmlns:a16="http://schemas.microsoft.com/office/drawing/2014/main" id="{47E9F58E-AE44-48DB-B7A0-F52CD6037CFA}"/>
              </a:ext>
            </a:extLst>
          </p:cNvPr>
          <p:cNvSpPr/>
          <p:nvPr/>
        </p:nvSpPr>
        <p:spPr>
          <a:xfrm>
            <a:off x="2150944" y="1050938"/>
            <a:ext cx="4824805" cy="875248"/>
          </a:xfrm>
          <a:prstGeom prst="horizontalScroll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ctr" anchorCtr="1"/>
          <a:lstStyle/>
          <a:p>
            <a:pPr algn="ctr"/>
            <a:r>
              <a:rPr kumimoji="1" lang="ja-JP" altLang="en-US" sz="1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開脚とびのポイント</a:t>
            </a:r>
            <a:r>
              <a:rPr kumimoji="1" lang="ja-JP" altLang="en-US" sz="18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を見付けてみよう</a:t>
            </a:r>
            <a:r>
              <a:rPr kumimoji="1" lang="ja-JP" altLang="en-US" sz="1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</a:p>
        </p:txBody>
      </p:sp>
      <p:pic>
        <p:nvPicPr>
          <p:cNvPr id="12" name="図 11">
            <a:hlinkClick r:id="rId3"/>
            <a:extLst>
              <a:ext uri="{FF2B5EF4-FFF2-40B4-BE49-F238E27FC236}">
                <a16:creationId xmlns:a16="http://schemas.microsoft.com/office/drawing/2014/main" id="{1639CF6B-EA6F-4202-B381-8F8DD15E16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167" r="25376" b="7556"/>
          <a:stretch/>
        </p:blipFill>
        <p:spPr>
          <a:xfrm>
            <a:off x="1681946" y="2008678"/>
            <a:ext cx="5762803" cy="3747746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506999B-6248-4B3A-B56A-F713B4C0E258}"/>
              </a:ext>
            </a:extLst>
          </p:cNvPr>
          <p:cNvGrpSpPr/>
          <p:nvPr/>
        </p:nvGrpSpPr>
        <p:grpSpPr>
          <a:xfrm>
            <a:off x="1681946" y="6055622"/>
            <a:ext cx="4938393" cy="659498"/>
            <a:chOff x="1681946" y="6055622"/>
            <a:chExt cx="4938393" cy="659498"/>
          </a:xfrm>
        </p:grpSpPr>
        <p:sp>
          <p:nvSpPr>
            <p:cNvPr id="10" name="角丸四角形 13">
              <a:extLst>
                <a:ext uri="{FF2B5EF4-FFF2-40B4-BE49-F238E27FC236}">
                  <a16:creationId xmlns:a16="http://schemas.microsoft.com/office/drawing/2014/main" id="{863593FD-922B-44B8-B402-FDD5C5923B07}"/>
                </a:ext>
              </a:extLst>
            </p:cNvPr>
            <p:cNvSpPr/>
            <p:nvPr/>
          </p:nvSpPr>
          <p:spPr>
            <a:xfrm>
              <a:off x="1681946" y="6061978"/>
              <a:ext cx="4938393" cy="653142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dirty="0">
                  <a:solidFill>
                    <a:schemeClr val="tx1"/>
                  </a:solidFill>
                </a:rPr>
                <a:t>写真をクリックして動画を見てみよう！</a:t>
              </a:r>
              <a:endParaRPr lang="en-US" altLang="ja-JP" dirty="0">
                <a:solidFill>
                  <a:schemeClr val="tx1"/>
                </a:solidFill>
              </a:endParaRPr>
            </a:p>
            <a:p>
              <a:pPr algn="ctr"/>
              <a:r>
                <a:rPr kumimoji="1" lang="ja-JP" altLang="en-US" dirty="0">
                  <a:solidFill>
                    <a:schemeClr val="tx1"/>
                  </a:solidFill>
                </a:rPr>
                <a:t>３分１５秒～３分２９秒</a:t>
              </a:r>
            </a:p>
          </p:txBody>
        </p:sp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58CDA109-CF2E-4998-9723-0E14AEBA8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2564" y="6055622"/>
              <a:ext cx="597731" cy="6332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028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7149" y="650708"/>
            <a:ext cx="6749701" cy="543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開脚とび</a:t>
            </a:r>
            <a:r>
              <a:rPr kumimoji="1" lang="ja-JP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76515" y="6481861"/>
            <a:ext cx="2057400" cy="365125"/>
          </a:xfrm>
        </p:spPr>
        <p:txBody>
          <a:bodyPr/>
          <a:lstStyle/>
          <a:p>
            <a:fld id="{13555A0A-D93E-4972-9BDE-BD19E4BDC622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C687602-278C-4D90-8925-FC1AFCCB33C0}"/>
              </a:ext>
            </a:extLst>
          </p:cNvPr>
          <p:cNvSpPr txBox="1"/>
          <p:nvPr/>
        </p:nvSpPr>
        <p:spPr>
          <a:xfrm>
            <a:off x="6629038" y="5873321"/>
            <a:ext cx="263562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（参考動画）</a:t>
            </a:r>
            <a:endParaRPr kumimoji="1" lang="en-US" altLang="ja-JP" sz="1100" dirty="0"/>
          </a:p>
          <a:p>
            <a:r>
              <a:rPr kumimoji="1" lang="ja-JP" altLang="en-US" sz="1100" dirty="0"/>
              <a:t>出典元：仙台市教育委員会</a:t>
            </a:r>
            <a:r>
              <a:rPr kumimoji="1" lang="en-US" altLang="ja-JP" sz="1100" dirty="0"/>
              <a:t>YouTube</a:t>
            </a:r>
          </a:p>
          <a:p>
            <a:r>
              <a:rPr kumimoji="1" lang="ja-JP" altLang="en-US" sz="1100" dirty="0"/>
              <a:t>「仙台市体力向上プログラムティーチャーヒカルプログラム仙台④</a:t>
            </a:r>
            <a:endParaRPr kumimoji="1" lang="en-US" altLang="ja-JP" sz="1100" dirty="0"/>
          </a:p>
          <a:p>
            <a:r>
              <a:rPr kumimoji="1" lang="ja-JP" altLang="en-US" sz="1100" dirty="0"/>
              <a:t>体操模範演技（基本）」</a:t>
            </a:r>
          </a:p>
        </p:txBody>
      </p:sp>
      <p:sp>
        <p:nvSpPr>
          <p:cNvPr id="8" name="スクロール: 横 4">
            <a:extLst>
              <a:ext uri="{FF2B5EF4-FFF2-40B4-BE49-F238E27FC236}">
                <a16:creationId xmlns:a16="http://schemas.microsoft.com/office/drawing/2014/main" id="{47E9F58E-AE44-48DB-B7A0-F52CD6037CFA}"/>
              </a:ext>
            </a:extLst>
          </p:cNvPr>
          <p:cNvSpPr/>
          <p:nvPr/>
        </p:nvSpPr>
        <p:spPr>
          <a:xfrm>
            <a:off x="2150944" y="1050938"/>
            <a:ext cx="4824805" cy="875248"/>
          </a:xfrm>
          <a:prstGeom prst="horizontalScroll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ctr" anchorCtr="1"/>
          <a:lstStyle/>
          <a:p>
            <a:pPr algn="ctr"/>
            <a:r>
              <a:rPr kumimoji="1" lang="ja-JP" altLang="en-US" sz="1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開脚とびのポイント</a:t>
            </a:r>
            <a:r>
              <a:rPr kumimoji="1" lang="ja-JP" altLang="en-US" sz="18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を見付けてみよう</a:t>
            </a:r>
            <a:r>
              <a:rPr kumimoji="1" lang="ja-JP" altLang="en-US" sz="1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</a:p>
        </p:txBody>
      </p:sp>
      <p:pic>
        <p:nvPicPr>
          <p:cNvPr id="12" name="図 11">
            <a:hlinkClick r:id="rId3"/>
            <a:extLst>
              <a:ext uri="{FF2B5EF4-FFF2-40B4-BE49-F238E27FC236}">
                <a16:creationId xmlns:a16="http://schemas.microsoft.com/office/drawing/2014/main" id="{1639CF6B-EA6F-4202-B381-8F8DD15E16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167" r="25376" b="7556"/>
          <a:stretch/>
        </p:blipFill>
        <p:spPr>
          <a:xfrm>
            <a:off x="1681946" y="2008678"/>
            <a:ext cx="5762803" cy="3747746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506999B-6248-4B3A-B56A-F713B4C0E258}"/>
              </a:ext>
            </a:extLst>
          </p:cNvPr>
          <p:cNvGrpSpPr/>
          <p:nvPr/>
        </p:nvGrpSpPr>
        <p:grpSpPr>
          <a:xfrm>
            <a:off x="1681946" y="6055622"/>
            <a:ext cx="4938393" cy="659498"/>
            <a:chOff x="1681946" y="6055622"/>
            <a:chExt cx="4938393" cy="659498"/>
          </a:xfrm>
        </p:grpSpPr>
        <p:sp>
          <p:nvSpPr>
            <p:cNvPr id="10" name="角丸四角形 13">
              <a:extLst>
                <a:ext uri="{FF2B5EF4-FFF2-40B4-BE49-F238E27FC236}">
                  <a16:creationId xmlns:a16="http://schemas.microsoft.com/office/drawing/2014/main" id="{863593FD-922B-44B8-B402-FDD5C5923B07}"/>
                </a:ext>
              </a:extLst>
            </p:cNvPr>
            <p:cNvSpPr/>
            <p:nvPr/>
          </p:nvSpPr>
          <p:spPr>
            <a:xfrm>
              <a:off x="1681946" y="6061978"/>
              <a:ext cx="4938393" cy="653142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dirty="0">
                  <a:solidFill>
                    <a:schemeClr val="tx1"/>
                  </a:solidFill>
                </a:rPr>
                <a:t>写真をクリックして動画を見てみよう！</a:t>
              </a:r>
              <a:endParaRPr lang="en-US" altLang="ja-JP" dirty="0">
                <a:solidFill>
                  <a:schemeClr val="tx1"/>
                </a:solidFill>
              </a:endParaRPr>
            </a:p>
            <a:p>
              <a:pPr algn="ctr"/>
              <a:r>
                <a:rPr kumimoji="1" lang="ja-JP" altLang="en-US" dirty="0">
                  <a:solidFill>
                    <a:schemeClr val="tx1"/>
                  </a:solidFill>
                </a:rPr>
                <a:t>３分１５秒～３分２９秒</a:t>
              </a:r>
            </a:p>
          </p:txBody>
        </p:sp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58CDA109-CF2E-4998-9723-0E14AEBA8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2564" y="6055622"/>
              <a:ext cx="597731" cy="633274"/>
            </a:xfrm>
            <a:prstGeom prst="rect">
              <a:avLst/>
            </a:prstGeom>
          </p:spPr>
        </p:pic>
      </p:grp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BDF0D42B-9FD4-44AD-A4DD-E2E9AE03C646}"/>
              </a:ext>
            </a:extLst>
          </p:cNvPr>
          <p:cNvSpPr/>
          <p:nvPr/>
        </p:nvSpPr>
        <p:spPr>
          <a:xfrm>
            <a:off x="562086" y="2135393"/>
            <a:ext cx="8143539" cy="235054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kumimoji="1" lang="ja-JP" altLang="en-US" sz="35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ポイントは</a:t>
            </a:r>
            <a:r>
              <a:rPr kumimoji="1" lang="ja-JP" altLang="en-US" sz="35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いくつ見付けられたかな</a:t>
            </a:r>
            <a:r>
              <a:rPr kumimoji="1" lang="ja-JP" altLang="en-US" sz="35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？</a:t>
            </a:r>
            <a:endParaRPr kumimoji="1" lang="en-US" altLang="ja-JP" sz="35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35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学習カードに記入して</a:t>
            </a:r>
            <a:r>
              <a:rPr kumimoji="1" lang="ja-JP" altLang="en-US" sz="35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みよ</a:t>
            </a:r>
            <a:r>
              <a:rPr kumimoji="1" lang="ja-JP" altLang="en-US" sz="35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う</a:t>
            </a:r>
            <a:r>
              <a:rPr kumimoji="1" lang="ja-JP" altLang="en-US" sz="35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35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ja-JP" altLang="en-US" sz="3500" dirty="0"/>
          </a:p>
        </p:txBody>
      </p:sp>
    </p:spTree>
    <p:extLst>
      <p:ext uri="{BB962C8B-B14F-4D97-AF65-F5344CB8AC3E}">
        <p14:creationId xmlns:p14="http://schemas.microsoft.com/office/powerpoint/2010/main" val="376466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647" y="875009"/>
            <a:ext cx="8088922" cy="102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開脚とび　</a:t>
            </a:r>
            <a:r>
              <a:rPr kumimoji="1" lang="ja-JP" altLang="en-US" sz="2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～技能ポイント～</a:t>
            </a:r>
            <a:r>
              <a:rPr kumimoji="1" lang="ja-JP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8062856" y="6356351"/>
            <a:ext cx="452494" cy="365125"/>
          </a:xfrm>
        </p:spPr>
        <p:txBody>
          <a:bodyPr/>
          <a:lstStyle/>
          <a:p>
            <a:fld id="{13555A0A-D93E-4972-9BDE-BD19E4BDC622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sp>
        <p:nvSpPr>
          <p:cNvPr id="8" name="サブタイトル 3"/>
          <p:cNvSpPr txBox="1">
            <a:spLocks/>
          </p:cNvSpPr>
          <p:nvPr/>
        </p:nvSpPr>
        <p:spPr>
          <a:xfrm>
            <a:off x="529055" y="1980586"/>
            <a:ext cx="8381999" cy="55789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　勢いよくかた足でふみ切る。</a:t>
            </a:r>
            <a:endParaRPr lang="en-US" altLang="ja-JP" sz="32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ja-JP" altLang="en-US" sz="32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サブタイトル 3">
            <a:extLst>
              <a:ext uri="{FF2B5EF4-FFF2-40B4-BE49-F238E27FC236}">
                <a16:creationId xmlns:a16="http://schemas.microsoft.com/office/drawing/2014/main" id="{A20461BC-2856-423F-B5B8-DF7DF35897D0}"/>
              </a:ext>
            </a:extLst>
          </p:cNvPr>
          <p:cNvSpPr txBox="1">
            <a:spLocks/>
          </p:cNvSpPr>
          <p:nvPr/>
        </p:nvSpPr>
        <p:spPr>
          <a:xfrm>
            <a:off x="529055" y="2731283"/>
            <a:ext cx="8381999" cy="108076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　両足をそろえて、強くふみ切り板をける。</a:t>
            </a:r>
            <a:endParaRPr lang="en-US" altLang="ja-JP" sz="32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同時にうでを前に出す。</a:t>
            </a:r>
            <a:endParaRPr lang="en-US" altLang="ja-JP" sz="32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サブタイトル 3">
            <a:extLst>
              <a:ext uri="{FF2B5EF4-FFF2-40B4-BE49-F238E27FC236}">
                <a16:creationId xmlns:a16="http://schemas.microsoft.com/office/drawing/2014/main" id="{F3304E01-C271-4B9B-B146-66EA7069E488}"/>
              </a:ext>
            </a:extLst>
          </p:cNvPr>
          <p:cNvSpPr txBox="1">
            <a:spLocks/>
          </p:cNvSpPr>
          <p:nvPr/>
        </p:nvSpPr>
        <p:spPr>
          <a:xfrm>
            <a:off x="480641" y="4004856"/>
            <a:ext cx="8381999" cy="55789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　とび箱のおくに上から手を着く。</a:t>
            </a:r>
            <a:endParaRPr lang="en-US" altLang="ja-JP" sz="32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サブタイトル 3">
            <a:extLst>
              <a:ext uri="{FF2B5EF4-FFF2-40B4-BE49-F238E27FC236}">
                <a16:creationId xmlns:a16="http://schemas.microsoft.com/office/drawing/2014/main" id="{FDCE2588-E680-416F-8F51-BF9B32CA0A5E}"/>
              </a:ext>
            </a:extLst>
          </p:cNvPr>
          <p:cNvSpPr txBox="1">
            <a:spLocks/>
          </p:cNvSpPr>
          <p:nvPr/>
        </p:nvSpPr>
        <p:spPr>
          <a:xfrm>
            <a:off x="480642" y="4792857"/>
            <a:ext cx="8381999" cy="55163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④　とび箱をつきはなして、前を見る。</a:t>
            </a:r>
          </a:p>
        </p:txBody>
      </p:sp>
      <p:sp>
        <p:nvSpPr>
          <p:cNvPr id="13" name="サブタイトル 3">
            <a:extLst>
              <a:ext uri="{FF2B5EF4-FFF2-40B4-BE49-F238E27FC236}">
                <a16:creationId xmlns:a16="http://schemas.microsoft.com/office/drawing/2014/main" id="{E9A60CA2-0DA5-4396-98A7-43DAFA944100}"/>
              </a:ext>
            </a:extLst>
          </p:cNvPr>
          <p:cNvSpPr txBox="1">
            <a:spLocks/>
          </p:cNvSpPr>
          <p:nvPr/>
        </p:nvSpPr>
        <p:spPr>
          <a:xfrm>
            <a:off x="529055" y="5575421"/>
            <a:ext cx="8381999" cy="55163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⑤　ひざを曲げて着地する。</a:t>
            </a:r>
          </a:p>
        </p:txBody>
      </p:sp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437BE3F0-D046-47A4-BAE1-42C0E42E3A3C}"/>
              </a:ext>
            </a:extLst>
          </p:cNvPr>
          <p:cNvSpPr/>
          <p:nvPr/>
        </p:nvSpPr>
        <p:spPr>
          <a:xfrm>
            <a:off x="5787621" y="5500740"/>
            <a:ext cx="2710927" cy="909021"/>
          </a:xfrm>
          <a:prstGeom prst="wedgeRoundRectCallout">
            <a:avLst>
              <a:gd name="adj1" fmla="val -39383"/>
              <a:gd name="adj2" fmla="val -71228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D184844-3212-43C7-B418-71B90C34BA60}"/>
              </a:ext>
            </a:extLst>
          </p:cNvPr>
          <p:cNvSpPr txBox="1"/>
          <p:nvPr/>
        </p:nvSpPr>
        <p:spPr>
          <a:xfrm>
            <a:off x="5886236" y="5638300"/>
            <a:ext cx="2474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こんな</a:t>
            </a:r>
            <a:r>
              <a:rPr kumimoji="1" lang="ja-JP" altLang="en-US" dirty="0" smtClean="0"/>
              <a:t>こと見付け</a:t>
            </a:r>
            <a:endParaRPr kumimoji="1" lang="en-US" altLang="ja-JP" dirty="0"/>
          </a:p>
          <a:p>
            <a:r>
              <a:rPr kumimoji="1" lang="ja-JP" altLang="en-US" dirty="0"/>
              <a:t>　　　　られたかな？</a:t>
            </a:r>
          </a:p>
        </p:txBody>
      </p:sp>
    </p:spTree>
    <p:extLst>
      <p:ext uri="{BB962C8B-B14F-4D97-AF65-F5344CB8AC3E}">
        <p14:creationId xmlns:p14="http://schemas.microsoft.com/office/powerpoint/2010/main" val="111788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4" grpId="0"/>
      <p:bldP spid="5" grpId="0"/>
      <p:bldP spid="13" grpId="0"/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647" y="875009"/>
            <a:ext cx="8088922" cy="102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開脚とび</a:t>
            </a:r>
            <a:endParaRPr kumimoji="1" lang="en-US" altLang="ja-JP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～うまくできないときはこんなことに気</a:t>
            </a:r>
            <a:r>
              <a:rPr kumimoji="1" lang="ja-JP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を付けてみよう</a:t>
            </a:r>
            <a:r>
              <a:rPr kumimoji="1" lang="ja-JP" altLang="en-US" sz="2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kumimoji="1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8" name="サブタイトル 3"/>
          <p:cNvSpPr txBox="1">
            <a:spLocks/>
          </p:cNvSpPr>
          <p:nvPr/>
        </p:nvSpPr>
        <p:spPr>
          <a:xfrm>
            <a:off x="896815" y="1962723"/>
            <a:ext cx="7803048" cy="463061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　両足でふみ切れない。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2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「助走の最後の一歩の後、両足をそろえて、</a:t>
            </a:r>
            <a:endParaRPr lang="en-US" altLang="ja-JP" sz="24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強くふみ切ろう。」</a:t>
            </a:r>
            <a:endParaRPr lang="en-US" altLang="ja-JP" sz="24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　とび箱手前や中央に手を着く。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2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「音が出るように上から手を着こう。」</a:t>
            </a:r>
            <a:endParaRPr lang="en-US" altLang="ja-JP" sz="24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「手はかたはばにそろえよう。」</a:t>
            </a:r>
            <a:endParaRPr lang="en-US" altLang="ja-JP" sz="32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2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「とび箱のおくに手を着こう。」</a:t>
            </a:r>
            <a:endParaRPr lang="en-US" altLang="ja-JP" sz="24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　止まって着地できない。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2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「着地するときに少しひざを曲げてみよう。」</a:t>
            </a:r>
            <a:endParaRPr lang="en-US" altLang="ja-JP" sz="24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4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258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8497" y="705792"/>
            <a:ext cx="6749701" cy="543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台上前転</a:t>
            </a:r>
            <a:r>
              <a:rPr kumimoji="1" lang="ja-JP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スクロール: 横 1">
            <a:extLst>
              <a:ext uri="{FF2B5EF4-FFF2-40B4-BE49-F238E27FC236}">
                <a16:creationId xmlns:a16="http://schemas.microsoft.com/office/drawing/2014/main" id="{DF29074A-67B9-4EA6-B5BB-A71B5F1A6621}"/>
              </a:ext>
            </a:extLst>
          </p:cNvPr>
          <p:cNvSpPr/>
          <p:nvPr/>
        </p:nvSpPr>
        <p:spPr>
          <a:xfrm>
            <a:off x="2090569" y="1266091"/>
            <a:ext cx="4824805" cy="919779"/>
          </a:xfrm>
          <a:prstGeom prst="horizontalScroll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F001597-F632-467D-AFDD-766FB2C27B32}"/>
              </a:ext>
            </a:extLst>
          </p:cNvPr>
          <p:cNvSpPr txBox="1"/>
          <p:nvPr/>
        </p:nvSpPr>
        <p:spPr>
          <a:xfrm>
            <a:off x="2300343" y="1540411"/>
            <a:ext cx="461503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9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台上前転のポイント</a:t>
            </a:r>
            <a:r>
              <a:rPr kumimoji="1" lang="ja-JP" altLang="en-US" sz="19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を見付けてみよう</a:t>
            </a:r>
            <a:r>
              <a:rPr kumimoji="1" lang="ja-JP" altLang="en-US" sz="19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</a:p>
        </p:txBody>
      </p:sp>
      <p:pic>
        <p:nvPicPr>
          <p:cNvPr id="9" name="図 8">
            <a:hlinkClick r:id="rId3"/>
            <a:extLst>
              <a:ext uri="{FF2B5EF4-FFF2-40B4-BE49-F238E27FC236}">
                <a16:creationId xmlns:a16="http://schemas.microsoft.com/office/drawing/2014/main" id="{724D26F5-20B9-4804-8966-C87892BBD8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749" r="26184" b="7949"/>
          <a:stretch/>
        </p:blipFill>
        <p:spPr>
          <a:xfrm>
            <a:off x="1898458" y="2319278"/>
            <a:ext cx="5347084" cy="3516527"/>
          </a:xfrm>
          <a:prstGeom prst="rect">
            <a:avLst/>
          </a:prstGeom>
        </p:spPr>
      </p:pic>
      <p:sp>
        <p:nvSpPr>
          <p:cNvPr id="21" name="スライド番号プレースホルダー 2">
            <a:extLst>
              <a:ext uri="{FF2B5EF4-FFF2-40B4-BE49-F238E27FC236}">
                <a16:creationId xmlns:a16="http://schemas.microsoft.com/office/drawing/2014/main" id="{6938752B-F4A7-45C0-AF50-7297D4A26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6515" y="6481861"/>
            <a:ext cx="2057400" cy="365125"/>
          </a:xfrm>
        </p:spPr>
        <p:txBody>
          <a:bodyPr/>
          <a:lstStyle/>
          <a:p>
            <a:fld id="{13555A0A-D93E-4972-9BDE-BD19E4BDC622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4F4EEAD-3D73-4532-AA1D-2FA67155802F}"/>
              </a:ext>
            </a:extLst>
          </p:cNvPr>
          <p:cNvSpPr txBox="1"/>
          <p:nvPr/>
        </p:nvSpPr>
        <p:spPr>
          <a:xfrm>
            <a:off x="6629038" y="5873321"/>
            <a:ext cx="263562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（参考動画）</a:t>
            </a:r>
            <a:endParaRPr kumimoji="1" lang="en-US" altLang="ja-JP" sz="1100" dirty="0"/>
          </a:p>
          <a:p>
            <a:r>
              <a:rPr kumimoji="1" lang="ja-JP" altLang="en-US" sz="1100" dirty="0"/>
              <a:t>出典元：仙台市教育委員会</a:t>
            </a:r>
            <a:r>
              <a:rPr kumimoji="1" lang="en-US" altLang="ja-JP" sz="1100" dirty="0"/>
              <a:t>YouTube</a:t>
            </a:r>
          </a:p>
          <a:p>
            <a:r>
              <a:rPr kumimoji="1" lang="ja-JP" altLang="en-US" sz="1100" dirty="0"/>
              <a:t>「仙台市体力向上プログラムティーチャーヒカルプログラム仙台④</a:t>
            </a:r>
            <a:endParaRPr kumimoji="1" lang="en-US" altLang="ja-JP" sz="1100" dirty="0"/>
          </a:p>
          <a:p>
            <a:r>
              <a:rPr kumimoji="1" lang="ja-JP" altLang="en-US" sz="1100" dirty="0"/>
              <a:t>体操模範演技（基本）」</a:t>
            </a: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A749FED4-2539-487C-ABD4-FF81D04B31F0}"/>
              </a:ext>
            </a:extLst>
          </p:cNvPr>
          <p:cNvGrpSpPr/>
          <p:nvPr/>
        </p:nvGrpSpPr>
        <p:grpSpPr>
          <a:xfrm>
            <a:off x="1681946" y="6055622"/>
            <a:ext cx="4938393" cy="659498"/>
            <a:chOff x="1681946" y="6055622"/>
            <a:chExt cx="4938393" cy="659498"/>
          </a:xfrm>
        </p:grpSpPr>
        <p:sp>
          <p:nvSpPr>
            <p:cNvPr id="24" name="角丸四角形 13">
              <a:extLst>
                <a:ext uri="{FF2B5EF4-FFF2-40B4-BE49-F238E27FC236}">
                  <a16:creationId xmlns:a16="http://schemas.microsoft.com/office/drawing/2014/main" id="{977DBEBC-FD24-4720-A1A4-1353DB680AC1}"/>
                </a:ext>
              </a:extLst>
            </p:cNvPr>
            <p:cNvSpPr/>
            <p:nvPr/>
          </p:nvSpPr>
          <p:spPr>
            <a:xfrm>
              <a:off x="1681946" y="6061978"/>
              <a:ext cx="4938393" cy="653142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dirty="0">
                  <a:solidFill>
                    <a:schemeClr val="tx1"/>
                  </a:solidFill>
                </a:rPr>
                <a:t>写真をクリックして動画を見てみよう！</a:t>
              </a:r>
              <a:endParaRPr lang="en-US" altLang="ja-JP" dirty="0">
                <a:solidFill>
                  <a:schemeClr val="tx1"/>
                </a:solidFill>
              </a:endParaRPr>
            </a:p>
            <a:p>
              <a:pPr algn="ctr"/>
              <a:r>
                <a:rPr kumimoji="1" lang="ja-JP" altLang="en-US" dirty="0">
                  <a:solidFill>
                    <a:schemeClr val="tx1"/>
                  </a:solidFill>
                </a:rPr>
                <a:t>３分３０秒～３分４６秒</a:t>
              </a:r>
            </a:p>
          </p:txBody>
        </p:sp>
        <p:pic>
          <p:nvPicPr>
            <p:cNvPr id="25" name="図 24">
              <a:extLst>
                <a:ext uri="{FF2B5EF4-FFF2-40B4-BE49-F238E27FC236}">
                  <a16:creationId xmlns:a16="http://schemas.microsoft.com/office/drawing/2014/main" id="{B4099EEC-1692-42D3-91F5-37CAD23B0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2564" y="6055622"/>
              <a:ext cx="597731" cy="6332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096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8497" y="705792"/>
            <a:ext cx="6749701" cy="543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台上前転</a:t>
            </a:r>
            <a:r>
              <a:rPr kumimoji="1" lang="ja-JP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スクロール: 横 1">
            <a:extLst>
              <a:ext uri="{FF2B5EF4-FFF2-40B4-BE49-F238E27FC236}">
                <a16:creationId xmlns:a16="http://schemas.microsoft.com/office/drawing/2014/main" id="{DF29074A-67B9-4EA6-B5BB-A71B5F1A6621}"/>
              </a:ext>
            </a:extLst>
          </p:cNvPr>
          <p:cNvSpPr/>
          <p:nvPr/>
        </p:nvSpPr>
        <p:spPr>
          <a:xfrm>
            <a:off x="2090569" y="1266091"/>
            <a:ext cx="4824805" cy="919779"/>
          </a:xfrm>
          <a:prstGeom prst="horizontalScroll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F001597-F632-467D-AFDD-766FB2C27B32}"/>
              </a:ext>
            </a:extLst>
          </p:cNvPr>
          <p:cNvSpPr txBox="1"/>
          <p:nvPr/>
        </p:nvSpPr>
        <p:spPr>
          <a:xfrm>
            <a:off x="2300343" y="1540411"/>
            <a:ext cx="461503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9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台上前転のポイント</a:t>
            </a:r>
            <a:r>
              <a:rPr kumimoji="1" lang="ja-JP" altLang="en-US" sz="19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を見付けてみよう</a:t>
            </a:r>
            <a:r>
              <a:rPr kumimoji="1" lang="ja-JP" altLang="en-US" sz="19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</a:p>
        </p:txBody>
      </p:sp>
      <p:pic>
        <p:nvPicPr>
          <p:cNvPr id="9" name="図 8">
            <a:hlinkClick r:id="rId3"/>
            <a:extLst>
              <a:ext uri="{FF2B5EF4-FFF2-40B4-BE49-F238E27FC236}">
                <a16:creationId xmlns:a16="http://schemas.microsoft.com/office/drawing/2014/main" id="{724D26F5-20B9-4804-8966-C87892BBD8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749" r="26184" b="7949"/>
          <a:stretch/>
        </p:blipFill>
        <p:spPr>
          <a:xfrm>
            <a:off x="1898458" y="2319278"/>
            <a:ext cx="5347084" cy="3516527"/>
          </a:xfrm>
          <a:prstGeom prst="rect">
            <a:avLst/>
          </a:prstGeom>
        </p:spPr>
      </p:pic>
      <p:sp>
        <p:nvSpPr>
          <p:cNvPr id="21" name="スライド番号プレースホルダー 2">
            <a:extLst>
              <a:ext uri="{FF2B5EF4-FFF2-40B4-BE49-F238E27FC236}">
                <a16:creationId xmlns:a16="http://schemas.microsoft.com/office/drawing/2014/main" id="{6938752B-F4A7-45C0-AF50-7297D4A26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6515" y="6481861"/>
            <a:ext cx="2057400" cy="365125"/>
          </a:xfrm>
        </p:spPr>
        <p:txBody>
          <a:bodyPr/>
          <a:lstStyle/>
          <a:p>
            <a:fld id="{13555A0A-D93E-4972-9BDE-BD19E4BDC622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4F4EEAD-3D73-4532-AA1D-2FA67155802F}"/>
              </a:ext>
            </a:extLst>
          </p:cNvPr>
          <p:cNvSpPr txBox="1"/>
          <p:nvPr/>
        </p:nvSpPr>
        <p:spPr>
          <a:xfrm>
            <a:off x="6629038" y="5873321"/>
            <a:ext cx="263562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（参考動画）</a:t>
            </a:r>
            <a:endParaRPr kumimoji="1" lang="en-US" altLang="ja-JP" sz="1100" dirty="0"/>
          </a:p>
          <a:p>
            <a:r>
              <a:rPr kumimoji="1" lang="ja-JP" altLang="en-US" sz="1100" dirty="0"/>
              <a:t>出典元：仙台市教育委員会</a:t>
            </a:r>
            <a:r>
              <a:rPr kumimoji="1" lang="en-US" altLang="ja-JP" sz="1100" dirty="0"/>
              <a:t>YouTube</a:t>
            </a:r>
          </a:p>
          <a:p>
            <a:r>
              <a:rPr kumimoji="1" lang="ja-JP" altLang="en-US" sz="1100" dirty="0"/>
              <a:t>「仙台市体力向上プログラムティーチャーヒカルプログラム仙台④</a:t>
            </a:r>
            <a:endParaRPr kumimoji="1" lang="en-US" altLang="ja-JP" sz="1100" dirty="0"/>
          </a:p>
          <a:p>
            <a:r>
              <a:rPr kumimoji="1" lang="ja-JP" altLang="en-US" sz="1100" dirty="0"/>
              <a:t>体操模範演技（基本）」</a:t>
            </a: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A749FED4-2539-487C-ABD4-FF81D04B31F0}"/>
              </a:ext>
            </a:extLst>
          </p:cNvPr>
          <p:cNvGrpSpPr/>
          <p:nvPr/>
        </p:nvGrpSpPr>
        <p:grpSpPr>
          <a:xfrm>
            <a:off x="1681946" y="6055622"/>
            <a:ext cx="4938393" cy="659498"/>
            <a:chOff x="1681946" y="6055622"/>
            <a:chExt cx="4938393" cy="659498"/>
          </a:xfrm>
        </p:grpSpPr>
        <p:sp>
          <p:nvSpPr>
            <p:cNvPr id="24" name="角丸四角形 13">
              <a:extLst>
                <a:ext uri="{FF2B5EF4-FFF2-40B4-BE49-F238E27FC236}">
                  <a16:creationId xmlns:a16="http://schemas.microsoft.com/office/drawing/2014/main" id="{977DBEBC-FD24-4720-A1A4-1353DB680AC1}"/>
                </a:ext>
              </a:extLst>
            </p:cNvPr>
            <p:cNvSpPr/>
            <p:nvPr/>
          </p:nvSpPr>
          <p:spPr>
            <a:xfrm>
              <a:off x="1681946" y="6061978"/>
              <a:ext cx="4938393" cy="653142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dirty="0">
                  <a:solidFill>
                    <a:schemeClr val="tx1"/>
                  </a:solidFill>
                </a:rPr>
                <a:t>写真をクリックして動画を見てみよう！</a:t>
              </a:r>
              <a:endParaRPr lang="en-US" altLang="ja-JP" dirty="0">
                <a:solidFill>
                  <a:schemeClr val="tx1"/>
                </a:solidFill>
              </a:endParaRPr>
            </a:p>
            <a:p>
              <a:pPr algn="ctr"/>
              <a:r>
                <a:rPr kumimoji="1" lang="ja-JP" altLang="en-US" dirty="0">
                  <a:solidFill>
                    <a:schemeClr val="tx1"/>
                  </a:solidFill>
                </a:rPr>
                <a:t>３分３０秒～３分４６秒</a:t>
              </a:r>
            </a:p>
          </p:txBody>
        </p:sp>
        <p:pic>
          <p:nvPicPr>
            <p:cNvPr id="25" name="図 24">
              <a:extLst>
                <a:ext uri="{FF2B5EF4-FFF2-40B4-BE49-F238E27FC236}">
                  <a16:creationId xmlns:a16="http://schemas.microsoft.com/office/drawing/2014/main" id="{B4099EEC-1692-42D3-91F5-37CAD23B0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2564" y="6055622"/>
              <a:ext cx="597731" cy="633274"/>
            </a:xfrm>
            <a:prstGeom prst="rect">
              <a:avLst/>
            </a:prstGeom>
          </p:spPr>
        </p:pic>
      </p:grp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136D5933-6ACE-4040-BF93-2140C70B8481}"/>
              </a:ext>
            </a:extLst>
          </p:cNvPr>
          <p:cNvSpPr/>
          <p:nvPr/>
        </p:nvSpPr>
        <p:spPr>
          <a:xfrm>
            <a:off x="562086" y="2135393"/>
            <a:ext cx="8143539" cy="235054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kumimoji="1" lang="ja-JP" altLang="en-US" sz="35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ポイントは</a:t>
            </a:r>
            <a:r>
              <a:rPr kumimoji="1" lang="ja-JP" altLang="en-US" sz="35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いくつ見付けられたかな</a:t>
            </a:r>
            <a:r>
              <a:rPr kumimoji="1" lang="ja-JP" altLang="en-US" sz="35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？</a:t>
            </a:r>
            <a:endParaRPr kumimoji="1" lang="en-US" altLang="ja-JP" sz="35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35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学習カードに記入して</a:t>
            </a:r>
            <a:r>
              <a:rPr kumimoji="1" lang="ja-JP" altLang="en-US" sz="35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みよう</a:t>
            </a:r>
            <a:r>
              <a:rPr kumimoji="1" lang="ja-JP" altLang="en-US" sz="35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</a:p>
          <a:p>
            <a:pPr algn="ctr"/>
            <a:endParaRPr kumimoji="1" lang="ja-JP" altLang="en-US" sz="3500" dirty="0"/>
          </a:p>
        </p:txBody>
      </p:sp>
    </p:spTree>
    <p:extLst>
      <p:ext uri="{BB962C8B-B14F-4D97-AF65-F5344CB8AC3E}">
        <p14:creationId xmlns:p14="http://schemas.microsoft.com/office/powerpoint/2010/main" val="208266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647" y="875009"/>
            <a:ext cx="8088922" cy="102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台上前転　</a:t>
            </a:r>
            <a:r>
              <a:rPr kumimoji="1" lang="ja-JP" altLang="en-US" sz="2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～技能ポイント～</a:t>
            </a:r>
            <a:r>
              <a:rPr kumimoji="1" lang="ja-JP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9" name="サブタイトル 3"/>
          <p:cNvSpPr txBox="1">
            <a:spLocks/>
          </p:cNvSpPr>
          <p:nvPr/>
        </p:nvSpPr>
        <p:spPr>
          <a:xfrm>
            <a:off x="480646" y="1524000"/>
            <a:ext cx="8381999" cy="55789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　勢いよくかた足でふみ切る。</a:t>
            </a:r>
            <a:endParaRPr lang="en-US" altLang="ja-JP" sz="32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ja-JP" altLang="en-US" sz="32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ja-JP" altLang="en-US" sz="32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サブタイトル 3">
            <a:extLst>
              <a:ext uri="{FF2B5EF4-FFF2-40B4-BE49-F238E27FC236}">
                <a16:creationId xmlns:a16="http://schemas.microsoft.com/office/drawing/2014/main" id="{8737E895-4D87-4B31-9345-E4406AFF6E90}"/>
              </a:ext>
            </a:extLst>
          </p:cNvPr>
          <p:cNvSpPr txBox="1">
            <a:spLocks/>
          </p:cNvSpPr>
          <p:nvPr/>
        </p:nvSpPr>
        <p:spPr>
          <a:xfrm>
            <a:off x="480643" y="5870090"/>
            <a:ext cx="8381999" cy="55789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⑦　ひざを曲げて、ふわりとやわらかく着地</a:t>
            </a:r>
            <a:endParaRPr lang="en-US" altLang="ja-JP" sz="32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する。</a:t>
            </a:r>
          </a:p>
        </p:txBody>
      </p:sp>
      <p:sp>
        <p:nvSpPr>
          <p:cNvPr id="4" name="サブタイトル 3">
            <a:extLst>
              <a:ext uri="{FF2B5EF4-FFF2-40B4-BE49-F238E27FC236}">
                <a16:creationId xmlns:a16="http://schemas.microsoft.com/office/drawing/2014/main" id="{7A2E68FA-C791-4124-830B-4FE7C320D7C7}"/>
              </a:ext>
            </a:extLst>
          </p:cNvPr>
          <p:cNvSpPr txBox="1">
            <a:spLocks/>
          </p:cNvSpPr>
          <p:nvPr/>
        </p:nvSpPr>
        <p:spPr>
          <a:xfrm>
            <a:off x="480644" y="2253053"/>
            <a:ext cx="8381999" cy="55789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　両足をそろえて、強くふみ切り板をける。</a:t>
            </a:r>
            <a:endParaRPr lang="en-US" altLang="ja-JP" sz="32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ja-JP" altLang="en-US" sz="32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サブタイトル 3">
            <a:extLst>
              <a:ext uri="{FF2B5EF4-FFF2-40B4-BE49-F238E27FC236}">
                <a16:creationId xmlns:a16="http://schemas.microsoft.com/office/drawing/2014/main" id="{0307E597-4CFE-45CB-84C6-F36B07CCE17B}"/>
              </a:ext>
            </a:extLst>
          </p:cNvPr>
          <p:cNvSpPr txBox="1">
            <a:spLocks/>
          </p:cNvSpPr>
          <p:nvPr/>
        </p:nvSpPr>
        <p:spPr>
          <a:xfrm>
            <a:off x="480643" y="2865241"/>
            <a:ext cx="8381999" cy="102870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　とび箱の手前に手を着き、こし・おしり</a:t>
            </a:r>
            <a:endParaRPr lang="en-US" altLang="ja-JP" sz="32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を高く上げる。</a:t>
            </a:r>
            <a:endParaRPr lang="en-US" altLang="ja-JP" sz="32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ja-JP" altLang="en-US" sz="32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サブタイトル 3">
            <a:extLst>
              <a:ext uri="{FF2B5EF4-FFF2-40B4-BE49-F238E27FC236}">
                <a16:creationId xmlns:a16="http://schemas.microsoft.com/office/drawing/2014/main" id="{9FB3E640-2A1E-437A-B430-831904848533}"/>
              </a:ext>
            </a:extLst>
          </p:cNvPr>
          <p:cNvSpPr txBox="1">
            <a:spLocks/>
          </p:cNvSpPr>
          <p:nvPr/>
        </p:nvSpPr>
        <p:spPr>
          <a:xfrm>
            <a:off x="480643" y="4047055"/>
            <a:ext cx="8381999" cy="46998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④　すばやく頭を入れる。</a:t>
            </a:r>
            <a:endParaRPr lang="en-US" altLang="ja-JP" sz="32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ja-JP" altLang="en-US" sz="32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サブタイトル 3">
            <a:extLst>
              <a:ext uri="{FF2B5EF4-FFF2-40B4-BE49-F238E27FC236}">
                <a16:creationId xmlns:a16="http://schemas.microsoft.com/office/drawing/2014/main" id="{6C2F7A12-116C-430B-A9CF-8F051CFE2227}"/>
              </a:ext>
            </a:extLst>
          </p:cNvPr>
          <p:cNvSpPr txBox="1">
            <a:spLocks/>
          </p:cNvSpPr>
          <p:nvPr/>
        </p:nvSpPr>
        <p:spPr>
          <a:xfrm>
            <a:off x="480643" y="4670153"/>
            <a:ext cx="8381999" cy="55789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⑤　頭の後ろをとび箱につける。</a:t>
            </a:r>
            <a:endParaRPr lang="en-US" altLang="ja-JP" sz="32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ja-JP" altLang="en-US" sz="32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サブタイトル 3">
            <a:extLst>
              <a:ext uri="{FF2B5EF4-FFF2-40B4-BE49-F238E27FC236}">
                <a16:creationId xmlns:a16="http://schemas.microsoft.com/office/drawing/2014/main" id="{21E56423-B0A2-4FBB-AE34-C5706AA5E806}"/>
              </a:ext>
            </a:extLst>
          </p:cNvPr>
          <p:cNvSpPr txBox="1">
            <a:spLocks/>
          </p:cNvSpPr>
          <p:nvPr/>
        </p:nvSpPr>
        <p:spPr>
          <a:xfrm>
            <a:off x="480643" y="5287277"/>
            <a:ext cx="8381999" cy="46998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⑥　あごを引いて、背中を丸めて回る。</a:t>
            </a:r>
            <a:endParaRPr lang="en-US" altLang="ja-JP" sz="32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ja-JP" altLang="en-US" sz="24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吹き出し: 角を丸めた四角形 19">
            <a:extLst>
              <a:ext uri="{FF2B5EF4-FFF2-40B4-BE49-F238E27FC236}">
                <a16:creationId xmlns:a16="http://schemas.microsoft.com/office/drawing/2014/main" id="{37FAC0B9-0B40-4F74-96C3-58FC4BA2BC46}"/>
              </a:ext>
            </a:extLst>
          </p:cNvPr>
          <p:cNvSpPr/>
          <p:nvPr/>
        </p:nvSpPr>
        <p:spPr>
          <a:xfrm>
            <a:off x="6151715" y="3592544"/>
            <a:ext cx="2710927" cy="909021"/>
          </a:xfrm>
          <a:prstGeom prst="wedgeRoundRectCallout">
            <a:avLst>
              <a:gd name="adj1" fmla="val -62200"/>
              <a:gd name="adj2" fmla="val -32175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61AC6E6-A044-42AE-BEDB-05386E4DEC0B}"/>
              </a:ext>
            </a:extLst>
          </p:cNvPr>
          <p:cNvSpPr txBox="1"/>
          <p:nvPr/>
        </p:nvSpPr>
        <p:spPr>
          <a:xfrm>
            <a:off x="6270049" y="3742907"/>
            <a:ext cx="2474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こんな</a:t>
            </a:r>
            <a:r>
              <a:rPr kumimoji="1" lang="ja-JP" altLang="en-US" dirty="0" smtClean="0"/>
              <a:t>こと見付け</a:t>
            </a:r>
            <a:endParaRPr kumimoji="1" lang="en-US" altLang="ja-JP" dirty="0"/>
          </a:p>
          <a:p>
            <a:r>
              <a:rPr kumimoji="1" lang="ja-JP" altLang="en-US" dirty="0"/>
              <a:t>　　　　られたかな？</a:t>
            </a:r>
          </a:p>
        </p:txBody>
      </p:sp>
    </p:spTree>
    <p:extLst>
      <p:ext uri="{BB962C8B-B14F-4D97-AF65-F5344CB8AC3E}">
        <p14:creationId xmlns:p14="http://schemas.microsoft.com/office/powerpoint/2010/main" val="186889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4" grpId="0"/>
      <p:bldP spid="5" grpId="0"/>
      <p:bldP spid="13" grpId="0"/>
      <p:bldP spid="17" grpId="0"/>
      <p:bldP spid="19" grpId="0"/>
      <p:bldP spid="20" grpId="0" animBg="1"/>
      <p:bldP spid="21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1332</Words>
  <Application>Microsoft Office PowerPoint</Application>
  <PresentationFormat>画面に合わせる (4:3)</PresentationFormat>
  <Paragraphs>210</Paragraphs>
  <Slides>18</Slides>
  <Notes>18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8" baseType="lpstr">
      <vt:lpstr>HG丸ｺﾞｼｯｸM-PRO</vt:lpstr>
      <vt:lpstr>HG創英角ｺﾞｼｯｸUB</vt:lpstr>
      <vt:lpstr>ＭＳ Ｐゴシック</vt:lpstr>
      <vt:lpstr>メイリオ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◎お家でやってみよう！</vt:lpstr>
      <vt:lpstr>◎お家でやってみよう！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m</cp:lastModifiedBy>
  <cp:revision>66</cp:revision>
  <dcterms:modified xsi:type="dcterms:W3CDTF">2020-12-23T10:11:13Z</dcterms:modified>
</cp:coreProperties>
</file>