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97" r:id="rId3"/>
    <p:sldId id="323" r:id="rId4"/>
    <p:sldId id="302" r:id="rId5"/>
    <p:sldId id="304" r:id="rId6"/>
    <p:sldId id="303" r:id="rId7"/>
    <p:sldId id="325" r:id="rId8"/>
    <p:sldId id="343" r:id="rId9"/>
    <p:sldId id="315" r:id="rId10"/>
    <p:sldId id="316" r:id="rId11"/>
    <p:sldId id="317" r:id="rId12"/>
    <p:sldId id="318" r:id="rId13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D2"/>
    <a:srgbClr val="FF99FF"/>
    <a:srgbClr val="FF3399"/>
    <a:srgbClr val="FD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D9C5-421D-490F-838D-3D94E51CFDF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4A6A-2456-425A-90C6-A8C95D8DB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76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98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3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98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98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98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3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74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D1WiYpsA7M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hyperlink" Target="https://www.youtube.com/watch?v=CD1WiYpsA7M" TargetMode="Externa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hyperlink" Target="https://www.youtube.com/watch?v=CD1WiYpsA7M" TargetMode="Externa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02443" y="2762261"/>
            <a:ext cx="7073607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器械運動</a:t>
            </a:r>
            <a:endParaRPr kumimoji="1"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en-US" altLang="ja-JP" sz="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「鉄棒運動」</a:t>
            </a:r>
            <a:endParaRPr kumimoji="1"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10456" y="3859974"/>
            <a:ext cx="1597834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47617" y="2753342"/>
            <a:ext cx="1349639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き　　　　　かい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107" y="2448463"/>
            <a:ext cx="1778243" cy="249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053142" y="1189302"/>
            <a:ext cx="6772212" cy="1326485"/>
            <a:chOff x="1053142" y="1189302"/>
            <a:chExt cx="6772212" cy="1326485"/>
          </a:xfrm>
        </p:grpSpPr>
        <p:sp>
          <p:nvSpPr>
            <p:cNvPr id="10" name="正方形/長方形 9"/>
            <p:cNvSpPr/>
            <p:nvPr/>
          </p:nvSpPr>
          <p:spPr>
            <a:xfrm>
              <a:off x="1053142" y="1189302"/>
              <a:ext cx="6772212" cy="5873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小学校　体育（運動領域）　</a:t>
              </a:r>
              <a:endPara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759656" y="1807901"/>
              <a:ext cx="58124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〔</a:t>
              </a:r>
              <a:r>
                <a:rPr kumimoji="1" lang="ja-JP" altLang="en-US" sz="4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第３</a:t>
              </a:r>
              <a:r>
                <a:rPr kumimoji="1" lang="ja-JP" altLang="en-US" sz="4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学年及び第４学年</a:t>
              </a:r>
              <a:r>
                <a:rPr kumimoji="1" lang="en-US" altLang="ja-JP" sz="4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〕</a:t>
              </a:r>
              <a:endPara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2386604" y="5395310"/>
            <a:ext cx="526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知識及び技能編</a:t>
            </a:r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54A4334-668C-4594-B49C-3C4BD866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23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98" y="4239981"/>
            <a:ext cx="8410945" cy="21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163362" y="4389199"/>
            <a:ext cx="7351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（調べた結果の例）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①鉄棒を前と後ろの足ではさみ、両手で支えます。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②前に出した足と同じ側の手を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さか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手にして体を支えます。</a:t>
            </a: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③反対の側の手をはなしながら後ろの足を前に出し、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さか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手の方の手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にぎった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ままで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横向き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に下ります。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さか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手でしっかりと体を支えながら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足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ぬくことが大切です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350718" y="2523299"/>
            <a:ext cx="3251278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転向前下り</a:t>
            </a:r>
            <a:endParaRPr kumimoji="1" lang="en-US" altLang="ja-JP" sz="32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1798" y="886635"/>
            <a:ext cx="8260396" cy="142113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技のポイントについて調べてみよう②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635" y="2523299"/>
            <a:ext cx="3969535" cy="15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65" y="3326704"/>
            <a:ext cx="3630670" cy="292364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164822" y="3211597"/>
            <a:ext cx="4792799" cy="2719303"/>
            <a:chOff x="458228" y="2862489"/>
            <a:chExt cx="3842674" cy="253791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6" y="2862489"/>
              <a:ext cx="3842486" cy="2537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458228" y="3054272"/>
              <a:ext cx="3768282" cy="1924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（調べた結果の例）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 ①かた方のひざを鉄棒にかけ、うでをまげて体を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    鉄棒に引きつけながら、かけていない方の足を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    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大きくふり、ふり子のように体をゆらします。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 ②ふる足のひざをのばします。ふり下ろす</a:t>
              </a:r>
              <a:r>
                <a:rPr lang="ja-JP" altLang="en-US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タイミング</a:t>
              </a:r>
              <a:endPara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lang="ja-JP" altLang="en-US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 でうで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を軽く曲げ、かたの位置を上げます。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 ③足は鉄棒をこえるように大きくふります。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 ④手首を返して鉄棒をおしながら上がります。</a:t>
              </a:r>
              <a:endParaRPr lang="ja-JP" altLang="en-US" sz="2000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2383931" y="2450145"/>
            <a:ext cx="4130898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ひざかけふり上がり</a:t>
            </a:r>
            <a:endParaRPr kumimoji="1" lang="en-US" altLang="ja-JP" sz="32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6964" y="840752"/>
            <a:ext cx="8260396" cy="142113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技のポイントについて調べてみよう③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4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32449" y="2261888"/>
            <a:ext cx="4130898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32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6964" y="864864"/>
            <a:ext cx="8260396" cy="139702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技のポイントについて調べてみよう④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365959" y="4971763"/>
            <a:ext cx="2235742" cy="1231790"/>
            <a:chOff x="6320429" y="3682503"/>
            <a:chExt cx="2235742" cy="132057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429" y="3682503"/>
              <a:ext cx="2143396" cy="132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6515493" y="3897334"/>
              <a:ext cx="20406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他の技についても調べてみよう！</a:t>
              </a:r>
              <a:endParaRPr lang="ja-JP" altLang="en-US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799" y="5391263"/>
            <a:ext cx="787769" cy="11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84849" y="2317932"/>
            <a:ext cx="4130898" cy="6174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後方片</a:t>
            </a:r>
            <a:r>
              <a:rPr kumimoji="1" lang="ja-JP" altLang="en-US" sz="3200" dirty="0" err="1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ひざ</a:t>
            </a:r>
            <a:r>
              <a:rPr kumimoji="1" lang="ja-JP" altLang="en-US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かけ回転</a:t>
            </a:r>
            <a:endParaRPr kumimoji="1" lang="en-US" altLang="ja-JP" sz="32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245681"/>
            <a:ext cx="5626379" cy="2455818"/>
            <a:chOff x="261838" y="3892731"/>
            <a:chExt cx="5626379" cy="2455818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38" y="3892731"/>
              <a:ext cx="5626379" cy="245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549868" y="4106026"/>
              <a:ext cx="494074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（調べた結果の例）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①</a:t>
              </a:r>
              <a:r>
                <a:rPr lang="ja-JP" altLang="en-US" sz="14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せ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中とかけていないほうの足をまっすぐのばします。足・せ中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が曲がると回転が弱くなり、とちゅうで止まってしまいます。</a:t>
              </a: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②のばした足をしっかり前後にゆらしていきおいをつけます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。</a:t>
              </a:r>
              <a:endParaRPr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いき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おいがついたらゆらした足で遠くをけるようなイメージ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で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ふり出して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回転します。</a:t>
              </a: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③かけているひざのうらがいたいことがあります。鉄棒にタオル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をまくなどすると回りやすくなります</a:t>
              </a:r>
              <a:r>
                <a:rPr lang="ja-JP" altLang="en-US" sz="1400" dirty="0"/>
                <a:t>。</a:t>
              </a:r>
            </a:p>
          </p:txBody>
        </p:sp>
      </p:grpSp>
      <p:pic>
        <p:nvPicPr>
          <p:cNvPr id="17" name="ビデオ 2">
            <a:hlinkClick r:id="rId6"/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438" y="2381808"/>
            <a:ext cx="3735922" cy="247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7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1257" y="652273"/>
            <a:ext cx="8260396" cy="1277708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鉄棒運動の技について知ろう①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1592" y="2860526"/>
            <a:ext cx="8611810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☆おなかを鉄棒にかけて前に回る技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0300" y="3879429"/>
            <a:ext cx="3255159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前回り下り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6893" y="4685012"/>
            <a:ext cx="4365703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かかえこみ前回り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33939" y="826501"/>
            <a:ext cx="1261065" cy="21026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てつ　 　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381475" y="810775"/>
            <a:ext cx="669836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72046" y="1979836"/>
            <a:ext cx="5590903" cy="761453"/>
          </a:xfrm>
          <a:prstGeom prst="rect">
            <a:avLst/>
          </a:prstGeom>
          <a:solidFill>
            <a:srgbClr val="FD878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　　　　　ちょうせん　　　　　　きほん　　　　わざ</a:t>
            </a:r>
            <a:endParaRPr kumimoji="1"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この学習で、みんなが挑戦する基本の技①</a:t>
            </a:r>
            <a:endParaRPr kumimoji="1"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242" y="5338672"/>
            <a:ext cx="787769" cy="11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718551" y="5594898"/>
            <a:ext cx="3357629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転向前下り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147055" y="3691621"/>
            <a:ext cx="2655187" cy="2634645"/>
            <a:chOff x="5486859" y="3637193"/>
            <a:chExt cx="2065687" cy="197971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59" y="3637193"/>
              <a:ext cx="2022370" cy="197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5555719" y="3728901"/>
              <a:ext cx="1996827" cy="124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/>
                <a:t>　　　　たんげん</a:t>
              </a:r>
              <a:endParaRPr kumimoji="1" lang="en-US" altLang="ja-JP" sz="900" dirty="0"/>
            </a:p>
            <a:p>
              <a:r>
                <a:rPr kumimoji="1" lang="ja-JP" altLang="en-US" dirty="0"/>
                <a:t>この単元では、７つの技について、みんなで学習するよ。</a:t>
              </a:r>
              <a:endParaRPr kumimoji="1" lang="en-US" altLang="ja-JP" dirty="0"/>
            </a:p>
            <a:p>
              <a:r>
                <a:rPr kumimoji="1" lang="ja-JP" altLang="en-US" dirty="0"/>
                <a:t>それぞれどんな技なのか分かるかな？</a:t>
              </a: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705717" y="5490595"/>
            <a:ext cx="1342542" cy="234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　　こう　　　　</a:t>
            </a:r>
            <a:endParaRPr kumimoji="1" lang="en-US" altLang="ja-JP" sz="1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3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1257" y="652273"/>
            <a:ext cx="8260396" cy="1277708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鉄棒運動の技について知ろう①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3119215"/>
            <a:ext cx="8611810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☆足を鉄棒にかけて前に回る技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7095" y="4308449"/>
            <a:ext cx="4902660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ひざかけふり上がり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423696" y="808440"/>
            <a:ext cx="669836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7095" y="808441"/>
            <a:ext cx="1597834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　 　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35" y="4027495"/>
            <a:ext cx="2677776" cy="215572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636147" y="2143998"/>
            <a:ext cx="5590903" cy="761453"/>
          </a:xfrm>
          <a:prstGeom prst="rect">
            <a:avLst/>
          </a:prstGeom>
          <a:solidFill>
            <a:srgbClr val="FD878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　　　　　ちょうせん　　　　　　きほん　　　　わざ</a:t>
            </a:r>
            <a:endParaRPr kumimoji="1" lang="en-US" altLang="ja-JP" sz="12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この学習で、みんなが挑戦する基本の技②</a:t>
            </a:r>
            <a:endParaRPr kumimoji="1"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8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49048" y="5548329"/>
            <a:ext cx="4755027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かかえこみ後ろ回り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1257" y="652273"/>
            <a:ext cx="8260396" cy="1277708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鉄棒運動の技について知ろう①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2760576"/>
            <a:ext cx="8908868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☆おなかを鉄棒にかけて後ろに回る技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8021" y="4044299"/>
            <a:ext cx="4210651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err="1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ほじょさか</a:t>
            </a:r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上がり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93403" y="751916"/>
            <a:ext cx="1597834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　 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08504" y="751916"/>
            <a:ext cx="669836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608" y="3751747"/>
            <a:ext cx="2895169" cy="10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279" y="5283459"/>
            <a:ext cx="2758498" cy="107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1658982" y="1976091"/>
            <a:ext cx="5590903" cy="761453"/>
          </a:xfrm>
          <a:prstGeom prst="rect">
            <a:avLst/>
          </a:prstGeom>
          <a:solidFill>
            <a:srgbClr val="FD878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　　　　　ちょうせん　　　　　　きほん　　　　わざ</a:t>
            </a:r>
            <a:endParaRPr kumimoji="1" lang="en-US" altLang="ja-JP" sz="12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この学習で、みんなが挑戦する基本の技③</a:t>
            </a:r>
            <a:endParaRPr kumimoji="1"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6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36964" y="652273"/>
            <a:ext cx="8260396" cy="1277708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鉄棒運動の技について知ろう①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550" y="3078672"/>
            <a:ext cx="8611810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☆足を鉄棒にかけて後ろに回る技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4804" y="4423436"/>
            <a:ext cx="5679933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後方片</a:t>
            </a:r>
            <a:r>
              <a:rPr kumimoji="1" lang="ja-JP" altLang="en-US" sz="4400" dirty="0" err="1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ひざ</a:t>
            </a:r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かけ回転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570417" y="844520"/>
            <a:ext cx="669836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3965" y="838160"/>
            <a:ext cx="1597834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　 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23965" y="4276219"/>
            <a:ext cx="1842962" cy="2257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  　ほう　　 かた　　　　</a:t>
            </a:r>
            <a:endParaRPr kumimoji="1" lang="en-US" altLang="ja-JP" sz="1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75" y="4063949"/>
            <a:ext cx="2381295" cy="2365899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767896" y="2093395"/>
            <a:ext cx="5590903" cy="761453"/>
          </a:xfrm>
          <a:prstGeom prst="rect">
            <a:avLst/>
          </a:prstGeom>
          <a:solidFill>
            <a:srgbClr val="FD878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　　　　　　　　ちょうせん　　　　　　きほん　　　　わざ</a:t>
            </a:r>
            <a:endParaRPr kumimoji="1" lang="en-US" altLang="ja-JP" sz="12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この学習で、みんなが挑戦する基本の技④</a:t>
            </a:r>
            <a:endParaRPr kumimoji="1"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347498" y="4271844"/>
            <a:ext cx="1342542" cy="234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かい　　てん　　　　</a:t>
            </a:r>
            <a:endParaRPr kumimoji="1" lang="en-US" altLang="ja-JP" sz="1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1257" y="652273"/>
            <a:ext cx="8260396" cy="1277708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鉄棒運動の技について知ろう②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9469" y="4840641"/>
            <a:ext cx="4902660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 err="1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さか</a:t>
            </a:r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上がり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6219" y="2935106"/>
            <a:ext cx="5804235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前方か</a:t>
            </a:r>
            <a:r>
              <a:rPr kumimoji="1" lang="ja-JP" altLang="en-US" sz="4400" dirty="0" err="1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たひざ</a:t>
            </a:r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かけ回転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423696" y="808440"/>
            <a:ext cx="669836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7095" y="808441"/>
            <a:ext cx="1597834" cy="228327"/>
          </a:xfrm>
          <a:prstGeom prst="rect">
            <a:avLst/>
          </a:prstGeom>
          <a:solidFill>
            <a:srgbClr val="FEDBD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　 　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02603" y="2817848"/>
            <a:ext cx="1342542" cy="234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ぜん　　ぽう　　　　</a:t>
            </a:r>
            <a:endParaRPr kumimoji="1" lang="en-US" altLang="ja-JP" sz="1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023" y="2886559"/>
            <a:ext cx="1665855" cy="176330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672046" y="1979836"/>
            <a:ext cx="5590903" cy="761453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きほん　　　　わざ　いがい　　　　　　　　　　　　　　　　わざ</a:t>
            </a:r>
            <a:endParaRPr kumimoji="1"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基本の技以外にも、こんな技があるよ</a:t>
            </a:r>
            <a:endParaRPr kumimoji="1"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02603" y="3801551"/>
            <a:ext cx="5352703" cy="883809"/>
            <a:chOff x="402603" y="5149993"/>
            <a:chExt cx="5352703" cy="883809"/>
          </a:xfrm>
        </p:grpSpPr>
        <p:sp>
          <p:nvSpPr>
            <p:cNvPr id="21" name="正方形/長方形 20"/>
            <p:cNvSpPr/>
            <p:nvPr/>
          </p:nvSpPr>
          <p:spPr>
            <a:xfrm>
              <a:off x="404965" y="5272349"/>
              <a:ext cx="5350341" cy="7614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dirty="0">
                  <a:solidFill>
                    <a:srgbClr val="00B0F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両</a:t>
              </a:r>
              <a:r>
                <a:rPr kumimoji="1" lang="ja-JP" altLang="en-US" sz="4400" dirty="0" err="1">
                  <a:solidFill>
                    <a:srgbClr val="00B0F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ひざ</a:t>
              </a:r>
              <a:r>
                <a:rPr kumimoji="1" lang="ja-JP" altLang="en-US" sz="4400" dirty="0">
                  <a:solidFill>
                    <a:srgbClr val="00B0F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かけとう立下り</a:t>
              </a:r>
              <a:endParaRPr kumimoji="1" lang="en-US" altLang="ja-JP" sz="4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02603" y="5149993"/>
              <a:ext cx="921481" cy="225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B0F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りょう　　　　</a:t>
              </a:r>
              <a:endParaRPr kumimoji="1" lang="en-US" altLang="ja-JP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916646" y="5157914"/>
              <a:ext cx="1310708" cy="225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00B0F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りつ 　　 お　　　　</a:t>
              </a:r>
              <a:endParaRPr kumimoji="1" lang="en-US" altLang="ja-JP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022" y="4795129"/>
            <a:ext cx="1665855" cy="1446104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4556083" y="2827196"/>
            <a:ext cx="1342542" cy="234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かい　　てん　　　　</a:t>
            </a:r>
            <a:endParaRPr kumimoji="1" lang="en-US" altLang="ja-JP" sz="14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6" name="図 25" descr="C:\Users\s-okazaki\Desktop\20201006113607-000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0029" y="4890931"/>
            <a:ext cx="2640291" cy="1726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3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36964" y="864864"/>
            <a:ext cx="8260396" cy="142113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技のポイントについて調べてみよう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97" y="3288927"/>
            <a:ext cx="3813958" cy="130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94997" y="3431370"/>
            <a:ext cx="381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ポイントが分かれば、技ができるようになったり、きれいにできたりするね！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67" y="4714650"/>
            <a:ext cx="3207531" cy="106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94997" y="4865731"/>
            <a:ext cx="3375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どうやって調べたらいいかな？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174039" y="2396285"/>
            <a:ext cx="4911236" cy="3725112"/>
            <a:chOff x="4174039" y="2631239"/>
            <a:chExt cx="4911236" cy="3725112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039" y="2631239"/>
              <a:ext cx="4911236" cy="372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4447218" y="2935036"/>
              <a:ext cx="33382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こんな方法で調べてみよう！</a:t>
              </a:r>
              <a:endPara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715941" y="3392995"/>
              <a:ext cx="3981419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①インターネットで「技の名前　コツ」でけんさくする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②先生おすすめの動画をみる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hlinkClick r:id="rId5"/>
                </a:rPr>
                <a:t>https://www.youtube.com/watch?v=CD1WiYpsA7M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zh-CN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小学校中学年体育～</a:t>
              </a:r>
              <a:r>
                <a:rPr lang="en-US" altLang="zh-CN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05</a:t>
              </a:r>
              <a:r>
                <a:rPr lang="zh-CN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鉄棒運動</a:t>
              </a:r>
              <a:r>
                <a:rPr lang="en-US" altLang="zh-CN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r>
                <a:rPr lang="zh-CN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：文部科学省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③先生がくばった技カードをみてポイントを見つける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137" y="4959989"/>
            <a:ext cx="1083804" cy="15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36964" y="864864"/>
            <a:ext cx="8260396" cy="142113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技のポイントについて調べてみよう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64" y="2534194"/>
            <a:ext cx="2071105" cy="280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29732" y="2713145"/>
            <a:ext cx="19522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じっさい</a:t>
            </a:r>
            <a:endParaRPr kumimoji="1" lang="en-US" altLang="ja-JP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実際の動きをみると、技のイメージやポイントが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分かりやすいね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。どんどん活用しよう！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508069" y="2396285"/>
            <a:ext cx="6577206" cy="4142628"/>
            <a:chOff x="4174039" y="2631239"/>
            <a:chExt cx="4911236" cy="3725112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039" y="2631239"/>
              <a:ext cx="4911236" cy="372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4659875" y="2872661"/>
              <a:ext cx="4135741" cy="359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先生おすすめの動画はこれ！　</a:t>
              </a:r>
              <a:r>
                <a:rPr lang="en-US" altLang="ja-JP" sz="20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</a:t>
              </a:r>
              <a:r>
                <a:rPr lang="ja-JP" altLang="en-US" sz="20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イメージです</a:t>
              </a:r>
              <a:endPara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814198" y="5345774"/>
              <a:ext cx="3981419" cy="74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②先生おすすめの動画をみる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hlinkClick r:id="rId5"/>
                </a:rPr>
                <a:t>https://www.youtube.com/watch?v=CD1WiYpsA7M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zh-CN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小学校中学年体育～</a:t>
              </a:r>
              <a:r>
                <a:rPr lang="en-US" altLang="zh-CN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05</a:t>
              </a:r>
              <a:r>
                <a:rPr lang="zh-CN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鉄棒運動</a:t>
              </a:r>
              <a:r>
                <a:rPr lang="en-US" altLang="zh-CN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r>
                <a:rPr lang="zh-CN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：文部科学省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57" y="4959989"/>
            <a:ext cx="1083804" cy="15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>
            <a:hlinkClick r:id="rId5"/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6253" y="3179090"/>
            <a:ext cx="4220838" cy="2177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7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036193" y="2313713"/>
            <a:ext cx="4814353" cy="3840271"/>
            <a:chOff x="4232367" y="2794084"/>
            <a:chExt cx="4814353" cy="384027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367" y="2794084"/>
              <a:ext cx="4650376" cy="372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4534187" y="3125702"/>
              <a:ext cx="4512533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（調べた結果の例）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①まずツバメの</a:t>
              </a:r>
              <a:r>
                <a:rPr lang="ja-JP" altLang="en-US" sz="14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しせいに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なります。</a:t>
              </a: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②前の方に回転するとき、手をひざのうらにもって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いき鉄棒をかかえこみます。</a:t>
              </a: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③回転するときは上半身をいきおいよく下に落とす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イメージで回ります。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④回転の終わりで上がるときには、むねを太ももに近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づけるようにして体を小さくします。このとき、体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を丸めるのではなく、むねを太ももに引きつけて、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体と鉄棒の</a:t>
              </a:r>
              <a:r>
                <a:rPr lang="ja-JP" altLang="en-US" sz="1400" dirty="0" err="1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きょり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が、はなれすぎないように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しましょう。</a:t>
              </a: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⑤一回転して鉄棒の上まで</a:t>
              </a:r>
              <a:endPara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もどって</a:t>
              </a:r>
              <a:r>
                <a:rPr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こられたら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せいこうです。</a:t>
              </a:r>
            </a:p>
            <a:p>
              <a:endParaRPr lang="ja-JP" altLang="en-US" dirty="0"/>
            </a:p>
            <a:p>
              <a:endParaRPr lang="ja-JP" altLang="en-US" dirty="0"/>
            </a:p>
            <a:p>
              <a:endParaRPr lang="ja-JP" altLang="en-US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555857" y="2313713"/>
            <a:ext cx="3251278" cy="761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かかえこみ前回り</a:t>
            </a:r>
            <a:endParaRPr kumimoji="1" lang="en-US" altLang="ja-JP" sz="32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6964" y="864864"/>
            <a:ext cx="8260396" cy="142113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技のポイントについて調べてみよう①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57" y="3075166"/>
            <a:ext cx="3553098" cy="18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770709" y="3289835"/>
            <a:ext cx="3461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インターネットで、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「かかえこみ前まわり　　コツ」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と入力してけんさくしてみよう！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67" y="4685809"/>
            <a:ext cx="3207531" cy="15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94998" y="4865731"/>
            <a:ext cx="314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技のポイントについて調べて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分かったこと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を学習カードに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書こう！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667" y="5371459"/>
            <a:ext cx="787769" cy="11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図 1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6050" y="4943760"/>
            <a:ext cx="1655992" cy="1454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53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2691</TotalTime>
  <Words>1176</Words>
  <Application>Microsoft Office PowerPoint</Application>
  <PresentationFormat>画面に合わせる (4:3)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HGP創英ﾌﾟﾚｾﾞﾝｽEB</vt:lpstr>
      <vt:lpstr>HGP創英角ｺﾞｼｯｸUB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210</cp:revision>
  <cp:lastPrinted>2020-09-28T02:16:43Z</cp:lastPrinted>
  <dcterms:created xsi:type="dcterms:W3CDTF">2019-05-07T09:33:23Z</dcterms:created>
  <dcterms:modified xsi:type="dcterms:W3CDTF">2020-12-23T09:47:49Z</dcterms:modified>
</cp:coreProperties>
</file>