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8"/>
  </p:notesMasterIdLst>
  <p:sldIdLst>
    <p:sldId id="262" r:id="rId5"/>
    <p:sldId id="519" r:id="rId6"/>
    <p:sldId id="520" r:id="rId7"/>
    <p:sldId id="521" r:id="rId8"/>
    <p:sldId id="523" r:id="rId9"/>
    <p:sldId id="542" r:id="rId10"/>
    <p:sldId id="525" r:id="rId11"/>
    <p:sldId id="526" r:id="rId12"/>
    <p:sldId id="527" r:id="rId13"/>
    <p:sldId id="529" r:id="rId14"/>
    <p:sldId id="531" r:id="rId15"/>
    <p:sldId id="530" r:id="rId16"/>
    <p:sldId id="516" r:id="rId17"/>
    <p:sldId id="532" r:id="rId18"/>
    <p:sldId id="533" r:id="rId19"/>
    <p:sldId id="534" r:id="rId20"/>
    <p:sldId id="535" r:id="rId21"/>
    <p:sldId id="543" r:id="rId22"/>
    <p:sldId id="537" r:id="rId23"/>
    <p:sldId id="538" r:id="rId24"/>
    <p:sldId id="539" r:id="rId25"/>
    <p:sldId id="540" r:id="rId26"/>
    <p:sldId id="541" r:id="rId27"/>
  </p:sldIdLst>
  <p:sldSz cx="9144000" cy="6858000" type="screen4x3"/>
  <p:notesSz cx="7104063" cy="102346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必須記載項目" id="{CBF1DC5A-0744-4C6C-9E06-EAEB5B1602A9}">
          <p14:sldIdLst>
            <p14:sldId id="262"/>
            <p14:sldId id="519"/>
            <p14:sldId id="520"/>
            <p14:sldId id="521"/>
            <p14:sldId id="523"/>
            <p14:sldId id="542"/>
            <p14:sldId id="525"/>
            <p14:sldId id="526"/>
            <p14:sldId id="527"/>
            <p14:sldId id="529"/>
            <p14:sldId id="531"/>
          </p14:sldIdLst>
        </p14:section>
        <p14:section name="任意記載項目" id="{C9BCF1B5-BD5E-4443-ACE3-B4AA243DE7DD}">
          <p14:sldIdLst>
            <p14:sldId id="530"/>
          </p14:sldIdLst>
        </p14:section>
        <p14:section name="【参考】記入例：海浜市" id="{241D923A-30F0-49A7-AF22-182D8F66E578}">
          <p14:sldIdLst>
            <p14:sldId id="516"/>
            <p14:sldId id="532"/>
            <p14:sldId id="533"/>
            <p14:sldId id="534"/>
            <p14:sldId id="535"/>
            <p14:sldId id="543"/>
            <p14:sldId id="537"/>
            <p14:sldId id="538"/>
            <p14:sldId id="539"/>
            <p14:sldId id="540"/>
            <p14:sldId id="541"/>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19DAE"/>
    <a:srgbClr val="75787B"/>
    <a:srgbClr val="86BC25"/>
    <a:srgbClr val="1230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80DBEE-841A-47FD-ACEB-36CA36AE74C5}" v="330" dt="2026-08-26T03:33:18.790"/>
    <p1510:client id="{50E9E27A-B787-474E-9682-2C475BBAC015}" v="2" dt="2026-08-26T01:12:02.606"/>
    <p1510:client id="{6049541D-4F93-4173-B68E-FE9DDB9459C5}" v="177" dt="2026-08-26T02:54:58.986"/>
    <p1510:client id="{88617E9E-F7C6-4D55-A7E2-211ADCDDF10C}" v="1664" dt="2026-08-26T03:51:25.391"/>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6" d="100"/>
          <a:sy n="116" d="100"/>
        </p:scale>
        <p:origin x="138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kushima, Yukihiro" userId="8a9fe652-fd0e-4dae-94d5-647beec04e98" providerId="ADAL" clId="{2B8D9CB8-99B7-42A4-993E-F00322DD5657}"/>
    <pc:docChg chg="undo custSel addSld delSld modSld modSection">
      <pc:chgData name="Okushima, Yukihiro" userId="8a9fe652-fd0e-4dae-94d5-647beec04e98" providerId="ADAL" clId="{2B8D9CB8-99B7-42A4-993E-F00322DD5657}" dt="2026-08-26T03:51:25.391" v="1664" actId="14100"/>
      <pc:docMkLst>
        <pc:docMk/>
      </pc:docMkLst>
      <pc:sldChg chg="modSp mod">
        <pc:chgData name="Okushima, Yukihiro" userId="8a9fe652-fd0e-4dae-94d5-647beec04e98" providerId="ADAL" clId="{2B8D9CB8-99B7-42A4-993E-F00322DD5657}" dt="2026-08-26T03:21:24.478" v="1663" actId="113"/>
        <pc:sldMkLst>
          <pc:docMk/>
          <pc:sldMk cId="3742753467" sldId="262"/>
        </pc:sldMkLst>
        <pc:spChg chg="mod">
          <ac:chgData name="Okushima, Yukihiro" userId="8a9fe652-fd0e-4dae-94d5-647beec04e98" providerId="ADAL" clId="{2B8D9CB8-99B7-42A4-993E-F00322DD5657}" dt="2026-08-26T03:21:24.478" v="1663" actId="113"/>
          <ac:spMkLst>
            <pc:docMk/>
            <pc:sldMk cId="3742753467" sldId="262"/>
            <ac:spMk id="2" creationId="{1F7F3222-F819-7873-966F-23D4255B22B1}"/>
          </ac:spMkLst>
        </pc:spChg>
        <pc:spChg chg="mod">
          <ac:chgData name="Okushima, Yukihiro" userId="8a9fe652-fd0e-4dae-94d5-647beec04e98" providerId="ADAL" clId="{2B8D9CB8-99B7-42A4-993E-F00322DD5657}" dt="2026-08-26T02:25:06.338" v="432"/>
          <ac:spMkLst>
            <pc:docMk/>
            <pc:sldMk cId="3742753467" sldId="262"/>
            <ac:spMk id="4" creationId="{162DD602-939A-CC2C-49F5-999B7237CED6}"/>
          </ac:spMkLst>
        </pc:spChg>
      </pc:sldChg>
      <pc:sldChg chg="addSp delSp modSp mod">
        <pc:chgData name="Okushima, Yukihiro" userId="8a9fe652-fd0e-4dae-94d5-647beec04e98" providerId="ADAL" clId="{2B8D9CB8-99B7-42A4-993E-F00322DD5657}" dt="2026-08-26T03:51:25.391" v="1664" actId="14100"/>
        <pc:sldMkLst>
          <pc:docMk/>
          <pc:sldMk cId="2508346443" sldId="516"/>
        </pc:sldMkLst>
        <pc:spChg chg="del mod">
          <ac:chgData name="Okushima, Yukihiro" userId="8a9fe652-fd0e-4dae-94d5-647beec04e98" providerId="ADAL" clId="{2B8D9CB8-99B7-42A4-993E-F00322DD5657}" dt="2026-08-26T03:10:43.379" v="1616" actId="478"/>
          <ac:spMkLst>
            <pc:docMk/>
            <pc:sldMk cId="2508346443" sldId="516"/>
            <ac:spMk id="3" creationId="{FE3E17BF-BC5D-99A3-0B1B-C4ADFF7275C2}"/>
          </ac:spMkLst>
        </pc:spChg>
        <pc:spChg chg="del">
          <ac:chgData name="Okushima, Yukihiro" userId="8a9fe652-fd0e-4dae-94d5-647beec04e98" providerId="ADAL" clId="{2B8D9CB8-99B7-42A4-993E-F00322DD5657}" dt="2026-08-26T02:25:38.069" v="433" actId="478"/>
          <ac:spMkLst>
            <pc:docMk/>
            <pc:sldMk cId="2508346443" sldId="516"/>
            <ac:spMk id="4" creationId="{0AB0C5A9-45C3-5E01-4D09-F57545291BB8}"/>
          </ac:spMkLst>
        </pc:spChg>
        <pc:spChg chg="add mod">
          <ac:chgData name="Okushima, Yukihiro" userId="8a9fe652-fd0e-4dae-94d5-647beec04e98" providerId="ADAL" clId="{2B8D9CB8-99B7-42A4-993E-F00322DD5657}" dt="2026-08-26T03:51:25.391" v="1664" actId="14100"/>
          <ac:spMkLst>
            <pc:docMk/>
            <pc:sldMk cId="2508346443" sldId="516"/>
            <ac:spMk id="5" creationId="{3F52B954-6BDA-712B-3F76-95C06864FB70}"/>
          </ac:spMkLst>
        </pc:spChg>
        <pc:spChg chg="add mod">
          <ac:chgData name="Okushima, Yukihiro" userId="8a9fe652-fd0e-4dae-94d5-647beec04e98" providerId="ADAL" clId="{2B8D9CB8-99B7-42A4-993E-F00322DD5657}" dt="2026-08-26T03:11:58.391" v="1627" actId="1038"/>
          <ac:spMkLst>
            <pc:docMk/>
            <pc:sldMk cId="2508346443" sldId="516"/>
            <ac:spMk id="8" creationId="{69BC08D6-533D-6A87-7039-45E1C94B948D}"/>
          </ac:spMkLst>
        </pc:spChg>
      </pc:sldChg>
      <pc:sldChg chg="modSp mod">
        <pc:chgData name="Okushima, Yukihiro" userId="8a9fe652-fd0e-4dae-94d5-647beec04e98" providerId="ADAL" clId="{2B8D9CB8-99B7-42A4-993E-F00322DD5657}" dt="2026-08-26T02:16:20.894" v="263" actId="404"/>
        <pc:sldMkLst>
          <pc:docMk/>
          <pc:sldMk cId="1653716154" sldId="519"/>
        </pc:sldMkLst>
        <pc:graphicFrameChg chg="modGraphic">
          <ac:chgData name="Okushima, Yukihiro" userId="8a9fe652-fd0e-4dae-94d5-647beec04e98" providerId="ADAL" clId="{2B8D9CB8-99B7-42A4-993E-F00322DD5657}" dt="2026-08-26T02:16:20.894" v="263" actId="404"/>
          <ac:graphicFrameMkLst>
            <pc:docMk/>
            <pc:sldMk cId="1653716154" sldId="519"/>
            <ac:graphicFrameMk id="6" creationId="{2D6601CF-303C-2D94-AB42-1670549A481B}"/>
          </ac:graphicFrameMkLst>
        </pc:graphicFrameChg>
      </pc:sldChg>
      <pc:sldChg chg="modSp mod">
        <pc:chgData name="Okushima, Yukihiro" userId="8a9fe652-fd0e-4dae-94d5-647beec04e98" providerId="ADAL" clId="{2B8D9CB8-99B7-42A4-993E-F00322DD5657}" dt="2026-08-26T02:26:47.192" v="435" actId="14734"/>
        <pc:sldMkLst>
          <pc:docMk/>
          <pc:sldMk cId="4000872040" sldId="520"/>
        </pc:sldMkLst>
        <pc:graphicFrameChg chg="mod modGraphic">
          <ac:chgData name="Okushima, Yukihiro" userId="8a9fe652-fd0e-4dae-94d5-647beec04e98" providerId="ADAL" clId="{2B8D9CB8-99B7-42A4-993E-F00322DD5657}" dt="2026-08-26T02:26:47.192" v="435" actId="14734"/>
          <ac:graphicFrameMkLst>
            <pc:docMk/>
            <pc:sldMk cId="4000872040" sldId="520"/>
            <ac:graphicFrameMk id="8" creationId="{9744A5F1-5653-5C19-0067-BC944E18D8D9}"/>
          </ac:graphicFrameMkLst>
        </pc:graphicFrameChg>
      </pc:sldChg>
      <pc:sldChg chg="modSp mod">
        <pc:chgData name="Okushima, Yukihiro" userId="8a9fe652-fd0e-4dae-94d5-647beec04e98" providerId="ADAL" clId="{2B8D9CB8-99B7-42A4-993E-F00322DD5657}" dt="2026-08-26T02:33:20.780" v="461" actId="20577"/>
        <pc:sldMkLst>
          <pc:docMk/>
          <pc:sldMk cId="608016044" sldId="524"/>
        </pc:sldMkLst>
        <pc:spChg chg="mod">
          <ac:chgData name="Okushima, Yukihiro" userId="8a9fe652-fd0e-4dae-94d5-647beec04e98" providerId="ADAL" clId="{2B8D9CB8-99B7-42A4-993E-F00322DD5657}" dt="2026-08-26T02:33:20.780" v="461" actId="20577"/>
          <ac:spMkLst>
            <pc:docMk/>
            <pc:sldMk cId="608016044" sldId="524"/>
            <ac:spMk id="4" creationId="{173F7E2D-A24C-B420-5FD9-4EEF006DA0F3}"/>
          </ac:spMkLst>
        </pc:spChg>
        <pc:spChg chg="mod">
          <ac:chgData name="Okushima, Yukihiro" userId="8a9fe652-fd0e-4dae-94d5-647beec04e98" providerId="ADAL" clId="{2B8D9CB8-99B7-42A4-993E-F00322DD5657}" dt="2026-08-26T01:58:07.366" v="113" actId="20577"/>
          <ac:spMkLst>
            <pc:docMk/>
            <pc:sldMk cId="608016044" sldId="524"/>
            <ac:spMk id="22" creationId="{9507311A-18FC-B6A4-9269-0603BEFC51AE}"/>
          </ac:spMkLst>
        </pc:spChg>
        <pc:spChg chg="mod">
          <ac:chgData name="Okushima, Yukihiro" userId="8a9fe652-fd0e-4dae-94d5-647beec04e98" providerId="ADAL" clId="{2B8D9CB8-99B7-42A4-993E-F00322DD5657}" dt="2026-08-26T01:57:56.650" v="84" actId="20577"/>
          <ac:spMkLst>
            <pc:docMk/>
            <pc:sldMk cId="608016044" sldId="524"/>
            <ac:spMk id="26" creationId="{248E5830-8155-0D31-0F75-9DEE59054176}"/>
          </ac:spMkLst>
        </pc:spChg>
        <pc:spChg chg="mod">
          <ac:chgData name="Okushima, Yukihiro" userId="8a9fe652-fd0e-4dae-94d5-647beec04e98" providerId="ADAL" clId="{2B8D9CB8-99B7-42A4-993E-F00322DD5657}" dt="2026-08-26T01:58:17.990" v="121" actId="20577"/>
          <ac:spMkLst>
            <pc:docMk/>
            <pc:sldMk cId="608016044" sldId="524"/>
            <ac:spMk id="27" creationId="{4FCA432D-FB43-7AFB-589B-47E005A38C33}"/>
          </ac:spMkLst>
        </pc:spChg>
        <pc:spChg chg="mod">
          <ac:chgData name="Okushima, Yukihiro" userId="8a9fe652-fd0e-4dae-94d5-647beec04e98" providerId="ADAL" clId="{2B8D9CB8-99B7-42A4-993E-F00322DD5657}" dt="2026-08-26T01:58:21.766" v="127" actId="20577"/>
          <ac:spMkLst>
            <pc:docMk/>
            <pc:sldMk cId="608016044" sldId="524"/>
            <ac:spMk id="28" creationId="{7DA1203B-128D-109F-636B-772A679638FF}"/>
          </ac:spMkLst>
        </pc:spChg>
      </pc:sldChg>
      <pc:sldChg chg="modSp mod">
        <pc:chgData name="Okushima, Yukihiro" userId="8a9fe652-fd0e-4dae-94d5-647beec04e98" providerId="ADAL" clId="{2B8D9CB8-99B7-42A4-993E-F00322DD5657}" dt="2026-08-26T02:07:26.129" v="206" actId="20577"/>
        <pc:sldMkLst>
          <pc:docMk/>
          <pc:sldMk cId="4173097452" sldId="529"/>
        </pc:sldMkLst>
        <pc:graphicFrameChg chg="modGraphic">
          <ac:chgData name="Okushima, Yukihiro" userId="8a9fe652-fd0e-4dae-94d5-647beec04e98" providerId="ADAL" clId="{2B8D9CB8-99B7-42A4-993E-F00322DD5657}" dt="2026-08-26T02:07:26.129" v="206" actId="20577"/>
          <ac:graphicFrameMkLst>
            <pc:docMk/>
            <pc:sldMk cId="4173097452" sldId="529"/>
            <ac:graphicFrameMk id="18" creationId="{F5AA44B3-00CA-47B0-742C-93038A77A6E0}"/>
          </ac:graphicFrameMkLst>
        </pc:graphicFrameChg>
      </pc:sldChg>
      <pc:sldChg chg="modSp mod">
        <pc:chgData name="Okushima, Yukihiro" userId="8a9fe652-fd0e-4dae-94d5-647beec04e98" providerId="ADAL" clId="{2B8D9CB8-99B7-42A4-993E-F00322DD5657}" dt="2026-08-26T03:08:23.826" v="1533" actId="20577"/>
        <pc:sldMkLst>
          <pc:docMk/>
          <pc:sldMk cId="1131697213" sldId="530"/>
        </pc:sldMkLst>
        <pc:spChg chg="mod">
          <ac:chgData name="Okushima, Yukihiro" userId="8a9fe652-fd0e-4dae-94d5-647beec04e98" providerId="ADAL" clId="{2B8D9CB8-99B7-42A4-993E-F00322DD5657}" dt="2026-08-26T03:08:23.826" v="1533" actId="20577"/>
          <ac:spMkLst>
            <pc:docMk/>
            <pc:sldMk cId="1131697213" sldId="530"/>
            <ac:spMk id="3" creationId="{BF406595-1DEA-11CB-0F38-6CFA13CA22E3}"/>
          </ac:spMkLst>
        </pc:spChg>
        <pc:spChg chg="mod">
          <ac:chgData name="Okushima, Yukihiro" userId="8a9fe652-fd0e-4dae-94d5-647beec04e98" providerId="ADAL" clId="{2B8D9CB8-99B7-42A4-993E-F00322DD5657}" dt="2026-08-26T03:07:58.293" v="1495" actId="21"/>
          <ac:spMkLst>
            <pc:docMk/>
            <pc:sldMk cId="1131697213" sldId="530"/>
            <ac:spMk id="4" creationId="{C8F20236-9D9B-1E31-AA28-EBABAFEC5A18}"/>
          </ac:spMkLst>
        </pc:spChg>
      </pc:sldChg>
      <pc:sldChg chg="addSp delSp modSp mod">
        <pc:chgData name="Okushima, Yukihiro" userId="8a9fe652-fd0e-4dae-94d5-647beec04e98" providerId="ADAL" clId="{2B8D9CB8-99B7-42A4-993E-F00322DD5657}" dt="2026-08-26T03:12:03.926" v="1629" actId="22"/>
        <pc:sldMkLst>
          <pc:docMk/>
          <pc:sldMk cId="3255649327" sldId="532"/>
        </pc:sldMkLst>
        <pc:spChg chg="add del">
          <ac:chgData name="Okushima, Yukihiro" userId="8a9fe652-fd0e-4dae-94d5-647beec04e98" providerId="ADAL" clId="{2B8D9CB8-99B7-42A4-993E-F00322DD5657}" dt="2026-08-26T03:12:03.642" v="1628" actId="478"/>
          <ac:spMkLst>
            <pc:docMk/>
            <pc:sldMk cId="3255649327" sldId="532"/>
            <ac:spMk id="7" creationId="{DD442731-FBBC-CAC1-68A2-6E760F72E58C}"/>
          </ac:spMkLst>
        </pc:spChg>
        <pc:spChg chg="add del">
          <ac:chgData name="Okushima, Yukihiro" userId="8a9fe652-fd0e-4dae-94d5-647beec04e98" providerId="ADAL" clId="{2B8D9CB8-99B7-42A4-993E-F00322DD5657}" dt="2026-08-26T03:10:34.407" v="1611" actId="22"/>
          <ac:spMkLst>
            <pc:docMk/>
            <pc:sldMk cId="3255649327" sldId="532"/>
            <ac:spMk id="8" creationId="{C79760C4-2DE1-BC42-E25F-F71FC0B6692C}"/>
          </ac:spMkLst>
        </pc:spChg>
        <pc:spChg chg="add">
          <ac:chgData name="Okushima, Yukihiro" userId="8a9fe652-fd0e-4dae-94d5-647beec04e98" providerId="ADAL" clId="{2B8D9CB8-99B7-42A4-993E-F00322DD5657}" dt="2026-08-26T03:12:03.926" v="1629" actId="22"/>
          <ac:spMkLst>
            <pc:docMk/>
            <pc:sldMk cId="3255649327" sldId="532"/>
            <ac:spMk id="10" creationId="{1D971378-C54C-5F8A-5248-B4AD1832CFD5}"/>
          </ac:spMkLst>
        </pc:spChg>
        <pc:graphicFrameChg chg="mod modGraphic">
          <ac:chgData name="Okushima, Yukihiro" userId="8a9fe652-fd0e-4dae-94d5-647beec04e98" providerId="ADAL" clId="{2B8D9CB8-99B7-42A4-993E-F00322DD5657}" dt="2026-08-26T02:16:40.624" v="266" actId="20577"/>
          <ac:graphicFrameMkLst>
            <pc:docMk/>
            <pc:sldMk cId="3255649327" sldId="532"/>
            <ac:graphicFrameMk id="6" creationId="{9F9E988B-1189-8788-6E86-8FA16763612A}"/>
          </ac:graphicFrameMkLst>
        </pc:graphicFrameChg>
      </pc:sldChg>
      <pc:sldChg chg="addSp delSp modSp mod">
        <pc:chgData name="Okushima, Yukihiro" userId="8a9fe652-fd0e-4dae-94d5-647beec04e98" providerId="ADAL" clId="{2B8D9CB8-99B7-42A4-993E-F00322DD5657}" dt="2026-08-26T03:12:08.071" v="1631" actId="22"/>
        <pc:sldMkLst>
          <pc:docMk/>
          <pc:sldMk cId="2477747528" sldId="533"/>
        </pc:sldMkLst>
        <pc:spChg chg="add del">
          <ac:chgData name="Okushima, Yukihiro" userId="8a9fe652-fd0e-4dae-94d5-647beec04e98" providerId="ADAL" clId="{2B8D9CB8-99B7-42A4-993E-F00322DD5657}" dt="2026-08-26T03:12:07.881" v="1630" actId="478"/>
          <ac:spMkLst>
            <pc:docMk/>
            <pc:sldMk cId="2477747528" sldId="533"/>
            <ac:spMk id="6" creationId="{DAF30F4C-C44E-C1D9-8AC9-76D3809DE493}"/>
          </ac:spMkLst>
        </pc:spChg>
        <pc:spChg chg="add del">
          <ac:chgData name="Okushima, Yukihiro" userId="8a9fe652-fd0e-4dae-94d5-647beec04e98" providerId="ADAL" clId="{2B8D9CB8-99B7-42A4-993E-F00322DD5657}" dt="2026-08-26T03:10:33.469" v="1609" actId="22"/>
          <ac:spMkLst>
            <pc:docMk/>
            <pc:sldMk cId="2477747528" sldId="533"/>
            <ac:spMk id="7" creationId="{C8021F39-FC45-84E7-6EE5-99B3C02970B5}"/>
          </ac:spMkLst>
        </pc:spChg>
        <pc:spChg chg="add">
          <ac:chgData name="Okushima, Yukihiro" userId="8a9fe652-fd0e-4dae-94d5-647beec04e98" providerId="ADAL" clId="{2B8D9CB8-99B7-42A4-993E-F00322DD5657}" dt="2026-08-26T03:12:08.071" v="1631" actId="22"/>
          <ac:spMkLst>
            <pc:docMk/>
            <pc:sldMk cId="2477747528" sldId="533"/>
            <ac:spMk id="10" creationId="{8576A0EA-96DA-512F-AE4D-4A77617B1EDB}"/>
          </ac:spMkLst>
        </pc:spChg>
        <pc:graphicFrameChg chg="modGraphic">
          <ac:chgData name="Okushima, Yukihiro" userId="8a9fe652-fd0e-4dae-94d5-647beec04e98" providerId="ADAL" clId="{2B8D9CB8-99B7-42A4-993E-F00322DD5657}" dt="2026-08-26T02:19:58.638" v="430" actId="20577"/>
          <ac:graphicFrameMkLst>
            <pc:docMk/>
            <pc:sldMk cId="2477747528" sldId="533"/>
            <ac:graphicFrameMk id="8" creationId="{D82A304C-AF7C-2FBC-441E-85CFC3ADFA26}"/>
          </ac:graphicFrameMkLst>
        </pc:graphicFrameChg>
      </pc:sldChg>
      <pc:sldChg chg="addSp delSp mod">
        <pc:chgData name="Okushima, Yukihiro" userId="8a9fe652-fd0e-4dae-94d5-647beec04e98" providerId="ADAL" clId="{2B8D9CB8-99B7-42A4-993E-F00322DD5657}" dt="2026-08-26T03:12:11.606" v="1633" actId="22"/>
        <pc:sldMkLst>
          <pc:docMk/>
          <pc:sldMk cId="3995528556" sldId="534"/>
        </pc:sldMkLst>
        <pc:spChg chg="add del">
          <ac:chgData name="Okushima, Yukihiro" userId="8a9fe652-fd0e-4dae-94d5-647beec04e98" providerId="ADAL" clId="{2B8D9CB8-99B7-42A4-993E-F00322DD5657}" dt="2026-08-26T03:12:11.399" v="1632" actId="478"/>
          <ac:spMkLst>
            <pc:docMk/>
            <pc:sldMk cId="3995528556" sldId="534"/>
            <ac:spMk id="6" creationId="{898F4000-F83D-244B-034C-D642BE65547B}"/>
          </ac:spMkLst>
        </pc:spChg>
        <pc:spChg chg="add del">
          <ac:chgData name="Okushima, Yukihiro" userId="8a9fe652-fd0e-4dae-94d5-647beec04e98" providerId="ADAL" clId="{2B8D9CB8-99B7-42A4-993E-F00322DD5657}" dt="2026-08-26T03:10:32.536" v="1607" actId="22"/>
          <ac:spMkLst>
            <pc:docMk/>
            <pc:sldMk cId="3995528556" sldId="534"/>
            <ac:spMk id="7" creationId="{47A748C0-114F-C78D-3465-A1DE59E6DE80}"/>
          </ac:spMkLst>
        </pc:spChg>
        <pc:spChg chg="add">
          <ac:chgData name="Okushima, Yukihiro" userId="8a9fe652-fd0e-4dae-94d5-647beec04e98" providerId="ADAL" clId="{2B8D9CB8-99B7-42A4-993E-F00322DD5657}" dt="2026-08-26T03:12:11.606" v="1633" actId="22"/>
          <ac:spMkLst>
            <pc:docMk/>
            <pc:sldMk cId="3995528556" sldId="534"/>
            <ac:spMk id="10" creationId="{DDF20BA8-2EC0-108A-9CDD-CEFBD8B7AEEA}"/>
          </ac:spMkLst>
        </pc:spChg>
      </pc:sldChg>
      <pc:sldChg chg="addSp delSp mod">
        <pc:chgData name="Okushima, Yukihiro" userId="8a9fe652-fd0e-4dae-94d5-647beec04e98" providerId="ADAL" clId="{2B8D9CB8-99B7-42A4-993E-F00322DD5657}" dt="2026-08-26T03:12:15.625" v="1635" actId="22"/>
        <pc:sldMkLst>
          <pc:docMk/>
          <pc:sldMk cId="4017413015" sldId="535"/>
        </pc:sldMkLst>
        <pc:spChg chg="add del">
          <ac:chgData name="Okushima, Yukihiro" userId="8a9fe652-fd0e-4dae-94d5-647beec04e98" providerId="ADAL" clId="{2B8D9CB8-99B7-42A4-993E-F00322DD5657}" dt="2026-08-26T03:10:31.719" v="1605" actId="22"/>
          <ac:spMkLst>
            <pc:docMk/>
            <pc:sldMk cId="4017413015" sldId="535"/>
            <ac:spMk id="7" creationId="{DF77EC16-30DD-4E9B-A02B-4659863215B3}"/>
          </ac:spMkLst>
        </pc:spChg>
        <pc:spChg chg="add">
          <ac:chgData name="Okushima, Yukihiro" userId="8a9fe652-fd0e-4dae-94d5-647beec04e98" providerId="ADAL" clId="{2B8D9CB8-99B7-42A4-993E-F00322DD5657}" dt="2026-08-26T03:12:15.625" v="1635" actId="22"/>
          <ac:spMkLst>
            <pc:docMk/>
            <pc:sldMk cId="4017413015" sldId="535"/>
            <ac:spMk id="30" creationId="{C77A11DF-DE75-DE89-7A67-FD3B46B3C79B}"/>
          </ac:spMkLst>
        </pc:spChg>
        <pc:spChg chg="add del">
          <ac:chgData name="Okushima, Yukihiro" userId="8a9fe652-fd0e-4dae-94d5-647beec04e98" providerId="ADAL" clId="{2B8D9CB8-99B7-42A4-993E-F00322DD5657}" dt="2026-08-26T03:12:15.409" v="1634" actId="478"/>
          <ac:spMkLst>
            <pc:docMk/>
            <pc:sldMk cId="4017413015" sldId="535"/>
            <ac:spMk id="31" creationId="{389D3AC4-F448-AE33-E024-8AF818B855FB}"/>
          </ac:spMkLst>
        </pc:spChg>
      </pc:sldChg>
      <pc:sldChg chg="addSp delSp modSp del mod">
        <pc:chgData name="Okushima, Yukihiro" userId="8a9fe652-fd0e-4dae-94d5-647beec04e98" providerId="ADAL" clId="{2B8D9CB8-99B7-42A4-993E-F00322DD5657}" dt="2026-08-26T02:51:41.895" v="518" actId="47"/>
        <pc:sldMkLst>
          <pc:docMk/>
          <pc:sldMk cId="3329724731" sldId="536"/>
        </pc:sldMkLst>
        <pc:spChg chg="mod">
          <ac:chgData name="Okushima, Yukihiro" userId="8a9fe652-fd0e-4dae-94d5-647beec04e98" providerId="ADAL" clId="{2B8D9CB8-99B7-42A4-993E-F00322DD5657}" dt="2026-08-26T02:34:09.246" v="471" actId="20577"/>
          <ac:spMkLst>
            <pc:docMk/>
            <pc:sldMk cId="3329724731" sldId="536"/>
            <ac:spMk id="4" creationId="{4D9113C8-8D99-9CF4-E98D-9310298173FD}"/>
          </ac:spMkLst>
        </pc:spChg>
        <pc:spChg chg="add del mod">
          <ac:chgData name="Okushima, Yukihiro" userId="8a9fe652-fd0e-4dae-94d5-647beec04e98" providerId="ADAL" clId="{2B8D9CB8-99B7-42A4-993E-F00322DD5657}" dt="2026-08-26T01:59:33.595" v="163" actId="20577"/>
          <ac:spMkLst>
            <pc:docMk/>
            <pc:sldMk cId="3329724731" sldId="536"/>
            <ac:spMk id="47" creationId="{C4DD5F02-44B3-8222-55C6-F3C6E1365EA1}"/>
          </ac:spMkLst>
        </pc:spChg>
        <pc:picChg chg="del">
          <ac:chgData name="Okushima, Yukihiro" userId="8a9fe652-fd0e-4dae-94d5-647beec04e98" providerId="ADAL" clId="{2B8D9CB8-99B7-42A4-993E-F00322DD5657}" dt="2026-08-26T02:51:09.029" v="513" actId="21"/>
          <ac:picMkLst>
            <pc:docMk/>
            <pc:sldMk cId="3329724731" sldId="536"/>
            <ac:picMk id="50" creationId="{1E3094FC-6446-A2BC-D307-483FA8E3CD74}"/>
          </ac:picMkLst>
        </pc:picChg>
      </pc:sldChg>
      <pc:sldChg chg="addSp delSp mod">
        <pc:chgData name="Okushima, Yukihiro" userId="8a9fe652-fd0e-4dae-94d5-647beec04e98" providerId="ADAL" clId="{2B8D9CB8-99B7-42A4-993E-F00322DD5657}" dt="2026-08-26T03:12:24.266" v="1639" actId="22"/>
        <pc:sldMkLst>
          <pc:docMk/>
          <pc:sldMk cId="350110176" sldId="537"/>
        </pc:sldMkLst>
        <pc:spChg chg="add del">
          <ac:chgData name="Okushima, Yukihiro" userId="8a9fe652-fd0e-4dae-94d5-647beec04e98" providerId="ADAL" clId="{2B8D9CB8-99B7-42A4-993E-F00322DD5657}" dt="2026-08-26T03:10:28.445" v="1599" actId="22"/>
          <ac:spMkLst>
            <pc:docMk/>
            <pc:sldMk cId="350110176" sldId="537"/>
            <ac:spMk id="6" creationId="{EF37B172-8515-D8CF-582E-D0B834D9C9B1}"/>
          </ac:spMkLst>
        </pc:spChg>
        <pc:spChg chg="add del">
          <ac:chgData name="Okushima, Yukihiro" userId="8a9fe652-fd0e-4dae-94d5-647beec04e98" providerId="ADAL" clId="{2B8D9CB8-99B7-42A4-993E-F00322DD5657}" dt="2026-08-26T03:12:24.070" v="1638" actId="478"/>
          <ac:spMkLst>
            <pc:docMk/>
            <pc:sldMk cId="350110176" sldId="537"/>
            <ac:spMk id="7" creationId="{0D3A5A9F-CBA1-CB6E-2B4B-25E6F4534F5C}"/>
          </ac:spMkLst>
        </pc:spChg>
        <pc:spChg chg="add">
          <ac:chgData name="Okushima, Yukihiro" userId="8a9fe652-fd0e-4dae-94d5-647beec04e98" providerId="ADAL" clId="{2B8D9CB8-99B7-42A4-993E-F00322DD5657}" dt="2026-08-26T03:12:24.266" v="1639" actId="22"/>
          <ac:spMkLst>
            <pc:docMk/>
            <pc:sldMk cId="350110176" sldId="537"/>
            <ac:spMk id="9" creationId="{9D48B766-8AC1-BB67-A515-51EAC05D8BE2}"/>
          </ac:spMkLst>
        </pc:spChg>
      </pc:sldChg>
      <pc:sldChg chg="addSp delSp mod">
        <pc:chgData name="Okushima, Yukihiro" userId="8a9fe652-fd0e-4dae-94d5-647beec04e98" providerId="ADAL" clId="{2B8D9CB8-99B7-42A4-993E-F00322DD5657}" dt="2026-08-26T03:12:28.441" v="1641" actId="22"/>
        <pc:sldMkLst>
          <pc:docMk/>
          <pc:sldMk cId="2893142670" sldId="538"/>
        </pc:sldMkLst>
        <pc:spChg chg="add">
          <ac:chgData name="Okushima, Yukihiro" userId="8a9fe652-fd0e-4dae-94d5-647beec04e98" providerId="ADAL" clId="{2B8D9CB8-99B7-42A4-993E-F00322DD5657}" dt="2026-08-26T03:12:28.441" v="1641" actId="22"/>
          <ac:spMkLst>
            <pc:docMk/>
            <pc:sldMk cId="2893142670" sldId="538"/>
            <ac:spMk id="5" creationId="{E65F2762-CB7C-2EE5-B323-D04BA879A2C1}"/>
          </ac:spMkLst>
        </pc:spChg>
        <pc:spChg chg="del">
          <ac:chgData name="Okushima, Yukihiro" userId="8a9fe652-fd0e-4dae-94d5-647beec04e98" providerId="ADAL" clId="{2B8D9CB8-99B7-42A4-993E-F00322DD5657}" dt="2026-08-26T03:12:28.250" v="1640" actId="478"/>
          <ac:spMkLst>
            <pc:docMk/>
            <pc:sldMk cId="2893142670" sldId="538"/>
            <ac:spMk id="7" creationId="{B6D5875E-1A9D-0B70-A1C4-259FB4FA8DBD}"/>
          </ac:spMkLst>
        </pc:spChg>
      </pc:sldChg>
      <pc:sldChg chg="addSp delSp mod">
        <pc:chgData name="Okushima, Yukihiro" userId="8a9fe652-fd0e-4dae-94d5-647beec04e98" providerId="ADAL" clId="{2B8D9CB8-99B7-42A4-993E-F00322DD5657}" dt="2026-08-26T03:12:32.752" v="1643" actId="22"/>
        <pc:sldMkLst>
          <pc:docMk/>
          <pc:sldMk cId="3910743581" sldId="539"/>
        </pc:sldMkLst>
        <pc:spChg chg="add">
          <ac:chgData name="Okushima, Yukihiro" userId="8a9fe652-fd0e-4dae-94d5-647beec04e98" providerId="ADAL" clId="{2B8D9CB8-99B7-42A4-993E-F00322DD5657}" dt="2026-08-26T03:12:32.752" v="1643" actId="22"/>
          <ac:spMkLst>
            <pc:docMk/>
            <pc:sldMk cId="3910743581" sldId="539"/>
            <ac:spMk id="18" creationId="{1D359CAE-5E61-6CDE-8405-0B7DC8F9286A}"/>
          </ac:spMkLst>
        </pc:spChg>
        <pc:spChg chg="del">
          <ac:chgData name="Okushima, Yukihiro" userId="8a9fe652-fd0e-4dae-94d5-647beec04e98" providerId="ADAL" clId="{2B8D9CB8-99B7-42A4-993E-F00322DD5657}" dt="2026-08-26T03:12:32.565" v="1642" actId="478"/>
          <ac:spMkLst>
            <pc:docMk/>
            <pc:sldMk cId="3910743581" sldId="539"/>
            <ac:spMk id="50" creationId="{A2FD5A81-F514-CC01-5F71-A4BFC0F40AC3}"/>
          </ac:spMkLst>
        </pc:spChg>
      </pc:sldChg>
      <pc:sldChg chg="addSp delSp modSp mod">
        <pc:chgData name="Okushima, Yukihiro" userId="8a9fe652-fd0e-4dae-94d5-647beec04e98" providerId="ADAL" clId="{2B8D9CB8-99B7-42A4-993E-F00322DD5657}" dt="2026-08-26T03:12:38.385" v="1645" actId="22"/>
        <pc:sldMkLst>
          <pc:docMk/>
          <pc:sldMk cId="1600795056" sldId="540"/>
        </pc:sldMkLst>
        <pc:spChg chg="del">
          <ac:chgData name="Okushima, Yukihiro" userId="8a9fe652-fd0e-4dae-94d5-647beec04e98" providerId="ADAL" clId="{2B8D9CB8-99B7-42A4-993E-F00322DD5657}" dt="2026-08-26T03:12:38.162" v="1644" actId="478"/>
          <ac:spMkLst>
            <pc:docMk/>
            <pc:sldMk cId="1600795056" sldId="540"/>
            <ac:spMk id="7" creationId="{16B87403-917C-BCE0-5682-2E46AE63F63D}"/>
          </ac:spMkLst>
        </pc:spChg>
        <pc:spChg chg="add">
          <ac:chgData name="Okushima, Yukihiro" userId="8a9fe652-fd0e-4dae-94d5-647beec04e98" providerId="ADAL" clId="{2B8D9CB8-99B7-42A4-993E-F00322DD5657}" dt="2026-08-26T03:12:38.385" v="1645" actId="22"/>
          <ac:spMkLst>
            <pc:docMk/>
            <pc:sldMk cId="1600795056" sldId="540"/>
            <ac:spMk id="8" creationId="{DFC2852A-A63B-4385-A236-D57DAF588E7B}"/>
          </ac:spMkLst>
        </pc:spChg>
        <pc:graphicFrameChg chg="modGraphic">
          <ac:chgData name="Okushima, Yukihiro" userId="8a9fe652-fd0e-4dae-94d5-647beec04e98" providerId="ADAL" clId="{2B8D9CB8-99B7-42A4-993E-F00322DD5657}" dt="2026-08-26T02:07:58.118" v="225" actId="20577"/>
          <ac:graphicFrameMkLst>
            <pc:docMk/>
            <pc:sldMk cId="1600795056" sldId="540"/>
            <ac:graphicFrameMk id="5" creationId="{FEE167A9-208D-063F-6975-A23E86524AC8}"/>
          </ac:graphicFrameMkLst>
        </pc:graphicFrameChg>
      </pc:sldChg>
      <pc:sldChg chg="addSp delSp modSp mod">
        <pc:chgData name="Okushima, Yukihiro" userId="8a9fe652-fd0e-4dae-94d5-647beec04e98" providerId="ADAL" clId="{2B8D9CB8-99B7-42A4-993E-F00322DD5657}" dt="2026-08-26T03:12:41.905" v="1647" actId="22"/>
        <pc:sldMkLst>
          <pc:docMk/>
          <pc:sldMk cId="980755838" sldId="541"/>
        </pc:sldMkLst>
        <pc:spChg chg="add del mod">
          <ac:chgData name="Okushima, Yukihiro" userId="8a9fe652-fd0e-4dae-94d5-647beec04e98" providerId="ADAL" clId="{2B8D9CB8-99B7-42A4-993E-F00322DD5657}" dt="2026-08-26T02:04:56.265" v="166" actId="478"/>
          <ac:spMkLst>
            <pc:docMk/>
            <pc:sldMk cId="980755838" sldId="541"/>
            <ac:spMk id="6" creationId="{05B7909F-97DB-DE4C-65D6-7CC907AB5167}"/>
          </ac:spMkLst>
        </pc:spChg>
        <pc:spChg chg="add del mod">
          <ac:chgData name="Okushima, Yukihiro" userId="8a9fe652-fd0e-4dae-94d5-647beec04e98" providerId="ADAL" clId="{2B8D9CB8-99B7-42A4-993E-F00322DD5657}" dt="2026-08-26T02:14:38.739" v="226" actId="478"/>
          <ac:spMkLst>
            <pc:docMk/>
            <pc:sldMk cId="980755838" sldId="541"/>
            <ac:spMk id="9" creationId="{FA169538-A189-AC6B-E56A-A222224C7F37}"/>
          </ac:spMkLst>
        </pc:spChg>
        <pc:spChg chg="add">
          <ac:chgData name="Okushima, Yukihiro" userId="8a9fe652-fd0e-4dae-94d5-647beec04e98" providerId="ADAL" clId="{2B8D9CB8-99B7-42A4-993E-F00322DD5657}" dt="2026-08-26T03:12:41.905" v="1647" actId="22"/>
          <ac:spMkLst>
            <pc:docMk/>
            <pc:sldMk cId="980755838" sldId="541"/>
            <ac:spMk id="14" creationId="{542FBBC7-948A-B0D5-7C7C-EED6A41E4198}"/>
          </ac:spMkLst>
        </pc:spChg>
        <pc:spChg chg="del">
          <ac:chgData name="Okushima, Yukihiro" userId="8a9fe652-fd0e-4dae-94d5-647beec04e98" providerId="ADAL" clId="{2B8D9CB8-99B7-42A4-993E-F00322DD5657}" dt="2026-08-26T03:12:41.722" v="1646" actId="478"/>
          <ac:spMkLst>
            <pc:docMk/>
            <pc:sldMk cId="980755838" sldId="541"/>
            <ac:spMk id="100" creationId="{AD1C6C0F-5A60-192F-CC21-16BB8CC003E5}"/>
          </ac:spMkLst>
        </pc:spChg>
      </pc:sldChg>
      <pc:sldChg chg="addSp delSp modSp mod">
        <pc:chgData name="Okushima, Yukihiro" userId="8a9fe652-fd0e-4dae-94d5-647beec04e98" providerId="ADAL" clId="{2B8D9CB8-99B7-42A4-993E-F00322DD5657}" dt="2026-08-26T02:48:27.284" v="483" actId="20577"/>
        <pc:sldMkLst>
          <pc:docMk/>
          <pc:sldMk cId="898409243" sldId="542"/>
        </pc:sldMkLst>
        <pc:spChg chg="add del mod">
          <ac:chgData name="Okushima, Yukihiro" userId="8a9fe652-fd0e-4dae-94d5-647beec04e98" providerId="ADAL" clId="{2B8D9CB8-99B7-42A4-993E-F00322DD5657}" dt="2026-08-26T02:48:27.284" v="483" actId="20577"/>
          <ac:spMkLst>
            <pc:docMk/>
            <pc:sldMk cId="898409243" sldId="542"/>
            <ac:spMk id="5" creationId="{2DEFB993-F23C-0A12-FFB9-5B0563ABF37D}"/>
          </ac:spMkLst>
        </pc:spChg>
      </pc:sldChg>
      <pc:sldChg chg="addSp delSp modSp add mod">
        <pc:chgData name="Okushima, Yukihiro" userId="8a9fe652-fd0e-4dae-94d5-647beec04e98" providerId="ADAL" clId="{2B8D9CB8-99B7-42A4-993E-F00322DD5657}" dt="2026-08-26T03:12:19.276" v="1637" actId="22"/>
        <pc:sldMkLst>
          <pc:docMk/>
          <pc:sldMk cId="722422855" sldId="543"/>
        </pc:sldMkLst>
        <pc:spChg chg="mod">
          <ac:chgData name="Okushima, Yukihiro" userId="8a9fe652-fd0e-4dae-94d5-647beec04e98" providerId="ADAL" clId="{2B8D9CB8-99B7-42A4-993E-F00322DD5657}" dt="2026-08-26T03:10:30.141" v="1602" actId="20577"/>
          <ac:spMkLst>
            <pc:docMk/>
            <pc:sldMk cId="722422855" sldId="543"/>
            <ac:spMk id="4" creationId="{9FE50B8F-B01D-39B3-FE41-05006139370C}"/>
          </ac:spMkLst>
        </pc:spChg>
        <pc:spChg chg="del">
          <ac:chgData name="Okushima, Yukihiro" userId="8a9fe652-fd0e-4dae-94d5-647beec04e98" providerId="ADAL" clId="{2B8D9CB8-99B7-42A4-993E-F00322DD5657}" dt="2026-08-26T02:55:24.246" v="963" actId="478"/>
          <ac:spMkLst>
            <pc:docMk/>
            <pc:sldMk cId="722422855" sldId="543"/>
            <ac:spMk id="8" creationId="{2D42F402-F3A9-0906-5171-31278B8684BB}"/>
          </ac:spMkLst>
        </pc:spChg>
        <pc:spChg chg="del">
          <ac:chgData name="Okushima, Yukihiro" userId="8a9fe652-fd0e-4dae-94d5-647beec04e98" providerId="ADAL" clId="{2B8D9CB8-99B7-42A4-993E-F00322DD5657}" dt="2026-08-26T02:55:25.836" v="964" actId="478"/>
          <ac:spMkLst>
            <pc:docMk/>
            <pc:sldMk cId="722422855" sldId="543"/>
            <ac:spMk id="9" creationId="{2C8E1491-6C8F-D665-CFFB-949A96398E6D}"/>
          </ac:spMkLst>
        </pc:spChg>
        <pc:spChg chg="del">
          <ac:chgData name="Okushima, Yukihiro" userId="8a9fe652-fd0e-4dae-94d5-647beec04e98" providerId="ADAL" clId="{2B8D9CB8-99B7-42A4-993E-F00322DD5657}" dt="2026-08-26T02:55:28.424" v="965" actId="478"/>
          <ac:spMkLst>
            <pc:docMk/>
            <pc:sldMk cId="722422855" sldId="543"/>
            <ac:spMk id="10" creationId="{CC636566-7924-C6F7-3978-E6B383DB85A1}"/>
          </ac:spMkLst>
        </pc:spChg>
        <pc:spChg chg="mod">
          <ac:chgData name="Okushima, Yukihiro" userId="8a9fe652-fd0e-4dae-94d5-647beec04e98" providerId="ADAL" clId="{2B8D9CB8-99B7-42A4-993E-F00322DD5657}" dt="2026-08-26T02:50:44.423" v="506" actId="20577"/>
          <ac:spMkLst>
            <pc:docMk/>
            <pc:sldMk cId="722422855" sldId="543"/>
            <ac:spMk id="14" creationId="{5234E032-1CDC-601B-09BA-93586318F73C}"/>
          </ac:spMkLst>
        </pc:spChg>
        <pc:spChg chg="mod">
          <ac:chgData name="Okushima, Yukihiro" userId="8a9fe652-fd0e-4dae-94d5-647beec04e98" providerId="ADAL" clId="{2B8D9CB8-99B7-42A4-993E-F00322DD5657}" dt="2026-08-26T03:06:30.524" v="1406" actId="20577"/>
          <ac:spMkLst>
            <pc:docMk/>
            <pc:sldMk cId="722422855" sldId="543"/>
            <ac:spMk id="15" creationId="{8166B884-6B6B-6F5B-1C57-C7ACE7120753}"/>
          </ac:spMkLst>
        </pc:spChg>
        <pc:spChg chg="mod">
          <ac:chgData name="Okushima, Yukihiro" userId="8a9fe652-fd0e-4dae-94d5-647beec04e98" providerId="ADAL" clId="{2B8D9CB8-99B7-42A4-993E-F00322DD5657}" dt="2026-08-26T03:06:34.538" v="1407" actId="20577"/>
          <ac:spMkLst>
            <pc:docMk/>
            <pc:sldMk cId="722422855" sldId="543"/>
            <ac:spMk id="16" creationId="{B1778DC3-4495-D94C-ADD4-18EE3CF42A6C}"/>
          </ac:spMkLst>
        </pc:spChg>
        <pc:spChg chg="mod">
          <ac:chgData name="Okushima, Yukihiro" userId="8a9fe652-fd0e-4dae-94d5-647beec04e98" providerId="ADAL" clId="{2B8D9CB8-99B7-42A4-993E-F00322DD5657}" dt="2026-08-26T02:54:50.029" v="954" actId="20577"/>
          <ac:spMkLst>
            <pc:docMk/>
            <pc:sldMk cId="722422855" sldId="543"/>
            <ac:spMk id="17" creationId="{B989F8BC-C826-D658-C281-120076991E77}"/>
          </ac:spMkLst>
        </pc:spChg>
        <pc:spChg chg="add del">
          <ac:chgData name="Okushima, Yukihiro" userId="8a9fe652-fd0e-4dae-94d5-647beec04e98" providerId="ADAL" clId="{2B8D9CB8-99B7-42A4-993E-F00322DD5657}" dt="2026-08-26T03:12:19.088" v="1636" actId="478"/>
          <ac:spMkLst>
            <pc:docMk/>
            <pc:sldMk cId="722422855" sldId="543"/>
            <ac:spMk id="19" creationId="{9F84E806-7396-C099-C2D3-F24D67282EFB}"/>
          </ac:spMkLst>
        </pc:spChg>
        <pc:spChg chg="mod">
          <ac:chgData name="Okushima, Yukihiro" userId="8a9fe652-fd0e-4dae-94d5-647beec04e98" providerId="ADAL" clId="{2B8D9CB8-99B7-42A4-993E-F00322DD5657}" dt="2026-08-26T02:55:14.699" v="962" actId="20577"/>
          <ac:spMkLst>
            <pc:docMk/>
            <pc:sldMk cId="722422855" sldId="543"/>
            <ac:spMk id="21" creationId="{4F47B49F-63E4-3276-E81D-3B7332E2D38B}"/>
          </ac:spMkLst>
        </pc:spChg>
        <pc:spChg chg="add del">
          <ac:chgData name="Okushima, Yukihiro" userId="8a9fe652-fd0e-4dae-94d5-647beec04e98" providerId="ADAL" clId="{2B8D9CB8-99B7-42A4-993E-F00322DD5657}" dt="2026-08-26T03:10:30.602" v="1603" actId="22"/>
          <ac:spMkLst>
            <pc:docMk/>
            <pc:sldMk cId="722422855" sldId="543"/>
            <ac:spMk id="22" creationId="{0230B54A-0ACB-B727-310F-E5C9C37E13E9}"/>
          </ac:spMkLst>
        </pc:spChg>
        <pc:spChg chg="add">
          <ac:chgData name="Okushima, Yukihiro" userId="8a9fe652-fd0e-4dae-94d5-647beec04e98" providerId="ADAL" clId="{2B8D9CB8-99B7-42A4-993E-F00322DD5657}" dt="2026-08-26T03:12:19.276" v="1637" actId="22"/>
          <ac:spMkLst>
            <pc:docMk/>
            <pc:sldMk cId="722422855" sldId="543"/>
            <ac:spMk id="24" creationId="{4BCE1B5F-EACD-6552-0DC8-BE53A8637D7A}"/>
          </ac:spMkLst>
        </pc:spChg>
        <pc:spChg chg="del">
          <ac:chgData name="Okushima, Yukihiro" userId="8a9fe652-fd0e-4dae-94d5-647beec04e98" providerId="ADAL" clId="{2B8D9CB8-99B7-42A4-993E-F00322DD5657}" dt="2026-08-26T02:51:31.802" v="516" actId="478"/>
          <ac:spMkLst>
            <pc:docMk/>
            <pc:sldMk cId="722422855" sldId="543"/>
            <ac:spMk id="32" creationId="{9C68FC2E-7CAE-8AE4-90C7-19591824D021}"/>
          </ac:spMkLst>
        </pc:spChg>
        <pc:picChg chg="add mod">
          <ac:chgData name="Okushima, Yukihiro" userId="8a9fe652-fd0e-4dae-94d5-647beec04e98" providerId="ADAL" clId="{2B8D9CB8-99B7-42A4-993E-F00322DD5657}" dt="2026-08-26T02:51:16.322" v="515" actId="1076"/>
          <ac:picMkLst>
            <pc:docMk/>
            <pc:sldMk cId="722422855" sldId="543"/>
            <ac:picMk id="7" creationId="{45F092D0-4B53-9A89-84B7-2520801DB3FA}"/>
          </ac:picMkLst>
        </pc:picChg>
      </pc:sldChg>
    </pc:docChg>
  </pc:docChgLst>
  <pc:docChgLst>
    <pc:chgData name="Morioka, Koji" userId="5dfcc0d0-f770-4d81-ae80-51abcd4880b2" providerId="ADAL" clId="{C2620869-56D6-4473-99E2-209164CA4FB7}"/>
    <pc:docChg chg="undo custSel mod modSld">
      <pc:chgData name="Morioka, Koji" userId="5dfcc0d0-f770-4d81-ae80-51abcd4880b2" providerId="ADAL" clId="{C2620869-56D6-4473-99E2-209164CA4FB7}" dt="2026-08-26T02:54:58.986" v="177" actId="20577"/>
      <pc:docMkLst>
        <pc:docMk/>
      </pc:docMkLst>
      <pc:sldChg chg="modSp mod">
        <pc:chgData name="Morioka, Koji" userId="5dfcc0d0-f770-4d81-ae80-51abcd4880b2" providerId="ADAL" clId="{C2620869-56D6-4473-99E2-209164CA4FB7}" dt="2026-08-26T01:55:40.750" v="13" actId="207"/>
        <pc:sldMkLst>
          <pc:docMk/>
          <pc:sldMk cId="3742753467" sldId="262"/>
        </pc:sldMkLst>
        <pc:spChg chg="mod">
          <ac:chgData name="Morioka, Koji" userId="5dfcc0d0-f770-4d81-ae80-51abcd4880b2" providerId="ADAL" clId="{C2620869-56D6-4473-99E2-209164CA4FB7}" dt="2026-08-26T01:55:40.750" v="13" actId="207"/>
          <ac:spMkLst>
            <pc:docMk/>
            <pc:sldMk cId="3742753467" sldId="262"/>
            <ac:spMk id="4" creationId="{162DD602-939A-CC2C-49F5-999B7237CED6}"/>
          </ac:spMkLst>
        </pc:spChg>
      </pc:sldChg>
      <pc:sldChg chg="modSp mod">
        <pc:chgData name="Morioka, Koji" userId="5dfcc0d0-f770-4d81-ae80-51abcd4880b2" providerId="ADAL" clId="{C2620869-56D6-4473-99E2-209164CA4FB7}" dt="2026-08-26T01:56:03.511" v="17" actId="120"/>
        <pc:sldMkLst>
          <pc:docMk/>
          <pc:sldMk cId="1653716154" sldId="519"/>
        </pc:sldMkLst>
        <pc:graphicFrameChg chg="modGraphic">
          <ac:chgData name="Morioka, Koji" userId="5dfcc0d0-f770-4d81-ae80-51abcd4880b2" providerId="ADAL" clId="{C2620869-56D6-4473-99E2-209164CA4FB7}" dt="2026-08-26T01:56:03.511" v="17" actId="120"/>
          <ac:graphicFrameMkLst>
            <pc:docMk/>
            <pc:sldMk cId="1653716154" sldId="519"/>
            <ac:graphicFrameMk id="6" creationId="{2D6601CF-303C-2D94-AB42-1670549A481B}"/>
          </ac:graphicFrameMkLst>
        </pc:graphicFrameChg>
      </pc:sldChg>
      <pc:sldChg chg="modSp mod">
        <pc:chgData name="Morioka, Koji" userId="5dfcc0d0-f770-4d81-ae80-51abcd4880b2" providerId="ADAL" clId="{C2620869-56D6-4473-99E2-209164CA4FB7}" dt="2026-08-26T01:56:20.070" v="19" actId="403"/>
        <pc:sldMkLst>
          <pc:docMk/>
          <pc:sldMk cId="4000872040" sldId="520"/>
        </pc:sldMkLst>
        <pc:graphicFrameChg chg="modGraphic">
          <ac:chgData name="Morioka, Koji" userId="5dfcc0d0-f770-4d81-ae80-51abcd4880b2" providerId="ADAL" clId="{C2620869-56D6-4473-99E2-209164CA4FB7}" dt="2026-08-26T01:56:20.070" v="19" actId="403"/>
          <ac:graphicFrameMkLst>
            <pc:docMk/>
            <pc:sldMk cId="4000872040" sldId="520"/>
            <ac:graphicFrameMk id="8" creationId="{9744A5F1-5653-5C19-0067-BC944E18D8D9}"/>
          </ac:graphicFrameMkLst>
        </pc:graphicFrameChg>
      </pc:sldChg>
      <pc:sldChg chg="modSp mod">
        <pc:chgData name="Morioka, Koji" userId="5dfcc0d0-f770-4d81-ae80-51abcd4880b2" providerId="ADAL" clId="{C2620869-56D6-4473-99E2-209164CA4FB7}" dt="2026-08-26T02:40:15.238" v="44" actId="20577"/>
        <pc:sldMkLst>
          <pc:docMk/>
          <pc:sldMk cId="2572973691" sldId="523"/>
        </pc:sldMkLst>
        <pc:spChg chg="mod">
          <ac:chgData name="Morioka, Koji" userId="5dfcc0d0-f770-4d81-ae80-51abcd4880b2" providerId="ADAL" clId="{C2620869-56D6-4473-99E2-209164CA4FB7}" dt="2026-08-26T02:40:06.096" v="28" actId="20577"/>
          <ac:spMkLst>
            <pc:docMk/>
            <pc:sldMk cId="2572973691" sldId="523"/>
            <ac:spMk id="5" creationId="{65B20C22-50F9-79F8-C09D-F01EA550A172}"/>
          </ac:spMkLst>
        </pc:spChg>
        <pc:spChg chg="mod">
          <ac:chgData name="Morioka, Koji" userId="5dfcc0d0-f770-4d81-ae80-51abcd4880b2" providerId="ADAL" clId="{C2620869-56D6-4473-99E2-209164CA4FB7}" dt="2026-08-26T02:40:10.196" v="35" actId="20577"/>
          <ac:spMkLst>
            <pc:docMk/>
            <pc:sldMk cId="2572973691" sldId="523"/>
            <ac:spMk id="14" creationId="{6A89B664-FAB1-2FB6-979C-6953584AAD7B}"/>
          </ac:spMkLst>
        </pc:spChg>
        <pc:spChg chg="mod">
          <ac:chgData name="Morioka, Koji" userId="5dfcc0d0-f770-4d81-ae80-51abcd4880b2" providerId="ADAL" clId="{C2620869-56D6-4473-99E2-209164CA4FB7}" dt="2026-08-26T02:40:15.238" v="44" actId="20577"/>
          <ac:spMkLst>
            <pc:docMk/>
            <pc:sldMk cId="2572973691" sldId="523"/>
            <ac:spMk id="15" creationId="{A6EE4DBA-05E8-730E-4F06-D9D74E5D4CDC}"/>
          </ac:spMkLst>
        </pc:spChg>
      </pc:sldChg>
      <pc:sldChg chg="addSp delSp modSp mod">
        <pc:chgData name="Morioka, Koji" userId="5dfcc0d0-f770-4d81-ae80-51abcd4880b2" providerId="ADAL" clId="{C2620869-56D6-4473-99E2-209164CA4FB7}" dt="2026-08-26T02:49:19.958" v="143"/>
        <pc:sldMkLst>
          <pc:docMk/>
          <pc:sldMk cId="2625819177" sldId="525"/>
        </pc:sldMkLst>
        <pc:spChg chg="add del">
          <ac:chgData name="Morioka, Koji" userId="5dfcc0d0-f770-4d81-ae80-51abcd4880b2" providerId="ADAL" clId="{C2620869-56D6-4473-99E2-209164CA4FB7}" dt="2026-08-26T02:49:09.124" v="141" actId="22"/>
          <ac:spMkLst>
            <pc:docMk/>
            <pc:sldMk cId="2625819177" sldId="525"/>
            <ac:spMk id="7" creationId="{268AE4CC-77D3-30D7-3878-BF8DBFCEDCEA}"/>
          </ac:spMkLst>
        </pc:spChg>
        <pc:spChg chg="mod">
          <ac:chgData name="Morioka, Koji" userId="5dfcc0d0-f770-4d81-ae80-51abcd4880b2" providerId="ADAL" clId="{C2620869-56D6-4473-99E2-209164CA4FB7}" dt="2026-08-26T02:49:19.958" v="143"/>
          <ac:spMkLst>
            <pc:docMk/>
            <pc:sldMk cId="2625819177" sldId="525"/>
            <ac:spMk id="14" creationId="{7CE4E20F-88D7-CD17-7D0A-BAC32D3CA9DA}"/>
          </ac:spMkLst>
        </pc:spChg>
        <pc:spChg chg="mod">
          <ac:chgData name="Morioka, Koji" userId="5dfcc0d0-f770-4d81-ae80-51abcd4880b2" providerId="ADAL" clId="{C2620869-56D6-4473-99E2-209164CA4FB7}" dt="2026-08-26T02:49:03.618" v="138" actId="14100"/>
          <ac:spMkLst>
            <pc:docMk/>
            <pc:sldMk cId="2625819177" sldId="525"/>
            <ac:spMk id="16" creationId="{EC893ACD-DEF0-8950-B50A-927E43D8B74B}"/>
          </ac:spMkLst>
        </pc:spChg>
        <pc:spChg chg="mod">
          <ac:chgData name="Morioka, Koji" userId="5dfcc0d0-f770-4d81-ae80-51abcd4880b2" providerId="ADAL" clId="{C2620869-56D6-4473-99E2-209164CA4FB7}" dt="2026-08-26T02:49:18.645" v="142"/>
          <ac:spMkLst>
            <pc:docMk/>
            <pc:sldMk cId="2625819177" sldId="525"/>
            <ac:spMk id="18" creationId="{748FD697-E259-7619-7014-288A32A4C9A0}"/>
          </ac:spMkLst>
        </pc:spChg>
      </pc:sldChg>
      <pc:sldChg chg="addSp modSp mod">
        <pc:chgData name="Morioka, Koji" userId="5dfcc0d0-f770-4d81-ae80-51abcd4880b2" providerId="ADAL" clId="{C2620869-56D6-4473-99E2-209164CA4FB7}" dt="2026-08-26T02:43:44.948" v="98" actId="571"/>
        <pc:sldMkLst>
          <pc:docMk/>
          <pc:sldMk cId="844754824" sldId="526"/>
        </pc:sldMkLst>
        <pc:spChg chg="add mod">
          <ac:chgData name="Morioka, Koji" userId="5dfcc0d0-f770-4d81-ae80-51abcd4880b2" providerId="ADAL" clId="{C2620869-56D6-4473-99E2-209164CA4FB7}" dt="2026-08-26T02:43:40.630" v="96" actId="1076"/>
          <ac:spMkLst>
            <pc:docMk/>
            <pc:sldMk cId="844754824" sldId="526"/>
            <ac:spMk id="7" creationId="{C1480A09-6DE8-97E3-AF3B-0ED8A4845E5D}"/>
          </ac:spMkLst>
        </pc:spChg>
        <pc:spChg chg="add mod">
          <ac:chgData name="Morioka, Koji" userId="5dfcc0d0-f770-4d81-ae80-51abcd4880b2" providerId="ADAL" clId="{C2620869-56D6-4473-99E2-209164CA4FB7}" dt="2026-08-26T02:43:43.196" v="97" actId="571"/>
          <ac:spMkLst>
            <pc:docMk/>
            <pc:sldMk cId="844754824" sldId="526"/>
            <ac:spMk id="9" creationId="{706EA129-DC6A-94D6-9112-255CF60FBDF9}"/>
          </ac:spMkLst>
        </pc:spChg>
        <pc:spChg chg="add mod">
          <ac:chgData name="Morioka, Koji" userId="5dfcc0d0-f770-4d81-ae80-51abcd4880b2" providerId="ADAL" clId="{C2620869-56D6-4473-99E2-209164CA4FB7}" dt="2026-08-26T02:43:44.948" v="98" actId="571"/>
          <ac:spMkLst>
            <pc:docMk/>
            <pc:sldMk cId="844754824" sldId="526"/>
            <ac:spMk id="11" creationId="{058BB7D6-017A-C878-8CA7-5C78B78D2222}"/>
          </ac:spMkLst>
        </pc:spChg>
        <pc:spChg chg="mod">
          <ac:chgData name="Morioka, Koji" userId="5dfcc0d0-f770-4d81-ae80-51abcd4880b2" providerId="ADAL" clId="{C2620869-56D6-4473-99E2-209164CA4FB7}" dt="2026-08-26T02:43:24.079" v="91" actId="1076"/>
          <ac:spMkLst>
            <pc:docMk/>
            <pc:sldMk cId="844754824" sldId="526"/>
            <ac:spMk id="28" creationId="{9F3F81FC-C4EE-320A-B311-22BD64FB5D63}"/>
          </ac:spMkLst>
        </pc:spChg>
        <pc:spChg chg="mod">
          <ac:chgData name="Morioka, Koji" userId="5dfcc0d0-f770-4d81-ae80-51abcd4880b2" providerId="ADAL" clId="{C2620869-56D6-4473-99E2-209164CA4FB7}" dt="2026-08-26T02:43:24.079" v="91" actId="1076"/>
          <ac:spMkLst>
            <pc:docMk/>
            <pc:sldMk cId="844754824" sldId="526"/>
            <ac:spMk id="30" creationId="{3BC65D03-B8DC-A63D-7BBD-CFD6401525C4}"/>
          </ac:spMkLst>
        </pc:spChg>
        <pc:spChg chg="mod">
          <ac:chgData name="Morioka, Koji" userId="5dfcc0d0-f770-4d81-ae80-51abcd4880b2" providerId="ADAL" clId="{C2620869-56D6-4473-99E2-209164CA4FB7}" dt="2026-08-26T02:43:24.079" v="91" actId="1076"/>
          <ac:spMkLst>
            <pc:docMk/>
            <pc:sldMk cId="844754824" sldId="526"/>
            <ac:spMk id="32" creationId="{C6462853-8D75-C585-0DC7-7B101A35252C}"/>
          </ac:spMkLst>
        </pc:spChg>
        <pc:spChg chg="mod">
          <ac:chgData name="Morioka, Koji" userId="5dfcc0d0-f770-4d81-ae80-51abcd4880b2" providerId="ADAL" clId="{C2620869-56D6-4473-99E2-209164CA4FB7}" dt="2026-08-26T02:43:26.577" v="92" actId="1076"/>
          <ac:spMkLst>
            <pc:docMk/>
            <pc:sldMk cId="844754824" sldId="526"/>
            <ac:spMk id="48" creationId="{69D621EA-8DBB-B544-668D-CEAE8606679C}"/>
          </ac:spMkLst>
        </pc:spChg>
        <pc:spChg chg="mod">
          <ac:chgData name="Morioka, Koji" userId="5dfcc0d0-f770-4d81-ae80-51abcd4880b2" providerId="ADAL" clId="{C2620869-56D6-4473-99E2-209164CA4FB7}" dt="2026-08-26T02:43:29.991" v="93" actId="14100"/>
          <ac:spMkLst>
            <pc:docMk/>
            <pc:sldMk cId="844754824" sldId="526"/>
            <ac:spMk id="49" creationId="{C02C621D-3B1E-7387-240F-9D10585A5611}"/>
          </ac:spMkLst>
        </pc:spChg>
      </pc:sldChg>
      <pc:sldChg chg="modSp mod">
        <pc:chgData name="Morioka, Koji" userId="5dfcc0d0-f770-4d81-ae80-51abcd4880b2" providerId="ADAL" clId="{C2620869-56D6-4473-99E2-209164CA4FB7}" dt="2026-08-26T02:46:22.540" v="99" actId="14100"/>
        <pc:sldMkLst>
          <pc:docMk/>
          <pc:sldMk cId="1623553385" sldId="527"/>
        </pc:sldMkLst>
        <pc:spChg chg="mod">
          <ac:chgData name="Morioka, Koji" userId="5dfcc0d0-f770-4d81-ae80-51abcd4880b2" providerId="ADAL" clId="{C2620869-56D6-4473-99E2-209164CA4FB7}" dt="2026-08-26T02:46:22.540" v="99" actId="14100"/>
          <ac:spMkLst>
            <pc:docMk/>
            <pc:sldMk cId="1623553385" sldId="527"/>
            <ac:spMk id="5" creationId="{D93F4BA8-5BE5-B2CA-44A3-21CF19C571F7}"/>
          </ac:spMkLst>
        </pc:spChg>
        <pc:spChg chg="mod">
          <ac:chgData name="Morioka, Koji" userId="5dfcc0d0-f770-4d81-ae80-51abcd4880b2" providerId="ADAL" clId="{C2620869-56D6-4473-99E2-209164CA4FB7}" dt="2026-08-26T02:46:22.540" v="99" actId="14100"/>
          <ac:spMkLst>
            <pc:docMk/>
            <pc:sldMk cId="1623553385" sldId="527"/>
            <ac:spMk id="6" creationId="{19CE0CE7-1EDF-2BC6-F48F-918BA92231C3}"/>
          </ac:spMkLst>
        </pc:spChg>
        <pc:spChg chg="mod">
          <ac:chgData name="Morioka, Koji" userId="5dfcc0d0-f770-4d81-ae80-51abcd4880b2" providerId="ADAL" clId="{C2620869-56D6-4473-99E2-209164CA4FB7}" dt="2026-08-26T02:46:22.540" v="99" actId="14100"/>
          <ac:spMkLst>
            <pc:docMk/>
            <pc:sldMk cId="1623553385" sldId="527"/>
            <ac:spMk id="15" creationId="{A9F20735-DBC6-D20E-D292-EB3BF16E63A0}"/>
          </ac:spMkLst>
        </pc:spChg>
      </pc:sldChg>
      <pc:sldChg chg="addSp delSp modSp mod">
        <pc:chgData name="Morioka, Koji" userId="5dfcc0d0-f770-4d81-ae80-51abcd4880b2" providerId="ADAL" clId="{C2620869-56D6-4473-99E2-209164CA4FB7}" dt="2026-08-26T02:54:58.986" v="177" actId="20577"/>
        <pc:sldMkLst>
          <pc:docMk/>
          <pc:sldMk cId="898409243" sldId="542"/>
        </pc:sldMkLst>
        <pc:spChg chg="mod">
          <ac:chgData name="Morioka, Koji" userId="5dfcc0d0-f770-4d81-ae80-51abcd4880b2" providerId="ADAL" clId="{C2620869-56D6-4473-99E2-209164CA4FB7}" dt="2026-08-26T02:54:07.542" v="152" actId="20577"/>
          <ac:spMkLst>
            <pc:docMk/>
            <pc:sldMk cId="898409243" sldId="542"/>
            <ac:spMk id="4" creationId="{49F362CD-B4BA-B730-7259-46BDBFC02F57}"/>
          </ac:spMkLst>
        </pc:spChg>
        <pc:spChg chg="add mod">
          <ac:chgData name="Morioka, Koji" userId="5dfcc0d0-f770-4d81-ae80-51abcd4880b2" providerId="ADAL" clId="{C2620869-56D6-4473-99E2-209164CA4FB7}" dt="2026-08-26T02:53:31.724" v="146" actId="208"/>
          <ac:spMkLst>
            <pc:docMk/>
            <pc:sldMk cId="898409243" sldId="542"/>
            <ac:spMk id="5" creationId="{2DEFB993-F23C-0A12-FFB9-5B0563ABF37D}"/>
          </ac:spMkLst>
        </pc:spChg>
        <pc:spChg chg="add del">
          <ac:chgData name="Morioka, Koji" userId="5dfcc0d0-f770-4d81-ae80-51abcd4880b2" providerId="ADAL" clId="{C2620869-56D6-4473-99E2-209164CA4FB7}" dt="2026-08-26T02:47:41.179" v="120" actId="22"/>
          <ac:spMkLst>
            <pc:docMk/>
            <pc:sldMk cId="898409243" sldId="542"/>
            <ac:spMk id="7" creationId="{A225FBA0-00AA-034A-899F-A678D8FF3B0D}"/>
          </ac:spMkLst>
        </pc:spChg>
        <pc:spChg chg="mod">
          <ac:chgData name="Morioka, Koji" userId="5dfcc0d0-f770-4d81-ae80-51abcd4880b2" providerId="ADAL" clId="{C2620869-56D6-4473-99E2-209164CA4FB7}" dt="2026-08-26T02:54:58.986" v="177" actId="20577"/>
          <ac:spMkLst>
            <pc:docMk/>
            <pc:sldMk cId="898409243" sldId="542"/>
            <ac:spMk id="10" creationId="{CB779233-0234-5278-D29F-799B1A7628D4}"/>
          </ac:spMkLst>
        </pc:spChg>
        <pc:spChg chg="add del">
          <ac:chgData name="Morioka, Koji" userId="5dfcc0d0-f770-4d81-ae80-51abcd4880b2" providerId="ADAL" clId="{C2620869-56D6-4473-99E2-209164CA4FB7}" dt="2026-08-26T02:47:27.820" v="113" actId="22"/>
          <ac:spMkLst>
            <pc:docMk/>
            <pc:sldMk cId="898409243" sldId="542"/>
            <ac:spMk id="11" creationId="{F07C0C33-922F-EB2F-00A3-577145790C1D}"/>
          </ac:spMkLst>
        </pc:spChg>
        <pc:spChg chg="mod">
          <ac:chgData name="Morioka, Koji" userId="5dfcc0d0-f770-4d81-ae80-51abcd4880b2" providerId="ADAL" clId="{C2620869-56D6-4473-99E2-209164CA4FB7}" dt="2026-08-26T02:42:25.700" v="79" actId="14100"/>
          <ac:spMkLst>
            <pc:docMk/>
            <pc:sldMk cId="898409243" sldId="542"/>
            <ac:spMk id="12" creationId="{38FD88E9-6BEF-01DB-4CD1-F2A73B63F6B7}"/>
          </ac:spMkLst>
        </pc:spChg>
        <pc:spChg chg="mod">
          <ac:chgData name="Morioka, Koji" userId="5dfcc0d0-f770-4d81-ae80-51abcd4880b2" providerId="ADAL" clId="{C2620869-56D6-4473-99E2-209164CA4FB7}" dt="2026-08-26T02:53:17.443" v="144" actId="1076"/>
          <ac:spMkLst>
            <pc:docMk/>
            <pc:sldMk cId="898409243" sldId="542"/>
            <ac:spMk id="13" creationId="{E3207236-B3BE-030B-B45E-334015A87902}"/>
          </ac:spMkLst>
        </pc:spChg>
        <pc:spChg chg="add mod">
          <ac:chgData name="Morioka, Koji" userId="5dfcc0d0-f770-4d81-ae80-51abcd4880b2" providerId="ADAL" clId="{C2620869-56D6-4473-99E2-209164CA4FB7}" dt="2026-08-26T02:48:48.239" v="133" actId="571"/>
          <ac:spMkLst>
            <pc:docMk/>
            <pc:sldMk cId="898409243" sldId="542"/>
            <ac:spMk id="14" creationId="{4194EF91-C6AE-24D1-DD4E-19FF928891B9}"/>
          </ac:spMkLst>
        </pc:spChg>
        <pc:spChg chg="add mod">
          <ac:chgData name="Morioka, Koji" userId="5dfcc0d0-f770-4d81-ae80-51abcd4880b2" providerId="ADAL" clId="{C2620869-56D6-4473-99E2-209164CA4FB7}" dt="2026-08-26T02:48:44.844" v="132" actId="14100"/>
          <ac:spMkLst>
            <pc:docMk/>
            <pc:sldMk cId="898409243" sldId="542"/>
            <ac:spMk id="15" creationId="{8E6F8FB2-4B4A-B158-D8DC-DE6D78D5BDD0}"/>
          </ac:spMkLst>
        </pc:spChg>
        <pc:spChg chg="add mod">
          <ac:chgData name="Morioka, Koji" userId="5dfcc0d0-f770-4d81-ae80-51abcd4880b2" providerId="ADAL" clId="{C2620869-56D6-4473-99E2-209164CA4FB7}" dt="2026-08-26T02:48:51.937" v="134" actId="571"/>
          <ac:spMkLst>
            <pc:docMk/>
            <pc:sldMk cId="898409243" sldId="542"/>
            <ac:spMk id="16" creationId="{FBEB3019-3141-F035-8EC0-92A5E84F7B29}"/>
          </ac:spMkLst>
        </pc:spChg>
        <pc:spChg chg="add mod">
          <ac:chgData name="Morioka, Koji" userId="5dfcc0d0-f770-4d81-ae80-51abcd4880b2" providerId="ADAL" clId="{C2620869-56D6-4473-99E2-209164CA4FB7}" dt="2026-08-26T02:48:53.641" v="135" actId="571"/>
          <ac:spMkLst>
            <pc:docMk/>
            <pc:sldMk cId="898409243" sldId="542"/>
            <ac:spMk id="17" creationId="{6CAB91C2-AC6A-3385-808C-A0F9C53DBB56}"/>
          </ac:spMkLst>
        </pc:spChg>
        <pc:spChg chg="add del">
          <ac:chgData name="Morioka, Koji" userId="5dfcc0d0-f770-4d81-ae80-51abcd4880b2" providerId="ADAL" clId="{C2620869-56D6-4473-99E2-209164CA4FB7}" dt="2026-08-26T02:48:21.036" v="128" actId="478"/>
          <ac:spMkLst>
            <pc:docMk/>
            <pc:sldMk cId="898409243" sldId="542"/>
            <ac:spMk id="20" creationId="{8790A6F7-7DF3-E2BC-0465-6F134C1FDBEA}"/>
          </ac:spMkLst>
        </pc:spChg>
        <pc:spChg chg="mod">
          <ac:chgData name="Morioka, Koji" userId="5dfcc0d0-f770-4d81-ae80-51abcd4880b2" providerId="ADAL" clId="{C2620869-56D6-4473-99E2-209164CA4FB7}" dt="2026-08-26T02:48:56.288" v="136"/>
          <ac:spMkLst>
            <pc:docMk/>
            <pc:sldMk cId="898409243" sldId="542"/>
            <ac:spMk id="21" creationId="{B65AB9E9-38C4-A9C3-E6F9-EF2E9975507B}"/>
          </ac:spMkLst>
        </pc:spChg>
        <pc:spChg chg="mod">
          <ac:chgData name="Morioka, Koji" userId="5dfcc0d0-f770-4d81-ae80-51abcd4880b2" providerId="ADAL" clId="{C2620869-56D6-4473-99E2-209164CA4FB7}" dt="2026-08-26T02:41:12.784" v="68" actId="1076"/>
          <ac:spMkLst>
            <pc:docMk/>
            <pc:sldMk cId="898409243" sldId="542"/>
            <ac:spMk id="22" creationId="{E330EB0A-ACF0-E6D5-560A-F4ED336FE0F7}"/>
          </ac:spMkLst>
        </pc:spChg>
        <pc:spChg chg="mod">
          <ac:chgData name="Morioka, Koji" userId="5dfcc0d0-f770-4d81-ae80-51abcd4880b2" providerId="ADAL" clId="{C2620869-56D6-4473-99E2-209164CA4FB7}" dt="2026-08-26T02:41:55.917" v="71"/>
          <ac:spMkLst>
            <pc:docMk/>
            <pc:sldMk cId="898409243" sldId="542"/>
            <ac:spMk id="37" creationId="{598CE008-6B0C-41CF-6D4F-F04A504E882B}"/>
          </ac:spMkLst>
        </pc:spChg>
        <pc:spChg chg="mod">
          <ac:chgData name="Morioka, Koji" userId="5dfcc0d0-f770-4d81-ae80-51abcd4880b2" providerId="ADAL" clId="{C2620869-56D6-4473-99E2-209164CA4FB7}" dt="2026-08-26T02:47:03.753" v="104" actId="14100"/>
          <ac:spMkLst>
            <pc:docMk/>
            <pc:sldMk cId="898409243" sldId="542"/>
            <ac:spMk id="38" creationId="{8269F8C8-04FA-1154-2DA2-5F29E709A647}"/>
          </ac:spMkLst>
        </pc:spChg>
        <pc:spChg chg="mod">
          <ac:chgData name="Morioka, Koji" userId="5dfcc0d0-f770-4d81-ae80-51abcd4880b2" providerId="ADAL" clId="{C2620869-56D6-4473-99E2-209164CA4FB7}" dt="2026-08-26T02:41:55.917" v="71"/>
          <ac:spMkLst>
            <pc:docMk/>
            <pc:sldMk cId="898409243" sldId="542"/>
            <ac:spMk id="39" creationId="{B08D2E36-3EA3-EF09-DE17-9A2F71BA74D8}"/>
          </ac:spMkLst>
        </pc:spChg>
        <pc:spChg chg="mod">
          <ac:chgData name="Morioka, Koji" userId="5dfcc0d0-f770-4d81-ae80-51abcd4880b2" providerId="ADAL" clId="{C2620869-56D6-4473-99E2-209164CA4FB7}" dt="2026-08-26T02:41:55.917" v="71"/>
          <ac:spMkLst>
            <pc:docMk/>
            <pc:sldMk cId="898409243" sldId="542"/>
            <ac:spMk id="42" creationId="{BB973561-9518-EABB-5FDF-46E6040C9254}"/>
          </ac:spMkLst>
        </pc:spChg>
        <pc:spChg chg="mod">
          <ac:chgData name="Morioka, Koji" userId="5dfcc0d0-f770-4d81-ae80-51abcd4880b2" providerId="ADAL" clId="{C2620869-56D6-4473-99E2-209164CA4FB7}" dt="2026-08-26T02:42:07.825" v="75" actId="20577"/>
          <ac:spMkLst>
            <pc:docMk/>
            <pc:sldMk cId="898409243" sldId="542"/>
            <ac:spMk id="43" creationId="{EDBE56D2-E111-734F-1A54-896F5FF81D49}"/>
          </ac:spMkLst>
        </pc:spChg>
        <pc:spChg chg="mod">
          <ac:chgData name="Morioka, Koji" userId="5dfcc0d0-f770-4d81-ae80-51abcd4880b2" providerId="ADAL" clId="{C2620869-56D6-4473-99E2-209164CA4FB7}" dt="2026-08-26T02:41:55.917" v="71"/>
          <ac:spMkLst>
            <pc:docMk/>
            <pc:sldMk cId="898409243" sldId="542"/>
            <ac:spMk id="44" creationId="{C2DC1451-8E32-2C1C-52C8-1CEF37C79470}"/>
          </ac:spMkLst>
        </pc:spChg>
        <pc:spChg chg="mod">
          <ac:chgData name="Morioka, Koji" userId="5dfcc0d0-f770-4d81-ae80-51abcd4880b2" providerId="ADAL" clId="{C2620869-56D6-4473-99E2-209164CA4FB7}" dt="2026-08-26T02:41:55.917" v="71"/>
          <ac:spMkLst>
            <pc:docMk/>
            <pc:sldMk cId="898409243" sldId="542"/>
            <ac:spMk id="47" creationId="{5D2D1DE7-F340-C44F-A75D-E32DF77D41DA}"/>
          </ac:spMkLst>
        </pc:spChg>
        <pc:spChg chg="mod">
          <ac:chgData name="Morioka, Koji" userId="5dfcc0d0-f770-4d81-ae80-51abcd4880b2" providerId="ADAL" clId="{C2620869-56D6-4473-99E2-209164CA4FB7}" dt="2026-08-26T02:42:11.298" v="76" actId="6549"/>
          <ac:spMkLst>
            <pc:docMk/>
            <pc:sldMk cId="898409243" sldId="542"/>
            <ac:spMk id="48" creationId="{971DAFF3-2BE2-C01D-90F2-4D20D5E02A10}"/>
          </ac:spMkLst>
        </pc:spChg>
        <pc:spChg chg="mod">
          <ac:chgData name="Morioka, Koji" userId="5dfcc0d0-f770-4d81-ae80-51abcd4880b2" providerId="ADAL" clId="{C2620869-56D6-4473-99E2-209164CA4FB7}" dt="2026-08-26T02:41:55.917" v="71"/>
          <ac:spMkLst>
            <pc:docMk/>
            <pc:sldMk cId="898409243" sldId="542"/>
            <ac:spMk id="49" creationId="{58460BB6-D1D1-9031-37D4-F12B17397AE1}"/>
          </ac:spMkLst>
        </pc:spChg>
        <pc:spChg chg="add mod">
          <ac:chgData name="Morioka, Koji" userId="5dfcc0d0-f770-4d81-ae80-51abcd4880b2" providerId="ADAL" clId="{C2620869-56D6-4473-99E2-209164CA4FB7}" dt="2026-08-26T02:41:59.379" v="72" actId="1076"/>
          <ac:spMkLst>
            <pc:docMk/>
            <pc:sldMk cId="898409243" sldId="542"/>
            <ac:spMk id="50" creationId="{D9AA654B-9257-AAEE-B787-06C3E956BD2B}"/>
          </ac:spMkLst>
        </pc:spChg>
        <pc:spChg chg="mod">
          <ac:chgData name="Morioka, Koji" userId="5dfcc0d0-f770-4d81-ae80-51abcd4880b2" providerId="ADAL" clId="{C2620869-56D6-4473-99E2-209164CA4FB7}" dt="2026-08-26T02:41:59.379" v="72" actId="1076"/>
          <ac:spMkLst>
            <pc:docMk/>
            <pc:sldMk cId="898409243" sldId="542"/>
            <ac:spMk id="51" creationId="{1D989368-BAD1-EB37-437B-CF6D20953E52}"/>
          </ac:spMkLst>
        </pc:spChg>
        <pc:spChg chg="mod">
          <ac:chgData name="Morioka, Koji" userId="5dfcc0d0-f770-4d81-ae80-51abcd4880b2" providerId="ADAL" clId="{C2620869-56D6-4473-99E2-209164CA4FB7}" dt="2026-08-26T02:47:08.067" v="107" actId="14100"/>
          <ac:spMkLst>
            <pc:docMk/>
            <pc:sldMk cId="898409243" sldId="542"/>
            <ac:spMk id="82" creationId="{BCCA8E49-82E3-66D4-711E-ED98043E9CC6}"/>
          </ac:spMkLst>
        </pc:spChg>
        <pc:spChg chg="mod">
          <ac:chgData name="Morioka, Koji" userId="5dfcc0d0-f770-4d81-ae80-51abcd4880b2" providerId="ADAL" clId="{C2620869-56D6-4473-99E2-209164CA4FB7}" dt="2026-08-26T02:47:12.376" v="110" actId="14100"/>
          <ac:spMkLst>
            <pc:docMk/>
            <pc:sldMk cId="898409243" sldId="542"/>
            <ac:spMk id="87" creationId="{9498FEC4-9D08-51AE-BB76-EA24589B618F}"/>
          </ac:spMkLst>
        </pc:spChg>
        <pc:spChg chg="mod">
          <ac:chgData name="Morioka, Koji" userId="5dfcc0d0-f770-4d81-ae80-51abcd4880b2" providerId="ADAL" clId="{C2620869-56D6-4473-99E2-209164CA4FB7}" dt="2026-08-26T02:47:16.266" v="111" actId="14100"/>
          <ac:spMkLst>
            <pc:docMk/>
            <pc:sldMk cId="898409243" sldId="542"/>
            <ac:spMk id="92" creationId="{5D4AC9BE-E43B-A67E-1F0D-56065C833C11}"/>
          </ac:spMkLst>
        </pc:spChg>
        <pc:grpChg chg="add mod">
          <ac:chgData name="Morioka, Koji" userId="5dfcc0d0-f770-4d81-ae80-51abcd4880b2" providerId="ADAL" clId="{C2620869-56D6-4473-99E2-209164CA4FB7}" dt="2026-08-26T02:48:34.156" v="129" actId="164"/>
          <ac:grpSpMkLst>
            <pc:docMk/>
            <pc:sldMk cId="898409243" sldId="542"/>
            <ac:grpSpMk id="11" creationId="{2CFFC8F5-4B83-98FD-4864-C00AF4D28477}"/>
          </ac:grpSpMkLst>
        </pc:grpChg>
        <pc:grpChg chg="mod">
          <ac:chgData name="Morioka, Koji" userId="5dfcc0d0-f770-4d81-ae80-51abcd4880b2" providerId="ADAL" clId="{C2620869-56D6-4473-99E2-209164CA4FB7}" dt="2026-08-26T02:48:34.156" v="129" actId="164"/>
          <ac:grpSpMkLst>
            <pc:docMk/>
            <pc:sldMk cId="898409243" sldId="542"/>
            <ac:grpSpMk id="35" creationId="{D9EF430F-1AC6-8BC8-8E38-E469C58E2B26}"/>
          </ac:grpSpMkLst>
        </pc:grpChg>
        <pc:grpChg chg="mod">
          <ac:chgData name="Morioka, Koji" userId="5dfcc0d0-f770-4d81-ae80-51abcd4880b2" providerId="ADAL" clId="{C2620869-56D6-4473-99E2-209164CA4FB7}" dt="2026-08-26T02:41:59.379" v="72" actId="1076"/>
          <ac:grpSpMkLst>
            <pc:docMk/>
            <pc:sldMk cId="898409243" sldId="542"/>
            <ac:grpSpMk id="40" creationId="{D0A52D8A-E2D4-0B1A-7F33-36D4F9B56520}"/>
          </ac:grpSpMkLst>
        </pc:grpChg>
        <pc:grpChg chg="mod">
          <ac:chgData name="Morioka, Koji" userId="5dfcc0d0-f770-4d81-ae80-51abcd4880b2" providerId="ADAL" clId="{C2620869-56D6-4473-99E2-209164CA4FB7}" dt="2026-08-26T02:41:59.379" v="72" actId="1076"/>
          <ac:grpSpMkLst>
            <pc:docMk/>
            <pc:sldMk cId="898409243" sldId="542"/>
            <ac:grpSpMk id="45" creationId="{843ACA15-8BA5-74D1-657A-04EE3232BA6E}"/>
          </ac:grpSpMkLst>
        </pc:grpChg>
        <pc:grpChg chg="mod">
          <ac:chgData name="Morioka, Koji" userId="5dfcc0d0-f770-4d81-ae80-51abcd4880b2" providerId="ADAL" clId="{C2620869-56D6-4473-99E2-209164CA4FB7}" dt="2026-08-26T02:48:34.156" v="129" actId="164"/>
          <ac:grpSpMkLst>
            <pc:docMk/>
            <pc:sldMk cId="898409243" sldId="542"/>
            <ac:grpSpMk id="79" creationId="{561F22C6-237C-684B-CF2F-8960F4F0A012}"/>
          </ac:grpSpMkLst>
        </pc:grpChg>
        <pc:grpChg chg="mod">
          <ac:chgData name="Morioka, Koji" userId="5dfcc0d0-f770-4d81-ae80-51abcd4880b2" providerId="ADAL" clId="{C2620869-56D6-4473-99E2-209164CA4FB7}" dt="2026-08-26T02:48:34.156" v="129" actId="164"/>
          <ac:grpSpMkLst>
            <pc:docMk/>
            <pc:sldMk cId="898409243" sldId="542"/>
            <ac:grpSpMk id="84" creationId="{D3EEFABF-D5E1-1412-9E98-6857AE81E5D0}"/>
          </ac:grpSpMkLst>
        </pc:grpChg>
        <pc:grpChg chg="mod">
          <ac:chgData name="Morioka, Koji" userId="5dfcc0d0-f770-4d81-ae80-51abcd4880b2" providerId="ADAL" clId="{C2620869-56D6-4473-99E2-209164CA4FB7}" dt="2026-08-26T02:48:34.156" v="129" actId="164"/>
          <ac:grpSpMkLst>
            <pc:docMk/>
            <pc:sldMk cId="898409243" sldId="542"/>
            <ac:grpSpMk id="89" creationId="{C302C4DB-CFF7-9280-971F-46E3604370FB}"/>
          </ac:grpSpMkLst>
        </pc:grpChg>
      </pc:sldChg>
    </pc:docChg>
  </pc:docChgLst>
  <pc:docChgLst>
    <pc:chgData name="Kanazawa, Toru 1" userId="249b95a1-1dc1-4bbf-995f-73de89fbf5b5" providerId="ADAL" clId="{2B8D9CB8-99B7-42A4-993E-F00322DD5657}"/>
    <pc:docChg chg="undo custSel addSld delSld modSld modSection">
      <pc:chgData name="Kanazawa, Toru 1" userId="249b95a1-1dc1-4bbf-995f-73de89fbf5b5" providerId="ADAL" clId="{2B8D9CB8-99B7-42A4-993E-F00322DD5657}" dt="2026-08-26T14:17:40.918" v="345" actId="20577"/>
      <pc:docMkLst>
        <pc:docMk/>
      </pc:docMkLst>
      <pc:sldChg chg="modSp mod">
        <pc:chgData name="Kanazawa, Toru 1" userId="249b95a1-1dc1-4bbf-995f-73de89fbf5b5" providerId="ADAL" clId="{2B8D9CB8-99B7-42A4-993E-F00322DD5657}" dt="2026-08-26T03:27:57.840" v="327" actId="20577"/>
        <pc:sldMkLst>
          <pc:docMk/>
          <pc:sldMk cId="4000872040" sldId="520"/>
        </pc:sldMkLst>
        <pc:graphicFrameChg chg="modGraphic">
          <ac:chgData name="Kanazawa, Toru 1" userId="249b95a1-1dc1-4bbf-995f-73de89fbf5b5" providerId="ADAL" clId="{2B8D9CB8-99B7-42A4-993E-F00322DD5657}" dt="2026-08-26T03:27:57.840" v="327" actId="20577"/>
          <ac:graphicFrameMkLst>
            <pc:docMk/>
            <pc:sldMk cId="4000872040" sldId="520"/>
            <ac:graphicFrameMk id="8" creationId="{9744A5F1-5653-5C19-0067-BC944E18D8D9}"/>
          </ac:graphicFrameMkLst>
        </pc:graphicFrameChg>
      </pc:sldChg>
      <pc:sldChg chg="addSp delSp modSp mod">
        <pc:chgData name="Kanazawa, Toru 1" userId="249b95a1-1dc1-4bbf-995f-73de89fbf5b5" providerId="ADAL" clId="{2B8D9CB8-99B7-42A4-993E-F00322DD5657}" dt="2026-08-26T02:49:43.271" v="138"/>
        <pc:sldMkLst>
          <pc:docMk/>
          <pc:sldMk cId="2572973691" sldId="523"/>
        </pc:sldMkLst>
        <pc:spChg chg="mod">
          <ac:chgData name="Kanazawa, Toru 1" userId="249b95a1-1dc1-4bbf-995f-73de89fbf5b5" providerId="ADAL" clId="{2B8D9CB8-99B7-42A4-993E-F00322DD5657}" dt="2026-08-26T02:49:34.429" v="130"/>
          <ac:spMkLst>
            <pc:docMk/>
            <pc:sldMk cId="2572973691" sldId="523"/>
            <ac:spMk id="17" creationId="{F8E199F7-0979-49BD-13B7-42B23BE9B996}"/>
          </ac:spMkLst>
        </pc:spChg>
        <pc:spChg chg="mod">
          <ac:chgData name="Kanazawa, Toru 1" userId="249b95a1-1dc1-4bbf-995f-73de89fbf5b5" providerId="ADAL" clId="{2B8D9CB8-99B7-42A4-993E-F00322DD5657}" dt="2026-08-26T02:49:35.090" v="131"/>
          <ac:spMkLst>
            <pc:docMk/>
            <pc:sldMk cId="2572973691" sldId="523"/>
            <ac:spMk id="18" creationId="{C35C92DF-3F60-4ECB-71F1-1A1ACB2B5B16}"/>
          </ac:spMkLst>
        </pc:spChg>
        <pc:spChg chg="mod">
          <ac:chgData name="Kanazawa, Toru 1" userId="249b95a1-1dc1-4bbf-995f-73de89fbf5b5" providerId="ADAL" clId="{2B8D9CB8-99B7-42A4-993E-F00322DD5657}" dt="2026-08-26T02:49:35.772" v="132"/>
          <ac:spMkLst>
            <pc:docMk/>
            <pc:sldMk cId="2572973691" sldId="523"/>
            <ac:spMk id="19" creationId="{560BC3DC-4323-7434-F701-6639F47272A3}"/>
          </ac:spMkLst>
        </pc:spChg>
        <pc:spChg chg="mod">
          <ac:chgData name="Kanazawa, Toru 1" userId="249b95a1-1dc1-4bbf-995f-73de89fbf5b5" providerId="ADAL" clId="{2B8D9CB8-99B7-42A4-993E-F00322DD5657}" dt="2026-08-26T02:49:41.349" v="135"/>
          <ac:spMkLst>
            <pc:docMk/>
            <pc:sldMk cId="2572973691" sldId="523"/>
            <ac:spMk id="20" creationId="{9F10FC7A-F10C-81E3-E08D-1FE5CA2FEFD1}"/>
          </ac:spMkLst>
        </pc:spChg>
        <pc:spChg chg="mod">
          <ac:chgData name="Kanazawa, Toru 1" userId="249b95a1-1dc1-4bbf-995f-73de89fbf5b5" providerId="ADAL" clId="{2B8D9CB8-99B7-42A4-993E-F00322DD5657}" dt="2026-08-26T02:49:41.968" v="136"/>
          <ac:spMkLst>
            <pc:docMk/>
            <pc:sldMk cId="2572973691" sldId="523"/>
            <ac:spMk id="21" creationId="{CD6DF7D0-6342-AE39-773C-40066BE1DA15}"/>
          </ac:spMkLst>
        </pc:spChg>
        <pc:spChg chg="mod">
          <ac:chgData name="Kanazawa, Toru 1" userId="249b95a1-1dc1-4bbf-995f-73de89fbf5b5" providerId="ADAL" clId="{2B8D9CB8-99B7-42A4-993E-F00322DD5657}" dt="2026-08-26T02:49:42.648" v="137"/>
          <ac:spMkLst>
            <pc:docMk/>
            <pc:sldMk cId="2572973691" sldId="523"/>
            <ac:spMk id="22" creationId="{483DE17E-0A29-050E-55A4-363A11298E39}"/>
          </ac:spMkLst>
        </pc:spChg>
        <pc:spChg chg="mod">
          <ac:chgData name="Kanazawa, Toru 1" userId="249b95a1-1dc1-4bbf-995f-73de89fbf5b5" providerId="ADAL" clId="{2B8D9CB8-99B7-42A4-993E-F00322DD5657}" dt="2026-08-26T02:49:31.596" v="127"/>
          <ac:spMkLst>
            <pc:docMk/>
            <pc:sldMk cId="2572973691" sldId="523"/>
            <ac:spMk id="23" creationId="{78A7982D-7873-BE1A-594F-6D9BDE29CCEA}"/>
          </ac:spMkLst>
        </pc:spChg>
        <pc:spChg chg="mod">
          <ac:chgData name="Kanazawa, Toru 1" userId="249b95a1-1dc1-4bbf-995f-73de89fbf5b5" providerId="ADAL" clId="{2B8D9CB8-99B7-42A4-993E-F00322DD5657}" dt="2026-08-26T02:49:32.697" v="128"/>
          <ac:spMkLst>
            <pc:docMk/>
            <pc:sldMk cId="2572973691" sldId="523"/>
            <ac:spMk id="24" creationId="{0560C17A-D903-A36A-2A5B-0A5BDED3D33E}"/>
          </ac:spMkLst>
        </pc:spChg>
        <pc:spChg chg="mod">
          <ac:chgData name="Kanazawa, Toru 1" userId="249b95a1-1dc1-4bbf-995f-73de89fbf5b5" providerId="ADAL" clId="{2B8D9CB8-99B7-42A4-993E-F00322DD5657}" dt="2026-08-26T02:49:33.461" v="129"/>
          <ac:spMkLst>
            <pc:docMk/>
            <pc:sldMk cId="2572973691" sldId="523"/>
            <ac:spMk id="25" creationId="{8271451D-A51D-0357-4A4C-C4603EF4AB84}"/>
          </ac:spMkLst>
        </pc:spChg>
        <pc:spChg chg="mod">
          <ac:chgData name="Kanazawa, Toru 1" userId="249b95a1-1dc1-4bbf-995f-73de89fbf5b5" providerId="ADAL" clId="{2B8D9CB8-99B7-42A4-993E-F00322DD5657}" dt="2026-08-26T02:49:43.271" v="138"/>
          <ac:spMkLst>
            <pc:docMk/>
            <pc:sldMk cId="2572973691" sldId="523"/>
            <ac:spMk id="27" creationId="{4E806ED7-8A56-15FA-0462-1616F10EAB40}"/>
          </ac:spMkLst>
        </pc:spChg>
        <pc:spChg chg="add del">
          <ac:chgData name="Kanazawa, Toru 1" userId="249b95a1-1dc1-4bbf-995f-73de89fbf5b5" providerId="ADAL" clId="{2B8D9CB8-99B7-42A4-993E-F00322DD5657}" dt="2026-08-26T02:49:39.879" v="134" actId="22"/>
          <ac:spMkLst>
            <pc:docMk/>
            <pc:sldMk cId="2572973691" sldId="523"/>
            <ac:spMk id="31" creationId="{0B5FDAD2-7D80-74D5-0E6D-42B667B2FDFE}"/>
          </ac:spMkLst>
        </pc:spChg>
      </pc:sldChg>
      <pc:sldChg chg="modSp del">
        <pc:chgData name="Kanazawa, Toru 1" userId="249b95a1-1dc1-4bbf-995f-73de89fbf5b5" providerId="ADAL" clId="{2B8D9CB8-99B7-42A4-993E-F00322DD5657}" dt="2026-08-26T02:49:53.602" v="144" actId="47"/>
        <pc:sldMkLst>
          <pc:docMk/>
          <pc:sldMk cId="608016044" sldId="524"/>
        </pc:sldMkLst>
        <pc:spChg chg="mod">
          <ac:chgData name="Kanazawa, Toru 1" userId="249b95a1-1dc1-4bbf-995f-73de89fbf5b5" providerId="ADAL" clId="{2B8D9CB8-99B7-42A4-993E-F00322DD5657}" dt="2026-08-26T02:49:48.079" v="139"/>
          <ac:spMkLst>
            <pc:docMk/>
            <pc:sldMk cId="608016044" sldId="524"/>
            <ac:spMk id="16" creationId="{0E291C2E-9A63-52D1-261C-3674EED0C93C}"/>
          </ac:spMkLst>
        </pc:spChg>
        <pc:spChg chg="mod">
          <ac:chgData name="Kanazawa, Toru 1" userId="249b95a1-1dc1-4bbf-995f-73de89fbf5b5" providerId="ADAL" clId="{2B8D9CB8-99B7-42A4-993E-F00322DD5657}" dt="2026-08-26T02:49:48.732" v="140"/>
          <ac:spMkLst>
            <pc:docMk/>
            <pc:sldMk cId="608016044" sldId="524"/>
            <ac:spMk id="17" creationId="{C415DB52-3BBE-5203-ACC2-393B1E7E18E1}"/>
          </ac:spMkLst>
        </pc:spChg>
        <pc:spChg chg="mod">
          <ac:chgData name="Kanazawa, Toru 1" userId="249b95a1-1dc1-4bbf-995f-73de89fbf5b5" providerId="ADAL" clId="{2B8D9CB8-99B7-42A4-993E-F00322DD5657}" dt="2026-08-26T02:49:49.294" v="141"/>
          <ac:spMkLst>
            <pc:docMk/>
            <pc:sldMk cId="608016044" sldId="524"/>
            <ac:spMk id="18" creationId="{5A7372F2-B20A-1363-4AA8-A7FC5BAD22D0}"/>
          </ac:spMkLst>
        </pc:spChg>
        <pc:spChg chg="mod">
          <ac:chgData name="Kanazawa, Toru 1" userId="249b95a1-1dc1-4bbf-995f-73de89fbf5b5" providerId="ADAL" clId="{2B8D9CB8-99B7-42A4-993E-F00322DD5657}" dt="2026-08-26T02:49:51.208" v="143"/>
          <ac:spMkLst>
            <pc:docMk/>
            <pc:sldMk cId="608016044" sldId="524"/>
            <ac:spMk id="20" creationId="{BB0AF822-4640-B9D3-C900-24718E0ABF3F}"/>
          </ac:spMkLst>
        </pc:spChg>
        <pc:spChg chg="mod">
          <ac:chgData name="Kanazawa, Toru 1" userId="249b95a1-1dc1-4bbf-995f-73de89fbf5b5" providerId="ADAL" clId="{2B8D9CB8-99B7-42A4-993E-F00322DD5657}" dt="2026-08-26T02:49:49.830" v="142"/>
          <ac:spMkLst>
            <pc:docMk/>
            <pc:sldMk cId="608016044" sldId="524"/>
            <ac:spMk id="21" creationId="{3E3F8E19-46F2-76E6-C565-4E0A549F016B}"/>
          </ac:spMkLst>
        </pc:spChg>
      </pc:sldChg>
      <pc:sldChg chg="addSp delSp modSp mod">
        <pc:chgData name="Kanazawa, Toru 1" userId="249b95a1-1dc1-4bbf-995f-73de89fbf5b5" providerId="ADAL" clId="{2B8D9CB8-99B7-42A4-993E-F00322DD5657}" dt="2026-08-26T02:53:22.269" v="183" actId="207"/>
        <pc:sldMkLst>
          <pc:docMk/>
          <pc:sldMk cId="844754824" sldId="526"/>
        </pc:sldMkLst>
        <pc:spChg chg="add del mod">
          <ac:chgData name="Kanazawa, Toru 1" userId="249b95a1-1dc1-4bbf-995f-73de89fbf5b5" providerId="ADAL" clId="{2B8D9CB8-99B7-42A4-993E-F00322DD5657}" dt="2026-08-26T02:52:49.660" v="174" actId="478"/>
          <ac:spMkLst>
            <pc:docMk/>
            <pc:sldMk cId="844754824" sldId="526"/>
            <ac:spMk id="5" creationId="{66038882-B937-697B-3E1C-F72C4E740216}"/>
          </ac:spMkLst>
        </pc:spChg>
        <pc:spChg chg="mod">
          <ac:chgData name="Kanazawa, Toru 1" userId="249b95a1-1dc1-4bbf-995f-73de89fbf5b5" providerId="ADAL" clId="{2B8D9CB8-99B7-42A4-993E-F00322DD5657}" dt="2026-08-26T02:53:01.425" v="176" actId="207"/>
          <ac:spMkLst>
            <pc:docMk/>
            <pc:sldMk cId="844754824" sldId="526"/>
            <ac:spMk id="22" creationId="{74E63EC4-61EF-3C8C-194B-1513483E025E}"/>
          </ac:spMkLst>
        </pc:spChg>
        <pc:spChg chg="mod">
          <ac:chgData name="Kanazawa, Toru 1" userId="249b95a1-1dc1-4bbf-995f-73de89fbf5b5" providerId="ADAL" clId="{2B8D9CB8-99B7-42A4-993E-F00322DD5657}" dt="2026-08-26T02:53:22.269" v="183" actId="207"/>
          <ac:spMkLst>
            <pc:docMk/>
            <pc:sldMk cId="844754824" sldId="526"/>
            <ac:spMk id="24" creationId="{8707E8FB-2CF1-5F19-A027-B9462B7CEC15}"/>
          </ac:spMkLst>
        </pc:spChg>
        <pc:spChg chg="mod">
          <ac:chgData name="Kanazawa, Toru 1" userId="249b95a1-1dc1-4bbf-995f-73de89fbf5b5" providerId="ADAL" clId="{2B8D9CB8-99B7-42A4-993E-F00322DD5657}" dt="2026-08-26T02:53:22.269" v="183" actId="207"/>
          <ac:spMkLst>
            <pc:docMk/>
            <pc:sldMk cId="844754824" sldId="526"/>
            <ac:spMk id="26" creationId="{DEEDC2A0-5164-ABC4-A663-F40EC6E56EE9}"/>
          </ac:spMkLst>
        </pc:spChg>
        <pc:spChg chg="mod">
          <ac:chgData name="Kanazawa, Toru 1" userId="249b95a1-1dc1-4bbf-995f-73de89fbf5b5" providerId="ADAL" clId="{2B8D9CB8-99B7-42A4-993E-F00322DD5657}" dt="2026-08-26T02:53:22.269" v="183" actId="207"/>
          <ac:spMkLst>
            <pc:docMk/>
            <pc:sldMk cId="844754824" sldId="526"/>
            <ac:spMk id="34" creationId="{6681BEA8-1373-8525-E9C0-3664A6E122D2}"/>
          </ac:spMkLst>
        </pc:spChg>
        <pc:spChg chg="mod">
          <ac:chgData name="Kanazawa, Toru 1" userId="249b95a1-1dc1-4bbf-995f-73de89fbf5b5" providerId="ADAL" clId="{2B8D9CB8-99B7-42A4-993E-F00322DD5657}" dt="2026-08-26T02:53:22.269" v="183" actId="207"/>
          <ac:spMkLst>
            <pc:docMk/>
            <pc:sldMk cId="844754824" sldId="526"/>
            <ac:spMk id="45" creationId="{B25BA482-2931-2249-857D-26F319C0BCED}"/>
          </ac:spMkLst>
        </pc:spChg>
        <pc:spChg chg="mod">
          <ac:chgData name="Kanazawa, Toru 1" userId="249b95a1-1dc1-4bbf-995f-73de89fbf5b5" providerId="ADAL" clId="{2B8D9CB8-99B7-42A4-993E-F00322DD5657}" dt="2026-08-26T02:53:22.269" v="183" actId="207"/>
          <ac:spMkLst>
            <pc:docMk/>
            <pc:sldMk cId="844754824" sldId="526"/>
            <ac:spMk id="46" creationId="{D4DD4A47-63BB-9F17-1711-ACAE8401676B}"/>
          </ac:spMkLst>
        </pc:spChg>
        <pc:spChg chg="mod">
          <ac:chgData name="Kanazawa, Toru 1" userId="249b95a1-1dc1-4bbf-995f-73de89fbf5b5" providerId="ADAL" clId="{2B8D9CB8-99B7-42A4-993E-F00322DD5657}" dt="2026-08-26T02:53:22.269" v="183" actId="207"/>
          <ac:spMkLst>
            <pc:docMk/>
            <pc:sldMk cId="844754824" sldId="526"/>
            <ac:spMk id="47" creationId="{E9921258-066E-3DAA-0B8B-43E5EFA5E16B}"/>
          </ac:spMkLst>
        </pc:spChg>
      </pc:sldChg>
      <pc:sldChg chg="modSp">
        <pc:chgData name="Kanazawa, Toru 1" userId="249b95a1-1dc1-4bbf-995f-73de89fbf5b5" providerId="ADAL" clId="{2B8D9CB8-99B7-42A4-993E-F00322DD5657}" dt="2026-08-26T02:50:02.792" v="145"/>
        <pc:sldMkLst>
          <pc:docMk/>
          <pc:sldMk cId="1623553385" sldId="527"/>
        </pc:sldMkLst>
        <pc:spChg chg="mod">
          <ac:chgData name="Kanazawa, Toru 1" userId="249b95a1-1dc1-4bbf-995f-73de89fbf5b5" providerId="ADAL" clId="{2B8D9CB8-99B7-42A4-993E-F00322DD5657}" dt="2026-08-26T02:50:02.792" v="145"/>
          <ac:spMkLst>
            <pc:docMk/>
            <pc:sldMk cId="1623553385" sldId="527"/>
            <ac:spMk id="53" creationId="{CFFE6078-CDE3-0A5C-3BF3-B932E48C1E39}"/>
          </ac:spMkLst>
        </pc:spChg>
      </pc:sldChg>
      <pc:sldChg chg="modSp mod">
        <pc:chgData name="Kanazawa, Toru 1" userId="249b95a1-1dc1-4bbf-995f-73de89fbf5b5" providerId="ADAL" clId="{2B8D9CB8-99B7-42A4-993E-F00322DD5657}" dt="2026-08-26T14:17:40.918" v="345" actId="20577"/>
        <pc:sldMkLst>
          <pc:docMk/>
          <pc:sldMk cId="4173097452" sldId="529"/>
        </pc:sldMkLst>
        <pc:spChg chg="mod">
          <ac:chgData name="Kanazawa, Toru 1" userId="249b95a1-1dc1-4bbf-995f-73de89fbf5b5" providerId="ADAL" clId="{2B8D9CB8-99B7-42A4-993E-F00322DD5657}" dt="2026-08-26T14:17:40.918" v="345" actId="20577"/>
          <ac:spMkLst>
            <pc:docMk/>
            <pc:sldMk cId="4173097452" sldId="529"/>
            <ac:spMk id="4" creationId="{0CF5D2CE-D7AD-CAC9-9924-59B317D75216}"/>
          </ac:spMkLst>
        </pc:spChg>
        <pc:graphicFrameChg chg="modGraphic">
          <ac:chgData name="Kanazawa, Toru 1" userId="249b95a1-1dc1-4bbf-995f-73de89fbf5b5" providerId="ADAL" clId="{2B8D9CB8-99B7-42A4-993E-F00322DD5657}" dt="2026-08-26T02:57:36.395" v="304" actId="20577"/>
          <ac:graphicFrameMkLst>
            <pc:docMk/>
            <pc:sldMk cId="4173097452" sldId="529"/>
            <ac:graphicFrameMk id="18" creationId="{F5AA44B3-00CA-47B0-742C-93038A77A6E0}"/>
          </ac:graphicFrameMkLst>
        </pc:graphicFrameChg>
      </pc:sldChg>
      <pc:sldChg chg="modSp mod">
        <pc:chgData name="Kanazawa, Toru 1" userId="249b95a1-1dc1-4bbf-995f-73de89fbf5b5" providerId="ADAL" clId="{2B8D9CB8-99B7-42A4-993E-F00322DD5657}" dt="2026-08-26T03:33:18.790" v="328" actId="20577"/>
        <pc:sldMkLst>
          <pc:docMk/>
          <pc:sldMk cId="3299908718" sldId="531"/>
        </pc:sldMkLst>
        <pc:spChg chg="mod">
          <ac:chgData name="Kanazawa, Toru 1" userId="249b95a1-1dc1-4bbf-995f-73de89fbf5b5" providerId="ADAL" clId="{2B8D9CB8-99B7-42A4-993E-F00322DD5657}" dt="2026-08-26T03:33:18.790" v="328" actId="20577"/>
          <ac:spMkLst>
            <pc:docMk/>
            <pc:sldMk cId="3299908718" sldId="531"/>
            <ac:spMk id="103" creationId="{0C22B95A-99A7-4245-0770-B6B3C48B13F1}"/>
          </ac:spMkLst>
        </pc:spChg>
      </pc:sldChg>
      <pc:sldChg chg="modSp mod">
        <pc:chgData name="Kanazawa, Toru 1" userId="249b95a1-1dc1-4bbf-995f-73de89fbf5b5" providerId="ADAL" clId="{2B8D9CB8-99B7-42A4-993E-F00322DD5657}" dt="2026-08-26T02:57:51.610" v="324" actId="20577"/>
        <pc:sldMkLst>
          <pc:docMk/>
          <pc:sldMk cId="1600795056" sldId="540"/>
        </pc:sldMkLst>
        <pc:graphicFrameChg chg="modGraphic">
          <ac:chgData name="Kanazawa, Toru 1" userId="249b95a1-1dc1-4bbf-995f-73de89fbf5b5" providerId="ADAL" clId="{2B8D9CB8-99B7-42A4-993E-F00322DD5657}" dt="2026-08-26T02:57:51.610" v="324" actId="20577"/>
          <ac:graphicFrameMkLst>
            <pc:docMk/>
            <pc:sldMk cId="1600795056" sldId="540"/>
            <ac:graphicFrameMk id="5" creationId="{FEE167A9-208D-063F-6975-A23E86524AC8}"/>
          </ac:graphicFrameMkLst>
        </pc:graphicFrameChg>
      </pc:sldChg>
      <pc:sldChg chg="addSp delSp modSp add mod">
        <pc:chgData name="Kanazawa, Toru 1" userId="249b95a1-1dc1-4bbf-995f-73de89fbf5b5" providerId="ADAL" clId="{2B8D9CB8-99B7-42A4-993E-F00322DD5657}" dt="2026-08-26T02:48:44.620" v="126" actId="20577"/>
        <pc:sldMkLst>
          <pc:docMk/>
          <pc:sldMk cId="898409243" sldId="542"/>
        </pc:sldMkLst>
        <pc:spChg chg="add del mod">
          <ac:chgData name="Kanazawa, Toru 1" userId="249b95a1-1dc1-4bbf-995f-73de89fbf5b5" providerId="ADAL" clId="{2B8D9CB8-99B7-42A4-993E-F00322DD5657}" dt="2026-08-26T02:43:23.852" v="49" actId="478"/>
          <ac:spMkLst>
            <pc:docMk/>
            <pc:sldMk cId="898409243" sldId="542"/>
            <ac:spMk id="6" creationId="{93FE3799-2B3D-AEB4-92BB-B2B770775CD4}"/>
          </ac:spMkLst>
        </pc:spChg>
        <pc:spChg chg="del">
          <ac:chgData name="Kanazawa, Toru 1" userId="249b95a1-1dc1-4bbf-995f-73de89fbf5b5" providerId="ADAL" clId="{2B8D9CB8-99B7-42A4-993E-F00322DD5657}" dt="2026-08-26T02:38:46.220" v="1" actId="478"/>
          <ac:spMkLst>
            <pc:docMk/>
            <pc:sldMk cId="898409243" sldId="542"/>
            <ac:spMk id="7" creationId="{AFBEEDB9-8BDB-C378-185F-ACF3D5EBF26B}"/>
          </ac:spMkLst>
        </pc:spChg>
        <pc:spChg chg="del">
          <ac:chgData name="Kanazawa, Toru 1" userId="249b95a1-1dc1-4bbf-995f-73de89fbf5b5" providerId="ADAL" clId="{2B8D9CB8-99B7-42A4-993E-F00322DD5657}" dt="2026-08-26T02:38:46.220" v="1" actId="478"/>
          <ac:spMkLst>
            <pc:docMk/>
            <pc:sldMk cId="898409243" sldId="542"/>
            <ac:spMk id="11" creationId="{16F4ED4F-354E-F311-5FA5-A80EC5FE4686}"/>
          </ac:spMkLst>
        </pc:spChg>
        <pc:spChg chg="mod">
          <ac:chgData name="Kanazawa, Toru 1" userId="249b95a1-1dc1-4bbf-995f-73de89fbf5b5" providerId="ADAL" clId="{2B8D9CB8-99B7-42A4-993E-F00322DD5657}" dt="2026-08-26T02:39:29.079" v="11" actId="14100"/>
          <ac:spMkLst>
            <pc:docMk/>
            <pc:sldMk cId="898409243" sldId="542"/>
            <ac:spMk id="12" creationId="{38FD88E9-6BEF-01DB-4CD1-F2A73B63F6B7}"/>
          </ac:spMkLst>
        </pc:spChg>
        <pc:spChg chg="mod">
          <ac:chgData name="Kanazawa, Toru 1" userId="249b95a1-1dc1-4bbf-995f-73de89fbf5b5" providerId="ADAL" clId="{2B8D9CB8-99B7-42A4-993E-F00322DD5657}" dt="2026-08-26T02:41:27.441" v="32" actId="1076"/>
          <ac:spMkLst>
            <pc:docMk/>
            <pc:sldMk cId="898409243" sldId="542"/>
            <ac:spMk id="13" creationId="{E3207236-B3BE-030B-B45E-334015A87902}"/>
          </ac:spMkLst>
        </pc:spChg>
        <pc:spChg chg="del">
          <ac:chgData name="Kanazawa, Toru 1" userId="249b95a1-1dc1-4bbf-995f-73de89fbf5b5" providerId="ADAL" clId="{2B8D9CB8-99B7-42A4-993E-F00322DD5657}" dt="2026-08-26T02:38:46.220" v="1" actId="478"/>
          <ac:spMkLst>
            <pc:docMk/>
            <pc:sldMk cId="898409243" sldId="542"/>
            <ac:spMk id="14" creationId="{2CDB2574-6734-C6BA-A387-FFAA43FC386C}"/>
          </ac:spMkLst>
        </pc:spChg>
        <pc:spChg chg="del">
          <ac:chgData name="Kanazawa, Toru 1" userId="249b95a1-1dc1-4bbf-995f-73de89fbf5b5" providerId="ADAL" clId="{2B8D9CB8-99B7-42A4-993E-F00322DD5657}" dt="2026-08-26T02:38:46.220" v="1" actId="478"/>
          <ac:spMkLst>
            <pc:docMk/>
            <pc:sldMk cId="898409243" sldId="542"/>
            <ac:spMk id="15" creationId="{503AB73A-D009-4D8B-C0BA-D91B716F3F4A}"/>
          </ac:spMkLst>
        </pc:spChg>
        <pc:spChg chg="del">
          <ac:chgData name="Kanazawa, Toru 1" userId="249b95a1-1dc1-4bbf-995f-73de89fbf5b5" providerId="ADAL" clId="{2B8D9CB8-99B7-42A4-993E-F00322DD5657}" dt="2026-08-26T02:38:46.220" v="1" actId="478"/>
          <ac:spMkLst>
            <pc:docMk/>
            <pc:sldMk cId="898409243" sldId="542"/>
            <ac:spMk id="16" creationId="{177E07CF-D3E6-499B-98AC-81FAE490AE1F}"/>
          </ac:spMkLst>
        </pc:spChg>
        <pc:spChg chg="del">
          <ac:chgData name="Kanazawa, Toru 1" userId="249b95a1-1dc1-4bbf-995f-73de89fbf5b5" providerId="ADAL" clId="{2B8D9CB8-99B7-42A4-993E-F00322DD5657}" dt="2026-08-26T02:38:46.220" v="1" actId="478"/>
          <ac:spMkLst>
            <pc:docMk/>
            <pc:sldMk cId="898409243" sldId="542"/>
            <ac:spMk id="17" creationId="{5399EF1A-ADA7-8579-0BE4-0A82265BFA3D}"/>
          </ac:spMkLst>
        </pc:spChg>
        <pc:spChg chg="del">
          <ac:chgData name="Kanazawa, Toru 1" userId="249b95a1-1dc1-4bbf-995f-73de89fbf5b5" providerId="ADAL" clId="{2B8D9CB8-99B7-42A4-993E-F00322DD5657}" dt="2026-08-26T02:38:46.220" v="1" actId="478"/>
          <ac:spMkLst>
            <pc:docMk/>
            <pc:sldMk cId="898409243" sldId="542"/>
            <ac:spMk id="18" creationId="{85995857-44E8-CDD2-F643-CEDC882AF20A}"/>
          </ac:spMkLst>
        </pc:spChg>
        <pc:spChg chg="del mod">
          <ac:chgData name="Kanazawa, Toru 1" userId="249b95a1-1dc1-4bbf-995f-73de89fbf5b5" providerId="ADAL" clId="{2B8D9CB8-99B7-42A4-993E-F00322DD5657}" dt="2026-08-26T02:42:17.238" v="36" actId="478"/>
          <ac:spMkLst>
            <pc:docMk/>
            <pc:sldMk cId="898409243" sldId="542"/>
            <ac:spMk id="19" creationId="{92FA904F-B05C-A124-7ABF-0771B5A76330}"/>
          </ac:spMkLst>
        </pc:spChg>
        <pc:spChg chg="mod">
          <ac:chgData name="Kanazawa, Toru 1" userId="249b95a1-1dc1-4bbf-995f-73de89fbf5b5" providerId="ADAL" clId="{2B8D9CB8-99B7-42A4-993E-F00322DD5657}" dt="2026-08-26T02:46:14.265" v="84" actId="465"/>
          <ac:spMkLst>
            <pc:docMk/>
            <pc:sldMk cId="898409243" sldId="542"/>
            <ac:spMk id="20" creationId="{8790A6F7-7DF3-E2BC-0465-6F134C1FDBEA}"/>
          </ac:spMkLst>
        </pc:spChg>
        <pc:spChg chg="mod">
          <ac:chgData name="Kanazawa, Toru 1" userId="249b95a1-1dc1-4bbf-995f-73de89fbf5b5" providerId="ADAL" clId="{2B8D9CB8-99B7-42A4-993E-F00322DD5657}" dt="2026-08-26T02:39:29.079" v="11" actId="14100"/>
          <ac:spMkLst>
            <pc:docMk/>
            <pc:sldMk cId="898409243" sldId="542"/>
            <ac:spMk id="21" creationId="{B65AB9E9-38C4-A9C3-E6F9-EF2E9975507B}"/>
          </ac:spMkLst>
        </pc:spChg>
        <pc:spChg chg="del mod">
          <ac:chgData name="Kanazawa, Toru 1" userId="249b95a1-1dc1-4bbf-995f-73de89fbf5b5" providerId="ADAL" clId="{2B8D9CB8-99B7-42A4-993E-F00322DD5657}" dt="2026-08-26T02:47:56.498" v="123" actId="478"/>
          <ac:spMkLst>
            <pc:docMk/>
            <pc:sldMk cId="898409243" sldId="542"/>
            <ac:spMk id="22" creationId="{E330EB0A-ACF0-E6D5-560A-F4ED336FE0F7}"/>
          </ac:spMkLst>
        </pc:spChg>
        <pc:spChg chg="del mod">
          <ac:chgData name="Kanazawa, Toru 1" userId="249b95a1-1dc1-4bbf-995f-73de89fbf5b5" providerId="ADAL" clId="{2B8D9CB8-99B7-42A4-993E-F00322DD5657}" dt="2026-08-26T02:42:17.238" v="36" actId="478"/>
          <ac:spMkLst>
            <pc:docMk/>
            <pc:sldMk cId="898409243" sldId="542"/>
            <ac:spMk id="23" creationId="{94CE5037-89EB-3A0C-CF20-77B469633071}"/>
          </ac:spMkLst>
        </pc:spChg>
        <pc:spChg chg="del mod">
          <ac:chgData name="Kanazawa, Toru 1" userId="249b95a1-1dc1-4bbf-995f-73de89fbf5b5" providerId="ADAL" clId="{2B8D9CB8-99B7-42A4-993E-F00322DD5657}" dt="2026-08-26T02:42:17.238" v="36" actId="478"/>
          <ac:spMkLst>
            <pc:docMk/>
            <pc:sldMk cId="898409243" sldId="542"/>
            <ac:spMk id="24" creationId="{9C975345-C761-86DC-DFE9-36057FEE1D1E}"/>
          </ac:spMkLst>
        </pc:spChg>
        <pc:spChg chg="del mod">
          <ac:chgData name="Kanazawa, Toru 1" userId="249b95a1-1dc1-4bbf-995f-73de89fbf5b5" providerId="ADAL" clId="{2B8D9CB8-99B7-42A4-993E-F00322DD5657}" dt="2026-08-26T02:42:18.564" v="37" actId="478"/>
          <ac:spMkLst>
            <pc:docMk/>
            <pc:sldMk cId="898409243" sldId="542"/>
            <ac:spMk id="26" creationId="{9541B374-EB68-9048-A36B-2DE115A8369F}"/>
          </ac:spMkLst>
        </pc:spChg>
        <pc:spChg chg="del mod">
          <ac:chgData name="Kanazawa, Toru 1" userId="249b95a1-1dc1-4bbf-995f-73de89fbf5b5" providerId="ADAL" clId="{2B8D9CB8-99B7-42A4-993E-F00322DD5657}" dt="2026-08-26T02:41:53.858" v="35" actId="478"/>
          <ac:spMkLst>
            <pc:docMk/>
            <pc:sldMk cId="898409243" sldId="542"/>
            <ac:spMk id="27" creationId="{CEA89FFE-660A-7360-18C9-A43DFE5626CB}"/>
          </ac:spMkLst>
        </pc:spChg>
        <pc:spChg chg="del mod">
          <ac:chgData name="Kanazawa, Toru 1" userId="249b95a1-1dc1-4bbf-995f-73de89fbf5b5" providerId="ADAL" clId="{2B8D9CB8-99B7-42A4-993E-F00322DD5657}" dt="2026-08-26T02:42:17.238" v="36" actId="478"/>
          <ac:spMkLst>
            <pc:docMk/>
            <pc:sldMk cId="898409243" sldId="542"/>
            <ac:spMk id="28" creationId="{C70AFFD7-0206-FE53-B539-5C6B869F228F}"/>
          </ac:spMkLst>
        </pc:spChg>
        <pc:spChg chg="add del mod">
          <ac:chgData name="Kanazawa, Toru 1" userId="249b95a1-1dc1-4bbf-995f-73de89fbf5b5" providerId="ADAL" clId="{2B8D9CB8-99B7-42A4-993E-F00322DD5657}" dt="2026-08-26T02:41:53.858" v="35" actId="478"/>
          <ac:spMkLst>
            <pc:docMk/>
            <pc:sldMk cId="898409243" sldId="542"/>
            <ac:spMk id="29" creationId="{F7C16E45-838E-6B27-1D76-F157FCAF579A}"/>
          </ac:spMkLst>
        </pc:spChg>
        <pc:spChg chg="add del mod">
          <ac:chgData name="Kanazawa, Toru 1" userId="249b95a1-1dc1-4bbf-995f-73de89fbf5b5" providerId="ADAL" clId="{2B8D9CB8-99B7-42A4-993E-F00322DD5657}" dt="2026-08-26T02:43:23.852" v="49" actId="478"/>
          <ac:spMkLst>
            <pc:docMk/>
            <pc:sldMk cId="898409243" sldId="542"/>
            <ac:spMk id="30" creationId="{F7D5899F-C3A2-7030-8F2B-2D59B9B9B4AD}"/>
          </ac:spMkLst>
        </pc:spChg>
        <pc:spChg chg="add del mod">
          <ac:chgData name="Kanazawa, Toru 1" userId="249b95a1-1dc1-4bbf-995f-73de89fbf5b5" providerId="ADAL" clId="{2B8D9CB8-99B7-42A4-993E-F00322DD5657}" dt="2026-08-26T02:41:53.858" v="35" actId="478"/>
          <ac:spMkLst>
            <pc:docMk/>
            <pc:sldMk cId="898409243" sldId="542"/>
            <ac:spMk id="31" creationId="{321C7A73-C590-8E6C-603F-A42E5FAD8D37}"/>
          </ac:spMkLst>
        </pc:spChg>
        <pc:spChg chg="add del mod">
          <ac:chgData name="Kanazawa, Toru 1" userId="249b95a1-1dc1-4bbf-995f-73de89fbf5b5" providerId="ADAL" clId="{2B8D9CB8-99B7-42A4-993E-F00322DD5657}" dt="2026-08-26T02:41:53.858" v="35" actId="478"/>
          <ac:spMkLst>
            <pc:docMk/>
            <pc:sldMk cId="898409243" sldId="542"/>
            <ac:spMk id="33" creationId="{EB96BB14-A485-B7CA-A2CB-F9CCC00F8748}"/>
          </ac:spMkLst>
        </pc:spChg>
        <pc:spChg chg="mod">
          <ac:chgData name="Kanazawa, Toru 1" userId="249b95a1-1dc1-4bbf-995f-73de89fbf5b5" providerId="ADAL" clId="{2B8D9CB8-99B7-42A4-993E-F00322DD5657}" dt="2026-08-26T02:42:57.737" v="43" actId="14100"/>
          <ac:spMkLst>
            <pc:docMk/>
            <pc:sldMk cId="898409243" sldId="542"/>
            <ac:spMk id="36" creationId="{2901B32F-8326-9D9D-D18A-124755936A65}"/>
          </ac:spMkLst>
        </pc:spChg>
        <pc:spChg chg="mod">
          <ac:chgData name="Kanazawa, Toru 1" userId="249b95a1-1dc1-4bbf-995f-73de89fbf5b5" providerId="ADAL" clId="{2B8D9CB8-99B7-42A4-993E-F00322DD5657}" dt="2026-08-26T02:47:11.616" v="113" actId="14100"/>
          <ac:spMkLst>
            <pc:docMk/>
            <pc:sldMk cId="898409243" sldId="542"/>
            <ac:spMk id="37" creationId="{598CE008-6B0C-41CF-6D4F-F04A504E882B}"/>
          </ac:spMkLst>
        </pc:spChg>
        <pc:spChg chg="mod">
          <ac:chgData name="Kanazawa, Toru 1" userId="249b95a1-1dc1-4bbf-995f-73de89fbf5b5" providerId="ADAL" clId="{2B8D9CB8-99B7-42A4-993E-F00322DD5657}" dt="2026-08-26T02:42:40.534" v="40" actId="14100"/>
          <ac:spMkLst>
            <pc:docMk/>
            <pc:sldMk cId="898409243" sldId="542"/>
            <ac:spMk id="38" creationId="{8269F8C8-04FA-1154-2DA2-5F29E709A647}"/>
          </ac:spMkLst>
        </pc:spChg>
        <pc:spChg chg="mod">
          <ac:chgData name="Kanazawa, Toru 1" userId="249b95a1-1dc1-4bbf-995f-73de89fbf5b5" providerId="ADAL" clId="{2B8D9CB8-99B7-42A4-993E-F00322DD5657}" dt="2026-08-26T02:47:14.931" v="114" actId="1076"/>
          <ac:spMkLst>
            <pc:docMk/>
            <pc:sldMk cId="898409243" sldId="542"/>
            <ac:spMk id="39" creationId="{B08D2E36-3EA3-EF09-DE17-9A2F71BA74D8}"/>
          </ac:spMkLst>
        </pc:spChg>
        <pc:spChg chg="del mod">
          <ac:chgData name="Kanazawa, Toru 1" userId="249b95a1-1dc1-4bbf-995f-73de89fbf5b5" providerId="ADAL" clId="{2B8D9CB8-99B7-42A4-993E-F00322DD5657}" dt="2026-08-26T02:47:56.498" v="123" actId="478"/>
          <ac:spMkLst>
            <pc:docMk/>
            <pc:sldMk cId="898409243" sldId="542"/>
            <ac:spMk id="50" creationId="{D9AA654B-9257-AAEE-B787-06C3E956BD2B}"/>
          </ac:spMkLst>
        </pc:spChg>
        <pc:spChg chg="del mod">
          <ac:chgData name="Kanazawa, Toru 1" userId="249b95a1-1dc1-4bbf-995f-73de89fbf5b5" providerId="ADAL" clId="{2B8D9CB8-99B7-42A4-993E-F00322DD5657}" dt="2026-08-26T02:47:56.498" v="123" actId="478"/>
          <ac:spMkLst>
            <pc:docMk/>
            <pc:sldMk cId="898409243" sldId="542"/>
            <ac:spMk id="51" creationId="{1D989368-BAD1-EB37-437B-CF6D20953E52}"/>
          </ac:spMkLst>
        </pc:spChg>
        <pc:spChg chg="mod">
          <ac:chgData name="Kanazawa, Toru 1" userId="249b95a1-1dc1-4bbf-995f-73de89fbf5b5" providerId="ADAL" clId="{2B8D9CB8-99B7-42A4-993E-F00322DD5657}" dt="2026-08-26T02:43:41.768" v="54" actId="571"/>
          <ac:spMkLst>
            <pc:docMk/>
            <pc:sldMk cId="898409243" sldId="542"/>
            <ac:spMk id="53" creationId="{7589FAF8-9C58-B8FA-AD17-76A66A2CA49D}"/>
          </ac:spMkLst>
        </pc:spChg>
        <pc:spChg chg="mod">
          <ac:chgData name="Kanazawa, Toru 1" userId="249b95a1-1dc1-4bbf-995f-73de89fbf5b5" providerId="ADAL" clId="{2B8D9CB8-99B7-42A4-993E-F00322DD5657}" dt="2026-08-26T02:43:41.768" v="54" actId="571"/>
          <ac:spMkLst>
            <pc:docMk/>
            <pc:sldMk cId="898409243" sldId="542"/>
            <ac:spMk id="54" creationId="{2E50E4EC-17AD-6553-58FC-8CC5BA12F053}"/>
          </ac:spMkLst>
        </pc:spChg>
        <pc:spChg chg="mod">
          <ac:chgData name="Kanazawa, Toru 1" userId="249b95a1-1dc1-4bbf-995f-73de89fbf5b5" providerId="ADAL" clId="{2B8D9CB8-99B7-42A4-993E-F00322DD5657}" dt="2026-08-26T02:43:41.768" v="54" actId="571"/>
          <ac:spMkLst>
            <pc:docMk/>
            <pc:sldMk cId="898409243" sldId="542"/>
            <ac:spMk id="55" creationId="{2DD673CD-F8A2-29BE-BDEE-0B9514A95580}"/>
          </ac:spMkLst>
        </pc:spChg>
        <pc:spChg chg="mod">
          <ac:chgData name="Kanazawa, Toru 1" userId="249b95a1-1dc1-4bbf-995f-73de89fbf5b5" providerId="ADAL" clId="{2B8D9CB8-99B7-42A4-993E-F00322DD5657}" dt="2026-08-26T02:43:41.768" v="54" actId="571"/>
          <ac:spMkLst>
            <pc:docMk/>
            <pc:sldMk cId="898409243" sldId="542"/>
            <ac:spMk id="56" creationId="{5568C364-08A8-8DBE-76CF-21651547913A}"/>
          </ac:spMkLst>
        </pc:spChg>
        <pc:spChg chg="mod">
          <ac:chgData name="Kanazawa, Toru 1" userId="249b95a1-1dc1-4bbf-995f-73de89fbf5b5" providerId="ADAL" clId="{2B8D9CB8-99B7-42A4-993E-F00322DD5657}" dt="2026-08-26T02:43:45.401" v="55" actId="571"/>
          <ac:spMkLst>
            <pc:docMk/>
            <pc:sldMk cId="898409243" sldId="542"/>
            <ac:spMk id="58" creationId="{095A5754-AC68-19BA-8DC4-5972DCC69950}"/>
          </ac:spMkLst>
        </pc:spChg>
        <pc:spChg chg="mod">
          <ac:chgData name="Kanazawa, Toru 1" userId="249b95a1-1dc1-4bbf-995f-73de89fbf5b5" providerId="ADAL" clId="{2B8D9CB8-99B7-42A4-993E-F00322DD5657}" dt="2026-08-26T02:43:45.401" v="55" actId="571"/>
          <ac:spMkLst>
            <pc:docMk/>
            <pc:sldMk cId="898409243" sldId="542"/>
            <ac:spMk id="59" creationId="{67A822F3-2ECE-8A03-1E59-CBB048506AB1}"/>
          </ac:spMkLst>
        </pc:spChg>
        <pc:spChg chg="mod">
          <ac:chgData name="Kanazawa, Toru 1" userId="249b95a1-1dc1-4bbf-995f-73de89fbf5b5" providerId="ADAL" clId="{2B8D9CB8-99B7-42A4-993E-F00322DD5657}" dt="2026-08-26T02:43:45.401" v="55" actId="571"/>
          <ac:spMkLst>
            <pc:docMk/>
            <pc:sldMk cId="898409243" sldId="542"/>
            <ac:spMk id="60" creationId="{98CA96C2-7061-E8D4-A9F5-075926F8F4AC}"/>
          </ac:spMkLst>
        </pc:spChg>
        <pc:spChg chg="mod">
          <ac:chgData name="Kanazawa, Toru 1" userId="249b95a1-1dc1-4bbf-995f-73de89fbf5b5" providerId="ADAL" clId="{2B8D9CB8-99B7-42A4-993E-F00322DD5657}" dt="2026-08-26T02:43:45.401" v="55" actId="571"/>
          <ac:spMkLst>
            <pc:docMk/>
            <pc:sldMk cId="898409243" sldId="542"/>
            <ac:spMk id="61" creationId="{115B3BC1-FEE0-C7D8-5B58-240B92C32F78}"/>
          </ac:spMkLst>
        </pc:spChg>
        <pc:spChg chg="mod">
          <ac:chgData name="Kanazawa, Toru 1" userId="249b95a1-1dc1-4bbf-995f-73de89fbf5b5" providerId="ADAL" clId="{2B8D9CB8-99B7-42A4-993E-F00322DD5657}" dt="2026-08-26T02:43:48.575" v="56" actId="571"/>
          <ac:spMkLst>
            <pc:docMk/>
            <pc:sldMk cId="898409243" sldId="542"/>
            <ac:spMk id="63" creationId="{161FAD76-847F-D0E4-6E3B-B310B42FFF0E}"/>
          </ac:spMkLst>
        </pc:spChg>
        <pc:spChg chg="mod">
          <ac:chgData name="Kanazawa, Toru 1" userId="249b95a1-1dc1-4bbf-995f-73de89fbf5b5" providerId="ADAL" clId="{2B8D9CB8-99B7-42A4-993E-F00322DD5657}" dt="2026-08-26T02:43:48.575" v="56" actId="571"/>
          <ac:spMkLst>
            <pc:docMk/>
            <pc:sldMk cId="898409243" sldId="542"/>
            <ac:spMk id="64" creationId="{43CC04D0-112C-CC7D-BBB0-8E12A03E7177}"/>
          </ac:spMkLst>
        </pc:spChg>
        <pc:spChg chg="mod">
          <ac:chgData name="Kanazawa, Toru 1" userId="249b95a1-1dc1-4bbf-995f-73de89fbf5b5" providerId="ADAL" clId="{2B8D9CB8-99B7-42A4-993E-F00322DD5657}" dt="2026-08-26T02:43:48.575" v="56" actId="571"/>
          <ac:spMkLst>
            <pc:docMk/>
            <pc:sldMk cId="898409243" sldId="542"/>
            <ac:spMk id="65" creationId="{52309B16-5ED8-D5B2-B124-CC127BA11790}"/>
          </ac:spMkLst>
        </pc:spChg>
        <pc:spChg chg="mod">
          <ac:chgData name="Kanazawa, Toru 1" userId="249b95a1-1dc1-4bbf-995f-73de89fbf5b5" providerId="ADAL" clId="{2B8D9CB8-99B7-42A4-993E-F00322DD5657}" dt="2026-08-26T02:43:48.575" v="56" actId="571"/>
          <ac:spMkLst>
            <pc:docMk/>
            <pc:sldMk cId="898409243" sldId="542"/>
            <ac:spMk id="66" creationId="{C8EED513-0A1D-1542-3EFF-9186C34618A8}"/>
          </ac:spMkLst>
        </pc:spChg>
        <pc:spChg chg="add del mod">
          <ac:chgData name="Kanazawa, Toru 1" userId="249b95a1-1dc1-4bbf-995f-73de89fbf5b5" providerId="ADAL" clId="{2B8D9CB8-99B7-42A4-993E-F00322DD5657}" dt="2026-08-26T02:45:28.280" v="74" actId="478"/>
          <ac:spMkLst>
            <pc:docMk/>
            <pc:sldMk cId="898409243" sldId="542"/>
            <ac:spMk id="67" creationId="{92FCE36E-5EDE-327C-10D9-8CED87B44083}"/>
          </ac:spMkLst>
        </pc:spChg>
        <pc:spChg chg="mod">
          <ac:chgData name="Kanazawa, Toru 1" userId="249b95a1-1dc1-4bbf-995f-73de89fbf5b5" providerId="ADAL" clId="{2B8D9CB8-99B7-42A4-993E-F00322DD5657}" dt="2026-08-26T02:45:14.247" v="70" actId="571"/>
          <ac:spMkLst>
            <pc:docMk/>
            <pc:sldMk cId="898409243" sldId="542"/>
            <ac:spMk id="69" creationId="{1F3483C0-A7AF-20BD-39F2-71B7F7A4ECB9}"/>
          </ac:spMkLst>
        </pc:spChg>
        <pc:spChg chg="mod">
          <ac:chgData name="Kanazawa, Toru 1" userId="249b95a1-1dc1-4bbf-995f-73de89fbf5b5" providerId="ADAL" clId="{2B8D9CB8-99B7-42A4-993E-F00322DD5657}" dt="2026-08-26T02:45:14.247" v="70" actId="571"/>
          <ac:spMkLst>
            <pc:docMk/>
            <pc:sldMk cId="898409243" sldId="542"/>
            <ac:spMk id="70" creationId="{5E2706FB-93D1-B0DB-D359-668ADD66989D}"/>
          </ac:spMkLst>
        </pc:spChg>
        <pc:spChg chg="mod">
          <ac:chgData name="Kanazawa, Toru 1" userId="249b95a1-1dc1-4bbf-995f-73de89fbf5b5" providerId="ADAL" clId="{2B8D9CB8-99B7-42A4-993E-F00322DD5657}" dt="2026-08-26T02:45:14.247" v="70" actId="571"/>
          <ac:spMkLst>
            <pc:docMk/>
            <pc:sldMk cId="898409243" sldId="542"/>
            <ac:spMk id="71" creationId="{7CF90A0F-C36A-9E2C-28B1-A4E02F41DEAF}"/>
          </ac:spMkLst>
        </pc:spChg>
        <pc:spChg chg="mod">
          <ac:chgData name="Kanazawa, Toru 1" userId="249b95a1-1dc1-4bbf-995f-73de89fbf5b5" providerId="ADAL" clId="{2B8D9CB8-99B7-42A4-993E-F00322DD5657}" dt="2026-08-26T02:45:14.247" v="70" actId="571"/>
          <ac:spMkLst>
            <pc:docMk/>
            <pc:sldMk cId="898409243" sldId="542"/>
            <ac:spMk id="72" creationId="{D911D375-40B1-A4E3-2208-42A3178D34A8}"/>
          </ac:spMkLst>
        </pc:spChg>
        <pc:spChg chg="add del mod">
          <ac:chgData name="Kanazawa, Toru 1" userId="249b95a1-1dc1-4bbf-995f-73de89fbf5b5" providerId="ADAL" clId="{2B8D9CB8-99B7-42A4-993E-F00322DD5657}" dt="2026-08-26T02:45:28.280" v="74" actId="478"/>
          <ac:spMkLst>
            <pc:docMk/>
            <pc:sldMk cId="898409243" sldId="542"/>
            <ac:spMk id="73" creationId="{1BAC9A22-BBB6-CF8D-46B3-D4AE776A0B21}"/>
          </ac:spMkLst>
        </pc:spChg>
        <pc:spChg chg="mod">
          <ac:chgData name="Kanazawa, Toru 1" userId="249b95a1-1dc1-4bbf-995f-73de89fbf5b5" providerId="ADAL" clId="{2B8D9CB8-99B7-42A4-993E-F00322DD5657}" dt="2026-08-26T02:45:16.816" v="71" actId="571"/>
          <ac:spMkLst>
            <pc:docMk/>
            <pc:sldMk cId="898409243" sldId="542"/>
            <ac:spMk id="75" creationId="{48CD07FC-C1ED-7767-4528-2061612D8E1B}"/>
          </ac:spMkLst>
        </pc:spChg>
        <pc:spChg chg="mod">
          <ac:chgData name="Kanazawa, Toru 1" userId="249b95a1-1dc1-4bbf-995f-73de89fbf5b5" providerId="ADAL" clId="{2B8D9CB8-99B7-42A4-993E-F00322DD5657}" dt="2026-08-26T02:45:16.816" v="71" actId="571"/>
          <ac:spMkLst>
            <pc:docMk/>
            <pc:sldMk cId="898409243" sldId="542"/>
            <ac:spMk id="76" creationId="{47D354A2-AED4-BF6E-B4D2-16EE060F56C2}"/>
          </ac:spMkLst>
        </pc:spChg>
        <pc:spChg chg="mod">
          <ac:chgData name="Kanazawa, Toru 1" userId="249b95a1-1dc1-4bbf-995f-73de89fbf5b5" providerId="ADAL" clId="{2B8D9CB8-99B7-42A4-993E-F00322DD5657}" dt="2026-08-26T02:45:16.816" v="71" actId="571"/>
          <ac:spMkLst>
            <pc:docMk/>
            <pc:sldMk cId="898409243" sldId="542"/>
            <ac:spMk id="77" creationId="{685759FB-E76C-BCF5-FC76-77BFAA9CDA2D}"/>
          </ac:spMkLst>
        </pc:spChg>
        <pc:spChg chg="mod">
          <ac:chgData name="Kanazawa, Toru 1" userId="249b95a1-1dc1-4bbf-995f-73de89fbf5b5" providerId="ADAL" clId="{2B8D9CB8-99B7-42A4-993E-F00322DD5657}" dt="2026-08-26T02:45:16.816" v="71" actId="571"/>
          <ac:spMkLst>
            <pc:docMk/>
            <pc:sldMk cId="898409243" sldId="542"/>
            <ac:spMk id="78" creationId="{BE576E7F-BB5B-EE4F-E338-0403DD9A46AB}"/>
          </ac:spMkLst>
        </pc:spChg>
        <pc:spChg chg="mod">
          <ac:chgData name="Kanazawa, Toru 1" userId="249b95a1-1dc1-4bbf-995f-73de89fbf5b5" providerId="ADAL" clId="{2B8D9CB8-99B7-42A4-993E-F00322DD5657}" dt="2026-08-26T02:46:29.504" v="86"/>
          <ac:spMkLst>
            <pc:docMk/>
            <pc:sldMk cId="898409243" sldId="542"/>
            <ac:spMk id="80" creationId="{CC350C7E-D5EC-DCB4-1D2D-C89BDE31E5E8}"/>
          </ac:spMkLst>
        </pc:spChg>
        <pc:spChg chg="mod">
          <ac:chgData name="Kanazawa, Toru 1" userId="249b95a1-1dc1-4bbf-995f-73de89fbf5b5" providerId="ADAL" clId="{2B8D9CB8-99B7-42A4-993E-F00322DD5657}" dt="2026-08-26T02:47:23.301" v="117" actId="14100"/>
          <ac:spMkLst>
            <pc:docMk/>
            <pc:sldMk cId="898409243" sldId="542"/>
            <ac:spMk id="81" creationId="{E7E2BC6A-92BE-C250-8B0A-9A8065519300}"/>
          </ac:spMkLst>
        </pc:spChg>
        <pc:spChg chg="mod">
          <ac:chgData name="Kanazawa, Toru 1" userId="249b95a1-1dc1-4bbf-995f-73de89fbf5b5" providerId="ADAL" clId="{2B8D9CB8-99B7-42A4-993E-F00322DD5657}" dt="2026-08-26T02:48:44.620" v="126" actId="20577"/>
          <ac:spMkLst>
            <pc:docMk/>
            <pc:sldMk cId="898409243" sldId="542"/>
            <ac:spMk id="82" creationId="{BCCA8E49-82E3-66D4-711E-ED98043E9CC6}"/>
          </ac:spMkLst>
        </pc:spChg>
        <pc:spChg chg="mod">
          <ac:chgData name="Kanazawa, Toru 1" userId="249b95a1-1dc1-4bbf-995f-73de89fbf5b5" providerId="ADAL" clId="{2B8D9CB8-99B7-42A4-993E-F00322DD5657}" dt="2026-08-26T02:47:26.717" v="118" actId="1076"/>
          <ac:spMkLst>
            <pc:docMk/>
            <pc:sldMk cId="898409243" sldId="542"/>
            <ac:spMk id="83" creationId="{ECFCF8CC-A7A3-82A1-B741-7431BE6A2435}"/>
          </ac:spMkLst>
        </pc:spChg>
        <pc:spChg chg="mod">
          <ac:chgData name="Kanazawa, Toru 1" userId="249b95a1-1dc1-4bbf-995f-73de89fbf5b5" providerId="ADAL" clId="{2B8D9CB8-99B7-42A4-993E-F00322DD5657}" dt="2026-08-26T02:46:36.418" v="87"/>
          <ac:spMkLst>
            <pc:docMk/>
            <pc:sldMk cId="898409243" sldId="542"/>
            <ac:spMk id="85" creationId="{652509D3-FB1C-50C9-ECE8-E1787CB0CC49}"/>
          </ac:spMkLst>
        </pc:spChg>
        <pc:spChg chg="mod">
          <ac:chgData name="Kanazawa, Toru 1" userId="249b95a1-1dc1-4bbf-995f-73de89fbf5b5" providerId="ADAL" clId="{2B8D9CB8-99B7-42A4-993E-F00322DD5657}" dt="2026-08-26T02:47:30.395" v="119" actId="14100"/>
          <ac:spMkLst>
            <pc:docMk/>
            <pc:sldMk cId="898409243" sldId="542"/>
            <ac:spMk id="86" creationId="{1B20182A-05DC-68C9-E9AE-490C78DD1885}"/>
          </ac:spMkLst>
        </pc:spChg>
        <pc:spChg chg="mod">
          <ac:chgData name="Kanazawa, Toru 1" userId="249b95a1-1dc1-4bbf-995f-73de89fbf5b5" providerId="ADAL" clId="{2B8D9CB8-99B7-42A4-993E-F00322DD5657}" dt="2026-08-26T02:46:36.418" v="87"/>
          <ac:spMkLst>
            <pc:docMk/>
            <pc:sldMk cId="898409243" sldId="542"/>
            <ac:spMk id="87" creationId="{9498FEC4-9D08-51AE-BB76-EA24589B618F}"/>
          </ac:spMkLst>
        </pc:spChg>
        <pc:spChg chg="mod">
          <ac:chgData name="Kanazawa, Toru 1" userId="249b95a1-1dc1-4bbf-995f-73de89fbf5b5" providerId="ADAL" clId="{2B8D9CB8-99B7-42A4-993E-F00322DD5657}" dt="2026-08-26T02:47:32.799" v="120" actId="1076"/>
          <ac:spMkLst>
            <pc:docMk/>
            <pc:sldMk cId="898409243" sldId="542"/>
            <ac:spMk id="88" creationId="{37294F57-042D-E29B-7972-2164A2524023}"/>
          </ac:spMkLst>
        </pc:spChg>
        <pc:spChg chg="mod">
          <ac:chgData name="Kanazawa, Toru 1" userId="249b95a1-1dc1-4bbf-995f-73de89fbf5b5" providerId="ADAL" clId="{2B8D9CB8-99B7-42A4-993E-F00322DD5657}" dt="2026-08-26T02:45:57.216" v="81" actId="571"/>
          <ac:spMkLst>
            <pc:docMk/>
            <pc:sldMk cId="898409243" sldId="542"/>
            <ac:spMk id="90" creationId="{EB0C62DD-B08E-62F1-EE0E-DFD3F2C47296}"/>
          </ac:spMkLst>
        </pc:spChg>
        <pc:spChg chg="mod">
          <ac:chgData name="Kanazawa, Toru 1" userId="249b95a1-1dc1-4bbf-995f-73de89fbf5b5" providerId="ADAL" clId="{2B8D9CB8-99B7-42A4-993E-F00322DD5657}" dt="2026-08-26T02:47:37.108" v="121" actId="14100"/>
          <ac:spMkLst>
            <pc:docMk/>
            <pc:sldMk cId="898409243" sldId="542"/>
            <ac:spMk id="91" creationId="{3F6D1F18-3FD6-1CCE-28FA-9A6877884B54}"/>
          </ac:spMkLst>
        </pc:spChg>
        <pc:spChg chg="mod">
          <ac:chgData name="Kanazawa, Toru 1" userId="249b95a1-1dc1-4bbf-995f-73de89fbf5b5" providerId="ADAL" clId="{2B8D9CB8-99B7-42A4-993E-F00322DD5657}" dt="2026-08-26T02:45:57.216" v="81" actId="571"/>
          <ac:spMkLst>
            <pc:docMk/>
            <pc:sldMk cId="898409243" sldId="542"/>
            <ac:spMk id="92" creationId="{5D4AC9BE-E43B-A67E-1F0D-56065C833C11}"/>
          </ac:spMkLst>
        </pc:spChg>
        <pc:spChg chg="mod">
          <ac:chgData name="Kanazawa, Toru 1" userId="249b95a1-1dc1-4bbf-995f-73de89fbf5b5" providerId="ADAL" clId="{2B8D9CB8-99B7-42A4-993E-F00322DD5657}" dt="2026-08-26T02:47:42.398" v="122" actId="1076"/>
          <ac:spMkLst>
            <pc:docMk/>
            <pc:sldMk cId="898409243" sldId="542"/>
            <ac:spMk id="93" creationId="{5CBE5C7A-CDD1-6F6A-6CBA-191722FF0E47}"/>
          </ac:spMkLst>
        </pc:spChg>
        <pc:grpChg chg="mod">
          <ac:chgData name="Kanazawa, Toru 1" userId="249b95a1-1dc1-4bbf-995f-73de89fbf5b5" providerId="ADAL" clId="{2B8D9CB8-99B7-42A4-993E-F00322DD5657}" dt="2026-08-26T02:46:02.201" v="82" actId="1076"/>
          <ac:grpSpMkLst>
            <pc:docMk/>
            <pc:sldMk cId="898409243" sldId="542"/>
            <ac:grpSpMk id="35" creationId="{D9EF430F-1AC6-8BC8-8E38-E469C58E2B26}"/>
          </ac:grpSpMkLst>
        </pc:grpChg>
        <pc:grpChg chg="del mod">
          <ac:chgData name="Kanazawa, Toru 1" userId="249b95a1-1dc1-4bbf-995f-73de89fbf5b5" providerId="ADAL" clId="{2B8D9CB8-99B7-42A4-993E-F00322DD5657}" dt="2026-08-26T02:47:56.498" v="123" actId="478"/>
          <ac:grpSpMkLst>
            <pc:docMk/>
            <pc:sldMk cId="898409243" sldId="542"/>
            <ac:grpSpMk id="40" creationId="{D0A52D8A-E2D4-0B1A-7F33-36D4F9B56520}"/>
          </ac:grpSpMkLst>
        </pc:grpChg>
        <pc:grpChg chg="del mod">
          <ac:chgData name="Kanazawa, Toru 1" userId="249b95a1-1dc1-4bbf-995f-73de89fbf5b5" providerId="ADAL" clId="{2B8D9CB8-99B7-42A4-993E-F00322DD5657}" dt="2026-08-26T02:47:56.498" v="123" actId="478"/>
          <ac:grpSpMkLst>
            <pc:docMk/>
            <pc:sldMk cId="898409243" sldId="542"/>
            <ac:grpSpMk id="45" creationId="{843ACA15-8BA5-74D1-657A-04EE3232BA6E}"/>
          </ac:grpSpMkLst>
        </pc:grpChg>
        <pc:grpChg chg="add del mod">
          <ac:chgData name="Kanazawa, Toru 1" userId="249b95a1-1dc1-4bbf-995f-73de89fbf5b5" providerId="ADAL" clId="{2B8D9CB8-99B7-42A4-993E-F00322DD5657}" dt="2026-08-26T02:45:08.821" v="69" actId="478"/>
          <ac:grpSpMkLst>
            <pc:docMk/>
            <pc:sldMk cId="898409243" sldId="542"/>
            <ac:grpSpMk id="52" creationId="{F0884DD5-EE2F-9C06-0116-F1DB5E089D40}"/>
          </ac:grpSpMkLst>
        </pc:grpChg>
        <pc:grpChg chg="add del mod">
          <ac:chgData name="Kanazawa, Toru 1" userId="249b95a1-1dc1-4bbf-995f-73de89fbf5b5" providerId="ADAL" clId="{2B8D9CB8-99B7-42A4-993E-F00322DD5657}" dt="2026-08-26T02:45:08.821" v="69" actId="478"/>
          <ac:grpSpMkLst>
            <pc:docMk/>
            <pc:sldMk cId="898409243" sldId="542"/>
            <ac:grpSpMk id="57" creationId="{489D8F25-7C5B-792F-0AFC-3688BE6CA577}"/>
          </ac:grpSpMkLst>
        </pc:grpChg>
        <pc:grpChg chg="add del mod">
          <ac:chgData name="Kanazawa, Toru 1" userId="249b95a1-1dc1-4bbf-995f-73de89fbf5b5" providerId="ADAL" clId="{2B8D9CB8-99B7-42A4-993E-F00322DD5657}" dt="2026-08-26T02:45:08.821" v="69" actId="478"/>
          <ac:grpSpMkLst>
            <pc:docMk/>
            <pc:sldMk cId="898409243" sldId="542"/>
            <ac:grpSpMk id="62" creationId="{CBFE47B8-2F4A-8E5F-5EF2-E46088A30E4D}"/>
          </ac:grpSpMkLst>
        </pc:grpChg>
        <pc:grpChg chg="add del mod">
          <ac:chgData name="Kanazawa, Toru 1" userId="249b95a1-1dc1-4bbf-995f-73de89fbf5b5" providerId="ADAL" clId="{2B8D9CB8-99B7-42A4-993E-F00322DD5657}" dt="2026-08-26T02:45:28.280" v="74" actId="478"/>
          <ac:grpSpMkLst>
            <pc:docMk/>
            <pc:sldMk cId="898409243" sldId="542"/>
            <ac:grpSpMk id="68" creationId="{64A3DD45-FF21-1ACC-3F63-F4B2C0E8CF2E}"/>
          </ac:grpSpMkLst>
        </pc:grpChg>
        <pc:grpChg chg="add del mod">
          <ac:chgData name="Kanazawa, Toru 1" userId="249b95a1-1dc1-4bbf-995f-73de89fbf5b5" providerId="ADAL" clId="{2B8D9CB8-99B7-42A4-993E-F00322DD5657}" dt="2026-08-26T02:45:28.280" v="74" actId="478"/>
          <ac:grpSpMkLst>
            <pc:docMk/>
            <pc:sldMk cId="898409243" sldId="542"/>
            <ac:grpSpMk id="74" creationId="{2FFC56E8-F1CB-7851-4CFD-EE29F0E40FB0}"/>
          </ac:grpSpMkLst>
        </pc:grpChg>
        <pc:grpChg chg="add mod">
          <ac:chgData name="Kanazawa, Toru 1" userId="249b95a1-1dc1-4bbf-995f-73de89fbf5b5" providerId="ADAL" clId="{2B8D9CB8-99B7-42A4-993E-F00322DD5657}" dt="2026-08-26T02:47:18.884" v="116" actId="1076"/>
          <ac:grpSpMkLst>
            <pc:docMk/>
            <pc:sldMk cId="898409243" sldId="542"/>
            <ac:grpSpMk id="79" creationId="{561F22C6-237C-684B-CF2F-8960F4F0A012}"/>
          </ac:grpSpMkLst>
        </pc:grpChg>
        <pc:grpChg chg="add mod">
          <ac:chgData name="Kanazawa, Toru 1" userId="249b95a1-1dc1-4bbf-995f-73de89fbf5b5" providerId="ADAL" clId="{2B8D9CB8-99B7-42A4-993E-F00322DD5657}" dt="2026-08-26T02:46:36.418" v="87"/>
          <ac:grpSpMkLst>
            <pc:docMk/>
            <pc:sldMk cId="898409243" sldId="542"/>
            <ac:grpSpMk id="84" creationId="{D3EEFABF-D5E1-1412-9E98-6857AE81E5D0}"/>
          </ac:grpSpMkLst>
        </pc:grpChg>
        <pc:grpChg chg="add mod">
          <ac:chgData name="Kanazawa, Toru 1" userId="249b95a1-1dc1-4bbf-995f-73de89fbf5b5" providerId="ADAL" clId="{2B8D9CB8-99B7-42A4-993E-F00322DD5657}" dt="2026-08-26T02:45:57.216" v="81" actId="571"/>
          <ac:grpSpMkLst>
            <pc:docMk/>
            <pc:sldMk cId="898409243" sldId="542"/>
            <ac:grpSpMk id="89" creationId="{C302C4DB-CFF7-9280-971F-46E3604370FB}"/>
          </ac:grpSpMkLst>
        </pc:grpChg>
        <pc:cxnChg chg="del mod">
          <ac:chgData name="Kanazawa, Toru 1" userId="249b95a1-1dc1-4bbf-995f-73de89fbf5b5" providerId="ADAL" clId="{2B8D9CB8-99B7-42A4-993E-F00322DD5657}" dt="2026-08-26T02:42:17.238" v="36" actId="478"/>
          <ac:cxnSpMkLst>
            <pc:docMk/>
            <pc:sldMk cId="898409243" sldId="542"/>
            <ac:cxnSpMk id="25" creationId="{5B0E0DDE-46D5-386F-538C-4E65B9351A3F}"/>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kumimoji="1" lang="ja-JP" altLang="en-US"/>
          </a:p>
        </p:txBody>
      </p:sp>
      <p:sp>
        <p:nvSpPr>
          <p:cNvPr id="3" name="日付プレースホルダー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4E5CE73A-E609-4F57-B27A-D975F1BBD7AD}" type="datetimeFigureOut">
              <a:rPr kumimoji="1" lang="ja-JP" altLang="en-US" smtClean="0"/>
              <a:t>2026/8/26</a:t>
            </a:fld>
            <a:endParaRPr kumimoji="1" lang="ja-JP" altLang="en-US"/>
          </a:p>
        </p:txBody>
      </p:sp>
      <p:sp>
        <p:nvSpPr>
          <p:cNvPr id="4" name="スライド イメージ プレースホルダー 3"/>
          <p:cNvSpPr>
            <a:spLocks noGrp="1" noRot="1" noChangeAspect="1"/>
          </p:cNvSpPr>
          <p:nvPr>
            <p:ph type="sldImg" idx="2"/>
          </p:nvPr>
        </p:nvSpPr>
        <p:spPr>
          <a:xfrm>
            <a:off x="1249363" y="1279525"/>
            <a:ext cx="4605337" cy="3454400"/>
          </a:xfrm>
          <a:prstGeom prst="rect">
            <a:avLst/>
          </a:prstGeom>
          <a:noFill/>
          <a:ln w="12700">
            <a:solidFill>
              <a:prstClr val="black"/>
            </a:solidFill>
          </a:ln>
        </p:spPr>
        <p:txBody>
          <a:bodyPr vert="horz" lIns="99075" tIns="49538" rIns="99075" bIns="49538" rtlCol="0" anchor="ctr"/>
          <a:lstStyle/>
          <a:p>
            <a:endParaRPr lang="ja-JP" altLang="en-US"/>
          </a:p>
        </p:txBody>
      </p:sp>
      <p:sp>
        <p:nvSpPr>
          <p:cNvPr id="5" name="ノート プレースホルダー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8A689192-8B3A-4815-BA0F-461320446A17}" type="slidenum">
              <a:rPr kumimoji="1" lang="ja-JP" altLang="en-US" smtClean="0"/>
              <a:t>‹#›</a:t>
            </a:fld>
            <a:endParaRPr kumimoji="1" lang="ja-JP" altLang="en-US"/>
          </a:p>
        </p:txBody>
      </p:sp>
    </p:spTree>
    <p:extLst>
      <p:ext uri="{BB962C8B-B14F-4D97-AF65-F5344CB8AC3E}">
        <p14:creationId xmlns:p14="http://schemas.microsoft.com/office/powerpoint/2010/main" val="15758048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4DE13BB-FCB6-4491-A87D-1E9BA7500F8E}" type="slidenum">
              <a:rPr kumimoji="1" lang="ja-JP" altLang="en-US" smtClean="0"/>
              <a:t>1</a:t>
            </a:fld>
            <a:endParaRPr kumimoji="1" lang="ja-JP" altLang="en-US"/>
          </a:p>
        </p:txBody>
      </p:sp>
    </p:spTree>
    <p:extLst>
      <p:ext uri="{BB962C8B-B14F-4D97-AF65-F5344CB8AC3E}">
        <p14:creationId xmlns:p14="http://schemas.microsoft.com/office/powerpoint/2010/main" val="7747131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11E698-A1FC-7BC4-AB5D-F8FF1B394D7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F70A0B4-1C01-AD6F-3BED-5754CE658E2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304AFEF-361C-F121-22A6-6FE546319894}"/>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2EDE2988-A283-E36C-4C13-63B86A33F9FF}"/>
              </a:ext>
            </a:extLst>
          </p:cNvPr>
          <p:cNvSpPr>
            <a:spLocks noGrp="1"/>
          </p:cNvSpPr>
          <p:nvPr>
            <p:ph type="sldNum" sz="quarter" idx="5"/>
          </p:nvPr>
        </p:nvSpPr>
        <p:spPr/>
        <p:txBody>
          <a:bodyPr/>
          <a:lstStyle/>
          <a:p>
            <a:fld id="{24DE13BB-FCB6-4491-A87D-1E9BA7500F8E}" type="slidenum">
              <a:rPr kumimoji="1" lang="ja-JP" altLang="en-US" smtClean="0"/>
              <a:t>13</a:t>
            </a:fld>
            <a:endParaRPr kumimoji="1" lang="ja-JP" altLang="en-US"/>
          </a:p>
        </p:txBody>
      </p:sp>
    </p:spTree>
    <p:extLst>
      <p:ext uri="{BB962C8B-B14F-4D97-AF65-F5344CB8AC3E}">
        <p14:creationId xmlns:p14="http://schemas.microsoft.com/office/powerpoint/2010/main" val="207068875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xml"/><Relationship Id="rId4" Type="http://schemas.openxmlformats.org/officeDocument/2006/relationships/image" Target="../media/image1.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1.emf"/></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2.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基本版②） タイトルのみ_16:9">
    <p:spTree>
      <p:nvGrpSpPr>
        <p:cNvPr id="1" name=""/>
        <p:cNvGrpSpPr/>
        <p:nvPr/>
      </p:nvGrpSpPr>
      <p:grpSpPr>
        <a:xfrm>
          <a:off x="0" y="0"/>
          <a:ext cx="0" cy="0"/>
          <a:chOff x="0" y="0"/>
          <a:chExt cx="0" cy="0"/>
        </a:xfrm>
      </p:grpSpPr>
      <p:graphicFrame>
        <p:nvGraphicFramePr>
          <p:cNvPr id="6" name="オブジェクト 5" hidden="1">
            <a:extLst>
              <a:ext uri="{FF2B5EF4-FFF2-40B4-BE49-F238E27FC236}">
                <a16:creationId xmlns:a16="http://schemas.microsoft.com/office/drawing/2014/main" id="{565569E2-3698-4981-B3D0-8A71927BC8F8}"/>
              </a:ext>
            </a:extLst>
          </p:cNvPr>
          <p:cNvGraphicFramePr>
            <a:graphicFrameLocks noChangeAspect="1"/>
          </p:cNvGraphicFramePr>
          <p:nvPr userDrawn="1">
            <p:custDataLst>
              <p:tags r:id="rId1"/>
            </p:custDataLst>
            <p:extLst>
              <p:ext uri="{D42A27DB-BD31-4B8C-83A1-F6EECF244321}">
                <p14:modId xmlns:p14="http://schemas.microsoft.com/office/powerpoint/2010/main" val="2301123078"/>
              </p:ext>
            </p:ext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スライド" r:id="rId3" imgW="444" imgH="443" progId="TCLayout.ActiveDocument.1">
                  <p:embed/>
                </p:oleObj>
              </mc:Choice>
              <mc:Fallback>
                <p:oleObj name="think-cell スライド" r:id="rId3" imgW="444" imgH="443" progId="TCLayout.ActiveDocument.1">
                  <p:embed/>
                  <p:pic>
                    <p:nvPicPr>
                      <p:cNvPr id="6" name="オブジェクト 5" hidden="1">
                        <a:extLst>
                          <a:ext uri="{FF2B5EF4-FFF2-40B4-BE49-F238E27FC236}">
                            <a16:creationId xmlns:a16="http://schemas.microsoft.com/office/drawing/2014/main" id="{565569E2-3698-4981-B3D0-8A71927BC8F8}"/>
                          </a:ext>
                        </a:extLst>
                      </p:cNvPr>
                      <p:cNvPicPr/>
                      <p:nvPr/>
                    </p:nvPicPr>
                    <p:blipFill>
                      <a:blip r:embed="rId4"/>
                      <a:stretch>
                        <a:fillRect/>
                      </a:stretch>
                    </p:blipFill>
                    <p:spPr>
                      <a:xfrm>
                        <a:off x="1191" y="1588"/>
                        <a:ext cx="1191" cy="1588"/>
                      </a:xfrm>
                      <a:prstGeom prst="rect">
                        <a:avLst/>
                      </a:prstGeom>
                    </p:spPr>
                  </p:pic>
                </p:oleObj>
              </mc:Fallback>
            </mc:AlternateContent>
          </a:graphicData>
        </a:graphic>
      </p:graphicFrame>
      <p:sp>
        <p:nvSpPr>
          <p:cNvPr id="4" name="スライド番号プレースホルダ 3"/>
          <p:cNvSpPr>
            <a:spLocks noGrp="1"/>
          </p:cNvSpPr>
          <p:nvPr>
            <p:ph type="sldNum" sz="quarter" idx="11"/>
          </p:nvPr>
        </p:nvSpPr>
        <p:spPr bwMode="gray"/>
        <p:txBody>
          <a:bodyPr/>
          <a:lstStyle>
            <a:lvl1pPr>
              <a:defRPr>
                <a:solidFill>
                  <a:schemeClr val="tx1"/>
                </a:solidFill>
                <a:latin typeface="+mn-lt"/>
                <a:ea typeface="+mn-ea"/>
                <a:cs typeface="+mn-cs"/>
              </a:defRPr>
            </a:lvl1pPr>
          </a:lstStyle>
          <a:p>
            <a:fld id="{56E56C22-CD92-4A50-AAD1-E2171E0619BD}" type="slidenum">
              <a:rPr lang="ja-JP" altLang="en-US" smtClean="0"/>
              <a:pPr/>
              <a:t>‹#›</a:t>
            </a:fld>
            <a:endParaRPr lang="ja-JP" altLang="en-US"/>
          </a:p>
        </p:txBody>
      </p:sp>
      <p:sp>
        <p:nvSpPr>
          <p:cNvPr id="9" name="テキスト プレースホルダー 2">
            <a:extLst>
              <a:ext uri="{FF2B5EF4-FFF2-40B4-BE49-F238E27FC236}">
                <a16:creationId xmlns:a16="http://schemas.microsoft.com/office/drawing/2014/main" id="{87B3B458-ABA1-4820-BE44-AF09043A23A8}"/>
              </a:ext>
            </a:extLst>
          </p:cNvPr>
          <p:cNvSpPr>
            <a:spLocks noGrp="1"/>
          </p:cNvSpPr>
          <p:nvPr>
            <p:ph type="body" sz="quarter" idx="16" hasCustomPrompt="1"/>
          </p:nvPr>
        </p:nvSpPr>
        <p:spPr bwMode="gray">
          <a:xfrm>
            <a:off x="359099" y="152400"/>
            <a:ext cx="8424000" cy="330679"/>
          </a:xfrm>
          <a:prstGeom prst="rect">
            <a:avLst/>
          </a:prstGeom>
        </p:spPr>
        <p:txBody>
          <a:bodyPr wrap="none" tIns="0" anchor="t" anchorCtr="0">
            <a:noAutofit/>
          </a:bodyPr>
          <a:lstStyle>
            <a:lvl1pPr fontAlgn="ctr">
              <a:lnSpc>
                <a:spcPct val="100000"/>
              </a:lnSpc>
              <a:spcBef>
                <a:spcPts val="0"/>
              </a:spcBef>
              <a:defRPr sz="1800" b="1" baseline="0">
                <a:solidFill>
                  <a:schemeClr val="tx1"/>
                </a:solidFill>
                <a:latin typeface="+mj-lt"/>
                <a:ea typeface="+mj-ea"/>
                <a:cs typeface="+mn-cs"/>
              </a:defRPr>
            </a:lvl1pPr>
          </a:lstStyle>
          <a:p>
            <a:pPr marL="0" marR="0" lvl="0" indent="0" algn="l" defTabSz="742923" rtl="0" eaLnBrk="1" fontAlgn="auto" latinLnBrk="0" hangingPunct="1">
              <a:lnSpc>
                <a:spcPct val="100000"/>
              </a:lnSpc>
              <a:spcBef>
                <a:spcPts val="0"/>
              </a:spcBef>
              <a:spcAft>
                <a:spcPts val="0"/>
              </a:spcAft>
              <a:buClrTx/>
              <a:buSzPct val="100000"/>
              <a:buFont typeface="Arial" panose="020B0604020202020204" pitchFamily="34" charset="0"/>
              <a:buNone/>
              <a:tabLst/>
              <a:defRPr/>
            </a:pPr>
            <a:r>
              <a:rPr kumimoji="1" lang="ja-JP" altLang="en-US"/>
              <a:t>スライドタイトル（入力が必要）</a:t>
            </a:r>
          </a:p>
        </p:txBody>
      </p:sp>
      <p:sp>
        <p:nvSpPr>
          <p:cNvPr id="10" name="タイトル 5">
            <a:extLst>
              <a:ext uri="{FF2B5EF4-FFF2-40B4-BE49-F238E27FC236}">
                <a16:creationId xmlns:a16="http://schemas.microsoft.com/office/drawing/2014/main" id="{1976C00D-F300-41F7-B9BE-555B270FFC25}"/>
              </a:ext>
            </a:extLst>
          </p:cNvPr>
          <p:cNvSpPr>
            <a:spLocks noGrp="1"/>
          </p:cNvSpPr>
          <p:nvPr>
            <p:ph type="title" hasCustomPrompt="1"/>
          </p:nvPr>
        </p:nvSpPr>
        <p:spPr bwMode="gray">
          <a:xfrm>
            <a:off x="360000" y="512100"/>
            <a:ext cx="8424000" cy="288000"/>
          </a:xfrm>
        </p:spPr>
        <p:txBody>
          <a:bodyPr vert="horz" anchor="t" anchorCtr="0">
            <a:noAutofit/>
          </a:bodyPr>
          <a:lstStyle>
            <a:lvl1pPr>
              <a:defRPr sz="1350" b="0" baseline="0">
                <a:solidFill>
                  <a:schemeClr val="tx1"/>
                </a:solidFill>
                <a:latin typeface="+mn-lt"/>
                <a:ea typeface="+mn-ea"/>
                <a:cs typeface="+mj-cs"/>
              </a:defRPr>
            </a:lvl1pPr>
          </a:lstStyle>
          <a:p>
            <a:r>
              <a:rPr kumimoji="1" lang="ja-JP" altLang="en-US"/>
              <a:t>キーメッセージ（オプション）</a:t>
            </a:r>
          </a:p>
        </p:txBody>
      </p:sp>
      <p:sp>
        <p:nvSpPr>
          <p:cNvPr id="2" name="正方形/長方形 1">
            <a:extLst>
              <a:ext uri="{FF2B5EF4-FFF2-40B4-BE49-F238E27FC236}">
                <a16:creationId xmlns:a16="http://schemas.microsoft.com/office/drawing/2014/main" id="{1CA15A3C-DB40-8589-8B2E-5F62B216820C}"/>
              </a:ext>
            </a:extLst>
          </p:cNvPr>
          <p:cNvSpPr/>
          <p:nvPr userDrawn="1"/>
        </p:nvSpPr>
        <p:spPr bwMode="gray">
          <a:xfrm>
            <a:off x="207034" y="969299"/>
            <a:ext cx="8773064" cy="5628351"/>
          </a:xfrm>
          <a:prstGeom prst="rect">
            <a:avLst/>
          </a:prstGeom>
          <a:solidFill>
            <a:schemeClr val="bg1"/>
          </a:solidFill>
          <a:ln w="12700" algn="ctr">
            <a:solidFill>
              <a:schemeClr val="tx1"/>
            </a:solid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endParaRPr kumimoji="1" lang="ja-JP" altLang="en-US" sz="1600" b="0" i="0" u="none" strike="noStrike" kern="1200" cap="none" spc="0" normalizeH="0" baseline="0" noProof="0">
              <a:ln>
                <a:noFill/>
              </a:ln>
              <a:solidFill>
                <a:prstClr val="black"/>
              </a:solidFill>
              <a:effectLst/>
              <a:uLnTx/>
              <a:uFillTx/>
              <a:latin typeface="+mn-lt"/>
              <a:ea typeface="+mn-ea"/>
              <a:cs typeface="+mn-cs"/>
            </a:endParaRPr>
          </a:p>
        </p:txBody>
      </p:sp>
      <p:sp>
        <p:nvSpPr>
          <p:cNvPr id="7" name="テキスト ボックス 6">
            <a:extLst>
              <a:ext uri="{FF2B5EF4-FFF2-40B4-BE49-F238E27FC236}">
                <a16:creationId xmlns:a16="http://schemas.microsoft.com/office/drawing/2014/main" id="{D3506B96-CB29-193A-13A9-265A829D1889}"/>
              </a:ext>
            </a:extLst>
          </p:cNvPr>
          <p:cNvSpPr txBox="1"/>
          <p:nvPr userDrawn="1"/>
        </p:nvSpPr>
        <p:spPr bwMode="gray">
          <a:xfrm>
            <a:off x="6788989" y="6624808"/>
            <a:ext cx="2191109" cy="138499"/>
          </a:xfrm>
          <a:prstGeom prst="rect">
            <a:avLst/>
          </a:prstGeom>
          <a:noFill/>
        </p:spPr>
        <p:txBody>
          <a:bodyPr wrap="square" lIns="0" tIns="0" rIns="0" bIns="0" rtlCol="0">
            <a:spAutoFit/>
          </a:bodyPr>
          <a:lstStyle/>
          <a:p>
            <a:pPr marL="0" marR="0" indent="0" algn="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r>
              <a:rPr kumimoji="1" lang="en-US" altLang="ja-JP" sz="900" b="0" i="0" u="none" strike="noStrike" kern="1200" cap="none" spc="0" normalizeH="0" baseline="0" noProof="0">
                <a:ln>
                  <a:noFill/>
                </a:ln>
                <a:solidFill>
                  <a:prstClr val="black"/>
                </a:solidFill>
                <a:effectLst/>
                <a:uLnTx/>
                <a:uFillTx/>
                <a:latin typeface="+mn-ea"/>
                <a:ea typeface="+mn-ea"/>
                <a:cs typeface="+mn-cs"/>
              </a:rPr>
              <a:t>※</a:t>
            </a:r>
            <a:r>
              <a:rPr kumimoji="1" lang="ja-JP" altLang="en-US" sz="900" b="0" i="0" u="none" strike="noStrike" kern="1200" cap="none" spc="0" normalizeH="0" baseline="0" noProof="0">
                <a:ln>
                  <a:noFill/>
                </a:ln>
                <a:solidFill>
                  <a:prstClr val="black"/>
                </a:solidFill>
                <a:effectLst/>
                <a:uLnTx/>
                <a:uFillTx/>
                <a:latin typeface="+mn-ea"/>
                <a:ea typeface="+mn-ea"/>
                <a:cs typeface="+mn-cs"/>
              </a:rPr>
              <a:t>提案内容は上記枠内に収めてください</a:t>
            </a:r>
          </a:p>
        </p:txBody>
      </p:sp>
      <p:sp>
        <p:nvSpPr>
          <p:cNvPr id="8" name="正方形/長方形 7">
            <a:extLst>
              <a:ext uri="{FF2B5EF4-FFF2-40B4-BE49-F238E27FC236}">
                <a16:creationId xmlns:a16="http://schemas.microsoft.com/office/drawing/2014/main" id="{31457DDC-72C6-6A50-53F2-00FBF5504332}"/>
              </a:ext>
            </a:extLst>
          </p:cNvPr>
          <p:cNvSpPr/>
          <p:nvPr userDrawn="1"/>
        </p:nvSpPr>
        <p:spPr bwMode="gray">
          <a:xfrm>
            <a:off x="207034" y="969299"/>
            <a:ext cx="457335" cy="169200"/>
          </a:xfrm>
          <a:prstGeom prst="rect">
            <a:avLst/>
          </a:prstGeom>
          <a:solidFill>
            <a:schemeClr val="tx1"/>
          </a:solidFill>
          <a:ln w="12700" algn="ctr">
            <a:solidFill>
              <a:schemeClr val="tx1"/>
            </a:solid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r>
              <a:rPr kumimoji="1" lang="ja-JP" altLang="en-US" sz="1050" b="1" i="0" u="none" strike="noStrike" kern="1200" cap="none" spc="0" normalizeH="0" baseline="0" noProof="0">
                <a:ln>
                  <a:noFill/>
                </a:ln>
                <a:solidFill>
                  <a:schemeClr val="bg1"/>
                </a:solidFill>
                <a:effectLst/>
                <a:uLnTx/>
                <a:uFillTx/>
                <a:latin typeface="+mn-lt"/>
                <a:ea typeface="+mn-ea"/>
                <a:cs typeface="+mn-cs"/>
              </a:rPr>
              <a:t>記入欄</a:t>
            </a:r>
          </a:p>
        </p:txBody>
      </p:sp>
    </p:spTree>
    <p:extLst>
      <p:ext uri="{BB962C8B-B14F-4D97-AF65-F5344CB8AC3E}">
        <p14:creationId xmlns:p14="http://schemas.microsoft.com/office/powerpoint/2010/main" val="4285155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基本版②） タイトルのみ_16:9">
    <p:spTree>
      <p:nvGrpSpPr>
        <p:cNvPr id="1" name=""/>
        <p:cNvGrpSpPr/>
        <p:nvPr/>
      </p:nvGrpSpPr>
      <p:grpSpPr>
        <a:xfrm>
          <a:off x="0" y="0"/>
          <a:ext cx="0" cy="0"/>
          <a:chOff x="0" y="0"/>
          <a:chExt cx="0" cy="0"/>
        </a:xfrm>
      </p:grpSpPr>
      <p:graphicFrame>
        <p:nvGraphicFramePr>
          <p:cNvPr id="6" name="オブジェクト 5" hidden="1">
            <a:extLst>
              <a:ext uri="{FF2B5EF4-FFF2-40B4-BE49-F238E27FC236}">
                <a16:creationId xmlns:a16="http://schemas.microsoft.com/office/drawing/2014/main" id="{565569E2-3698-4981-B3D0-8A71927BC8F8}"/>
              </a:ext>
            </a:extLst>
          </p:cNvPr>
          <p:cNvGraphicFramePr>
            <a:graphicFrameLocks noChangeAspect="1"/>
          </p:cNvGraphicFramePr>
          <p:nvPr userDrawn="1">
            <p:custDataLst>
              <p:tags r:id="rId1"/>
            </p:custDataLst>
            <p:extLst>
              <p:ext uri="{D42A27DB-BD31-4B8C-83A1-F6EECF244321}">
                <p14:modId xmlns:p14="http://schemas.microsoft.com/office/powerpoint/2010/main" val="2301123078"/>
              </p:ext>
            </p:ext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スライド" r:id="rId3" imgW="444" imgH="443" progId="TCLayout.ActiveDocument.1">
                  <p:embed/>
                </p:oleObj>
              </mc:Choice>
              <mc:Fallback>
                <p:oleObj name="think-cell スライド" r:id="rId3" imgW="444" imgH="443" progId="TCLayout.ActiveDocument.1">
                  <p:embed/>
                  <p:pic>
                    <p:nvPicPr>
                      <p:cNvPr id="6" name="オブジェクト 5" hidden="1">
                        <a:extLst>
                          <a:ext uri="{FF2B5EF4-FFF2-40B4-BE49-F238E27FC236}">
                            <a16:creationId xmlns:a16="http://schemas.microsoft.com/office/drawing/2014/main" id="{565569E2-3698-4981-B3D0-8A71927BC8F8}"/>
                          </a:ext>
                        </a:extLst>
                      </p:cNvPr>
                      <p:cNvPicPr/>
                      <p:nvPr/>
                    </p:nvPicPr>
                    <p:blipFill>
                      <a:blip r:embed="rId4"/>
                      <a:stretch>
                        <a:fillRect/>
                      </a:stretch>
                    </p:blipFill>
                    <p:spPr>
                      <a:xfrm>
                        <a:off x="1191" y="1588"/>
                        <a:ext cx="1191" cy="1588"/>
                      </a:xfrm>
                      <a:prstGeom prst="rect">
                        <a:avLst/>
                      </a:prstGeom>
                    </p:spPr>
                  </p:pic>
                </p:oleObj>
              </mc:Fallback>
            </mc:AlternateContent>
          </a:graphicData>
        </a:graphic>
      </p:graphicFrame>
      <p:sp>
        <p:nvSpPr>
          <p:cNvPr id="4" name="スライド番号プレースホルダ 3"/>
          <p:cNvSpPr>
            <a:spLocks noGrp="1"/>
          </p:cNvSpPr>
          <p:nvPr>
            <p:ph type="sldNum" sz="quarter" idx="11"/>
          </p:nvPr>
        </p:nvSpPr>
        <p:spPr bwMode="gray"/>
        <p:txBody>
          <a:bodyPr/>
          <a:lstStyle>
            <a:lvl1pPr>
              <a:defRPr>
                <a:solidFill>
                  <a:schemeClr val="tx1"/>
                </a:solidFill>
                <a:latin typeface="+mn-lt"/>
                <a:ea typeface="+mn-ea"/>
                <a:cs typeface="+mn-cs"/>
              </a:defRPr>
            </a:lvl1pPr>
          </a:lstStyle>
          <a:p>
            <a:fld id="{56E56C22-CD92-4A50-AAD1-E2171E0619BD}" type="slidenum">
              <a:rPr lang="ja-JP" altLang="en-US" smtClean="0"/>
              <a:pPr/>
              <a:t>‹#›</a:t>
            </a:fld>
            <a:endParaRPr lang="ja-JP" altLang="en-US"/>
          </a:p>
        </p:txBody>
      </p:sp>
      <p:sp>
        <p:nvSpPr>
          <p:cNvPr id="9" name="テキスト プレースホルダー 2">
            <a:extLst>
              <a:ext uri="{FF2B5EF4-FFF2-40B4-BE49-F238E27FC236}">
                <a16:creationId xmlns:a16="http://schemas.microsoft.com/office/drawing/2014/main" id="{87B3B458-ABA1-4820-BE44-AF09043A23A8}"/>
              </a:ext>
            </a:extLst>
          </p:cNvPr>
          <p:cNvSpPr>
            <a:spLocks noGrp="1"/>
          </p:cNvSpPr>
          <p:nvPr>
            <p:ph type="body" sz="quarter" idx="16" hasCustomPrompt="1"/>
          </p:nvPr>
        </p:nvSpPr>
        <p:spPr bwMode="gray">
          <a:xfrm>
            <a:off x="359099" y="152400"/>
            <a:ext cx="8424000" cy="330679"/>
          </a:xfrm>
          <a:prstGeom prst="rect">
            <a:avLst/>
          </a:prstGeom>
        </p:spPr>
        <p:txBody>
          <a:bodyPr wrap="none" tIns="0" anchor="t" anchorCtr="0">
            <a:noAutofit/>
          </a:bodyPr>
          <a:lstStyle>
            <a:lvl1pPr fontAlgn="ctr">
              <a:lnSpc>
                <a:spcPct val="100000"/>
              </a:lnSpc>
              <a:spcBef>
                <a:spcPts val="0"/>
              </a:spcBef>
              <a:defRPr sz="1800" b="1" baseline="0">
                <a:solidFill>
                  <a:schemeClr val="tx1"/>
                </a:solidFill>
                <a:latin typeface="+mj-lt"/>
                <a:ea typeface="+mj-ea"/>
                <a:cs typeface="+mn-cs"/>
              </a:defRPr>
            </a:lvl1pPr>
          </a:lstStyle>
          <a:p>
            <a:pPr marL="0" marR="0" lvl="0" indent="0" algn="l" defTabSz="742923" rtl="0" eaLnBrk="1" fontAlgn="auto" latinLnBrk="0" hangingPunct="1">
              <a:lnSpc>
                <a:spcPct val="100000"/>
              </a:lnSpc>
              <a:spcBef>
                <a:spcPts val="0"/>
              </a:spcBef>
              <a:spcAft>
                <a:spcPts val="0"/>
              </a:spcAft>
              <a:buClrTx/>
              <a:buSzPct val="100000"/>
              <a:buFont typeface="Arial" panose="020B0604020202020204" pitchFamily="34" charset="0"/>
              <a:buNone/>
              <a:tabLst/>
              <a:defRPr/>
            </a:pPr>
            <a:r>
              <a:rPr kumimoji="1" lang="ja-JP" altLang="en-US"/>
              <a:t>スライドタイトル（入力が必要）</a:t>
            </a:r>
          </a:p>
        </p:txBody>
      </p:sp>
      <p:sp>
        <p:nvSpPr>
          <p:cNvPr id="10" name="タイトル 5">
            <a:extLst>
              <a:ext uri="{FF2B5EF4-FFF2-40B4-BE49-F238E27FC236}">
                <a16:creationId xmlns:a16="http://schemas.microsoft.com/office/drawing/2014/main" id="{1976C00D-F300-41F7-B9BE-555B270FFC25}"/>
              </a:ext>
            </a:extLst>
          </p:cNvPr>
          <p:cNvSpPr>
            <a:spLocks noGrp="1"/>
          </p:cNvSpPr>
          <p:nvPr>
            <p:ph type="title" hasCustomPrompt="1"/>
          </p:nvPr>
        </p:nvSpPr>
        <p:spPr bwMode="gray">
          <a:xfrm>
            <a:off x="360000" y="512100"/>
            <a:ext cx="8424000" cy="288000"/>
          </a:xfrm>
        </p:spPr>
        <p:txBody>
          <a:bodyPr vert="horz" anchor="t" anchorCtr="0">
            <a:noAutofit/>
          </a:bodyPr>
          <a:lstStyle>
            <a:lvl1pPr>
              <a:defRPr sz="1350" b="0" baseline="0">
                <a:solidFill>
                  <a:schemeClr val="tx1"/>
                </a:solidFill>
                <a:latin typeface="+mn-lt"/>
                <a:ea typeface="+mn-ea"/>
                <a:cs typeface="+mj-cs"/>
              </a:defRPr>
            </a:lvl1pPr>
          </a:lstStyle>
          <a:p>
            <a:r>
              <a:rPr kumimoji="1" lang="ja-JP" altLang="en-US"/>
              <a:t>キーメッセージ（オプション）</a:t>
            </a:r>
          </a:p>
        </p:txBody>
      </p:sp>
      <p:sp>
        <p:nvSpPr>
          <p:cNvPr id="7" name="テキスト ボックス 6">
            <a:extLst>
              <a:ext uri="{FF2B5EF4-FFF2-40B4-BE49-F238E27FC236}">
                <a16:creationId xmlns:a16="http://schemas.microsoft.com/office/drawing/2014/main" id="{D3506B96-CB29-193A-13A9-265A829D1889}"/>
              </a:ext>
            </a:extLst>
          </p:cNvPr>
          <p:cNvSpPr txBox="1"/>
          <p:nvPr userDrawn="1"/>
        </p:nvSpPr>
        <p:spPr bwMode="gray">
          <a:xfrm>
            <a:off x="6788989" y="6624808"/>
            <a:ext cx="2191109" cy="138499"/>
          </a:xfrm>
          <a:prstGeom prst="rect">
            <a:avLst/>
          </a:prstGeom>
          <a:noFill/>
        </p:spPr>
        <p:txBody>
          <a:bodyPr wrap="square" lIns="0" tIns="0" rIns="0" bIns="0" rtlCol="0">
            <a:spAutoFit/>
          </a:bodyPr>
          <a:lstStyle/>
          <a:p>
            <a:pPr marL="0" marR="0" indent="0" algn="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r>
              <a:rPr kumimoji="1" lang="en-US" altLang="ja-JP" sz="900" b="0" i="0" u="none" strike="noStrike" kern="1200" cap="none" spc="0" normalizeH="0" baseline="0" noProof="0">
                <a:ln>
                  <a:noFill/>
                </a:ln>
                <a:solidFill>
                  <a:prstClr val="black"/>
                </a:solidFill>
                <a:effectLst/>
                <a:uLnTx/>
                <a:uFillTx/>
                <a:latin typeface="+mn-ea"/>
                <a:ea typeface="+mn-ea"/>
                <a:cs typeface="+mn-cs"/>
              </a:rPr>
              <a:t>※</a:t>
            </a:r>
            <a:r>
              <a:rPr kumimoji="1" lang="ja-JP" altLang="en-US" sz="900" b="0" i="0" u="none" strike="noStrike" kern="1200" cap="none" spc="0" normalizeH="0" baseline="0" noProof="0">
                <a:ln>
                  <a:noFill/>
                </a:ln>
                <a:solidFill>
                  <a:prstClr val="black"/>
                </a:solidFill>
                <a:effectLst/>
                <a:uLnTx/>
                <a:uFillTx/>
                <a:latin typeface="+mn-ea"/>
                <a:ea typeface="+mn-ea"/>
                <a:cs typeface="+mn-cs"/>
              </a:rPr>
              <a:t>提案内容は上記枠内に収めてください</a:t>
            </a:r>
          </a:p>
        </p:txBody>
      </p:sp>
    </p:spTree>
    <p:extLst>
      <p:ext uri="{BB962C8B-B14F-4D97-AF65-F5344CB8AC3E}">
        <p14:creationId xmlns:p14="http://schemas.microsoft.com/office/powerpoint/2010/main" val="2196648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基本版②） タイトルのみ_16:9">
    <p:spTree>
      <p:nvGrpSpPr>
        <p:cNvPr id="1" name=""/>
        <p:cNvGrpSpPr/>
        <p:nvPr/>
      </p:nvGrpSpPr>
      <p:grpSpPr>
        <a:xfrm>
          <a:off x="0" y="0"/>
          <a:ext cx="0" cy="0"/>
          <a:chOff x="0" y="0"/>
          <a:chExt cx="0" cy="0"/>
        </a:xfrm>
      </p:grpSpPr>
      <p:graphicFrame>
        <p:nvGraphicFramePr>
          <p:cNvPr id="6" name="オブジェクト 5" hidden="1">
            <a:extLst>
              <a:ext uri="{FF2B5EF4-FFF2-40B4-BE49-F238E27FC236}">
                <a16:creationId xmlns:a16="http://schemas.microsoft.com/office/drawing/2014/main" id="{565569E2-3698-4981-B3D0-8A71927BC8F8}"/>
              </a:ext>
            </a:extLst>
          </p:cNvPr>
          <p:cNvGraphicFramePr>
            <a:graphicFrameLocks noChangeAspect="1"/>
          </p:cNvGraphicFramePr>
          <p:nvPr userDrawn="1">
            <p:custDataLst>
              <p:tags r:id="rId1"/>
            </p:custDataLst>
            <p:extLst>
              <p:ext uri="{D42A27DB-BD31-4B8C-83A1-F6EECF244321}">
                <p14:modId xmlns:p14="http://schemas.microsoft.com/office/powerpoint/2010/main" val="2301123078"/>
              </p:ext>
            </p:ext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スライド" r:id="rId3" imgW="444" imgH="443" progId="TCLayout.ActiveDocument.1">
                  <p:embed/>
                </p:oleObj>
              </mc:Choice>
              <mc:Fallback>
                <p:oleObj name="think-cell スライド" r:id="rId3" imgW="444" imgH="443" progId="TCLayout.ActiveDocument.1">
                  <p:embed/>
                  <p:pic>
                    <p:nvPicPr>
                      <p:cNvPr id="6" name="オブジェクト 5" hidden="1">
                        <a:extLst>
                          <a:ext uri="{FF2B5EF4-FFF2-40B4-BE49-F238E27FC236}">
                            <a16:creationId xmlns:a16="http://schemas.microsoft.com/office/drawing/2014/main" id="{565569E2-3698-4981-B3D0-8A71927BC8F8}"/>
                          </a:ext>
                        </a:extLst>
                      </p:cNvPr>
                      <p:cNvPicPr/>
                      <p:nvPr/>
                    </p:nvPicPr>
                    <p:blipFill>
                      <a:blip r:embed="rId4"/>
                      <a:stretch>
                        <a:fillRect/>
                      </a:stretch>
                    </p:blipFill>
                    <p:spPr>
                      <a:xfrm>
                        <a:off x="1191" y="1588"/>
                        <a:ext cx="1191" cy="1588"/>
                      </a:xfrm>
                      <a:prstGeom prst="rect">
                        <a:avLst/>
                      </a:prstGeom>
                    </p:spPr>
                  </p:pic>
                </p:oleObj>
              </mc:Fallback>
            </mc:AlternateContent>
          </a:graphicData>
        </a:graphic>
      </p:graphicFrame>
      <p:sp>
        <p:nvSpPr>
          <p:cNvPr id="4" name="スライド番号プレースホルダ 3"/>
          <p:cNvSpPr>
            <a:spLocks noGrp="1"/>
          </p:cNvSpPr>
          <p:nvPr>
            <p:ph type="sldNum" sz="quarter" idx="11"/>
          </p:nvPr>
        </p:nvSpPr>
        <p:spPr bwMode="gray"/>
        <p:txBody>
          <a:bodyPr/>
          <a:lstStyle>
            <a:lvl1pPr>
              <a:defRPr>
                <a:solidFill>
                  <a:schemeClr val="tx1"/>
                </a:solidFill>
                <a:latin typeface="+mn-lt"/>
                <a:ea typeface="+mn-ea"/>
                <a:cs typeface="+mn-cs"/>
              </a:defRPr>
            </a:lvl1pPr>
          </a:lstStyle>
          <a:p>
            <a:fld id="{56E56C22-CD92-4A50-AAD1-E2171E0619BD}" type="slidenum">
              <a:rPr lang="ja-JP" altLang="en-US" smtClean="0"/>
              <a:pPr/>
              <a:t>‹#›</a:t>
            </a:fld>
            <a:endParaRPr lang="ja-JP" altLang="en-US"/>
          </a:p>
        </p:txBody>
      </p:sp>
      <p:sp>
        <p:nvSpPr>
          <p:cNvPr id="9" name="テキスト プレースホルダー 2">
            <a:extLst>
              <a:ext uri="{FF2B5EF4-FFF2-40B4-BE49-F238E27FC236}">
                <a16:creationId xmlns:a16="http://schemas.microsoft.com/office/drawing/2014/main" id="{87B3B458-ABA1-4820-BE44-AF09043A23A8}"/>
              </a:ext>
            </a:extLst>
          </p:cNvPr>
          <p:cNvSpPr>
            <a:spLocks noGrp="1"/>
          </p:cNvSpPr>
          <p:nvPr>
            <p:ph type="body" sz="quarter" idx="16" hasCustomPrompt="1"/>
          </p:nvPr>
        </p:nvSpPr>
        <p:spPr bwMode="gray">
          <a:xfrm>
            <a:off x="359099" y="152400"/>
            <a:ext cx="8424000" cy="330679"/>
          </a:xfrm>
          <a:prstGeom prst="rect">
            <a:avLst/>
          </a:prstGeom>
        </p:spPr>
        <p:txBody>
          <a:bodyPr wrap="none" tIns="0" anchor="t" anchorCtr="0">
            <a:noAutofit/>
          </a:bodyPr>
          <a:lstStyle>
            <a:lvl1pPr fontAlgn="ctr">
              <a:lnSpc>
                <a:spcPct val="100000"/>
              </a:lnSpc>
              <a:spcBef>
                <a:spcPts val="0"/>
              </a:spcBef>
              <a:defRPr sz="1800" b="1" baseline="0">
                <a:solidFill>
                  <a:schemeClr val="tx1"/>
                </a:solidFill>
                <a:latin typeface="+mj-lt"/>
                <a:ea typeface="+mj-ea"/>
                <a:cs typeface="+mn-cs"/>
              </a:defRPr>
            </a:lvl1pPr>
          </a:lstStyle>
          <a:p>
            <a:pPr marL="0" marR="0" lvl="0" indent="0" algn="l" defTabSz="742923" rtl="0" eaLnBrk="1" fontAlgn="auto" latinLnBrk="0" hangingPunct="1">
              <a:lnSpc>
                <a:spcPct val="100000"/>
              </a:lnSpc>
              <a:spcBef>
                <a:spcPts val="0"/>
              </a:spcBef>
              <a:spcAft>
                <a:spcPts val="0"/>
              </a:spcAft>
              <a:buClrTx/>
              <a:buSzPct val="100000"/>
              <a:buFont typeface="Arial" panose="020B0604020202020204" pitchFamily="34" charset="0"/>
              <a:buNone/>
              <a:tabLst/>
              <a:defRPr/>
            </a:pPr>
            <a:r>
              <a:rPr kumimoji="1" lang="ja-JP" altLang="en-US"/>
              <a:t>スライドタイトル（入力が必要）</a:t>
            </a:r>
          </a:p>
        </p:txBody>
      </p:sp>
      <p:sp>
        <p:nvSpPr>
          <p:cNvPr id="10" name="タイトル 5">
            <a:extLst>
              <a:ext uri="{FF2B5EF4-FFF2-40B4-BE49-F238E27FC236}">
                <a16:creationId xmlns:a16="http://schemas.microsoft.com/office/drawing/2014/main" id="{1976C00D-F300-41F7-B9BE-555B270FFC25}"/>
              </a:ext>
            </a:extLst>
          </p:cNvPr>
          <p:cNvSpPr>
            <a:spLocks noGrp="1"/>
          </p:cNvSpPr>
          <p:nvPr>
            <p:ph type="title" hasCustomPrompt="1"/>
          </p:nvPr>
        </p:nvSpPr>
        <p:spPr bwMode="gray">
          <a:xfrm>
            <a:off x="360000" y="512100"/>
            <a:ext cx="8424000" cy="576000"/>
          </a:xfrm>
        </p:spPr>
        <p:txBody>
          <a:bodyPr vert="horz" anchor="t" anchorCtr="0">
            <a:noAutofit/>
          </a:bodyPr>
          <a:lstStyle>
            <a:lvl1pPr>
              <a:defRPr sz="1350" b="0" baseline="0">
                <a:solidFill>
                  <a:schemeClr val="tx1"/>
                </a:solidFill>
                <a:latin typeface="+mn-lt"/>
                <a:ea typeface="+mn-ea"/>
                <a:cs typeface="+mj-cs"/>
              </a:defRPr>
            </a:lvl1pPr>
          </a:lstStyle>
          <a:p>
            <a:r>
              <a:rPr kumimoji="1" lang="ja-JP" altLang="en-US"/>
              <a:t>キーメッセージ（オプション）</a:t>
            </a:r>
          </a:p>
        </p:txBody>
      </p:sp>
    </p:spTree>
    <p:extLst>
      <p:ext uri="{BB962C8B-B14F-4D97-AF65-F5344CB8AC3E}">
        <p14:creationId xmlns:p14="http://schemas.microsoft.com/office/powerpoint/2010/main" val="3425422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基本版） タイトル ロゴ無_A4">
    <p:spTree>
      <p:nvGrpSpPr>
        <p:cNvPr id="1" name=""/>
        <p:cNvGrpSpPr/>
        <p:nvPr/>
      </p:nvGrpSpPr>
      <p:grpSpPr>
        <a:xfrm>
          <a:off x="0" y="0"/>
          <a:ext cx="0" cy="0"/>
          <a:chOff x="0" y="0"/>
          <a:chExt cx="0" cy="0"/>
        </a:xfrm>
      </p:grpSpPr>
      <p:graphicFrame>
        <p:nvGraphicFramePr>
          <p:cNvPr id="4" name="オブジェクト 3" hidden="1"/>
          <p:cNvGraphicFramePr>
            <a:graphicFrameLocks noChangeAspect="1"/>
          </p:cNvGraphicFramePr>
          <p:nvPr userDrawn="1">
            <p:custDataLst>
              <p:tags r:id="rId1"/>
            </p:custDataLst>
            <p:extLst>
              <p:ext uri="{D42A27DB-BD31-4B8C-83A1-F6EECF244321}">
                <p14:modId xmlns:p14="http://schemas.microsoft.com/office/powerpoint/2010/main" val="3864597375"/>
              </p:ext>
            </p:extLst>
          </p:nvPr>
        </p:nvGraphicFramePr>
        <p:xfrm>
          <a:off x="1466" y="1588"/>
          <a:ext cx="1466" cy="1588"/>
        </p:xfrm>
        <a:graphic>
          <a:graphicData uri="http://schemas.openxmlformats.org/presentationml/2006/ole">
            <mc:AlternateContent xmlns:mc="http://schemas.openxmlformats.org/markup-compatibility/2006">
              <mc:Choice xmlns:v="urn:schemas-microsoft-com:vml" Requires="v">
                <p:oleObj name="think-cell スライド" r:id="rId3" imgW="563" imgH="564" progId="TCLayout.ActiveDocument.1">
                  <p:embed/>
                </p:oleObj>
              </mc:Choice>
              <mc:Fallback>
                <p:oleObj name="think-cell スライド" r:id="rId3" imgW="563" imgH="564" progId="TCLayout.ActiveDocument.1">
                  <p:embed/>
                  <p:pic>
                    <p:nvPicPr>
                      <p:cNvPr id="4" name="オブジェクト 3" hidden="1"/>
                      <p:cNvPicPr/>
                      <p:nvPr/>
                    </p:nvPicPr>
                    <p:blipFill>
                      <a:blip r:embed="rId4"/>
                      <a:stretch>
                        <a:fillRect/>
                      </a:stretch>
                    </p:blipFill>
                    <p:spPr>
                      <a:xfrm>
                        <a:off x="1466" y="1588"/>
                        <a:ext cx="1466" cy="1588"/>
                      </a:xfrm>
                      <a:prstGeom prst="rect">
                        <a:avLst/>
                      </a:prstGeom>
                    </p:spPr>
                  </p:pic>
                </p:oleObj>
              </mc:Fallback>
            </mc:AlternateContent>
          </a:graphicData>
        </a:graphic>
      </p:graphicFrame>
    </p:spTree>
    <p:extLst>
      <p:ext uri="{BB962C8B-B14F-4D97-AF65-F5344CB8AC3E}">
        <p14:creationId xmlns:p14="http://schemas.microsoft.com/office/powerpoint/2010/main" val="277324518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ags" Target="../tags/tag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graphicFrame>
        <p:nvGraphicFramePr>
          <p:cNvPr id="4" name="オブジェクト 3" hidden="1">
            <a:extLst>
              <a:ext uri="{FF2B5EF4-FFF2-40B4-BE49-F238E27FC236}">
                <a16:creationId xmlns:a16="http://schemas.microsoft.com/office/drawing/2014/main" id="{88710619-D609-4ABA-8EC3-1DBA3A476E15}"/>
              </a:ext>
            </a:extLst>
          </p:cNvPr>
          <p:cNvGraphicFramePr>
            <a:graphicFrameLocks noChangeAspect="1"/>
          </p:cNvGraphicFramePr>
          <p:nvPr userDrawn="1">
            <p:custDataLst>
              <p:tags r:id="rId6"/>
            </p:custDataLst>
            <p:extLst>
              <p:ext uri="{D42A27DB-BD31-4B8C-83A1-F6EECF244321}">
                <p14:modId xmlns:p14="http://schemas.microsoft.com/office/powerpoint/2010/main" val="3715136973"/>
              </p:ext>
            </p:ext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スライド" r:id="rId7" imgW="444" imgH="443" progId="TCLayout.ActiveDocument.1">
                  <p:embed/>
                </p:oleObj>
              </mc:Choice>
              <mc:Fallback>
                <p:oleObj name="think-cell スライド" r:id="rId7" imgW="444" imgH="443" progId="TCLayout.ActiveDocument.1">
                  <p:embed/>
                  <p:pic>
                    <p:nvPicPr>
                      <p:cNvPr id="4" name="オブジェクト 3" hidden="1">
                        <a:extLst>
                          <a:ext uri="{FF2B5EF4-FFF2-40B4-BE49-F238E27FC236}">
                            <a16:creationId xmlns:a16="http://schemas.microsoft.com/office/drawing/2014/main" id="{88710619-D609-4ABA-8EC3-1DBA3A476E15}"/>
                          </a:ext>
                        </a:extLst>
                      </p:cNvPr>
                      <p:cNvPicPr/>
                      <p:nvPr/>
                    </p:nvPicPr>
                    <p:blipFill>
                      <a:blip r:embed="rId8"/>
                      <a:stretch>
                        <a:fillRect/>
                      </a:stretch>
                    </p:blipFill>
                    <p:spPr>
                      <a:xfrm>
                        <a:off x="1191" y="1588"/>
                        <a:ext cx="1191" cy="1588"/>
                      </a:xfrm>
                      <a:prstGeom prst="rect">
                        <a:avLst/>
                      </a:prstGeom>
                    </p:spPr>
                  </p:pic>
                </p:oleObj>
              </mc:Fallback>
            </mc:AlternateContent>
          </a:graphicData>
        </a:graphic>
      </p:graphicFrame>
      <p:sp>
        <p:nvSpPr>
          <p:cNvPr id="2" name="Title Placeholder 1"/>
          <p:cNvSpPr>
            <a:spLocks noGrp="1"/>
          </p:cNvSpPr>
          <p:nvPr>
            <p:ph type="title"/>
          </p:nvPr>
        </p:nvSpPr>
        <p:spPr bwMode="gray">
          <a:xfrm>
            <a:off x="360000" y="152400"/>
            <a:ext cx="8424000" cy="647700"/>
          </a:xfrm>
          <a:prstGeom prst="rect">
            <a:avLst/>
          </a:prstGeom>
        </p:spPr>
        <p:txBody>
          <a:bodyPr vert="horz" lIns="0" tIns="0" rIns="0" bIns="0" rtlCol="0" anchor="b" anchorCtr="0">
            <a:noAutofit/>
          </a:bodyPr>
          <a:lstStyle/>
          <a:p>
            <a:r>
              <a:rPr kumimoji="1" lang="ja-JP" altLang="en-US"/>
              <a:t>スライドタイトル</a:t>
            </a:r>
            <a:r>
              <a:rPr lang="ja-JP" altLang="en-US" noProof="0"/>
              <a:t>（入力が必要）</a:t>
            </a:r>
            <a:endParaRPr lang="en-US" noProof="0"/>
          </a:p>
        </p:txBody>
      </p:sp>
      <p:sp>
        <p:nvSpPr>
          <p:cNvPr id="9" name="スライド番号プレースホルダ 9"/>
          <p:cNvSpPr>
            <a:spLocks noGrp="1"/>
          </p:cNvSpPr>
          <p:nvPr>
            <p:ph type="sldNum" sz="quarter" idx="4"/>
          </p:nvPr>
        </p:nvSpPr>
        <p:spPr bwMode="gray">
          <a:xfrm>
            <a:off x="359100" y="6588000"/>
            <a:ext cx="135000" cy="169200"/>
          </a:xfrm>
          <a:prstGeom prst="rect">
            <a:avLst/>
          </a:prstGeom>
        </p:spPr>
        <p:txBody>
          <a:bodyPr vert="horz" wrap="none" lIns="0" tIns="0" rIns="0" bIns="0" rtlCol="0" anchor="b" anchorCtr="0"/>
          <a:lstStyle>
            <a:lvl1pPr algn="r">
              <a:defRPr sz="675">
                <a:solidFill>
                  <a:schemeClr val="tx1"/>
                </a:solidFill>
                <a:latin typeface="+mn-lt"/>
                <a:ea typeface="+mn-ea"/>
                <a:cs typeface="+mn-cs"/>
              </a:defRPr>
            </a:lvl1pPr>
          </a:lstStyle>
          <a:p>
            <a:fld id="{AA5FCFE5-FE56-4EF1-80A8-07776887C2A1}" type="slidenum">
              <a:rPr lang="ja-JP" altLang="en-US" smtClean="0"/>
              <a:pPr/>
              <a:t>‹#›</a:t>
            </a:fld>
            <a:endParaRPr lang="ja-JP" altLang="en-US"/>
          </a:p>
        </p:txBody>
      </p:sp>
      <p:sp>
        <p:nvSpPr>
          <p:cNvPr id="3" name="テキスト プレースホルダー 2"/>
          <p:cNvSpPr>
            <a:spLocks noGrp="1"/>
          </p:cNvSpPr>
          <p:nvPr>
            <p:ph type="body" idx="1"/>
          </p:nvPr>
        </p:nvSpPr>
        <p:spPr bwMode="gray">
          <a:xfrm>
            <a:off x="360000" y="1484725"/>
            <a:ext cx="8424000" cy="4824000"/>
          </a:xfrm>
          <a:prstGeom prst="rect">
            <a:avLst/>
          </a:prstGeom>
        </p:spPr>
        <p:txBody>
          <a:bodyPr vert="horz" lIns="0" tIns="0" rIns="0" bIns="0" rtlCol="0">
            <a:normAutofit/>
          </a:bodyPr>
          <a:lstStyle/>
          <a:p>
            <a:pPr lvl="0"/>
            <a:r>
              <a:rPr kumimoji="1" lang="ja-JP" altLang="en-US"/>
              <a:t>マスター テキストの書式設定</a:t>
            </a:r>
          </a:p>
          <a:p>
            <a:pPr lvl="1"/>
            <a:r>
              <a:rPr kumimoji="1" lang="ja-JP" altLang="en-US"/>
              <a:t>第 </a:t>
            </a:r>
            <a:r>
              <a:rPr kumimoji="1" lang="en-US" altLang="ja-JP"/>
              <a:t>1 </a:t>
            </a:r>
            <a:r>
              <a:rPr kumimoji="1" lang="ja-JP" altLang="en-US"/>
              <a:t>レベル</a:t>
            </a:r>
          </a:p>
          <a:p>
            <a:pPr lvl="2"/>
            <a:r>
              <a:rPr kumimoji="1" lang="ja-JP" altLang="en-US"/>
              <a:t>第 </a:t>
            </a:r>
            <a:r>
              <a:rPr kumimoji="1" lang="en-US" altLang="ja-JP"/>
              <a:t>2 </a:t>
            </a:r>
            <a:r>
              <a:rPr kumimoji="1" lang="ja-JP" altLang="en-US"/>
              <a:t>レベル</a:t>
            </a:r>
          </a:p>
          <a:p>
            <a:pPr lvl="3"/>
            <a:r>
              <a:rPr kumimoji="1" lang="ja-JP" altLang="en-US"/>
              <a:t>第 </a:t>
            </a:r>
            <a:r>
              <a:rPr kumimoji="1" lang="en-US" altLang="ja-JP"/>
              <a:t>3 </a:t>
            </a:r>
            <a:r>
              <a:rPr kumimoji="1" lang="ja-JP" altLang="en-US"/>
              <a:t>レベル</a:t>
            </a:r>
          </a:p>
        </p:txBody>
      </p:sp>
    </p:spTree>
    <p:extLst>
      <p:ext uri="{BB962C8B-B14F-4D97-AF65-F5344CB8AC3E}">
        <p14:creationId xmlns:p14="http://schemas.microsoft.com/office/powerpoint/2010/main" val="1436707131"/>
      </p:ext>
    </p:extLst>
  </p:cSld>
  <p:clrMap bg1="lt1" tx1="dk1" bg2="lt2" tx2="dk2" accent1="accent1" accent2="accent2" accent3="accent3" accent4="accent4" accent5="accent5" accent6="accent6" hlink="hlink" folHlink="folHlink"/>
  <p:sldLayoutIdLst>
    <p:sldLayoutId id="2147483661" r:id="rId1"/>
    <p:sldLayoutId id="2147483664" r:id="rId2"/>
    <p:sldLayoutId id="2147483662" r:id="rId3"/>
    <p:sldLayoutId id="2147483663" r:id="rId4"/>
  </p:sldLayoutIdLst>
  <p:hf hdr="0"/>
  <p:txStyles>
    <p:titleStyle>
      <a:lvl1pPr algn="l" defTabSz="742923" rtl="0" eaLnBrk="1" latinLnBrk="0" hangingPunct="1">
        <a:spcBef>
          <a:spcPct val="0"/>
        </a:spcBef>
        <a:buNone/>
        <a:defRPr kumimoji="1" sz="1800" b="1" kern="1200" baseline="0">
          <a:solidFill>
            <a:schemeClr val="tx1"/>
          </a:solidFill>
          <a:latin typeface="+mj-lt"/>
          <a:ea typeface="+mj-ea"/>
          <a:cs typeface="+mj-cs"/>
        </a:defRPr>
      </a:lvl1pPr>
    </p:titleStyle>
    <p:bodyStyle>
      <a:lvl1pPr marL="0" indent="0" algn="l" defTabSz="742923" rtl="0" eaLnBrk="1" latinLnBrk="0" hangingPunct="1">
        <a:lnSpc>
          <a:spcPct val="110000"/>
        </a:lnSpc>
        <a:spcBef>
          <a:spcPts val="450"/>
        </a:spcBef>
        <a:spcAft>
          <a:spcPts val="0"/>
        </a:spcAft>
        <a:buSzPct val="100000"/>
        <a:buFont typeface="Arial" panose="020B0604020202020204" pitchFamily="34" charset="0"/>
        <a:buNone/>
        <a:defRPr kumimoji="1" sz="1200" b="0" kern="1200">
          <a:solidFill>
            <a:schemeClr val="tx1"/>
          </a:solidFill>
          <a:latin typeface="+mn-lt"/>
          <a:ea typeface="+mn-ea"/>
          <a:cs typeface="+mn-cs"/>
        </a:defRPr>
      </a:lvl1pPr>
      <a:lvl2pPr marL="189000" indent="-189000" algn="l" defTabSz="742923" rtl="0" eaLnBrk="1" latinLnBrk="0" hangingPunct="1">
        <a:lnSpc>
          <a:spcPct val="110000"/>
        </a:lnSpc>
        <a:spcBef>
          <a:spcPts val="450"/>
        </a:spcBef>
        <a:spcAft>
          <a:spcPts val="0"/>
        </a:spcAft>
        <a:buClrTx/>
        <a:buSzPct val="100000"/>
        <a:buFont typeface="Wingdings" panose="05000000000000000000" pitchFamily="2" charset="2"/>
        <a:buChar char="n"/>
        <a:defRPr kumimoji="1" lang="en-US" sz="1200" b="0" kern="1200" dirty="0" smtClean="0">
          <a:solidFill>
            <a:schemeClr val="tx1"/>
          </a:solidFill>
          <a:latin typeface="+mn-lt"/>
          <a:ea typeface="+mn-ea"/>
          <a:cs typeface="+mn-cs"/>
        </a:defRPr>
      </a:lvl2pPr>
      <a:lvl3pPr marL="378000" indent="-189000" algn="l" defTabSz="742923" rtl="0" eaLnBrk="1" latinLnBrk="0" hangingPunct="1">
        <a:lnSpc>
          <a:spcPct val="110000"/>
        </a:lnSpc>
        <a:spcBef>
          <a:spcPts val="450"/>
        </a:spcBef>
        <a:spcAft>
          <a:spcPts val="0"/>
        </a:spcAft>
        <a:buClrTx/>
        <a:buSzPct val="100000"/>
        <a:buFont typeface="Wingdings" panose="05000000000000000000" pitchFamily="2" charset="2"/>
        <a:buChar char="Ø"/>
        <a:defRPr kumimoji="1" lang="en-US" sz="1200" b="0" kern="1200" dirty="0" smtClean="0">
          <a:solidFill>
            <a:schemeClr val="tx1"/>
          </a:solidFill>
          <a:latin typeface="+mn-lt"/>
          <a:ea typeface="+mn-ea"/>
          <a:cs typeface="+mn-cs"/>
        </a:defRPr>
      </a:lvl3pPr>
      <a:lvl4pPr marL="513000" indent="-135000" algn="l" defTabSz="742923" rtl="0" eaLnBrk="1" latinLnBrk="0" hangingPunct="1">
        <a:lnSpc>
          <a:spcPct val="110000"/>
        </a:lnSpc>
        <a:spcBef>
          <a:spcPts val="450"/>
        </a:spcBef>
        <a:spcAft>
          <a:spcPts val="0"/>
        </a:spcAft>
        <a:buClrTx/>
        <a:buSzPct val="100000"/>
        <a:buFont typeface="Arial" panose="020B0604020202020204" pitchFamily="34" charset="0"/>
        <a:buChar char="•"/>
        <a:defRPr kumimoji="1" lang="en-US" sz="1200" b="0" kern="1200" baseline="0" dirty="0" smtClean="0">
          <a:solidFill>
            <a:schemeClr val="tx1"/>
          </a:solidFill>
          <a:latin typeface="+mn-lt"/>
          <a:ea typeface="+mn-ea"/>
          <a:cs typeface="+mn-cs"/>
        </a:defRPr>
      </a:lvl4pPr>
      <a:lvl5pPr marL="702000" indent="-189000" algn="l" defTabSz="648768" rtl="0" eaLnBrk="1" latinLnBrk="0" hangingPunct="1">
        <a:lnSpc>
          <a:spcPct val="110000"/>
        </a:lnSpc>
        <a:spcBef>
          <a:spcPts val="450"/>
        </a:spcBef>
        <a:spcAft>
          <a:spcPts val="0"/>
        </a:spcAft>
        <a:buClrTx/>
        <a:buSzPct val="100000"/>
        <a:buFont typeface="Verdana" panose="020B0604030504040204" pitchFamily="34" charset="0"/>
        <a:buChar char="−"/>
        <a:tabLst/>
        <a:defRPr kumimoji="1" lang="en-US" sz="1200" kern="1200" baseline="0" dirty="0" smtClean="0">
          <a:solidFill>
            <a:schemeClr val="tx1"/>
          </a:solidFill>
          <a:latin typeface="+mn-lt"/>
          <a:ea typeface="+mn-ea"/>
          <a:cs typeface="+mn-cs"/>
        </a:defRPr>
      </a:lvl5pPr>
      <a:lvl6pPr marL="891000" indent="-189000" algn="l" defTabSz="742923" rtl="0" eaLnBrk="1" latinLnBrk="0" hangingPunct="1">
        <a:lnSpc>
          <a:spcPct val="110000"/>
        </a:lnSpc>
        <a:spcBef>
          <a:spcPts val="450"/>
        </a:spcBef>
        <a:spcAft>
          <a:spcPts val="0"/>
        </a:spcAft>
        <a:buFont typeface="Wingdings" panose="05000000000000000000" pitchFamily="2" charset="2"/>
        <a:buChar char="ü"/>
        <a:defRPr kumimoji="1" sz="1200" kern="1200" baseline="0">
          <a:solidFill>
            <a:schemeClr val="tx1"/>
          </a:solidFill>
          <a:latin typeface="+mn-lt"/>
          <a:ea typeface="+mn-ea"/>
          <a:cs typeface="+mn-cs"/>
        </a:defRPr>
      </a:lvl6pPr>
      <a:lvl7pPr marL="432884" indent="-143320" algn="l" defTabSz="742923" rtl="0" eaLnBrk="1" latinLnBrk="0" hangingPunct="1">
        <a:spcBef>
          <a:spcPts val="0"/>
        </a:spcBef>
        <a:spcAft>
          <a:spcPts val="812"/>
        </a:spcAft>
        <a:buFont typeface="Verdana" panose="020B0604030504040204" pitchFamily="34" charset="0"/>
        <a:buChar char="−"/>
        <a:defRPr kumimoji="1" sz="975" kern="1200">
          <a:solidFill>
            <a:schemeClr val="tx1"/>
          </a:solidFill>
          <a:latin typeface="+mn-lt"/>
          <a:ea typeface="+mn-ea"/>
          <a:cs typeface="+mn-cs"/>
        </a:defRPr>
      </a:lvl7pPr>
      <a:lvl8pPr marL="432884" indent="-143320" algn="l" defTabSz="742923" rtl="0" eaLnBrk="1" latinLnBrk="0" hangingPunct="1">
        <a:spcBef>
          <a:spcPts val="0"/>
        </a:spcBef>
        <a:spcAft>
          <a:spcPts val="812"/>
        </a:spcAft>
        <a:buFont typeface="Verdana" panose="020B0604030504040204" pitchFamily="34" charset="0"/>
        <a:buChar char="−"/>
        <a:defRPr kumimoji="1" sz="975" kern="1200" baseline="0">
          <a:solidFill>
            <a:schemeClr val="tx1"/>
          </a:solidFill>
          <a:latin typeface="+mn-lt"/>
          <a:ea typeface="+mn-ea"/>
          <a:cs typeface="+mn-cs"/>
        </a:defRPr>
      </a:lvl8pPr>
      <a:lvl9pPr marL="432884" indent="-143320" algn="l" defTabSz="742923" rtl="0" eaLnBrk="1" latinLnBrk="0" hangingPunct="1">
        <a:spcBef>
          <a:spcPts val="0"/>
        </a:spcBef>
        <a:spcAft>
          <a:spcPts val="812"/>
        </a:spcAft>
        <a:buFont typeface="Verdana" panose="020B0604030504040204" pitchFamily="34" charset="0"/>
        <a:buChar char="−"/>
        <a:defRPr kumimoji="1" sz="975" kern="1200" baseline="0">
          <a:solidFill>
            <a:schemeClr val="tx1"/>
          </a:solidFill>
          <a:latin typeface="+mn-lt"/>
          <a:ea typeface="+mn-ea"/>
          <a:cs typeface="+mn-cs"/>
        </a:defRPr>
      </a:lvl9pPr>
    </p:bodyStyle>
    <p:otherStyle>
      <a:defPPr>
        <a:defRPr lang="en-US"/>
      </a:defPPr>
      <a:lvl1pPr marL="0" algn="l" defTabSz="742923" rtl="0" eaLnBrk="1" latinLnBrk="0" hangingPunct="1">
        <a:defRPr kumimoji="1" sz="1463" kern="1200">
          <a:solidFill>
            <a:schemeClr val="tx1"/>
          </a:solidFill>
          <a:latin typeface="+mn-lt"/>
          <a:ea typeface="+mn-ea"/>
          <a:cs typeface="+mn-cs"/>
        </a:defRPr>
      </a:lvl1pPr>
      <a:lvl2pPr marL="371462" algn="l" defTabSz="742923" rtl="0" eaLnBrk="1" latinLnBrk="0" hangingPunct="1">
        <a:defRPr kumimoji="1" sz="1463" kern="1200">
          <a:solidFill>
            <a:schemeClr val="tx1"/>
          </a:solidFill>
          <a:latin typeface="+mn-lt"/>
          <a:ea typeface="+mn-ea"/>
          <a:cs typeface="+mn-cs"/>
        </a:defRPr>
      </a:lvl2pPr>
      <a:lvl3pPr marL="742923" algn="l" defTabSz="742923" rtl="0" eaLnBrk="1" latinLnBrk="0" hangingPunct="1">
        <a:defRPr kumimoji="1" sz="1463" kern="1200">
          <a:solidFill>
            <a:schemeClr val="tx1"/>
          </a:solidFill>
          <a:latin typeface="+mn-lt"/>
          <a:ea typeface="+mn-ea"/>
          <a:cs typeface="+mn-cs"/>
        </a:defRPr>
      </a:lvl3pPr>
      <a:lvl4pPr marL="1114385" algn="l" defTabSz="742923" rtl="0" eaLnBrk="1" latinLnBrk="0" hangingPunct="1">
        <a:defRPr kumimoji="1" sz="1463" kern="1200">
          <a:solidFill>
            <a:schemeClr val="tx1"/>
          </a:solidFill>
          <a:latin typeface="+mn-lt"/>
          <a:ea typeface="+mn-ea"/>
          <a:cs typeface="+mn-cs"/>
        </a:defRPr>
      </a:lvl4pPr>
      <a:lvl5pPr marL="1485845" algn="l" defTabSz="742923" rtl="0" eaLnBrk="1" latinLnBrk="0" hangingPunct="1">
        <a:defRPr kumimoji="1" sz="1463" kern="1200">
          <a:solidFill>
            <a:schemeClr val="tx1"/>
          </a:solidFill>
          <a:latin typeface="+mn-lt"/>
          <a:ea typeface="+mn-ea"/>
          <a:cs typeface="+mn-cs"/>
        </a:defRPr>
      </a:lvl5pPr>
      <a:lvl6pPr marL="1857308" algn="l" defTabSz="742923" rtl="0" eaLnBrk="1" latinLnBrk="0" hangingPunct="1">
        <a:defRPr kumimoji="1" sz="1463" kern="1200">
          <a:solidFill>
            <a:schemeClr val="tx1"/>
          </a:solidFill>
          <a:latin typeface="+mn-lt"/>
          <a:ea typeface="+mn-ea"/>
          <a:cs typeface="+mn-cs"/>
        </a:defRPr>
      </a:lvl6pPr>
      <a:lvl7pPr marL="2228769" algn="l" defTabSz="742923" rtl="0" eaLnBrk="1" latinLnBrk="0" hangingPunct="1">
        <a:defRPr kumimoji="1" sz="1463" kern="1200">
          <a:solidFill>
            <a:schemeClr val="tx1"/>
          </a:solidFill>
          <a:latin typeface="+mn-lt"/>
          <a:ea typeface="+mn-ea"/>
          <a:cs typeface="+mn-cs"/>
        </a:defRPr>
      </a:lvl7pPr>
      <a:lvl8pPr marL="2600230" algn="l" defTabSz="742923" rtl="0" eaLnBrk="1" latinLnBrk="0" hangingPunct="1">
        <a:defRPr kumimoji="1" sz="1463" kern="1200">
          <a:solidFill>
            <a:schemeClr val="tx1"/>
          </a:solidFill>
          <a:latin typeface="+mn-lt"/>
          <a:ea typeface="+mn-ea"/>
          <a:cs typeface="+mn-cs"/>
        </a:defRPr>
      </a:lvl8pPr>
      <a:lvl9pPr marL="2971691" algn="l" defTabSz="742923" rtl="0" eaLnBrk="1" latinLnBrk="0" hangingPunct="1">
        <a:defRPr kumimoji="1" sz="1463"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880" userDrawn="1">
          <p15:clr>
            <a:srgbClr val="A4A3A4"/>
          </p15:clr>
        </p15:guide>
        <p15:guide id="2" orient="horz" pos="96" userDrawn="1">
          <p15:clr>
            <a:srgbClr val="A4A3A4"/>
          </p15:clr>
        </p15:guide>
        <p15:guide id="3" pos="2795" userDrawn="1">
          <p15:clr>
            <a:srgbClr val="A4A3A4"/>
          </p15:clr>
        </p15:guide>
        <p15:guide id="4" pos="2965" userDrawn="1">
          <p15:clr>
            <a:srgbClr val="A4A3A4"/>
          </p15:clr>
        </p15:guide>
        <p15:guide id="5" pos="5534" userDrawn="1">
          <p15:clr>
            <a:srgbClr val="A4A3A4"/>
          </p15:clr>
        </p15:guide>
        <p15:guide id="6" pos="227" userDrawn="1">
          <p15:clr>
            <a:srgbClr val="A4A3A4"/>
          </p15:clr>
        </p15:guide>
        <p15:guide id="7" orient="horz" pos="504" userDrawn="1">
          <p15:clr>
            <a:srgbClr val="A4A3A4"/>
          </p15:clr>
        </p15:guide>
        <p15:guide id="8" orient="horz" pos="527" userDrawn="1">
          <p15:clr>
            <a:srgbClr val="A4A3A4"/>
          </p15:clr>
        </p15:guide>
        <p15:guide id="9" orient="horz" pos="935" userDrawn="1">
          <p15:clr>
            <a:srgbClr val="A4A3A4"/>
          </p15:clr>
        </p15:guide>
        <p15:guide id="10" orient="horz" pos="3974" userDrawn="1">
          <p15:clr>
            <a:srgbClr val="A4A3A4"/>
          </p15:clr>
        </p15:guide>
        <p15:guide id="11" orient="horz" pos="4156" userDrawn="1">
          <p15:clr>
            <a:srgbClr val="A4A3A4"/>
          </p15:clr>
        </p15:guide>
        <p15:guide id="12" orient="horz" pos="4269" userDrawn="1">
          <p15:clr>
            <a:srgbClr val="A4A3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hyperlink" Target="http://www.xxxxxxxxxx/"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www.xxxxxxxxxx/"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11.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2">
            <a:extLst>
              <a:ext uri="{FF2B5EF4-FFF2-40B4-BE49-F238E27FC236}">
                <a16:creationId xmlns:a16="http://schemas.microsoft.com/office/drawing/2014/main" id="{162DD602-939A-CC2C-49F5-999B7237CED6}"/>
              </a:ext>
            </a:extLst>
          </p:cNvPr>
          <p:cNvSpPr txBox="1"/>
          <p:nvPr/>
        </p:nvSpPr>
        <p:spPr bwMode="gray">
          <a:xfrm>
            <a:off x="1515942" y="4888430"/>
            <a:ext cx="6229247" cy="2071924"/>
          </a:xfrm>
          <a:prstGeom prst="rect">
            <a:avLst/>
          </a:prstGeom>
        </p:spPr>
        <p:txBody>
          <a:bodyPr vert="horz" lIns="0" tIns="0" rIns="0" bIns="0" rtlCol="0" anchor="ctr" anchorCtr="0">
            <a:noAutofit/>
          </a:bodyPr>
          <a:lstStyle>
            <a:defPPr>
              <a:defRPr lang="en-US"/>
            </a:defPPr>
            <a:lvl1pPr marL="0" algn="l" defTabSz="990564" rtl="0" eaLnBrk="1" fontAlgn="base" latinLnBrk="0" hangingPunct="1">
              <a:lnSpc>
                <a:spcPct val="100000"/>
              </a:lnSpc>
              <a:spcBef>
                <a:spcPct val="0"/>
              </a:spcBef>
              <a:spcAft>
                <a:spcPct val="0"/>
              </a:spcAft>
              <a:buNone/>
              <a:defRPr kumimoji="1" sz="2000" b="1" kern="1200" baseline="0">
                <a:solidFill>
                  <a:schemeClr val="tx1"/>
                </a:solidFill>
                <a:latin typeface="+mj-lt"/>
                <a:ea typeface="+mj-ea"/>
                <a:cs typeface="+mj-cs"/>
                <a:sym typeface="+mj-lt"/>
              </a:defRPr>
            </a:lvl1pPr>
            <a:lvl2pPr marL="429768" algn="l" defTabSz="914400" rtl="0" eaLnBrk="1" fontAlgn="base" latinLnBrk="0" hangingPunct="1">
              <a:spcBef>
                <a:spcPct val="0"/>
              </a:spcBef>
              <a:spcAft>
                <a:spcPct val="0"/>
              </a:spcAft>
              <a:defRPr sz="1900" kern="1200">
                <a:solidFill>
                  <a:schemeClr val="tx1"/>
                </a:solidFill>
                <a:latin typeface="Arial"/>
                <a:ea typeface="+mn-ea"/>
                <a:cs typeface="Arial"/>
              </a:defRPr>
            </a:lvl2pPr>
            <a:lvl3pPr marL="859536" algn="l" defTabSz="914400" rtl="0" eaLnBrk="1" fontAlgn="base" latinLnBrk="0" hangingPunct="1">
              <a:spcBef>
                <a:spcPct val="0"/>
              </a:spcBef>
              <a:spcAft>
                <a:spcPct val="0"/>
              </a:spcAft>
              <a:defRPr sz="1900" kern="1200">
                <a:solidFill>
                  <a:schemeClr val="tx1"/>
                </a:solidFill>
                <a:latin typeface="Arial"/>
                <a:ea typeface="+mn-ea"/>
                <a:cs typeface="Arial"/>
              </a:defRPr>
            </a:lvl3pPr>
            <a:lvl4pPr marL="1289304" algn="l" defTabSz="914400" rtl="0" eaLnBrk="1" fontAlgn="base" latinLnBrk="0" hangingPunct="1">
              <a:spcBef>
                <a:spcPct val="0"/>
              </a:spcBef>
              <a:spcAft>
                <a:spcPct val="0"/>
              </a:spcAft>
              <a:defRPr sz="1900" kern="1200">
                <a:solidFill>
                  <a:schemeClr val="tx1"/>
                </a:solidFill>
                <a:latin typeface="Arial"/>
                <a:ea typeface="+mn-ea"/>
                <a:cs typeface="Arial"/>
              </a:defRPr>
            </a:lvl4pPr>
            <a:lvl5pPr marL="1719072" algn="l" defTabSz="914400" rtl="0" eaLnBrk="1" fontAlgn="base" latinLnBrk="0" hangingPunct="1">
              <a:spcBef>
                <a:spcPct val="0"/>
              </a:spcBef>
              <a:spcAft>
                <a:spcPct val="0"/>
              </a:spcAft>
              <a:defRPr sz="1900" kern="1200">
                <a:solidFill>
                  <a:schemeClr val="tx1"/>
                </a:solidFill>
                <a:latin typeface="Arial"/>
                <a:ea typeface="+mn-ea"/>
                <a:cs typeface="Arial"/>
              </a:defRPr>
            </a:lvl5pPr>
            <a:lvl6pPr marL="2148840" algn="l" defTabSz="859536" rtl="0" eaLnBrk="1" latinLnBrk="0" hangingPunct="1">
              <a:defRPr sz="1900" kern="1200">
                <a:solidFill>
                  <a:schemeClr val="tx1"/>
                </a:solidFill>
                <a:latin typeface="Arial"/>
                <a:ea typeface="+mn-ea"/>
                <a:cs typeface="Arial"/>
              </a:defRPr>
            </a:lvl6pPr>
            <a:lvl7pPr marL="2578608" algn="l" defTabSz="859536" rtl="0" eaLnBrk="1" latinLnBrk="0" hangingPunct="1">
              <a:defRPr sz="1900" kern="1200">
                <a:solidFill>
                  <a:schemeClr val="tx1"/>
                </a:solidFill>
                <a:latin typeface="Arial"/>
                <a:ea typeface="+mn-ea"/>
                <a:cs typeface="Arial"/>
              </a:defRPr>
            </a:lvl7pPr>
            <a:lvl8pPr marL="3008376" algn="l" defTabSz="859536" rtl="0" eaLnBrk="1" latinLnBrk="0" hangingPunct="1">
              <a:defRPr sz="1900" kern="1200">
                <a:solidFill>
                  <a:schemeClr val="tx1"/>
                </a:solidFill>
                <a:latin typeface="Arial"/>
                <a:ea typeface="+mn-ea"/>
                <a:cs typeface="Arial"/>
              </a:defRPr>
            </a:lvl8pPr>
            <a:lvl9pPr marL="3438144" algn="l" defTabSz="859536" rtl="0" eaLnBrk="1" latinLnBrk="0" hangingPunct="1">
              <a:defRPr sz="1900" kern="1200">
                <a:solidFill>
                  <a:schemeClr val="tx1"/>
                </a:solidFill>
                <a:latin typeface="Arial"/>
                <a:ea typeface="+mn-ea"/>
                <a:cs typeface="Arial"/>
              </a:defRPr>
            </a:lvl9pPr>
          </a:lstStyle>
          <a:p>
            <a:pPr algn="ctr" fontAlgn="auto">
              <a:spcBef>
                <a:spcPts val="277"/>
              </a:spcBef>
            </a:pPr>
            <a:r>
              <a:rPr lang="ja-JP" altLang="en-US" sz="2215">
                <a:latin typeface="+mn-ea"/>
              </a:rPr>
              <a:t>令和</a:t>
            </a:r>
            <a:r>
              <a:rPr lang="en-US" altLang="ja-JP" sz="2215">
                <a:latin typeface="+mn-ea"/>
              </a:rPr>
              <a:t>8</a:t>
            </a:r>
            <a:r>
              <a:rPr lang="ja-JP" altLang="en-US" sz="2215">
                <a:latin typeface="+mn-ea"/>
              </a:rPr>
              <a:t>年</a:t>
            </a:r>
            <a:r>
              <a:rPr lang="en-US" altLang="ja-JP" sz="2215">
                <a:latin typeface="+mn-ea"/>
              </a:rPr>
              <a:t>8月28日</a:t>
            </a:r>
          </a:p>
          <a:p>
            <a:pPr algn="ctr"/>
            <a:r>
              <a:rPr lang="ja-JP" altLang="en-US" sz="2215">
                <a:latin typeface="+mn-ea"/>
              </a:rPr>
              <a:t>スポーツ庁</a:t>
            </a:r>
            <a:endParaRPr lang="en-US" altLang="ja-JP" sz="2215">
              <a:latin typeface="+mn-ea"/>
            </a:endParaRPr>
          </a:p>
          <a:p>
            <a:pPr algn="ctr"/>
            <a:endParaRPr lang="en-US" altLang="ja-JP" sz="1477">
              <a:latin typeface="+mn-ea"/>
              <a:ea typeface="+mn-ea"/>
            </a:endParaRPr>
          </a:p>
          <a:p>
            <a:pPr algn="ctr"/>
            <a:r>
              <a:rPr lang="ja-JP" altLang="en-US" sz="1477">
                <a:latin typeface="+mn-ea"/>
                <a:ea typeface="+mn-ea"/>
              </a:rPr>
              <a:t>令和</a:t>
            </a:r>
            <a:r>
              <a:rPr lang="en-US" altLang="ja-JP" sz="1477">
                <a:latin typeface="+mn-ea"/>
                <a:ea typeface="+mn-ea"/>
              </a:rPr>
              <a:t>8</a:t>
            </a:r>
            <a:r>
              <a:rPr lang="ja-JP" altLang="en-US" sz="1477">
                <a:latin typeface="+mn-ea"/>
                <a:ea typeface="+mn-ea"/>
              </a:rPr>
              <a:t>年度 スポーツを活用した自律的地域成長促進事業 事務局</a:t>
            </a:r>
          </a:p>
          <a:p>
            <a:pPr algn="ctr"/>
            <a:r>
              <a:rPr lang="ja-JP" altLang="en-US" sz="1477">
                <a:latin typeface="+mn-ea"/>
              </a:rPr>
              <a:t>（事務局：</a:t>
            </a:r>
            <a:r>
              <a:rPr lang="ja-JP" altLang="ja-JP" sz="1477">
                <a:latin typeface="+mn-ea"/>
              </a:rPr>
              <a:t>合同会社デロイトトーマツ</a:t>
            </a:r>
            <a:r>
              <a:rPr lang="ja-JP" altLang="en-US" sz="1477">
                <a:latin typeface="+mn-ea"/>
              </a:rPr>
              <a:t>）</a:t>
            </a:r>
            <a:endParaRPr lang="en-US" altLang="ja-JP" sz="1477">
              <a:solidFill>
                <a:srgbClr val="FF0000"/>
              </a:solidFill>
              <a:latin typeface="+mn-ea"/>
              <a:ea typeface="+mn-ea"/>
            </a:endParaRPr>
          </a:p>
        </p:txBody>
      </p:sp>
      <p:sp>
        <p:nvSpPr>
          <p:cNvPr id="6" name="正方形/長方形 5">
            <a:extLst>
              <a:ext uri="{FF2B5EF4-FFF2-40B4-BE49-F238E27FC236}">
                <a16:creationId xmlns:a16="http://schemas.microsoft.com/office/drawing/2014/main" id="{6DE030E7-7C0C-75FC-54DB-3DBAF8BE299F}"/>
              </a:ext>
            </a:extLst>
          </p:cNvPr>
          <p:cNvSpPr/>
          <p:nvPr/>
        </p:nvSpPr>
        <p:spPr bwMode="gray">
          <a:xfrm>
            <a:off x="0" y="437321"/>
            <a:ext cx="9144000" cy="2365983"/>
          </a:xfrm>
          <a:prstGeom prst="rect">
            <a:avLst/>
          </a:prstGeom>
          <a:solidFill>
            <a:srgbClr val="ED8B00"/>
          </a:solidFill>
          <a:ln w="12700" algn="ctr">
            <a:noFill/>
            <a:miter lim="800000"/>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defRPr lang="en-US"/>
            </a:defPPr>
            <a:lvl1pPr marL="0" algn="l" defTabSz="914400" rtl="0" eaLnBrk="1" fontAlgn="base" latinLnBrk="0" hangingPunct="1">
              <a:spcBef>
                <a:spcPct val="0"/>
              </a:spcBef>
              <a:spcAft>
                <a:spcPct val="0"/>
              </a:spcAft>
              <a:defRPr sz="1900" kern="1200">
                <a:solidFill>
                  <a:schemeClr val="tx1"/>
                </a:solidFill>
                <a:latin typeface="Arial"/>
                <a:ea typeface="+mn-ea"/>
                <a:cs typeface="Arial"/>
              </a:defRPr>
            </a:lvl1pPr>
            <a:lvl2pPr marL="429768" algn="l" defTabSz="914400" rtl="0" eaLnBrk="1" fontAlgn="base" latinLnBrk="0" hangingPunct="1">
              <a:spcBef>
                <a:spcPct val="0"/>
              </a:spcBef>
              <a:spcAft>
                <a:spcPct val="0"/>
              </a:spcAft>
              <a:defRPr sz="1900" kern="1200">
                <a:solidFill>
                  <a:schemeClr val="tx1"/>
                </a:solidFill>
                <a:latin typeface="Arial"/>
                <a:ea typeface="+mn-ea"/>
                <a:cs typeface="Arial"/>
              </a:defRPr>
            </a:lvl2pPr>
            <a:lvl3pPr marL="859536" algn="l" defTabSz="914400" rtl="0" eaLnBrk="1" fontAlgn="base" latinLnBrk="0" hangingPunct="1">
              <a:spcBef>
                <a:spcPct val="0"/>
              </a:spcBef>
              <a:spcAft>
                <a:spcPct val="0"/>
              </a:spcAft>
              <a:defRPr sz="1900" kern="1200">
                <a:solidFill>
                  <a:schemeClr val="tx1"/>
                </a:solidFill>
                <a:latin typeface="Arial"/>
                <a:ea typeface="+mn-ea"/>
                <a:cs typeface="Arial"/>
              </a:defRPr>
            </a:lvl3pPr>
            <a:lvl4pPr marL="1289304" algn="l" defTabSz="914400" rtl="0" eaLnBrk="1" fontAlgn="base" latinLnBrk="0" hangingPunct="1">
              <a:spcBef>
                <a:spcPct val="0"/>
              </a:spcBef>
              <a:spcAft>
                <a:spcPct val="0"/>
              </a:spcAft>
              <a:defRPr sz="1900" kern="1200">
                <a:solidFill>
                  <a:schemeClr val="tx1"/>
                </a:solidFill>
                <a:latin typeface="Arial"/>
                <a:ea typeface="+mn-ea"/>
                <a:cs typeface="Arial"/>
              </a:defRPr>
            </a:lvl4pPr>
            <a:lvl5pPr marL="1719072" algn="l" defTabSz="914400" rtl="0" eaLnBrk="1" fontAlgn="base" latinLnBrk="0" hangingPunct="1">
              <a:spcBef>
                <a:spcPct val="0"/>
              </a:spcBef>
              <a:spcAft>
                <a:spcPct val="0"/>
              </a:spcAft>
              <a:defRPr sz="1900" kern="1200">
                <a:solidFill>
                  <a:schemeClr val="tx1"/>
                </a:solidFill>
                <a:latin typeface="Arial"/>
                <a:ea typeface="+mn-ea"/>
                <a:cs typeface="Arial"/>
              </a:defRPr>
            </a:lvl5pPr>
            <a:lvl6pPr marL="2148840" algn="l" defTabSz="859536" rtl="0" eaLnBrk="1" latinLnBrk="0" hangingPunct="1">
              <a:defRPr sz="1900" kern="1200">
                <a:solidFill>
                  <a:schemeClr val="tx1"/>
                </a:solidFill>
                <a:latin typeface="Arial"/>
                <a:ea typeface="+mn-ea"/>
                <a:cs typeface="Arial"/>
              </a:defRPr>
            </a:lvl6pPr>
            <a:lvl7pPr marL="2578608" algn="l" defTabSz="859536" rtl="0" eaLnBrk="1" latinLnBrk="0" hangingPunct="1">
              <a:defRPr sz="1900" kern="1200">
                <a:solidFill>
                  <a:schemeClr val="tx1"/>
                </a:solidFill>
                <a:latin typeface="Arial"/>
                <a:ea typeface="+mn-ea"/>
                <a:cs typeface="Arial"/>
              </a:defRPr>
            </a:lvl7pPr>
            <a:lvl8pPr marL="3008376" algn="l" defTabSz="859536" rtl="0" eaLnBrk="1" latinLnBrk="0" hangingPunct="1">
              <a:defRPr sz="1900" kern="1200">
                <a:solidFill>
                  <a:schemeClr val="tx1"/>
                </a:solidFill>
                <a:latin typeface="Arial"/>
                <a:ea typeface="+mn-ea"/>
                <a:cs typeface="Arial"/>
              </a:defRPr>
            </a:lvl8pPr>
            <a:lvl9pPr marL="3438144" algn="l" defTabSz="859536" rtl="0" eaLnBrk="1" latinLnBrk="0" hangingPunct="1">
              <a:defRPr sz="1900" kern="1200">
                <a:solidFill>
                  <a:schemeClr val="tx1"/>
                </a:solidFill>
                <a:latin typeface="Arial"/>
                <a:ea typeface="+mn-ea"/>
                <a:cs typeface="Arial"/>
              </a:defRPr>
            </a:lvl9pPr>
          </a:lstStyle>
          <a:p>
            <a:pPr algn="ctr" defTabSz="914390" fontAlgn="auto"/>
            <a:endParaRPr lang="ja-JP" altLang="en-US" sz="1108">
              <a:solidFill>
                <a:schemeClr val="bg1"/>
              </a:solidFill>
              <a:latin typeface="+mn-lt"/>
              <a:cs typeface="+mn-cs"/>
            </a:endParaRPr>
          </a:p>
        </p:txBody>
      </p:sp>
      <p:sp>
        <p:nvSpPr>
          <p:cNvPr id="9" name="タイトル 2">
            <a:extLst>
              <a:ext uri="{FF2B5EF4-FFF2-40B4-BE49-F238E27FC236}">
                <a16:creationId xmlns:a16="http://schemas.microsoft.com/office/drawing/2014/main" id="{3B507B1E-6147-78F7-DBA3-71E49AB71046}"/>
              </a:ext>
            </a:extLst>
          </p:cNvPr>
          <p:cNvSpPr txBox="1"/>
          <p:nvPr/>
        </p:nvSpPr>
        <p:spPr bwMode="gray">
          <a:xfrm>
            <a:off x="1398812" y="536447"/>
            <a:ext cx="6346377" cy="2266858"/>
          </a:xfrm>
          <a:prstGeom prst="rect">
            <a:avLst/>
          </a:prstGeom>
        </p:spPr>
        <p:txBody>
          <a:bodyPr vert="horz" lIns="0" tIns="0" rIns="0" bIns="0" rtlCol="0" anchor="ctr" anchorCtr="0">
            <a:noAutofit/>
          </a:bodyPr>
          <a:lstStyle>
            <a:defPPr>
              <a:defRPr lang="en-US"/>
            </a:defPPr>
            <a:lvl1pPr marL="0" algn="l" defTabSz="990564" rtl="0" eaLnBrk="1" fontAlgn="base" latinLnBrk="0" hangingPunct="1">
              <a:lnSpc>
                <a:spcPct val="100000"/>
              </a:lnSpc>
              <a:spcBef>
                <a:spcPct val="0"/>
              </a:spcBef>
              <a:spcAft>
                <a:spcPct val="0"/>
              </a:spcAft>
              <a:buNone/>
              <a:defRPr kumimoji="1" sz="2000" b="1" kern="1200" baseline="0">
                <a:solidFill>
                  <a:schemeClr val="tx1"/>
                </a:solidFill>
                <a:latin typeface="+mj-lt"/>
                <a:ea typeface="+mj-ea"/>
                <a:cs typeface="+mj-cs"/>
                <a:sym typeface="+mj-lt"/>
              </a:defRPr>
            </a:lvl1pPr>
            <a:lvl2pPr marL="429768" algn="l" defTabSz="914400" rtl="0" eaLnBrk="1" fontAlgn="base" latinLnBrk="0" hangingPunct="1">
              <a:spcBef>
                <a:spcPct val="0"/>
              </a:spcBef>
              <a:spcAft>
                <a:spcPct val="0"/>
              </a:spcAft>
              <a:defRPr sz="1900" kern="1200">
                <a:solidFill>
                  <a:schemeClr val="tx1"/>
                </a:solidFill>
                <a:latin typeface="Arial"/>
                <a:ea typeface="+mn-ea"/>
                <a:cs typeface="Arial"/>
              </a:defRPr>
            </a:lvl2pPr>
            <a:lvl3pPr marL="859536" algn="l" defTabSz="914400" rtl="0" eaLnBrk="1" fontAlgn="base" latinLnBrk="0" hangingPunct="1">
              <a:spcBef>
                <a:spcPct val="0"/>
              </a:spcBef>
              <a:spcAft>
                <a:spcPct val="0"/>
              </a:spcAft>
              <a:defRPr sz="1900" kern="1200">
                <a:solidFill>
                  <a:schemeClr val="tx1"/>
                </a:solidFill>
                <a:latin typeface="Arial"/>
                <a:ea typeface="+mn-ea"/>
                <a:cs typeface="Arial"/>
              </a:defRPr>
            </a:lvl3pPr>
            <a:lvl4pPr marL="1289304" algn="l" defTabSz="914400" rtl="0" eaLnBrk="1" fontAlgn="base" latinLnBrk="0" hangingPunct="1">
              <a:spcBef>
                <a:spcPct val="0"/>
              </a:spcBef>
              <a:spcAft>
                <a:spcPct val="0"/>
              </a:spcAft>
              <a:defRPr sz="1900" kern="1200">
                <a:solidFill>
                  <a:schemeClr val="tx1"/>
                </a:solidFill>
                <a:latin typeface="Arial"/>
                <a:ea typeface="+mn-ea"/>
                <a:cs typeface="Arial"/>
              </a:defRPr>
            </a:lvl4pPr>
            <a:lvl5pPr marL="1719072" algn="l" defTabSz="914400" rtl="0" eaLnBrk="1" fontAlgn="base" latinLnBrk="0" hangingPunct="1">
              <a:spcBef>
                <a:spcPct val="0"/>
              </a:spcBef>
              <a:spcAft>
                <a:spcPct val="0"/>
              </a:spcAft>
              <a:defRPr sz="1900" kern="1200">
                <a:solidFill>
                  <a:schemeClr val="tx1"/>
                </a:solidFill>
                <a:latin typeface="Arial"/>
                <a:ea typeface="+mn-ea"/>
                <a:cs typeface="Arial"/>
              </a:defRPr>
            </a:lvl5pPr>
            <a:lvl6pPr marL="2148840" algn="l" defTabSz="859536" rtl="0" eaLnBrk="1" latinLnBrk="0" hangingPunct="1">
              <a:defRPr sz="1900" kern="1200">
                <a:solidFill>
                  <a:schemeClr val="tx1"/>
                </a:solidFill>
                <a:latin typeface="Arial"/>
                <a:ea typeface="+mn-ea"/>
                <a:cs typeface="Arial"/>
              </a:defRPr>
            </a:lvl6pPr>
            <a:lvl7pPr marL="2578608" algn="l" defTabSz="859536" rtl="0" eaLnBrk="1" latinLnBrk="0" hangingPunct="1">
              <a:defRPr sz="1900" kern="1200">
                <a:solidFill>
                  <a:schemeClr val="tx1"/>
                </a:solidFill>
                <a:latin typeface="Arial"/>
                <a:ea typeface="+mn-ea"/>
                <a:cs typeface="Arial"/>
              </a:defRPr>
            </a:lvl7pPr>
            <a:lvl8pPr marL="3008376" algn="l" defTabSz="859536" rtl="0" eaLnBrk="1" latinLnBrk="0" hangingPunct="1">
              <a:defRPr sz="1900" kern="1200">
                <a:solidFill>
                  <a:schemeClr val="tx1"/>
                </a:solidFill>
                <a:latin typeface="Arial"/>
                <a:ea typeface="+mn-ea"/>
                <a:cs typeface="Arial"/>
              </a:defRPr>
            </a:lvl8pPr>
            <a:lvl9pPr marL="3438144" algn="l" defTabSz="859536" rtl="0" eaLnBrk="1" latinLnBrk="0" hangingPunct="1">
              <a:defRPr sz="1900" kern="1200">
                <a:solidFill>
                  <a:schemeClr val="tx1"/>
                </a:solidFill>
                <a:latin typeface="Arial"/>
                <a:ea typeface="+mn-ea"/>
                <a:cs typeface="Arial"/>
              </a:defRPr>
            </a:lvl9pPr>
          </a:lstStyle>
          <a:p>
            <a:pPr algn="ctr" fontAlgn="auto">
              <a:spcBef>
                <a:spcPts val="554"/>
              </a:spcBef>
              <a:spcAft>
                <a:spcPts val="1662"/>
              </a:spcAft>
            </a:pPr>
            <a:r>
              <a:rPr lang="ja-JP" altLang="en-US" sz="2585">
                <a:solidFill>
                  <a:schemeClr val="bg1"/>
                </a:solidFill>
                <a:latin typeface="+mn-ea"/>
                <a:ea typeface="+mn-ea"/>
              </a:rPr>
              <a:t>令和8年度</a:t>
            </a:r>
            <a:endParaRPr lang="en-US" altLang="ja-JP" sz="2585">
              <a:solidFill>
                <a:schemeClr val="bg1"/>
              </a:solidFill>
              <a:latin typeface="+mn-ea"/>
              <a:ea typeface="+mn-ea"/>
            </a:endParaRPr>
          </a:p>
          <a:p>
            <a:pPr algn="ctr" fontAlgn="auto">
              <a:spcBef>
                <a:spcPts val="554"/>
              </a:spcBef>
              <a:spcAft>
                <a:spcPts val="1662"/>
              </a:spcAft>
            </a:pPr>
            <a:r>
              <a:rPr lang="ja-JP" altLang="en-US" sz="2585">
                <a:solidFill>
                  <a:schemeClr val="bg1"/>
                </a:solidFill>
                <a:latin typeface="+mn-ea"/>
                <a:ea typeface="+mn-ea"/>
              </a:rPr>
              <a:t>スポーツを活用した地域活性化に係る</a:t>
            </a:r>
            <a:br>
              <a:rPr lang="en-US" altLang="ja-JP" sz="2585">
                <a:solidFill>
                  <a:schemeClr val="bg1"/>
                </a:solidFill>
                <a:latin typeface="+mn-ea"/>
                <a:ea typeface="+mn-ea"/>
              </a:rPr>
            </a:br>
            <a:r>
              <a:rPr lang="ja-JP" altLang="en-US" sz="2585">
                <a:solidFill>
                  <a:schemeClr val="bg1"/>
                </a:solidFill>
                <a:latin typeface="+mn-ea"/>
                <a:ea typeface="+mn-ea"/>
              </a:rPr>
              <a:t>先行モデル形成支援事業
エントリーシート</a:t>
            </a:r>
            <a:endParaRPr lang="ja-JP" altLang="en-US" sz="3692">
              <a:solidFill>
                <a:schemeClr val="bg1"/>
              </a:solidFill>
              <a:latin typeface="+mn-ea"/>
              <a:ea typeface="+mn-ea"/>
            </a:endParaRPr>
          </a:p>
        </p:txBody>
      </p:sp>
      <p:sp>
        <p:nvSpPr>
          <p:cNvPr id="2" name="正方形/長方形 1">
            <a:extLst>
              <a:ext uri="{FF2B5EF4-FFF2-40B4-BE49-F238E27FC236}">
                <a16:creationId xmlns:a16="http://schemas.microsoft.com/office/drawing/2014/main" id="{1F7F3222-F819-7873-966F-23D4255B22B1}"/>
              </a:ext>
            </a:extLst>
          </p:cNvPr>
          <p:cNvSpPr/>
          <p:nvPr/>
        </p:nvSpPr>
        <p:spPr bwMode="gray">
          <a:xfrm>
            <a:off x="360363" y="2876559"/>
            <a:ext cx="8424862" cy="2365982"/>
          </a:xfrm>
          <a:prstGeom prst="rect">
            <a:avLst/>
          </a:prstGeom>
          <a:solidFill>
            <a:schemeClr val="bg1"/>
          </a:solidFill>
          <a:ln w="28575" algn="ctr">
            <a:solidFill>
              <a:srgbClr val="ED8B00"/>
            </a:solidFill>
            <a:miter lim="800000"/>
            <a:headEnd/>
            <a:tailEnd/>
          </a:ln>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indent="0"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r>
              <a:rPr kumimoji="1" lang="en-US" altLang="ja-JP" sz="1600" b="1" i="0" u="none" strike="noStrike" kern="1200" cap="none" spc="0" normalizeH="0" baseline="0" noProof="0">
                <a:ln>
                  <a:noFill/>
                </a:ln>
                <a:solidFill>
                  <a:prstClr val="black"/>
                </a:solidFill>
                <a:effectLst/>
                <a:uLnTx/>
                <a:uFillTx/>
                <a:latin typeface="+mn-ea"/>
                <a:cs typeface="+mn-cs"/>
              </a:rPr>
              <a:t>【</a:t>
            </a:r>
            <a:r>
              <a:rPr kumimoji="1" lang="ja-JP" altLang="en-US" sz="1600" b="1" i="0" u="none" strike="noStrike" kern="1200" cap="none" spc="0" normalizeH="0" baseline="0" noProof="0">
                <a:ln>
                  <a:noFill/>
                </a:ln>
                <a:solidFill>
                  <a:prstClr val="black"/>
                </a:solidFill>
                <a:effectLst/>
                <a:uLnTx/>
                <a:uFillTx/>
                <a:latin typeface="+mn-ea"/>
                <a:cs typeface="+mn-cs"/>
              </a:rPr>
              <a:t>記載に当たっての注意事項</a:t>
            </a:r>
            <a:r>
              <a:rPr kumimoji="1" lang="en-US" altLang="ja-JP" sz="1600" b="1" i="0" u="none" strike="noStrike" kern="1200" cap="none" spc="0" normalizeH="0" baseline="0" noProof="0">
                <a:ln>
                  <a:noFill/>
                </a:ln>
                <a:solidFill>
                  <a:prstClr val="black"/>
                </a:solidFill>
                <a:effectLst/>
                <a:uLnTx/>
                <a:uFillTx/>
                <a:latin typeface="+mn-ea"/>
                <a:cs typeface="+mn-cs"/>
              </a:rPr>
              <a:t>】</a:t>
            </a:r>
          </a:p>
          <a:p>
            <a:pPr marL="285750" marR="0" indent="-285750" defTabSz="990564" rtl="0" eaLnBrk="1" fontAlgn="auto" latinLnBrk="0" hangingPunct="1">
              <a:lnSpc>
                <a:spcPct val="100000"/>
              </a:lnSpc>
              <a:spcBef>
                <a:spcPts val="0"/>
              </a:spcBef>
              <a:spcAft>
                <a:spcPts val="0"/>
              </a:spcAft>
              <a:buClrTx/>
              <a:buSzPct val="100000"/>
              <a:buFont typeface="Arial" panose="020B0604020202020204" pitchFamily="34" charset="0"/>
              <a:buChar char="•"/>
              <a:tabLst/>
            </a:pPr>
            <a:r>
              <a:rPr lang="en-US" altLang="ja-JP" sz="1600" b="1" u="sng">
                <a:solidFill>
                  <a:prstClr val="black"/>
                </a:solidFill>
                <a:latin typeface="+mn-ea"/>
              </a:rPr>
              <a:t>#1</a:t>
            </a:r>
            <a:r>
              <a:rPr lang="ja-JP" altLang="en-US" sz="1600" b="1" u="sng">
                <a:solidFill>
                  <a:prstClr val="black"/>
                </a:solidFill>
                <a:latin typeface="+mn-ea"/>
              </a:rPr>
              <a:t>～</a:t>
            </a:r>
            <a:r>
              <a:rPr lang="en-US" altLang="ja-JP" sz="1600" b="1" u="sng">
                <a:solidFill>
                  <a:prstClr val="black"/>
                </a:solidFill>
                <a:latin typeface="+mn-ea"/>
              </a:rPr>
              <a:t>10</a:t>
            </a:r>
            <a:r>
              <a:rPr lang="ja-JP" altLang="en-US" sz="1600" b="1" u="sng">
                <a:solidFill>
                  <a:prstClr val="black"/>
                </a:solidFill>
                <a:latin typeface="+mn-ea"/>
              </a:rPr>
              <a:t>に関する事項について、全ての設問に漏れなく記入してください</a:t>
            </a:r>
            <a:r>
              <a:rPr lang="ja-JP" altLang="en-US" sz="1600">
                <a:solidFill>
                  <a:prstClr val="black"/>
                </a:solidFill>
                <a:latin typeface="+mn-ea"/>
              </a:rPr>
              <a:t>。</a:t>
            </a:r>
            <a:endParaRPr kumimoji="1" lang="en-US" altLang="ja-JP" sz="1600" i="0" u="none" strike="noStrike" kern="1200" cap="none" spc="0" normalizeH="0" baseline="0" noProof="0">
              <a:ln>
                <a:noFill/>
              </a:ln>
              <a:solidFill>
                <a:prstClr val="black"/>
              </a:solidFill>
              <a:effectLst/>
              <a:uLnTx/>
              <a:uFillTx/>
              <a:latin typeface="+mn-ea"/>
              <a:cs typeface="+mn-cs"/>
            </a:endParaRPr>
          </a:p>
          <a:p>
            <a:pPr marL="285750" marR="0" indent="-285750" defTabSz="990564" rtl="0" eaLnBrk="1" fontAlgn="auto" latinLnBrk="0" hangingPunct="1">
              <a:lnSpc>
                <a:spcPct val="100000"/>
              </a:lnSpc>
              <a:spcBef>
                <a:spcPts val="0"/>
              </a:spcBef>
              <a:spcAft>
                <a:spcPts val="0"/>
              </a:spcAft>
              <a:buClrTx/>
              <a:buSzPct val="100000"/>
              <a:buFont typeface="Arial" panose="020B0604020202020204" pitchFamily="34" charset="0"/>
              <a:buChar char="•"/>
              <a:tabLst/>
            </a:pPr>
            <a:r>
              <a:rPr lang="ja-JP" altLang="en-US" sz="1600">
                <a:solidFill>
                  <a:prstClr val="black"/>
                </a:solidFill>
                <a:latin typeface="+mn-ea"/>
              </a:rPr>
              <a:t>字数制限は設けておりませんが、作成イメージを参照の上、</a:t>
            </a:r>
            <a:r>
              <a:rPr lang="ja-JP" altLang="en-US" sz="1600" b="1" u="sng">
                <a:solidFill>
                  <a:prstClr val="black"/>
                </a:solidFill>
                <a:latin typeface="+mn-ea"/>
              </a:rPr>
              <a:t>必ず枠内に収まるように記載してください</a:t>
            </a:r>
            <a:r>
              <a:rPr lang="ja-JP" altLang="en-US" sz="1600">
                <a:solidFill>
                  <a:prstClr val="black"/>
                </a:solidFill>
                <a:latin typeface="+mn-ea"/>
              </a:rPr>
              <a:t>。</a:t>
            </a:r>
            <a:endParaRPr lang="en-US" altLang="ja-JP" sz="1600">
              <a:solidFill>
                <a:prstClr val="black"/>
              </a:solidFill>
              <a:latin typeface="+mn-ea"/>
            </a:endParaRPr>
          </a:p>
          <a:p>
            <a:pPr marL="285750" marR="0" indent="-285750" defTabSz="990564" rtl="0" eaLnBrk="1" fontAlgn="auto" latinLnBrk="0" hangingPunct="1">
              <a:lnSpc>
                <a:spcPct val="100000"/>
              </a:lnSpc>
              <a:spcBef>
                <a:spcPts val="0"/>
              </a:spcBef>
              <a:spcAft>
                <a:spcPts val="600"/>
              </a:spcAft>
              <a:buClrTx/>
              <a:buSzPct val="100000"/>
              <a:buFont typeface="Arial" panose="020B0604020202020204" pitchFamily="34" charset="0"/>
              <a:buChar char="•"/>
              <a:tabLst/>
            </a:pPr>
            <a:r>
              <a:rPr kumimoji="1" lang="ja-JP" altLang="en-US" sz="1600" i="0" u="none" strike="noStrike" kern="1200" cap="none" spc="0" normalizeH="0" baseline="0" noProof="0">
                <a:ln>
                  <a:noFill/>
                </a:ln>
                <a:solidFill>
                  <a:prstClr val="black"/>
                </a:solidFill>
                <a:effectLst/>
                <a:uLnTx/>
                <a:uFillTx/>
                <a:latin typeface="+mn-ea"/>
                <a:cs typeface="+mn-cs"/>
              </a:rPr>
              <a:t>本エントリーシート内にある記載方法をご確認の上、</a:t>
            </a:r>
            <a:r>
              <a:rPr kumimoji="1" lang="en-US" altLang="ja-JP" sz="1600" b="1" i="0" u="sng" strike="noStrike" kern="1200" cap="none" spc="0" normalizeH="0" baseline="0" noProof="0">
                <a:ln>
                  <a:noFill/>
                </a:ln>
                <a:solidFill>
                  <a:prstClr val="black"/>
                </a:solidFill>
                <a:effectLst/>
                <a:uLnTx/>
                <a:uFillTx/>
                <a:latin typeface="+mn-ea"/>
                <a:cs typeface="+mn-cs"/>
              </a:rPr>
              <a:t>15</a:t>
            </a:r>
            <a:r>
              <a:rPr kumimoji="1" lang="ja-JP" altLang="en-US" sz="1600" b="1" i="0" u="sng" strike="noStrike" kern="1200" cap="none" spc="0" normalizeH="0" baseline="0" noProof="0">
                <a:ln>
                  <a:noFill/>
                </a:ln>
                <a:solidFill>
                  <a:prstClr val="black"/>
                </a:solidFill>
                <a:effectLst/>
                <a:uLnTx/>
                <a:uFillTx/>
                <a:latin typeface="+mn-ea"/>
                <a:cs typeface="+mn-cs"/>
              </a:rPr>
              <a:t>ページを上限に作成ください</a:t>
            </a:r>
            <a:r>
              <a:rPr kumimoji="1" lang="ja-JP" altLang="en-US" sz="1600" i="0" u="none" strike="noStrike" kern="1200" cap="none" spc="0" normalizeH="0" baseline="0" noProof="0">
                <a:ln>
                  <a:noFill/>
                </a:ln>
                <a:solidFill>
                  <a:prstClr val="black"/>
                </a:solidFill>
                <a:effectLst/>
                <a:uLnTx/>
                <a:uFillTx/>
                <a:latin typeface="+mn-ea"/>
                <a:cs typeface="+mn-cs"/>
              </a:rPr>
              <a:t>。</a:t>
            </a:r>
            <a:endParaRPr kumimoji="1" lang="en-US" altLang="ja-JP" sz="1600" i="0" u="none" strike="noStrike" kern="1200" cap="none" spc="0" normalizeH="0" baseline="0" noProof="0">
              <a:ln>
                <a:noFill/>
              </a:ln>
              <a:solidFill>
                <a:prstClr val="black"/>
              </a:solidFill>
              <a:effectLst/>
              <a:uLnTx/>
              <a:uFillTx/>
              <a:latin typeface="+mn-ea"/>
              <a:cs typeface="+mn-cs"/>
            </a:endParaRPr>
          </a:p>
          <a:p>
            <a:pPr marR="0" defTabSz="990564" rtl="0" eaLnBrk="1" fontAlgn="auto" latinLnBrk="0" hangingPunct="1">
              <a:lnSpc>
                <a:spcPct val="100000"/>
              </a:lnSpc>
              <a:spcBef>
                <a:spcPts val="0"/>
              </a:spcBef>
              <a:spcAft>
                <a:spcPts val="0"/>
              </a:spcAft>
              <a:buClrTx/>
              <a:buSzPct val="100000"/>
              <a:tabLst/>
            </a:pPr>
            <a:r>
              <a:rPr lang="en-US" altLang="ja-JP" sz="1600" b="1">
                <a:solidFill>
                  <a:prstClr val="black"/>
                </a:solidFill>
                <a:latin typeface="+mn-ea"/>
              </a:rPr>
              <a:t>【</a:t>
            </a:r>
            <a:r>
              <a:rPr lang="ja-JP" altLang="en-US" sz="1600" b="1">
                <a:solidFill>
                  <a:prstClr val="black"/>
                </a:solidFill>
                <a:latin typeface="+mn-ea"/>
              </a:rPr>
              <a:t>提出にあたっての注意事項</a:t>
            </a:r>
            <a:r>
              <a:rPr lang="en-US" altLang="ja-JP" sz="1600" b="1">
                <a:solidFill>
                  <a:prstClr val="black"/>
                </a:solidFill>
                <a:latin typeface="+mn-ea"/>
              </a:rPr>
              <a:t>】</a:t>
            </a:r>
          </a:p>
          <a:p>
            <a:pPr marL="285750" marR="0" indent="-285750" defTabSz="990564" rtl="0" eaLnBrk="1" fontAlgn="auto" latinLnBrk="0" hangingPunct="1">
              <a:lnSpc>
                <a:spcPct val="100000"/>
              </a:lnSpc>
              <a:spcBef>
                <a:spcPts val="0"/>
              </a:spcBef>
              <a:spcAft>
                <a:spcPts val="0"/>
              </a:spcAft>
              <a:buClrTx/>
              <a:buSzPct val="100000"/>
              <a:buFont typeface="Arial" panose="020B0604020202020204" pitchFamily="34" charset="0"/>
              <a:buChar char="•"/>
              <a:tabLst/>
            </a:pPr>
            <a:r>
              <a:rPr kumimoji="1" lang="ja-JP" altLang="en-US" sz="1600" i="0" u="none" strike="noStrike" kern="1200" cap="none" spc="0" normalizeH="0" baseline="0" noProof="0">
                <a:ln>
                  <a:noFill/>
                </a:ln>
                <a:solidFill>
                  <a:prstClr val="black"/>
                </a:solidFill>
                <a:effectLst/>
                <a:uLnTx/>
                <a:uFillTx/>
                <a:latin typeface="+mn-ea"/>
                <a:cs typeface="+mn-cs"/>
              </a:rPr>
              <a:t>本エントリーシートを作成後、</a:t>
            </a:r>
            <a:r>
              <a:rPr kumimoji="1" lang="en-US" altLang="ja-JP" sz="1600" b="1" i="0" u="sng" strike="noStrike" kern="1200" cap="none" spc="0" normalizeH="0" baseline="0" noProof="0">
                <a:ln>
                  <a:noFill/>
                </a:ln>
                <a:solidFill>
                  <a:prstClr val="black"/>
                </a:solidFill>
                <a:effectLst/>
                <a:uLnTx/>
                <a:uFillTx/>
                <a:latin typeface="+mn-ea"/>
                <a:cs typeface="+mn-cs"/>
              </a:rPr>
              <a:t>PDF</a:t>
            </a:r>
            <a:r>
              <a:rPr kumimoji="1" lang="ja-JP" altLang="en-US" sz="1600" b="1" i="0" u="sng" strike="noStrike" kern="1200" cap="none" spc="0" normalizeH="0" baseline="0" noProof="0">
                <a:ln>
                  <a:noFill/>
                </a:ln>
                <a:solidFill>
                  <a:prstClr val="black"/>
                </a:solidFill>
                <a:effectLst/>
                <a:uLnTx/>
                <a:uFillTx/>
                <a:latin typeface="+mn-ea"/>
                <a:cs typeface="+mn-cs"/>
              </a:rPr>
              <a:t>ファイル化</a:t>
            </a:r>
            <a:r>
              <a:rPr kumimoji="1" lang="ja-JP" altLang="en-US" sz="1600" i="0" u="none" strike="noStrike" kern="1200" cap="none" spc="0" normalizeH="0" baseline="0" noProof="0">
                <a:ln>
                  <a:noFill/>
                </a:ln>
                <a:solidFill>
                  <a:prstClr val="black"/>
                </a:solidFill>
                <a:effectLst/>
                <a:uLnTx/>
                <a:uFillTx/>
                <a:latin typeface="+mn-ea"/>
                <a:cs typeface="+mn-cs"/>
              </a:rPr>
              <a:t>し</a:t>
            </a:r>
            <a:r>
              <a:rPr lang="ja-JP" altLang="en-US" sz="1600">
                <a:solidFill>
                  <a:prstClr val="black"/>
                </a:solidFill>
                <a:latin typeface="+mn-ea"/>
              </a:rPr>
              <a:t>てください。その際、</a:t>
            </a:r>
            <a:br>
              <a:rPr lang="en-US" altLang="ja-JP" sz="1600">
                <a:solidFill>
                  <a:prstClr val="black"/>
                </a:solidFill>
                <a:latin typeface="+mn-ea"/>
              </a:rPr>
            </a:br>
            <a:r>
              <a:rPr lang="ja-JP" altLang="en-US" sz="1600">
                <a:solidFill>
                  <a:prstClr val="black"/>
                </a:solidFill>
                <a:latin typeface="+mn-ea"/>
              </a:rPr>
              <a:t>シート後半の</a:t>
            </a:r>
            <a:r>
              <a:rPr lang="ja-JP" altLang="en-US" sz="1600" b="1" u="sng">
                <a:solidFill>
                  <a:prstClr val="black"/>
                </a:solidFill>
                <a:latin typeface="+mn-ea"/>
              </a:rPr>
              <a:t>未記入の任意記載ページ・参考記入例のページは提出資料から除外</a:t>
            </a:r>
            <a:r>
              <a:rPr lang="ja-JP" altLang="en-US" sz="1600">
                <a:solidFill>
                  <a:prstClr val="black"/>
                </a:solidFill>
                <a:latin typeface="+mn-ea"/>
              </a:rPr>
              <a:t>ください。</a:t>
            </a:r>
            <a:endParaRPr kumimoji="1" lang="en-US" altLang="ja-JP" sz="1600" i="0" u="none" strike="noStrike" kern="1200" cap="none" spc="0" normalizeH="0" baseline="0" noProof="0">
              <a:ln>
                <a:noFill/>
              </a:ln>
              <a:solidFill>
                <a:prstClr val="black"/>
              </a:solidFill>
              <a:effectLst/>
              <a:uLnTx/>
              <a:uFillTx/>
              <a:latin typeface="+mn-ea"/>
              <a:cs typeface="+mn-cs"/>
            </a:endParaRPr>
          </a:p>
          <a:p>
            <a:pPr marL="285750" marR="0" indent="-285750" defTabSz="990564" rtl="0" eaLnBrk="1" fontAlgn="auto" latinLnBrk="0" hangingPunct="1">
              <a:lnSpc>
                <a:spcPct val="100000"/>
              </a:lnSpc>
              <a:spcBef>
                <a:spcPts val="0"/>
              </a:spcBef>
              <a:spcAft>
                <a:spcPts val="0"/>
              </a:spcAft>
              <a:buClrTx/>
              <a:buSzPct val="100000"/>
              <a:buFont typeface="Arial" panose="020B0604020202020204" pitchFamily="34" charset="0"/>
              <a:buChar char="•"/>
              <a:tabLst/>
            </a:pPr>
            <a:r>
              <a:rPr kumimoji="1" lang="ja-JP" altLang="en-US" sz="1600" b="1" i="0" u="sng" strike="noStrike" kern="1200" cap="none" spc="0" normalizeH="0" baseline="0" noProof="0">
                <a:ln>
                  <a:noFill/>
                </a:ln>
                <a:solidFill>
                  <a:prstClr val="black"/>
                </a:solidFill>
                <a:effectLst/>
                <a:uLnTx/>
                <a:uFillTx/>
                <a:latin typeface="+mn-ea"/>
                <a:cs typeface="+mn-cs"/>
              </a:rPr>
              <a:t>事務局メールアドレスに提出</a:t>
            </a:r>
            <a:r>
              <a:rPr kumimoji="1" lang="ja-JP" altLang="en-US" sz="1600" i="0" u="none" strike="noStrike" kern="1200" cap="none" spc="0" normalizeH="0" baseline="0" noProof="0">
                <a:ln>
                  <a:noFill/>
                </a:ln>
                <a:solidFill>
                  <a:prstClr val="black"/>
                </a:solidFill>
                <a:effectLst/>
                <a:uLnTx/>
                <a:uFillTx/>
                <a:latin typeface="+mn-ea"/>
                <a:cs typeface="+mn-cs"/>
              </a:rPr>
              <a:t>をお願いいたします。</a:t>
            </a:r>
            <a:endParaRPr kumimoji="1" lang="en-US" altLang="ja-JP" sz="1600" i="0" u="none" strike="noStrike" kern="1200" cap="none" spc="0" normalizeH="0" baseline="0" noProof="0">
              <a:ln>
                <a:noFill/>
              </a:ln>
              <a:solidFill>
                <a:prstClr val="black"/>
              </a:solidFill>
              <a:effectLst/>
              <a:uLnTx/>
              <a:uFillTx/>
              <a:latin typeface="+mn-ea"/>
              <a:cs typeface="+mn-cs"/>
            </a:endParaRPr>
          </a:p>
          <a:p>
            <a:pPr marL="285750" marR="0" indent="-285750" defTabSz="990564" rtl="0" eaLnBrk="1" fontAlgn="auto" latinLnBrk="0" hangingPunct="1">
              <a:lnSpc>
                <a:spcPct val="100000"/>
              </a:lnSpc>
              <a:spcBef>
                <a:spcPts val="0"/>
              </a:spcBef>
              <a:spcAft>
                <a:spcPts val="0"/>
              </a:spcAft>
              <a:buClrTx/>
              <a:buSzPct val="100000"/>
              <a:buFont typeface="Arial" panose="020B0604020202020204" pitchFamily="34" charset="0"/>
              <a:buChar char="•"/>
              <a:tabLst/>
            </a:pPr>
            <a:r>
              <a:rPr lang="ja-JP" altLang="en-US" sz="1600" b="1" u="sng">
                <a:solidFill>
                  <a:prstClr val="black"/>
                </a:solidFill>
                <a:latin typeface="+mn-ea"/>
              </a:rPr>
              <a:t>ファイル名については「</a:t>
            </a:r>
            <a:r>
              <a:rPr lang="en-US" altLang="ja-JP" sz="1600" b="1" u="sng">
                <a:solidFill>
                  <a:prstClr val="black"/>
                </a:solidFill>
                <a:latin typeface="+mn-ea"/>
              </a:rPr>
              <a:t>01_【</a:t>
            </a:r>
            <a:r>
              <a:rPr lang="ja-JP" altLang="en-US" sz="1600" b="1" u="sng">
                <a:solidFill>
                  <a:prstClr val="black"/>
                </a:solidFill>
                <a:latin typeface="+mn-ea"/>
              </a:rPr>
              <a:t>自治体名</a:t>
            </a:r>
            <a:r>
              <a:rPr lang="en-US" altLang="ja-JP" sz="1600" b="1" u="sng">
                <a:solidFill>
                  <a:prstClr val="black"/>
                </a:solidFill>
                <a:latin typeface="+mn-ea"/>
              </a:rPr>
              <a:t>】</a:t>
            </a:r>
            <a:r>
              <a:rPr lang="ja-JP" altLang="en-US" sz="1600" b="1" u="sng">
                <a:solidFill>
                  <a:prstClr val="black"/>
                </a:solidFill>
                <a:latin typeface="+mn-ea"/>
              </a:rPr>
              <a:t>エントリーシート</a:t>
            </a:r>
            <a:r>
              <a:rPr lang="en-US" altLang="ja-JP" sz="1600" b="1" u="sng">
                <a:solidFill>
                  <a:prstClr val="black"/>
                </a:solidFill>
                <a:latin typeface="+mn-ea"/>
              </a:rPr>
              <a:t>.pdf</a:t>
            </a:r>
            <a:r>
              <a:rPr lang="ja-JP" altLang="en-US" sz="1600" b="1" u="sng">
                <a:solidFill>
                  <a:prstClr val="black"/>
                </a:solidFill>
                <a:latin typeface="+mn-ea"/>
              </a:rPr>
              <a:t>」に変更</a:t>
            </a:r>
            <a:r>
              <a:rPr lang="ja-JP" altLang="en-US" sz="1600">
                <a:solidFill>
                  <a:prstClr val="black"/>
                </a:solidFill>
                <a:latin typeface="+mn-ea"/>
              </a:rPr>
              <a:t>いただきますようお願いいたします。</a:t>
            </a:r>
            <a:endParaRPr lang="en-US" altLang="ja-JP" sz="1600">
              <a:solidFill>
                <a:prstClr val="black"/>
              </a:solidFill>
              <a:latin typeface="+mn-ea"/>
            </a:endParaRPr>
          </a:p>
        </p:txBody>
      </p:sp>
    </p:spTree>
    <p:extLst>
      <p:ext uri="{BB962C8B-B14F-4D97-AF65-F5344CB8AC3E}">
        <p14:creationId xmlns:p14="http://schemas.microsoft.com/office/powerpoint/2010/main" val="3742753467"/>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1B695CBB-4006-3333-4629-614A201356D8}"/>
              </a:ext>
            </a:extLst>
          </p:cNvPr>
          <p:cNvSpPr>
            <a:spLocks noGrp="1"/>
          </p:cNvSpPr>
          <p:nvPr>
            <p:ph type="sldNum" sz="quarter" idx="11"/>
          </p:nvPr>
        </p:nvSpPr>
        <p:spPr/>
        <p:txBody>
          <a:bodyPr/>
          <a:lstStyle/>
          <a:p>
            <a:fld id="{56E56C22-CD92-4A50-AAD1-E2171E0619BD}" type="slidenum">
              <a:rPr lang="ja-JP" altLang="en-US" smtClean="0"/>
              <a:pPr/>
              <a:t>10</a:t>
            </a:fld>
            <a:endParaRPr lang="ja-JP" altLang="en-US"/>
          </a:p>
        </p:txBody>
      </p:sp>
      <p:sp>
        <p:nvSpPr>
          <p:cNvPr id="3" name="テキスト プレースホルダー 2">
            <a:extLst>
              <a:ext uri="{FF2B5EF4-FFF2-40B4-BE49-F238E27FC236}">
                <a16:creationId xmlns:a16="http://schemas.microsoft.com/office/drawing/2014/main" id="{3CB5BD27-19C0-7260-BC81-45E3C5E5CAE9}"/>
              </a:ext>
            </a:extLst>
          </p:cNvPr>
          <p:cNvSpPr>
            <a:spLocks noGrp="1"/>
          </p:cNvSpPr>
          <p:nvPr>
            <p:ph type="body" sz="quarter" idx="16"/>
          </p:nvPr>
        </p:nvSpPr>
        <p:spPr/>
        <p:txBody>
          <a:bodyPr/>
          <a:lstStyle/>
          <a:p>
            <a:r>
              <a:rPr lang="en-US" altLang="ja-JP">
                <a:latin typeface="+mn-ea"/>
                <a:cs typeface="Calibri" panose="020F0502020204030204" pitchFamily="34" charset="0"/>
                <a:sym typeface="+mj-lt"/>
              </a:rPr>
              <a:t>#9</a:t>
            </a:r>
            <a:r>
              <a:rPr lang="ja-JP" altLang="en-US">
                <a:latin typeface="+mn-ea"/>
                <a:cs typeface="Calibri" panose="020F0502020204030204" pitchFamily="34" charset="0"/>
                <a:sym typeface="+mj-lt"/>
              </a:rPr>
              <a:t>：</a:t>
            </a:r>
            <a:r>
              <a:rPr lang="ja-JP" altLang="en-US">
                <a:latin typeface="+mn-ea"/>
                <a:cs typeface="Calibri" panose="020F0502020204030204" pitchFamily="34" charset="0"/>
                <a:sym typeface="+mn-lt"/>
              </a:rPr>
              <a:t>希望する支援スキーム＆経費の想定内訳</a:t>
            </a:r>
            <a:endParaRPr lang="ja-JP" altLang="en-US"/>
          </a:p>
        </p:txBody>
      </p:sp>
      <p:sp>
        <p:nvSpPr>
          <p:cNvPr id="4" name="タイトル 3">
            <a:extLst>
              <a:ext uri="{FF2B5EF4-FFF2-40B4-BE49-F238E27FC236}">
                <a16:creationId xmlns:a16="http://schemas.microsoft.com/office/drawing/2014/main" id="{0CF5D2CE-D7AD-CAC9-9924-59B317D75216}"/>
              </a:ext>
            </a:extLst>
          </p:cNvPr>
          <p:cNvSpPr>
            <a:spLocks noGrp="1"/>
          </p:cNvSpPr>
          <p:nvPr>
            <p:ph type="title"/>
          </p:nvPr>
        </p:nvSpPr>
        <p:spPr/>
        <p:txBody>
          <a:bodyPr/>
          <a:lstStyle/>
          <a:p>
            <a:r>
              <a:rPr lang="en-US" altLang="ja-JP" dirty="0">
                <a:latin typeface="+mn-ea"/>
                <a:cs typeface="Calibri" panose="020F0502020204030204" pitchFamily="34" charset="0"/>
              </a:rPr>
              <a:t>#7</a:t>
            </a:r>
            <a:r>
              <a:rPr lang="ja-JP" altLang="en-US" dirty="0">
                <a:latin typeface="+mn-ea"/>
                <a:cs typeface="Calibri" panose="020F0502020204030204" pitchFamily="34" charset="0"/>
              </a:rPr>
              <a:t>～</a:t>
            </a:r>
            <a:r>
              <a:rPr lang="en-US" altLang="ja-JP" dirty="0">
                <a:latin typeface="+mn-ea"/>
                <a:cs typeface="Calibri" panose="020F0502020204030204" pitchFamily="34" charset="0"/>
              </a:rPr>
              <a:t>8</a:t>
            </a:r>
            <a:r>
              <a:rPr lang="ja-JP" altLang="en-US" dirty="0">
                <a:latin typeface="+mn-ea"/>
                <a:cs typeface="Calibri" panose="020F0502020204030204" pitchFamily="34" charset="0"/>
              </a:rPr>
              <a:t>で整理した取組・検討テーマ</a:t>
            </a:r>
            <a:r>
              <a:rPr lang="ja-JP" altLang="en-US" dirty="0">
                <a:latin typeface="+mn-ea"/>
                <a:cs typeface="Calibri" panose="020F0502020204030204" pitchFamily="34" charset="0"/>
                <a:sym typeface="+mn-lt"/>
              </a:rPr>
              <a:t>を実践する際に、貴団体で想定する経費情報について</a:t>
            </a:r>
            <a:r>
              <a:rPr lang="ja-JP" altLang="en-US" dirty="0">
                <a:latin typeface="+mn-ea"/>
                <a:cs typeface="Calibri" panose="020F0502020204030204" pitchFamily="34" charset="0"/>
              </a:rPr>
              <a:t>ご記載ください。</a:t>
            </a:r>
            <a:br>
              <a:rPr lang="en-US" altLang="ja-JP" dirty="0">
                <a:latin typeface="+mn-ea"/>
                <a:cs typeface="Calibri" panose="020F0502020204030204" pitchFamily="34" charset="0"/>
              </a:rPr>
            </a:br>
            <a:r>
              <a:rPr lang="ja-JP" altLang="en-US" dirty="0">
                <a:latin typeface="+mn-ea"/>
                <a:cs typeface="Calibri" panose="020F0502020204030204" pitchFamily="34" charset="0"/>
              </a:rPr>
              <a:t>経費については、想定される執行主体（地域企業、事務局等）を明記してください。（見積は不要です）</a:t>
            </a:r>
            <a:endParaRPr kumimoji="1" lang="ja-JP" altLang="en-US" dirty="0"/>
          </a:p>
        </p:txBody>
      </p:sp>
      <p:sp>
        <p:nvSpPr>
          <p:cNvPr id="6" name="Shape 4">
            <a:extLst>
              <a:ext uri="{FF2B5EF4-FFF2-40B4-BE49-F238E27FC236}">
                <a16:creationId xmlns:a16="http://schemas.microsoft.com/office/drawing/2014/main" id="{F2845FB4-4FD8-F1DB-23A9-8E3631E0926A}"/>
              </a:ext>
            </a:extLst>
          </p:cNvPr>
          <p:cNvSpPr/>
          <p:nvPr/>
        </p:nvSpPr>
        <p:spPr>
          <a:xfrm>
            <a:off x="409050" y="1178984"/>
            <a:ext cx="8387334" cy="771736"/>
          </a:xfrm>
          <a:prstGeom prst="rect">
            <a:avLst/>
          </a:prstGeom>
          <a:solidFill>
            <a:schemeClr val="accent1">
              <a:lumMod val="20000"/>
              <a:lumOff val="80000"/>
            </a:schemeClr>
          </a:solidFill>
          <a:ln w="12700">
            <a:solidFill>
              <a:srgbClr val="DDE8F4"/>
            </a:solidFill>
            <a:prstDash val="solid"/>
          </a:ln>
        </p:spPr>
        <p:txBody>
          <a:bodyPr/>
          <a:lstStyle/>
          <a:p>
            <a:endParaRPr lang="ja-JP" altLang="en-US" sz="1350">
              <a:latin typeface="Calibri" panose="020F0502020204030204" pitchFamily="34" charset="0"/>
              <a:cs typeface="Calibri" panose="020F0502020204030204" pitchFamily="34" charset="0"/>
            </a:endParaRPr>
          </a:p>
        </p:txBody>
      </p:sp>
      <p:sp>
        <p:nvSpPr>
          <p:cNvPr id="10" name="Text 6">
            <a:extLst>
              <a:ext uri="{FF2B5EF4-FFF2-40B4-BE49-F238E27FC236}">
                <a16:creationId xmlns:a16="http://schemas.microsoft.com/office/drawing/2014/main" id="{041062EF-EDAF-C829-B57A-B746CD85FB35}"/>
              </a:ext>
            </a:extLst>
          </p:cNvPr>
          <p:cNvSpPr/>
          <p:nvPr/>
        </p:nvSpPr>
        <p:spPr>
          <a:xfrm>
            <a:off x="569214" y="1576261"/>
            <a:ext cx="8044434" cy="433513"/>
          </a:xfrm>
          <a:prstGeom prst="rect">
            <a:avLst/>
          </a:prstGeom>
          <a:noFill/>
          <a:ln/>
        </p:spPr>
        <p:txBody>
          <a:bodyPr wrap="square" lIns="0" tIns="0" rIns="0" bIns="0" rtlCol="0" anchor="t"/>
          <a:lstStyle/>
          <a:p>
            <a:pPr marL="342900" indent="-342900">
              <a:spcAft>
                <a:spcPts val="200"/>
              </a:spcAft>
              <a:buSzPct val="100000"/>
              <a:buChar char="•"/>
            </a:pPr>
            <a:r>
              <a:rPr lang="ja-JP" altLang="en-US" sz="1000">
                <a:latin typeface="+mn-ea"/>
                <a:cs typeface="Calibri" panose="020F0502020204030204" pitchFamily="34" charset="0"/>
              </a:rPr>
              <a:t>概算額は、千円単位でご記載ください。合計は上限</a:t>
            </a:r>
            <a:r>
              <a:rPr lang="en-US" altLang="ja-JP" sz="1000">
                <a:latin typeface="+mn-ea"/>
                <a:cs typeface="Calibri" panose="020F0502020204030204" pitchFamily="34" charset="0"/>
              </a:rPr>
              <a:t>30,000</a:t>
            </a:r>
            <a:r>
              <a:rPr lang="ja-JP" altLang="en-US" sz="1000">
                <a:latin typeface="+mn-ea"/>
                <a:cs typeface="Calibri" panose="020F0502020204030204" pitchFamily="34" charset="0"/>
              </a:rPr>
              <a:t>千円（</a:t>
            </a:r>
            <a:r>
              <a:rPr lang="en-US" altLang="ja-JP" sz="1000">
                <a:latin typeface="+mn-ea"/>
                <a:cs typeface="Calibri" panose="020F0502020204030204" pitchFamily="34" charset="0"/>
              </a:rPr>
              <a:t>3,000</a:t>
            </a:r>
            <a:r>
              <a:rPr lang="ja-JP" altLang="en-US" sz="1000">
                <a:latin typeface="+mn-ea"/>
                <a:cs typeface="Calibri" panose="020F0502020204030204" pitchFamily="34" charset="0"/>
              </a:rPr>
              <a:t>万円）以内としてください。</a:t>
            </a:r>
            <a:endParaRPr lang="en-US" altLang="ja-JP" sz="1000">
              <a:latin typeface="+mn-ea"/>
              <a:cs typeface="Calibri" panose="020F0502020204030204" pitchFamily="34" charset="0"/>
            </a:endParaRPr>
          </a:p>
          <a:p>
            <a:pPr marL="342900" indent="-342900">
              <a:spcAft>
                <a:spcPts val="200"/>
              </a:spcAft>
              <a:buSzPct val="100000"/>
              <a:buChar char="•"/>
            </a:pPr>
            <a:r>
              <a:rPr lang="ja-JP" altLang="en-US" sz="1000">
                <a:latin typeface="+mn-ea"/>
                <a:cs typeface="Calibri" panose="020F0502020204030204" pitchFamily="34" charset="0"/>
              </a:rPr>
              <a:t>事務局に依頼・連携する</a:t>
            </a:r>
            <a:r>
              <a:rPr lang="ja-JP" altLang="en-US" sz="1000">
                <a:latin typeface="+mn-ea"/>
                <a:cs typeface="Calibri" panose="020F0502020204030204" pitchFamily="34" charset="0"/>
                <a:sym typeface="+mn-lt"/>
              </a:rPr>
              <a:t>想定の事項については、公募概要説明資料の</a:t>
            </a:r>
            <a:r>
              <a:rPr lang="en-US" altLang="ja-JP" sz="1000">
                <a:latin typeface="+mn-ea"/>
                <a:cs typeface="Calibri" panose="020F0502020204030204" pitchFamily="34" charset="0"/>
                <a:sym typeface="+mn-lt"/>
              </a:rPr>
              <a:t>P.XX</a:t>
            </a:r>
            <a:r>
              <a:rPr lang="ja-JP" altLang="en-US" sz="1000">
                <a:latin typeface="+mn-ea"/>
                <a:cs typeface="Calibri" panose="020F0502020204030204" pitchFamily="34" charset="0"/>
                <a:sym typeface="+mn-lt"/>
              </a:rPr>
              <a:t>参考価格を確認し、必要額を計上ください。</a:t>
            </a:r>
            <a:endParaRPr lang="en-US" altLang="ja-JP" sz="1000">
              <a:latin typeface="+mn-ea"/>
              <a:cs typeface="Calibri" panose="020F0502020204030204" pitchFamily="34" charset="0"/>
            </a:endParaRPr>
          </a:p>
        </p:txBody>
      </p:sp>
      <p:sp>
        <p:nvSpPr>
          <p:cNvPr id="12" name="Rectangle 3">
            <a:extLst>
              <a:ext uri="{FF2B5EF4-FFF2-40B4-BE49-F238E27FC236}">
                <a16:creationId xmlns:a16="http://schemas.microsoft.com/office/drawing/2014/main" id="{3D5F217C-3C2D-076A-6412-51A579D5655C}"/>
              </a:ext>
            </a:extLst>
          </p:cNvPr>
          <p:cNvSpPr>
            <a:spLocks noChangeArrowheads="1"/>
          </p:cNvSpPr>
          <p:nvPr/>
        </p:nvSpPr>
        <p:spPr bwMode="gray">
          <a:xfrm>
            <a:off x="8077199" y="152400"/>
            <a:ext cx="910443" cy="604838"/>
          </a:xfrm>
          <a:prstGeom prst="rect">
            <a:avLst/>
          </a:prstGeom>
          <a:solidFill>
            <a:schemeClr val="bg1"/>
          </a:solidFill>
          <a:ln w="12700" algn="ctr">
            <a:solidFill>
              <a:schemeClr val="tx2"/>
            </a:solidFill>
            <a:miter lim="800000"/>
            <a:headEnd/>
            <a:tailEnd/>
          </a:ln>
        </p:spPr>
        <p:txBody>
          <a:bodyPr wrap="none" lIns="36000" tIns="36000" rIns="0" bIns="0" anchor="t"/>
          <a:lstStyle/>
          <a:p>
            <a:pPr>
              <a:defRPr/>
            </a:pPr>
            <a:r>
              <a:rPr lang="ja-JP" altLang="en-US" sz="700">
                <a:latin typeface="Calibri" panose="020F0502020204030204" pitchFamily="34" charset="0"/>
                <a:cs typeface="Calibri" panose="020F0502020204030204" pitchFamily="34" charset="0"/>
                <a:sym typeface="+mn-lt"/>
              </a:rPr>
              <a:t>事務局使用欄</a:t>
            </a:r>
            <a:endParaRPr lang="en-US" altLang="ja-JP" sz="700">
              <a:latin typeface="Calibri" panose="020F0502020204030204" pitchFamily="34" charset="0"/>
              <a:ea typeface="Calibri" panose="020F0502020204030204" pitchFamily="34" charset="0"/>
              <a:cs typeface="Calibri" panose="020F0502020204030204" pitchFamily="34" charset="0"/>
              <a:sym typeface="+mn-lt"/>
            </a:endParaRPr>
          </a:p>
          <a:p>
            <a:pPr algn="ctr">
              <a:defRPr/>
            </a:pPr>
            <a:endParaRPr lang="en-US" sz="1050">
              <a:latin typeface="Calibri" panose="020F0502020204030204" pitchFamily="34" charset="0"/>
              <a:ea typeface="Calibri" panose="020F0502020204030204" pitchFamily="34" charset="0"/>
              <a:cs typeface="Calibri" panose="020F0502020204030204" pitchFamily="34" charset="0"/>
              <a:sym typeface="+mn-lt"/>
            </a:endParaRPr>
          </a:p>
        </p:txBody>
      </p:sp>
      <p:sp>
        <p:nvSpPr>
          <p:cNvPr id="13" name="Text 5">
            <a:extLst>
              <a:ext uri="{FF2B5EF4-FFF2-40B4-BE49-F238E27FC236}">
                <a16:creationId xmlns:a16="http://schemas.microsoft.com/office/drawing/2014/main" id="{52B51A36-1068-A9B7-1D7D-790781C75BC0}"/>
              </a:ext>
            </a:extLst>
          </p:cNvPr>
          <p:cNvSpPr/>
          <p:nvPr/>
        </p:nvSpPr>
        <p:spPr>
          <a:xfrm>
            <a:off x="500634" y="1207864"/>
            <a:ext cx="8140446" cy="349590"/>
          </a:xfrm>
          <a:prstGeom prst="rect">
            <a:avLst/>
          </a:prstGeom>
          <a:noFill/>
          <a:ln/>
        </p:spPr>
        <p:txBody>
          <a:bodyPr wrap="square" lIns="0" tIns="0" rIns="0" bIns="0" rtlCol="0" anchor="t"/>
          <a:lstStyle/>
          <a:p>
            <a:pPr marL="717550" indent="-717550"/>
            <a:r>
              <a:rPr lang="en-US" altLang="ja-JP" sz="1100" b="1" err="1">
                <a:latin typeface="+mn-ea"/>
                <a:cs typeface="Calibri" panose="020F0502020204030204" pitchFamily="34" charset="0"/>
              </a:rPr>
              <a:t>記載方法</a:t>
            </a:r>
            <a:r>
              <a:rPr lang="en-US" altLang="ja-JP" sz="1100" b="1">
                <a:latin typeface="+mn-ea"/>
                <a:cs typeface="Calibri" panose="020F0502020204030204" pitchFamily="34" charset="0"/>
              </a:rPr>
              <a:t>　</a:t>
            </a:r>
            <a:r>
              <a:rPr lang="ja-JP" altLang="en-US" sz="1100">
                <a:latin typeface="+mn-ea"/>
                <a:cs typeface="Calibri" panose="020F0502020204030204" pitchFamily="34" charset="0"/>
              </a:rPr>
              <a:t>支援スキームについて、公募概要説明資料に記載の</a:t>
            </a:r>
            <a:r>
              <a:rPr lang="en-US" altLang="ja-JP" sz="1100">
                <a:latin typeface="+mn-ea"/>
                <a:cs typeface="Calibri" panose="020F0502020204030204" pitchFamily="34" charset="0"/>
              </a:rPr>
              <a:t>4</a:t>
            </a:r>
            <a:r>
              <a:rPr lang="ja-JP" altLang="en-US" sz="1100">
                <a:latin typeface="+mn-ea"/>
                <a:cs typeface="Calibri" panose="020F0502020204030204" pitchFamily="34" charset="0"/>
              </a:rPr>
              <a:t>パターンから貴団体が提出時点で想定するスキームをひとつ選択して下さい。</a:t>
            </a:r>
            <a:endParaRPr lang="en-US" altLang="ja-JP" sz="1100">
              <a:latin typeface="+mn-ea"/>
              <a:cs typeface="Calibri" panose="020F0502020204030204" pitchFamily="34" charset="0"/>
            </a:endParaRPr>
          </a:p>
          <a:p>
            <a:pPr marL="717550" indent="-717550"/>
            <a:r>
              <a:rPr lang="ja-JP" altLang="en-US" sz="1100">
                <a:latin typeface="+mn-ea"/>
                <a:cs typeface="Calibri" panose="020F0502020204030204" pitchFamily="34" charset="0"/>
              </a:rPr>
              <a:t>　　　　　また、経費に関する想定内訳についても</a:t>
            </a:r>
            <a:r>
              <a:rPr lang="ja-JP" altLang="en-US" sz="1100">
                <a:latin typeface="Calibri" panose="020F0502020204030204" pitchFamily="34" charset="0"/>
                <a:cs typeface="Calibri" panose="020F0502020204030204" pitchFamily="34" charset="0"/>
              </a:rPr>
              <a:t>提出時点の想定で構いません。採択後、事務局との協議を踏まえ精査します。</a:t>
            </a:r>
            <a:endParaRPr lang="en-US" altLang="ja-JP" sz="1100">
              <a:latin typeface="Calibri" panose="020F0502020204030204" pitchFamily="34" charset="0"/>
              <a:cs typeface="Calibri" panose="020F0502020204030204" pitchFamily="34" charset="0"/>
            </a:endParaRPr>
          </a:p>
          <a:p>
            <a:pPr marL="717550" indent="-717550"/>
            <a:endParaRPr lang="en-US" altLang="ja-JP" sz="1100">
              <a:latin typeface="Calibri" panose="020F0502020204030204" pitchFamily="34" charset="0"/>
              <a:ea typeface="Calibri" panose="020F0502020204030204" pitchFamily="34" charset="0"/>
              <a:cs typeface="Calibri" panose="020F0502020204030204" pitchFamily="34" charset="0"/>
            </a:endParaRPr>
          </a:p>
        </p:txBody>
      </p:sp>
      <p:sp>
        <p:nvSpPr>
          <p:cNvPr id="15" name="正方形/長方形 14">
            <a:extLst>
              <a:ext uri="{FF2B5EF4-FFF2-40B4-BE49-F238E27FC236}">
                <a16:creationId xmlns:a16="http://schemas.microsoft.com/office/drawing/2014/main" id="{E1968C83-150B-F9F3-0309-F01EE2FBDA33}"/>
              </a:ext>
            </a:extLst>
          </p:cNvPr>
          <p:cNvSpPr/>
          <p:nvPr/>
        </p:nvSpPr>
        <p:spPr bwMode="gray">
          <a:xfrm>
            <a:off x="4121150" y="2299768"/>
            <a:ext cx="4664074" cy="564790"/>
          </a:xfrm>
          <a:prstGeom prst="rect">
            <a:avLst/>
          </a:prstGeom>
          <a:noFill/>
          <a:ln w="12700" algn="ctr">
            <a:solidFill>
              <a:srgbClr val="BBBCBC"/>
            </a:solid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r>
              <a:rPr kumimoji="1" lang="ja-JP" altLang="en-US" sz="1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パターン１・２・３・４</a:t>
            </a:r>
          </a:p>
        </p:txBody>
      </p:sp>
      <p:sp>
        <p:nvSpPr>
          <p:cNvPr id="17" name="正方形/長方形 16">
            <a:extLst>
              <a:ext uri="{FF2B5EF4-FFF2-40B4-BE49-F238E27FC236}">
                <a16:creationId xmlns:a16="http://schemas.microsoft.com/office/drawing/2014/main" id="{A57B7ABF-FD1A-9607-525E-1DD3B3B6182B}"/>
              </a:ext>
            </a:extLst>
          </p:cNvPr>
          <p:cNvSpPr/>
          <p:nvPr/>
        </p:nvSpPr>
        <p:spPr bwMode="gray">
          <a:xfrm>
            <a:off x="347615" y="2299768"/>
            <a:ext cx="3773535" cy="564790"/>
          </a:xfrm>
          <a:prstGeom prst="rect">
            <a:avLst/>
          </a:prstGeom>
          <a:solidFill>
            <a:schemeClr val="tx1"/>
          </a:solidFill>
          <a:ln w="12700" algn="ctr">
            <a:solidFill>
              <a:srgbClr val="BBBCBC"/>
            </a:solidFill>
            <a:miter lim="800000"/>
            <a:headEnd/>
            <a:tailEnd/>
          </a:ln>
        </p:spPr>
        <p:txBody>
          <a:bodyPr rot="0" spcFirstLastPara="0" vertOverflow="overflow" horzOverflow="overflow" vert="horz" wrap="square" lIns="72000" tIns="0" rIns="0" bIns="0" numCol="1" spcCol="0" rtlCol="0" fromWordArt="0" anchor="ctr" anchorCtr="0" forceAA="0" compatLnSpc="1">
            <a:prstTxWarp prst="textNoShape">
              <a:avLst/>
            </a:prstTxWarp>
            <a:noAutofit/>
          </a:bodyPr>
          <a:lstStyle/>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r>
              <a:rPr lang="ja-JP" altLang="en-US" sz="1200" b="1">
                <a:solidFill>
                  <a:schemeClr val="bg1"/>
                </a:solidFill>
                <a:latin typeface="Calibri" panose="020F0502020204030204" pitchFamily="34" charset="0"/>
                <a:cs typeface="Calibri" panose="020F0502020204030204" pitchFamily="34" charset="0"/>
              </a:rPr>
              <a:t>使用想定スキーム記載欄</a:t>
            </a:r>
            <a:endParaRPr lang="en-US" altLang="ja-JP" sz="1200" b="1">
              <a:solidFill>
                <a:schemeClr val="bg1"/>
              </a:solidFill>
              <a:latin typeface="Calibri" panose="020F0502020204030204" pitchFamily="34" charset="0"/>
              <a:cs typeface="Calibri" panose="020F0502020204030204" pitchFamily="34" charset="0"/>
            </a:endParaRPr>
          </a:p>
          <a:p>
            <a:pPr algn="ctr"/>
            <a:r>
              <a:rPr lang="ja-JP" altLang="ja-JP" sz="1050">
                <a:solidFill>
                  <a:schemeClr val="bg1"/>
                </a:solidFill>
                <a:latin typeface="+mn-ea"/>
              </a:rPr>
              <a:t>※</a:t>
            </a:r>
            <a:r>
              <a:rPr lang="en-US" altLang="ja-JP" sz="1050">
                <a:solidFill>
                  <a:schemeClr val="bg1"/>
                </a:solidFill>
                <a:latin typeface="+mn-ea"/>
              </a:rPr>
              <a:t>4</a:t>
            </a:r>
            <a:r>
              <a:rPr lang="ja-JP" altLang="en-US" sz="1050">
                <a:solidFill>
                  <a:schemeClr val="bg1"/>
                </a:solidFill>
                <a:latin typeface="+mn-ea"/>
              </a:rPr>
              <a:t>パターン</a:t>
            </a:r>
            <a:r>
              <a:rPr lang="ja-JP" altLang="ja-JP" sz="1050">
                <a:solidFill>
                  <a:schemeClr val="bg1"/>
                </a:solidFill>
                <a:latin typeface="+mn-ea"/>
              </a:rPr>
              <a:t>以外のスキームを希望する団体は事前に</a:t>
            </a:r>
            <a:endParaRPr lang="en-US" altLang="ja-JP" sz="1050">
              <a:solidFill>
                <a:schemeClr val="bg1"/>
              </a:solidFill>
              <a:latin typeface="+mn-ea"/>
            </a:endParaRPr>
          </a:p>
          <a:p>
            <a:pPr algn="ctr"/>
            <a:r>
              <a:rPr lang="ja-JP" altLang="ja-JP" sz="1050">
                <a:solidFill>
                  <a:schemeClr val="bg1"/>
                </a:solidFill>
                <a:latin typeface="+mn-ea"/>
              </a:rPr>
              <a:t>ご質問・ご相談問合せ先より事務局にご連絡をお願いいたします。</a:t>
            </a:r>
          </a:p>
        </p:txBody>
      </p:sp>
      <p:graphicFrame>
        <p:nvGraphicFramePr>
          <p:cNvPr id="18" name="Group 3">
            <a:extLst>
              <a:ext uri="{FF2B5EF4-FFF2-40B4-BE49-F238E27FC236}">
                <a16:creationId xmlns:a16="http://schemas.microsoft.com/office/drawing/2014/main" id="{F5AA44B3-00CA-47B0-742C-93038A77A6E0}"/>
              </a:ext>
            </a:extLst>
          </p:cNvPr>
          <p:cNvGraphicFramePr>
            <a:graphicFrameLocks/>
          </p:cNvGraphicFramePr>
          <p:nvPr>
            <p:extLst>
              <p:ext uri="{D42A27DB-BD31-4B8C-83A1-F6EECF244321}">
                <p14:modId xmlns:p14="http://schemas.microsoft.com/office/powerpoint/2010/main" val="585042923"/>
              </p:ext>
            </p:extLst>
          </p:nvPr>
        </p:nvGraphicFramePr>
        <p:xfrm>
          <a:off x="359022" y="3296801"/>
          <a:ext cx="8437362" cy="2631272"/>
        </p:xfrm>
        <a:graphic>
          <a:graphicData uri="http://schemas.openxmlformats.org/drawingml/2006/table">
            <a:tbl>
              <a:tblPr/>
              <a:tblGrid>
                <a:gridCol w="1205337">
                  <a:extLst>
                    <a:ext uri="{9D8B030D-6E8A-4147-A177-3AD203B41FA5}">
                      <a16:colId xmlns:a16="http://schemas.microsoft.com/office/drawing/2014/main" val="20000"/>
                    </a:ext>
                  </a:extLst>
                </a:gridCol>
                <a:gridCol w="2410675">
                  <a:extLst>
                    <a:ext uri="{9D8B030D-6E8A-4147-A177-3AD203B41FA5}">
                      <a16:colId xmlns:a16="http://schemas.microsoft.com/office/drawing/2014/main" val="20001"/>
                    </a:ext>
                  </a:extLst>
                </a:gridCol>
                <a:gridCol w="2410675">
                  <a:extLst>
                    <a:ext uri="{9D8B030D-6E8A-4147-A177-3AD203B41FA5}">
                      <a16:colId xmlns:a16="http://schemas.microsoft.com/office/drawing/2014/main" val="20002"/>
                    </a:ext>
                  </a:extLst>
                </a:gridCol>
                <a:gridCol w="2410675">
                  <a:extLst>
                    <a:ext uri="{9D8B030D-6E8A-4147-A177-3AD203B41FA5}">
                      <a16:colId xmlns:a16="http://schemas.microsoft.com/office/drawing/2014/main" val="20003"/>
                    </a:ext>
                  </a:extLst>
                </a:gridCol>
              </a:tblGrid>
              <a:tr h="328909">
                <a:tc>
                  <a:txBody>
                    <a:bodyPr/>
                    <a:lstStyle/>
                    <a:p>
                      <a:pPr marL="0" marR="0" lvl="0" indent="0" algn="ctr" defTabSz="914400" rtl="0" eaLnBrk="1" fontAlgn="base" latinLnBrk="0" hangingPunct="1">
                        <a:lnSpc>
                          <a:spcPct val="100000"/>
                        </a:lnSpc>
                        <a:spcBef>
                          <a:spcPts val="0"/>
                        </a:spcBef>
                        <a:spcAft>
                          <a:spcPct val="0"/>
                        </a:spcAft>
                        <a:buClr>
                          <a:schemeClr val="tx1"/>
                        </a:buClr>
                        <a:buSzPct val="80000"/>
                        <a:buFont typeface="Wingdings" pitchFamily="2" charset="2"/>
                        <a:buNone/>
                        <a:tabLst/>
                      </a:pPr>
                      <a:endParaRPr kumimoji="0" lang="ja-JP" altLang="en-US" sz="1200" b="1" i="0" u="none" strike="noStrike" cap="none" normalizeH="0" baseline="0">
                        <a:ln>
                          <a:noFill/>
                        </a:ln>
                        <a:solidFill>
                          <a:schemeClr val="tx1"/>
                        </a:solidFill>
                        <a:effectLst/>
                        <a:latin typeface="+mn-lt"/>
                        <a:ea typeface="+mn-ea"/>
                        <a:cs typeface="+mn-cs"/>
                        <a:sym typeface="+mn-lt"/>
                      </a:endParaRPr>
                    </a:p>
                  </a:txBody>
                  <a:tcPr marL="54038" marR="54038" marT="54000" marB="54000" anchor="ctr" horzOverflow="overflow">
                    <a:lnL cap="flat">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ja-JP" altLang="en-US" sz="1200" b="1" i="0" u="none" strike="noStrike" cap="none" normalizeH="0" baseline="0">
                          <a:ln>
                            <a:noFill/>
                          </a:ln>
                          <a:solidFill>
                            <a:schemeClr val="bg1"/>
                          </a:solidFill>
                          <a:effectLst/>
                          <a:latin typeface="+mn-lt"/>
                          <a:ea typeface="+mn-ea"/>
                          <a:cs typeface="+mn-cs"/>
                          <a:sym typeface="+mn-lt"/>
                        </a:rPr>
                        <a:t>名目</a:t>
                      </a:r>
                      <a:endParaRPr kumimoji="0" lang="en-US" altLang="ja-JP" sz="1200" b="1" i="0" u="none" strike="noStrike" cap="none" normalizeH="0" baseline="0">
                        <a:ln>
                          <a:noFill/>
                        </a:ln>
                        <a:solidFill>
                          <a:schemeClr val="bg1"/>
                        </a:solidFill>
                        <a:effectLst/>
                        <a:latin typeface="+mn-lt"/>
                        <a:ea typeface="+mn-ea"/>
                        <a:cs typeface="+mn-cs"/>
                        <a:sym typeface="+mn-lt"/>
                      </a:endParaRPr>
                    </a:p>
                  </a:txBody>
                  <a:tcPr marL="54038" marR="54038" marT="54000" marB="54000" anchor="ctr" horzOverflow="overflow">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75787B"/>
                    </a:solidFill>
                  </a:tcPr>
                </a:tc>
                <a:tc>
                  <a:txBody>
                    <a:bodyPr/>
                    <a:lstStyle/>
                    <a:p>
                      <a:pPr marL="0" marR="0" lvl="0" indent="0" algn="ctr"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ja-JP" altLang="en-US" sz="1200" b="1" i="0" u="none" strike="noStrike" cap="none" normalizeH="0" baseline="0">
                          <a:ln>
                            <a:noFill/>
                          </a:ln>
                          <a:solidFill>
                            <a:schemeClr val="bg1"/>
                          </a:solidFill>
                          <a:effectLst/>
                          <a:latin typeface="+mn-lt"/>
                          <a:ea typeface="+mn-ea"/>
                          <a:cs typeface="+mn-cs"/>
                          <a:sym typeface="+mn-lt"/>
                        </a:rPr>
                        <a:t>経費内訳（千円）</a:t>
                      </a:r>
                      <a:endParaRPr kumimoji="0" lang="en-US" altLang="ja-JP" sz="1200" b="1" i="0" u="none" strike="noStrike" cap="none" normalizeH="0" baseline="0">
                        <a:ln>
                          <a:noFill/>
                        </a:ln>
                        <a:solidFill>
                          <a:schemeClr val="bg1"/>
                        </a:solidFill>
                        <a:effectLst/>
                        <a:latin typeface="+mn-lt"/>
                        <a:ea typeface="+mn-ea"/>
                        <a:cs typeface="+mn-cs"/>
                        <a:sym typeface="+mn-lt"/>
                      </a:endParaRPr>
                    </a:p>
                  </a:txBody>
                  <a:tcPr marL="54038" marR="54038" marT="54000" marB="54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75787B"/>
                    </a:solidFill>
                  </a:tcPr>
                </a:tc>
                <a:tc>
                  <a:txBody>
                    <a:bodyPr/>
                    <a:lstStyle/>
                    <a:p>
                      <a:pPr marL="0" marR="0" lvl="0" indent="0" algn="ctr"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ja-JP" altLang="en-US" sz="1200" b="1" i="0" u="none" strike="noStrike" cap="none" normalizeH="0" baseline="0">
                          <a:ln>
                            <a:noFill/>
                          </a:ln>
                          <a:solidFill>
                            <a:schemeClr val="bg1"/>
                          </a:solidFill>
                          <a:effectLst/>
                          <a:latin typeface="+mn-lt"/>
                          <a:ea typeface="+mn-ea"/>
                          <a:cs typeface="+mn-cs"/>
                          <a:sym typeface="+mn-lt"/>
                        </a:rPr>
                        <a:t>執行主体</a:t>
                      </a:r>
                      <a:endParaRPr kumimoji="0" lang="en-US" altLang="ja-JP" sz="1200" b="1" i="0" u="none" strike="noStrike" cap="none" normalizeH="0" baseline="0">
                        <a:ln>
                          <a:noFill/>
                        </a:ln>
                        <a:solidFill>
                          <a:schemeClr val="bg1"/>
                        </a:solidFill>
                        <a:effectLst/>
                        <a:latin typeface="+mn-lt"/>
                        <a:ea typeface="+mn-ea"/>
                        <a:cs typeface="+mn-cs"/>
                        <a:sym typeface="+mn-lt"/>
                      </a:endParaRPr>
                    </a:p>
                  </a:txBody>
                  <a:tcPr marL="54038" marR="54038" marT="54000" marB="54000" anchor="ctr" horzOverflow="overflow">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75787B"/>
                    </a:solidFill>
                  </a:tcPr>
                </a:tc>
                <a:extLst>
                  <a:ext uri="{0D108BD9-81ED-4DB2-BD59-A6C34878D82A}">
                    <a16:rowId xmlns:a16="http://schemas.microsoft.com/office/drawing/2014/main" val="10000"/>
                  </a:ext>
                </a:extLst>
              </a:tr>
              <a:tr h="328909">
                <a:tc>
                  <a:txBody>
                    <a:bodyPr/>
                    <a:lstStyle/>
                    <a:p>
                      <a:pPr marL="0" marR="0" lvl="0" indent="0" algn="l"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ja-JP" altLang="en-US" sz="1200" b="1" i="0" u="none" strike="noStrike" cap="none" normalizeH="0" baseline="0">
                          <a:ln>
                            <a:noFill/>
                          </a:ln>
                          <a:solidFill>
                            <a:schemeClr val="tx1"/>
                          </a:solidFill>
                          <a:effectLst/>
                          <a:latin typeface="+mn-lt"/>
                          <a:ea typeface="+mn-ea"/>
                          <a:cs typeface="+mn-cs"/>
                          <a:sym typeface="+mn-lt"/>
                        </a:rPr>
                        <a:t>横列項目①</a:t>
                      </a:r>
                      <a:endParaRPr kumimoji="0" lang="en-US" altLang="ja-JP" sz="1200" b="1" i="0" u="none" strike="noStrike" cap="none" normalizeH="0" baseline="0">
                        <a:ln>
                          <a:noFill/>
                        </a:ln>
                        <a:solidFill>
                          <a:schemeClr val="tx1"/>
                        </a:solidFill>
                        <a:effectLst/>
                        <a:latin typeface="+mn-lt"/>
                        <a:ea typeface="+mn-ea"/>
                        <a:cs typeface="+mn-cs"/>
                        <a:sym typeface="+mn-lt"/>
                      </a:endParaRPr>
                    </a:p>
                  </a:txBody>
                  <a:tcPr marL="54038" marR="54038" marT="54000" marB="54000" anchor="ctr" horzOverflow="overflow">
                    <a:lnL cap="flat">
                      <a:noFill/>
                    </a:lnL>
                    <a:lnR w="76200" cap="flat" cmpd="sng" algn="ctr">
                      <a:no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en-US" altLang="ja-JP" sz="1200" b="0" i="0" u="none" strike="noStrike" cap="none" normalizeH="0" baseline="0">
                          <a:ln>
                            <a:noFill/>
                          </a:ln>
                          <a:solidFill>
                            <a:schemeClr val="tx1"/>
                          </a:solidFill>
                          <a:effectLst/>
                          <a:latin typeface="+mn-lt"/>
                          <a:ea typeface="+mn-ea"/>
                          <a:cs typeface="+mn-cs"/>
                          <a:sym typeface="+mn-lt"/>
                        </a:rPr>
                        <a:t>xx</a:t>
                      </a:r>
                    </a:p>
                  </a:txBody>
                  <a:tcPr marL="54038" marR="54038" marT="54000" marB="54000" anchor="ctr" horzOverflow="overflow">
                    <a:lnL w="762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en-US" altLang="ja-JP" sz="1200" b="0" i="0" u="none" strike="noStrike" cap="none" normalizeH="0" baseline="0">
                          <a:ln>
                            <a:noFill/>
                          </a:ln>
                          <a:solidFill>
                            <a:schemeClr val="tx1"/>
                          </a:solidFill>
                          <a:effectLst/>
                          <a:latin typeface="+mn-lt"/>
                          <a:ea typeface="+mn-ea"/>
                          <a:cs typeface="+mn-cs"/>
                          <a:sym typeface="+mn-lt"/>
                        </a:rPr>
                        <a:t>xx</a:t>
                      </a:r>
                    </a:p>
                  </a:txBody>
                  <a:tcPr marL="54038" marR="54038" marT="54000" marB="54000" anchor="ctr" horzOverflow="overflow">
                    <a:lnL>
                      <a:noFill/>
                    </a:lnL>
                    <a:lnR>
                      <a:noFill/>
                    </a:lnR>
                    <a:lnT w="12700" cap="flat" cmpd="sng" algn="ctr">
                      <a:no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en-US" altLang="ja-JP" sz="1200" b="0" i="0" u="none" strike="noStrike" cap="none" normalizeH="0" baseline="0">
                          <a:ln>
                            <a:noFill/>
                          </a:ln>
                          <a:solidFill>
                            <a:schemeClr val="tx1"/>
                          </a:solidFill>
                          <a:effectLst/>
                          <a:latin typeface="+mn-lt"/>
                          <a:ea typeface="+mn-ea"/>
                          <a:cs typeface="+mn-cs"/>
                          <a:sym typeface="+mn-lt"/>
                        </a:rPr>
                        <a:t>xx</a:t>
                      </a:r>
                    </a:p>
                  </a:txBody>
                  <a:tcPr marL="54038" marR="54038" marT="54000" marB="54000" anchor="ctr" horzOverflow="overflow">
                    <a:lnL>
                      <a:noFill/>
                    </a:lnL>
                    <a:lnR cap="flat">
                      <a:noFill/>
                    </a:lnR>
                    <a:lnT w="12700" cap="flat" cmpd="sng" algn="ctr">
                      <a:no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28909">
                <a:tc>
                  <a:txBody>
                    <a:bodyPr/>
                    <a:lstStyle/>
                    <a:p>
                      <a:pPr marL="0" marR="0" lvl="0" indent="0" algn="l"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ja-JP" altLang="en-US" sz="1200" b="1" i="0" u="none" strike="noStrike" cap="none" normalizeH="0" baseline="0">
                          <a:ln>
                            <a:noFill/>
                          </a:ln>
                          <a:solidFill>
                            <a:schemeClr val="tx1"/>
                          </a:solidFill>
                          <a:effectLst/>
                          <a:latin typeface="+mn-lt"/>
                          <a:ea typeface="+mn-ea"/>
                          <a:cs typeface="+mn-cs"/>
                          <a:sym typeface="+mn-lt"/>
                        </a:rPr>
                        <a:t>横列項目②</a:t>
                      </a:r>
                      <a:endParaRPr kumimoji="0" lang="en-US" altLang="ja-JP" sz="1200" b="1" i="0" u="none" strike="noStrike" cap="none" normalizeH="0" baseline="0">
                        <a:ln>
                          <a:noFill/>
                        </a:ln>
                        <a:solidFill>
                          <a:schemeClr val="tx1"/>
                        </a:solidFill>
                        <a:effectLst/>
                        <a:latin typeface="+mn-lt"/>
                        <a:ea typeface="+mn-ea"/>
                        <a:cs typeface="+mn-cs"/>
                        <a:sym typeface="+mn-lt"/>
                      </a:endParaRPr>
                    </a:p>
                  </a:txBody>
                  <a:tcPr marL="54038" marR="54038" marT="54000" marB="54000" anchor="ctr" horzOverflow="overflow">
                    <a:lnL cap="flat">
                      <a:noFill/>
                    </a:lnL>
                    <a:lnR w="76200" cap="flat" cmpd="sng" algn="ctr">
                      <a:no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en-US" altLang="ja-JP" sz="1200" b="0" i="0" u="none" strike="noStrike" cap="none" normalizeH="0" baseline="0">
                          <a:ln>
                            <a:noFill/>
                          </a:ln>
                          <a:solidFill>
                            <a:schemeClr val="tx1"/>
                          </a:solidFill>
                          <a:effectLst/>
                          <a:latin typeface="+mn-lt"/>
                          <a:ea typeface="+mn-ea"/>
                          <a:cs typeface="+mn-cs"/>
                          <a:sym typeface="+mn-lt"/>
                        </a:rPr>
                        <a:t>xx</a:t>
                      </a:r>
                    </a:p>
                  </a:txBody>
                  <a:tcPr marL="54038" marR="54038" marT="54000" marB="54000" anchor="ctr" horzOverflow="overflow">
                    <a:lnL w="76200" cap="flat" cmpd="sng" algn="ctr">
                      <a:noFill/>
                      <a:prstDash val="solid"/>
                      <a:round/>
                      <a:headEnd type="none" w="med" len="med"/>
                      <a:tailEnd type="none" w="med" len="med"/>
                    </a:lnL>
                    <a:lnR>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en-US" altLang="ja-JP" sz="1200" b="0" i="0" u="none" strike="noStrike" cap="none" normalizeH="0" baseline="0">
                          <a:ln>
                            <a:noFill/>
                          </a:ln>
                          <a:solidFill>
                            <a:schemeClr val="tx1"/>
                          </a:solidFill>
                          <a:effectLst/>
                          <a:latin typeface="+mn-lt"/>
                          <a:ea typeface="+mn-ea"/>
                          <a:cs typeface="+mn-cs"/>
                          <a:sym typeface="+mn-lt"/>
                        </a:rPr>
                        <a:t>xx</a:t>
                      </a:r>
                    </a:p>
                  </a:txBody>
                  <a:tcPr marL="54038" marR="54038" marT="54000" marB="54000" anchor="ctr" horzOverflow="overflow">
                    <a:lnL>
                      <a:noFill/>
                    </a:lnL>
                    <a:lnR>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en-US" altLang="ja-JP" sz="1200" b="0" i="0" u="none" strike="noStrike" cap="none" normalizeH="0" baseline="0">
                          <a:ln>
                            <a:noFill/>
                          </a:ln>
                          <a:solidFill>
                            <a:schemeClr val="tx1"/>
                          </a:solidFill>
                          <a:effectLst/>
                          <a:latin typeface="+mn-lt"/>
                          <a:ea typeface="+mn-ea"/>
                          <a:cs typeface="+mn-cs"/>
                          <a:sym typeface="+mn-lt"/>
                        </a:rPr>
                        <a:t>xx</a:t>
                      </a:r>
                    </a:p>
                  </a:txBody>
                  <a:tcPr marL="54038" marR="54038" marT="54000" marB="54000" anchor="ctr" horzOverflow="overflow">
                    <a:lnL>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28909">
                <a:tc>
                  <a:txBody>
                    <a:bodyPr/>
                    <a:lstStyle/>
                    <a:p>
                      <a:pPr marL="0" marR="0" lvl="0" indent="0" algn="l"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ja-JP" altLang="en-US" sz="1200" b="1" i="0" u="none" strike="noStrike" cap="none" normalizeH="0" baseline="0">
                          <a:ln>
                            <a:noFill/>
                          </a:ln>
                          <a:solidFill>
                            <a:schemeClr val="tx1"/>
                          </a:solidFill>
                          <a:effectLst/>
                          <a:latin typeface="+mn-lt"/>
                          <a:ea typeface="+mn-ea"/>
                          <a:cs typeface="+mn-cs"/>
                          <a:sym typeface="+mn-lt"/>
                        </a:rPr>
                        <a:t>横列項目③</a:t>
                      </a:r>
                      <a:endParaRPr kumimoji="0" lang="en-US" altLang="ja-JP" sz="1200" b="1" i="0" u="none" strike="noStrike" cap="none" normalizeH="0" baseline="0">
                        <a:ln>
                          <a:noFill/>
                        </a:ln>
                        <a:solidFill>
                          <a:schemeClr val="tx1"/>
                        </a:solidFill>
                        <a:effectLst/>
                        <a:latin typeface="+mn-lt"/>
                        <a:ea typeface="+mn-ea"/>
                        <a:cs typeface="+mn-cs"/>
                        <a:sym typeface="+mn-lt"/>
                      </a:endParaRPr>
                    </a:p>
                  </a:txBody>
                  <a:tcPr marL="54038" marR="54038" marT="54000" marB="54000" anchor="ctr" horzOverflow="overflow">
                    <a:lnL cap="flat">
                      <a:noFill/>
                    </a:lnL>
                    <a:lnR w="76200" cap="flat" cmpd="sng" algn="ctr">
                      <a:no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en-US" altLang="ja-JP" sz="1200" b="0" i="0" u="none" strike="noStrike" cap="none" normalizeH="0" baseline="0">
                          <a:ln>
                            <a:noFill/>
                          </a:ln>
                          <a:solidFill>
                            <a:schemeClr val="tx1"/>
                          </a:solidFill>
                          <a:effectLst/>
                          <a:latin typeface="+mn-lt"/>
                          <a:ea typeface="+mn-ea"/>
                          <a:cs typeface="+mn-cs"/>
                          <a:sym typeface="+mn-lt"/>
                        </a:rPr>
                        <a:t>xx</a:t>
                      </a:r>
                    </a:p>
                  </a:txBody>
                  <a:tcPr marL="54038" marR="54038" marT="54000" marB="54000" anchor="ctr" horzOverflow="overflow">
                    <a:lnL w="76200" cap="flat" cmpd="sng" algn="ctr">
                      <a:noFill/>
                      <a:prstDash val="solid"/>
                      <a:round/>
                      <a:headEnd type="none" w="med" len="med"/>
                      <a:tailEnd type="none" w="med" len="med"/>
                    </a:lnL>
                    <a:lnR>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en-US" altLang="ja-JP" sz="1200" b="0" i="0" u="none" strike="noStrike" cap="none" normalizeH="0" baseline="0">
                          <a:ln>
                            <a:noFill/>
                          </a:ln>
                          <a:solidFill>
                            <a:schemeClr val="tx1"/>
                          </a:solidFill>
                          <a:effectLst/>
                          <a:latin typeface="+mn-lt"/>
                          <a:ea typeface="+mn-ea"/>
                          <a:cs typeface="+mn-cs"/>
                          <a:sym typeface="+mn-lt"/>
                        </a:rPr>
                        <a:t>xx</a:t>
                      </a:r>
                    </a:p>
                  </a:txBody>
                  <a:tcPr marL="54038" marR="54038" marT="54000" marB="54000" anchor="ctr" horzOverflow="overflow">
                    <a:lnL>
                      <a:noFill/>
                    </a:lnL>
                    <a:lnR>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en-US" altLang="ja-JP" sz="1200" b="0" i="0" u="none" strike="noStrike" cap="none" normalizeH="0" baseline="0">
                          <a:ln>
                            <a:noFill/>
                          </a:ln>
                          <a:solidFill>
                            <a:schemeClr val="tx1"/>
                          </a:solidFill>
                          <a:effectLst/>
                          <a:latin typeface="+mn-lt"/>
                          <a:ea typeface="+mn-ea"/>
                          <a:cs typeface="+mn-cs"/>
                          <a:sym typeface="+mn-lt"/>
                        </a:rPr>
                        <a:t>xx</a:t>
                      </a:r>
                    </a:p>
                  </a:txBody>
                  <a:tcPr marL="54038" marR="54038" marT="54000" marB="54000" anchor="ctr" horzOverflow="overflow">
                    <a:lnL>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28909">
                <a:tc>
                  <a:txBody>
                    <a:bodyPr/>
                    <a:lstStyle/>
                    <a:p>
                      <a:pPr marL="0" marR="0" lvl="0" indent="0" algn="l"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ja-JP" altLang="en-US" sz="1200" b="1" i="0" u="none" strike="noStrike" cap="none" normalizeH="0" baseline="0">
                          <a:ln>
                            <a:noFill/>
                          </a:ln>
                          <a:solidFill>
                            <a:schemeClr val="tx1"/>
                          </a:solidFill>
                          <a:effectLst/>
                          <a:latin typeface="+mn-lt"/>
                          <a:ea typeface="+mn-ea"/>
                          <a:cs typeface="+mn-cs"/>
                          <a:sym typeface="+mn-lt"/>
                        </a:rPr>
                        <a:t>横列項目④</a:t>
                      </a:r>
                      <a:endParaRPr kumimoji="0" lang="en-US" altLang="ja-JP" sz="1200" b="1" i="0" u="none" strike="noStrike" cap="none" normalizeH="0" baseline="0">
                        <a:ln>
                          <a:noFill/>
                        </a:ln>
                        <a:solidFill>
                          <a:schemeClr val="tx1"/>
                        </a:solidFill>
                        <a:effectLst/>
                        <a:latin typeface="+mn-lt"/>
                        <a:ea typeface="+mn-ea"/>
                        <a:cs typeface="+mn-cs"/>
                        <a:sym typeface="+mn-lt"/>
                      </a:endParaRPr>
                    </a:p>
                  </a:txBody>
                  <a:tcPr marL="54038" marR="54038" marT="54000" marB="54000" anchor="ctr" horzOverflow="overflow">
                    <a:lnL cap="flat">
                      <a:noFill/>
                    </a:lnL>
                    <a:lnR w="76200" cap="flat" cmpd="sng" algn="ctr">
                      <a:no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en-US" altLang="ja-JP" sz="1200" b="0" i="0" u="none" strike="noStrike" cap="none" normalizeH="0" baseline="0">
                          <a:ln>
                            <a:noFill/>
                          </a:ln>
                          <a:solidFill>
                            <a:schemeClr val="tx1"/>
                          </a:solidFill>
                          <a:effectLst/>
                          <a:latin typeface="+mn-lt"/>
                          <a:ea typeface="+mn-ea"/>
                          <a:cs typeface="+mn-cs"/>
                          <a:sym typeface="+mn-lt"/>
                        </a:rPr>
                        <a:t>xx</a:t>
                      </a:r>
                    </a:p>
                  </a:txBody>
                  <a:tcPr marL="54038" marR="54038" marT="54000" marB="54000" anchor="ctr" horzOverflow="overflow">
                    <a:lnL w="76200" cap="flat" cmpd="sng" algn="ctr">
                      <a:noFill/>
                      <a:prstDash val="solid"/>
                      <a:round/>
                      <a:headEnd type="none" w="med" len="med"/>
                      <a:tailEnd type="none" w="med" len="med"/>
                    </a:lnL>
                    <a:lnR>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en-US" altLang="ja-JP" sz="1200" b="0" i="0" u="none" strike="noStrike" cap="none" normalizeH="0" baseline="0">
                          <a:ln>
                            <a:noFill/>
                          </a:ln>
                          <a:solidFill>
                            <a:schemeClr val="tx1"/>
                          </a:solidFill>
                          <a:effectLst/>
                          <a:latin typeface="+mn-lt"/>
                          <a:ea typeface="+mn-ea"/>
                          <a:cs typeface="+mn-cs"/>
                          <a:sym typeface="+mn-lt"/>
                        </a:rPr>
                        <a:t>xx</a:t>
                      </a:r>
                    </a:p>
                  </a:txBody>
                  <a:tcPr marL="54038" marR="54038" marT="54000" marB="54000" anchor="ctr" horzOverflow="overflow">
                    <a:lnL>
                      <a:noFill/>
                    </a:lnL>
                    <a:lnR>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en-US" altLang="ja-JP" sz="1200" b="0" i="0" u="none" strike="noStrike" cap="none" normalizeH="0" baseline="0">
                          <a:ln>
                            <a:noFill/>
                          </a:ln>
                          <a:solidFill>
                            <a:schemeClr val="tx1"/>
                          </a:solidFill>
                          <a:effectLst/>
                          <a:latin typeface="+mn-lt"/>
                          <a:ea typeface="+mn-ea"/>
                          <a:cs typeface="+mn-cs"/>
                          <a:sym typeface="+mn-lt"/>
                        </a:rPr>
                        <a:t>xx</a:t>
                      </a:r>
                    </a:p>
                  </a:txBody>
                  <a:tcPr marL="54038" marR="54038" marT="54000" marB="54000" anchor="ctr" horzOverflow="overflow">
                    <a:lnL>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28909">
                <a:tc>
                  <a:txBody>
                    <a:bodyPr/>
                    <a:lstStyle/>
                    <a:p>
                      <a:pPr marL="0" marR="0" lvl="0" indent="0" algn="l"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ja-JP" altLang="en-US" sz="1200" b="1" i="0" u="none" strike="noStrike" cap="none" normalizeH="0" baseline="0">
                          <a:ln>
                            <a:noFill/>
                          </a:ln>
                          <a:solidFill>
                            <a:schemeClr val="tx1"/>
                          </a:solidFill>
                          <a:effectLst/>
                          <a:latin typeface="+mn-lt"/>
                          <a:ea typeface="+mn-ea"/>
                          <a:cs typeface="+mn-cs"/>
                          <a:sym typeface="+mn-lt"/>
                        </a:rPr>
                        <a:t>横列項目⑤</a:t>
                      </a:r>
                      <a:endParaRPr kumimoji="0" lang="en-US" altLang="ja-JP" sz="1200" b="1" i="0" u="none" strike="noStrike" cap="none" normalizeH="0" baseline="0">
                        <a:ln>
                          <a:noFill/>
                        </a:ln>
                        <a:solidFill>
                          <a:schemeClr val="tx1"/>
                        </a:solidFill>
                        <a:effectLst/>
                        <a:latin typeface="+mn-lt"/>
                        <a:ea typeface="+mn-ea"/>
                        <a:cs typeface="+mn-cs"/>
                        <a:sym typeface="+mn-lt"/>
                      </a:endParaRPr>
                    </a:p>
                  </a:txBody>
                  <a:tcPr marL="54038" marR="54038" marT="54000" marB="54000" anchor="ctr" horzOverflow="overflow">
                    <a:lnL cap="flat">
                      <a:noFill/>
                    </a:lnL>
                    <a:lnR w="76200" cap="flat" cmpd="sng" algn="ctr">
                      <a:no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en-US" altLang="ja-JP" sz="1200" b="0" i="0" u="none" strike="noStrike" cap="none" normalizeH="0" baseline="0">
                          <a:ln>
                            <a:noFill/>
                          </a:ln>
                          <a:solidFill>
                            <a:schemeClr val="tx1"/>
                          </a:solidFill>
                          <a:effectLst/>
                          <a:latin typeface="+mn-lt"/>
                          <a:ea typeface="+mn-ea"/>
                          <a:cs typeface="+mn-cs"/>
                          <a:sym typeface="+mn-lt"/>
                        </a:rPr>
                        <a:t>xx</a:t>
                      </a:r>
                    </a:p>
                  </a:txBody>
                  <a:tcPr marL="54038" marR="54038" marT="54000" marB="54000" anchor="ctr" horzOverflow="overflow">
                    <a:lnL w="76200" cap="flat" cmpd="sng" algn="ctr">
                      <a:noFill/>
                      <a:prstDash val="solid"/>
                      <a:round/>
                      <a:headEnd type="none" w="med" len="med"/>
                      <a:tailEnd type="none" w="med" len="med"/>
                    </a:lnL>
                    <a:lnR>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en-US" altLang="ja-JP" sz="1200" b="0" i="0" u="none" strike="noStrike" cap="none" normalizeH="0" baseline="0">
                          <a:ln>
                            <a:noFill/>
                          </a:ln>
                          <a:solidFill>
                            <a:schemeClr val="tx1"/>
                          </a:solidFill>
                          <a:effectLst/>
                          <a:latin typeface="+mn-lt"/>
                          <a:ea typeface="+mn-ea"/>
                          <a:cs typeface="+mn-cs"/>
                          <a:sym typeface="+mn-lt"/>
                        </a:rPr>
                        <a:t>xx</a:t>
                      </a:r>
                    </a:p>
                  </a:txBody>
                  <a:tcPr marL="54038" marR="54038" marT="54000" marB="54000" anchor="ctr" horzOverflow="overflow">
                    <a:lnL>
                      <a:noFill/>
                    </a:lnL>
                    <a:lnR>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en-US" altLang="ja-JP" sz="1200" b="0" i="0" u="none" strike="noStrike" cap="none" normalizeH="0" baseline="0">
                          <a:ln>
                            <a:noFill/>
                          </a:ln>
                          <a:solidFill>
                            <a:schemeClr val="tx1"/>
                          </a:solidFill>
                          <a:effectLst/>
                          <a:latin typeface="+mn-lt"/>
                          <a:ea typeface="+mn-ea"/>
                          <a:cs typeface="+mn-cs"/>
                          <a:sym typeface="+mn-lt"/>
                        </a:rPr>
                        <a:t>xx</a:t>
                      </a:r>
                    </a:p>
                  </a:txBody>
                  <a:tcPr marL="54038" marR="54038" marT="54000" marB="54000" anchor="ctr" horzOverflow="overflow">
                    <a:lnL>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28909">
                <a:tc>
                  <a:txBody>
                    <a:bodyPr/>
                    <a:lstStyle/>
                    <a:p>
                      <a:pPr marL="0" marR="0" lvl="0" indent="0" algn="l"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ja-JP" altLang="en-US" sz="1200" b="1" i="0" u="none" strike="noStrike" cap="none" normalizeH="0" baseline="0">
                          <a:ln>
                            <a:noFill/>
                          </a:ln>
                          <a:solidFill>
                            <a:schemeClr val="tx1"/>
                          </a:solidFill>
                          <a:effectLst/>
                          <a:latin typeface="+mn-lt"/>
                          <a:ea typeface="+mn-ea"/>
                          <a:cs typeface="+mn-cs"/>
                          <a:sym typeface="+mn-lt"/>
                        </a:rPr>
                        <a:t>横列項目⑥</a:t>
                      </a:r>
                      <a:endParaRPr kumimoji="0" lang="en-US" altLang="ja-JP" sz="1200" b="1" i="0" u="none" strike="noStrike" cap="none" normalizeH="0" baseline="0">
                        <a:ln>
                          <a:noFill/>
                        </a:ln>
                        <a:solidFill>
                          <a:schemeClr val="tx1"/>
                        </a:solidFill>
                        <a:effectLst/>
                        <a:latin typeface="+mn-lt"/>
                        <a:ea typeface="+mn-ea"/>
                        <a:cs typeface="+mn-cs"/>
                        <a:sym typeface="+mn-lt"/>
                      </a:endParaRPr>
                    </a:p>
                  </a:txBody>
                  <a:tcPr marL="54038" marR="54038" marT="54000" marB="54000" anchor="ctr" horzOverflow="overflow">
                    <a:lnL cap="flat">
                      <a:noFill/>
                    </a:lnL>
                    <a:lnR w="76200" cap="flat" cmpd="sng" algn="ctr">
                      <a:no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en-US" altLang="ja-JP" sz="1200" b="0" i="0" u="none" strike="noStrike" cap="none" normalizeH="0" baseline="0">
                          <a:ln>
                            <a:noFill/>
                          </a:ln>
                          <a:solidFill>
                            <a:schemeClr val="tx1"/>
                          </a:solidFill>
                          <a:effectLst/>
                          <a:latin typeface="+mn-lt"/>
                          <a:ea typeface="+mn-ea"/>
                          <a:cs typeface="+mn-cs"/>
                          <a:sym typeface="+mn-lt"/>
                        </a:rPr>
                        <a:t>xx</a:t>
                      </a:r>
                    </a:p>
                  </a:txBody>
                  <a:tcPr marL="54038" marR="54038" marT="54000" marB="54000" anchor="ctr" horzOverflow="overflow">
                    <a:lnL w="76200" cap="flat" cmpd="sng" algn="ctr">
                      <a:noFill/>
                      <a:prstDash val="solid"/>
                      <a:round/>
                      <a:headEnd type="none" w="med" len="med"/>
                      <a:tailEnd type="none" w="med" len="med"/>
                    </a:lnL>
                    <a:lnR>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en-US" altLang="ja-JP" sz="1200" b="0" i="0" u="none" strike="noStrike" cap="none" normalizeH="0" baseline="0">
                          <a:ln>
                            <a:noFill/>
                          </a:ln>
                          <a:solidFill>
                            <a:schemeClr val="tx1"/>
                          </a:solidFill>
                          <a:effectLst/>
                          <a:latin typeface="+mn-lt"/>
                          <a:ea typeface="+mn-ea"/>
                          <a:cs typeface="+mn-cs"/>
                          <a:sym typeface="+mn-lt"/>
                        </a:rPr>
                        <a:t>xx</a:t>
                      </a:r>
                    </a:p>
                  </a:txBody>
                  <a:tcPr marL="54038" marR="54038" marT="54000" marB="54000" anchor="ctr" horzOverflow="overflow">
                    <a:lnL>
                      <a:noFill/>
                    </a:lnL>
                    <a:lnR>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en-US" altLang="ja-JP" sz="1200" b="0" i="0" u="none" strike="noStrike" cap="none" normalizeH="0" baseline="0">
                          <a:ln>
                            <a:noFill/>
                          </a:ln>
                          <a:solidFill>
                            <a:schemeClr val="tx1"/>
                          </a:solidFill>
                          <a:effectLst/>
                          <a:latin typeface="+mn-lt"/>
                          <a:ea typeface="+mn-ea"/>
                          <a:cs typeface="+mn-cs"/>
                          <a:sym typeface="+mn-lt"/>
                        </a:rPr>
                        <a:t>xx</a:t>
                      </a:r>
                    </a:p>
                  </a:txBody>
                  <a:tcPr marL="54038" marR="54038" marT="54000" marB="54000" anchor="ctr" horzOverflow="overflow">
                    <a:lnL>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28909">
                <a:tc>
                  <a:txBody>
                    <a:bodyPr/>
                    <a:lstStyle/>
                    <a:p>
                      <a:pPr marL="0" marR="0" lvl="0" indent="0" algn="l"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ja-JP" altLang="en-US" sz="1200" b="1" i="0" u="none" strike="noStrike" cap="none" normalizeH="0" baseline="0">
                          <a:ln>
                            <a:noFill/>
                          </a:ln>
                          <a:solidFill>
                            <a:schemeClr val="tx1"/>
                          </a:solidFill>
                          <a:effectLst/>
                          <a:latin typeface="+mn-lt"/>
                          <a:ea typeface="+mn-ea"/>
                          <a:cs typeface="+mn-cs"/>
                          <a:sym typeface="+mn-lt"/>
                        </a:rPr>
                        <a:t>横列項目⑦</a:t>
                      </a:r>
                      <a:endParaRPr kumimoji="0" lang="en-US" altLang="ja-JP" sz="1200" b="1" i="0" u="none" strike="noStrike" cap="none" normalizeH="0" baseline="0">
                        <a:ln>
                          <a:noFill/>
                        </a:ln>
                        <a:solidFill>
                          <a:schemeClr val="tx1"/>
                        </a:solidFill>
                        <a:effectLst/>
                        <a:latin typeface="+mn-lt"/>
                        <a:ea typeface="+mn-ea"/>
                        <a:cs typeface="+mn-cs"/>
                        <a:sym typeface="+mn-lt"/>
                      </a:endParaRPr>
                    </a:p>
                  </a:txBody>
                  <a:tcPr marL="54038" marR="54038" marT="54000" marB="54000" anchor="ctr" horzOverflow="overflow">
                    <a:lnL cap="flat">
                      <a:noFill/>
                    </a:lnL>
                    <a:lnR w="76200" cap="flat" cmpd="sng" algn="ctr">
                      <a:no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en-US" altLang="ja-JP" sz="1200" b="0" i="0" u="none" strike="noStrike" cap="none" normalizeH="0" baseline="0">
                          <a:ln>
                            <a:noFill/>
                          </a:ln>
                          <a:solidFill>
                            <a:schemeClr val="tx1"/>
                          </a:solidFill>
                          <a:effectLst/>
                          <a:latin typeface="+mn-lt"/>
                          <a:ea typeface="+mn-ea"/>
                          <a:cs typeface="+mn-cs"/>
                          <a:sym typeface="+mn-lt"/>
                        </a:rPr>
                        <a:t>xx</a:t>
                      </a:r>
                    </a:p>
                  </a:txBody>
                  <a:tcPr marL="54038" marR="54038" marT="54000" marB="54000" anchor="ctr" horzOverflow="overflow">
                    <a:lnL w="76200" cap="flat" cmpd="sng" algn="ctr">
                      <a:noFill/>
                      <a:prstDash val="solid"/>
                      <a:round/>
                      <a:headEnd type="none" w="med" len="med"/>
                      <a:tailEnd type="none" w="med" len="med"/>
                    </a:lnL>
                    <a:lnR>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en-US" altLang="ja-JP" sz="1200" b="0" i="0" u="none" strike="noStrike" cap="none" normalizeH="0" baseline="0">
                          <a:ln>
                            <a:noFill/>
                          </a:ln>
                          <a:solidFill>
                            <a:schemeClr val="tx1"/>
                          </a:solidFill>
                          <a:effectLst/>
                          <a:latin typeface="+mn-lt"/>
                          <a:ea typeface="+mn-ea"/>
                          <a:cs typeface="+mn-cs"/>
                          <a:sym typeface="+mn-lt"/>
                        </a:rPr>
                        <a:t>xx</a:t>
                      </a:r>
                    </a:p>
                  </a:txBody>
                  <a:tcPr marL="54038" marR="54038" marT="54000" marB="54000" anchor="ctr" horzOverflow="overflow">
                    <a:lnL>
                      <a:noFill/>
                    </a:lnL>
                    <a:lnR>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en-US" altLang="ja-JP" sz="1200" b="0" i="0" u="none" strike="noStrike" cap="none" normalizeH="0" baseline="0">
                          <a:ln>
                            <a:noFill/>
                          </a:ln>
                          <a:solidFill>
                            <a:schemeClr val="tx1"/>
                          </a:solidFill>
                          <a:effectLst/>
                          <a:latin typeface="+mn-lt"/>
                          <a:ea typeface="+mn-ea"/>
                          <a:cs typeface="+mn-cs"/>
                          <a:sym typeface="+mn-lt"/>
                        </a:rPr>
                        <a:t>xx</a:t>
                      </a:r>
                    </a:p>
                  </a:txBody>
                  <a:tcPr marL="54038" marR="54038" marT="54000" marB="54000" anchor="ctr" horzOverflow="overflow">
                    <a:lnL>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cxnSp>
        <p:nvCxnSpPr>
          <p:cNvPr id="19" name="直線コネクタ 18">
            <a:extLst>
              <a:ext uri="{FF2B5EF4-FFF2-40B4-BE49-F238E27FC236}">
                <a16:creationId xmlns:a16="http://schemas.microsoft.com/office/drawing/2014/main" id="{6390E291-F9F2-A720-6E65-1DFECEAB895B}"/>
              </a:ext>
            </a:extLst>
          </p:cNvPr>
          <p:cNvCxnSpPr/>
          <p:nvPr/>
        </p:nvCxnSpPr>
        <p:spPr bwMode="gray">
          <a:xfrm>
            <a:off x="409050" y="3201334"/>
            <a:ext cx="8387334"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0" name="テキスト ボックス 19">
            <a:extLst>
              <a:ext uri="{FF2B5EF4-FFF2-40B4-BE49-F238E27FC236}">
                <a16:creationId xmlns:a16="http://schemas.microsoft.com/office/drawing/2014/main" id="{3980C608-2370-CDD0-0EE8-FD0EC349ACA0}"/>
              </a:ext>
            </a:extLst>
          </p:cNvPr>
          <p:cNvSpPr txBox="1"/>
          <p:nvPr/>
        </p:nvSpPr>
        <p:spPr bwMode="gray">
          <a:xfrm>
            <a:off x="409050" y="3004180"/>
            <a:ext cx="8437362" cy="184666"/>
          </a:xfrm>
          <a:prstGeom prst="rect">
            <a:avLst/>
          </a:prstGeom>
          <a:noFill/>
        </p:spPr>
        <p:txBody>
          <a:bodyPr wrap="square" lIns="0" tIns="0" rIns="0" bIns="0" rtlCol="0">
            <a:spAutoFit/>
          </a:bodyPr>
          <a:lstStyle/>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r>
              <a:rPr lang="ja-JP" altLang="en-US" sz="1200" b="1">
                <a:solidFill>
                  <a:prstClr val="black"/>
                </a:solidFill>
              </a:rPr>
              <a:t>経費に</a:t>
            </a:r>
            <a:r>
              <a:rPr kumimoji="1" lang="ja-JP" altLang="en-US" sz="1200" b="1" i="0" u="none" strike="noStrike" kern="1200" cap="none" spc="0" normalizeH="0" baseline="0" noProof="0">
                <a:ln>
                  <a:noFill/>
                </a:ln>
                <a:solidFill>
                  <a:prstClr val="black"/>
                </a:solidFill>
                <a:effectLst/>
                <a:uLnTx/>
                <a:uFillTx/>
                <a:latin typeface="+mn-lt"/>
                <a:ea typeface="+mn-ea"/>
                <a:cs typeface="+mn-cs"/>
              </a:rPr>
              <a:t>関する想定</a:t>
            </a:r>
          </a:p>
        </p:txBody>
      </p:sp>
      <p:sp>
        <p:nvSpPr>
          <p:cNvPr id="22" name="テキスト ボックス 21">
            <a:extLst>
              <a:ext uri="{FF2B5EF4-FFF2-40B4-BE49-F238E27FC236}">
                <a16:creationId xmlns:a16="http://schemas.microsoft.com/office/drawing/2014/main" id="{BA7F9EF0-3390-2D0C-E3D5-70B239A400A1}"/>
              </a:ext>
            </a:extLst>
          </p:cNvPr>
          <p:cNvSpPr txBox="1"/>
          <p:nvPr/>
        </p:nvSpPr>
        <p:spPr bwMode="gray">
          <a:xfrm>
            <a:off x="4602717" y="230643"/>
            <a:ext cx="3078408" cy="184666"/>
          </a:xfrm>
          <a:prstGeom prst="rect">
            <a:avLst/>
          </a:prstGeom>
          <a:noFill/>
        </p:spPr>
        <p:txBody>
          <a:bodyPr wrap="square" lIns="0" tIns="0" rIns="0" bIns="0" rtlCol="0">
            <a:spAutoFit/>
          </a:bodyPr>
          <a:lstStyle/>
          <a:p>
            <a:pPr algn="ctr" defTabSz="990564">
              <a:buSzPct val="100000"/>
            </a:pPr>
            <a:r>
              <a:rPr lang="en-US" altLang="ja-JP" sz="1200" b="1">
                <a:latin typeface="+mn-ea"/>
                <a:cs typeface="Calibri" panose="020F0502020204030204" pitchFamily="34" charset="0"/>
                <a:sym typeface="+mn-lt"/>
              </a:rPr>
              <a:t>※</a:t>
            </a:r>
            <a:r>
              <a:rPr lang="ja-JP" altLang="en-US" sz="1200" b="1">
                <a:latin typeface="+mn-ea"/>
                <a:cs typeface="Calibri" panose="020F0502020204030204" pitchFamily="34" charset="0"/>
                <a:sym typeface="+mn-lt"/>
              </a:rPr>
              <a:t>スペースが不足する場合はページの追加は可能</a:t>
            </a:r>
            <a:endParaRPr kumimoji="1" lang="ja-JP" altLang="en-US" sz="1200" b="1" i="0" u="none" strike="noStrike" kern="1200" cap="none" spc="0" normalizeH="0" baseline="0" noProof="0">
              <a:ln>
                <a:noFill/>
              </a:ln>
              <a:solidFill>
                <a:prstClr val="black"/>
              </a:solidFill>
              <a:effectLst/>
              <a:uLnTx/>
              <a:uFillTx/>
              <a:latin typeface="+mn-lt"/>
              <a:ea typeface="+mn-ea"/>
              <a:cs typeface="+mn-cs"/>
            </a:endParaRPr>
          </a:p>
        </p:txBody>
      </p:sp>
      <p:cxnSp>
        <p:nvCxnSpPr>
          <p:cNvPr id="23" name="直線コネクタ 22">
            <a:extLst>
              <a:ext uri="{FF2B5EF4-FFF2-40B4-BE49-F238E27FC236}">
                <a16:creationId xmlns:a16="http://schemas.microsoft.com/office/drawing/2014/main" id="{8F55A007-0CBB-2BD8-9971-D58A46E9355E}"/>
              </a:ext>
            </a:extLst>
          </p:cNvPr>
          <p:cNvCxnSpPr/>
          <p:nvPr/>
        </p:nvCxnSpPr>
        <p:spPr bwMode="gray">
          <a:xfrm>
            <a:off x="409050" y="2217119"/>
            <a:ext cx="8387334"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テキスト ボックス 23">
            <a:extLst>
              <a:ext uri="{FF2B5EF4-FFF2-40B4-BE49-F238E27FC236}">
                <a16:creationId xmlns:a16="http://schemas.microsoft.com/office/drawing/2014/main" id="{A0B98D94-5F6C-186A-8433-4253F045C49F}"/>
              </a:ext>
            </a:extLst>
          </p:cNvPr>
          <p:cNvSpPr txBox="1"/>
          <p:nvPr/>
        </p:nvSpPr>
        <p:spPr bwMode="gray">
          <a:xfrm>
            <a:off x="409050" y="2019965"/>
            <a:ext cx="8437362" cy="184666"/>
          </a:xfrm>
          <a:prstGeom prst="rect">
            <a:avLst/>
          </a:prstGeom>
          <a:noFill/>
        </p:spPr>
        <p:txBody>
          <a:bodyPr wrap="square" lIns="0" tIns="0" rIns="0" bIns="0" rtlCol="0">
            <a:spAutoFit/>
          </a:bodyPr>
          <a:lstStyle/>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r>
              <a:rPr kumimoji="1" lang="ja-JP" altLang="en-US" sz="1200" b="1" i="0" u="none" strike="noStrike" kern="1200" cap="none" spc="0" normalizeH="0" baseline="0" noProof="0">
                <a:ln>
                  <a:noFill/>
                </a:ln>
                <a:solidFill>
                  <a:prstClr val="black"/>
                </a:solidFill>
                <a:effectLst/>
                <a:uLnTx/>
                <a:uFillTx/>
                <a:latin typeface="+mn-lt"/>
                <a:ea typeface="+mn-ea"/>
                <a:cs typeface="+mn-cs"/>
              </a:rPr>
              <a:t>支援スキームに関する想定</a:t>
            </a:r>
          </a:p>
        </p:txBody>
      </p:sp>
    </p:spTree>
    <p:extLst>
      <p:ext uri="{BB962C8B-B14F-4D97-AF65-F5344CB8AC3E}">
        <p14:creationId xmlns:p14="http://schemas.microsoft.com/office/powerpoint/2010/main" val="41730974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87033C9A-F10C-292B-7B35-E4B85363CCB8}"/>
              </a:ext>
            </a:extLst>
          </p:cNvPr>
          <p:cNvSpPr>
            <a:spLocks noGrp="1"/>
          </p:cNvSpPr>
          <p:nvPr>
            <p:ph type="sldNum" sz="quarter" idx="11"/>
          </p:nvPr>
        </p:nvSpPr>
        <p:spPr/>
        <p:txBody>
          <a:bodyPr/>
          <a:lstStyle/>
          <a:p>
            <a:fld id="{56E56C22-CD92-4A50-AAD1-E2171E0619BD}" type="slidenum">
              <a:rPr lang="ja-JP" altLang="en-US" smtClean="0"/>
              <a:pPr/>
              <a:t>11</a:t>
            </a:fld>
            <a:endParaRPr lang="ja-JP" altLang="en-US"/>
          </a:p>
        </p:txBody>
      </p:sp>
      <p:sp>
        <p:nvSpPr>
          <p:cNvPr id="3" name="テキスト プレースホルダー 2">
            <a:extLst>
              <a:ext uri="{FF2B5EF4-FFF2-40B4-BE49-F238E27FC236}">
                <a16:creationId xmlns:a16="http://schemas.microsoft.com/office/drawing/2014/main" id="{7CB1998E-C77C-535D-20FA-298F3C4EC717}"/>
              </a:ext>
            </a:extLst>
          </p:cNvPr>
          <p:cNvSpPr>
            <a:spLocks noGrp="1"/>
          </p:cNvSpPr>
          <p:nvPr>
            <p:ph type="body" sz="quarter" idx="16"/>
          </p:nvPr>
        </p:nvSpPr>
        <p:spPr/>
        <p:txBody>
          <a:bodyPr/>
          <a:lstStyle/>
          <a:p>
            <a:r>
              <a:rPr lang="en-US" altLang="ja-JP">
                <a:latin typeface="+mn-ea"/>
                <a:cs typeface="Calibri" panose="020F0502020204030204" pitchFamily="34" charset="0"/>
                <a:sym typeface="+mj-lt"/>
              </a:rPr>
              <a:t>#10</a:t>
            </a:r>
            <a:r>
              <a:rPr lang="ja-JP" altLang="en-US">
                <a:latin typeface="+mn-ea"/>
                <a:cs typeface="Calibri" panose="020F0502020204030204" pitchFamily="34" charset="0"/>
                <a:sym typeface="+mn-lt"/>
              </a:rPr>
              <a:t>：地域での実施体制</a:t>
            </a:r>
            <a:endParaRPr kumimoji="1" lang="ja-JP" altLang="en-US"/>
          </a:p>
        </p:txBody>
      </p:sp>
      <p:sp>
        <p:nvSpPr>
          <p:cNvPr id="4" name="タイトル 3">
            <a:extLst>
              <a:ext uri="{FF2B5EF4-FFF2-40B4-BE49-F238E27FC236}">
                <a16:creationId xmlns:a16="http://schemas.microsoft.com/office/drawing/2014/main" id="{495286F6-C545-066B-F8DC-40B15E969678}"/>
              </a:ext>
            </a:extLst>
          </p:cNvPr>
          <p:cNvSpPr>
            <a:spLocks noGrp="1"/>
          </p:cNvSpPr>
          <p:nvPr>
            <p:ph type="title"/>
          </p:nvPr>
        </p:nvSpPr>
        <p:spPr/>
        <p:txBody>
          <a:bodyPr/>
          <a:lstStyle/>
          <a:p>
            <a:r>
              <a:rPr lang="en-US" altLang="ja-JP">
                <a:latin typeface="+mn-ea"/>
                <a:cs typeface="Calibri" panose="020F0502020204030204" pitchFamily="34" charset="0"/>
              </a:rPr>
              <a:t>#7</a:t>
            </a:r>
            <a:r>
              <a:rPr lang="ja-JP" altLang="en-US">
                <a:latin typeface="+mn-ea"/>
                <a:cs typeface="Calibri" panose="020F0502020204030204" pitchFamily="34" charset="0"/>
              </a:rPr>
              <a:t>～</a:t>
            </a:r>
            <a:r>
              <a:rPr lang="en-US" altLang="ja-JP">
                <a:latin typeface="+mn-ea"/>
                <a:cs typeface="Calibri" panose="020F0502020204030204" pitchFamily="34" charset="0"/>
              </a:rPr>
              <a:t>8</a:t>
            </a:r>
            <a:r>
              <a:rPr lang="ja-JP" altLang="en-US">
                <a:latin typeface="+mn-ea"/>
                <a:cs typeface="Calibri" panose="020F0502020204030204" pitchFamily="34" charset="0"/>
              </a:rPr>
              <a:t>で整理した取組・検討テーマ</a:t>
            </a:r>
            <a:r>
              <a:rPr lang="ja-JP" altLang="en-US">
                <a:latin typeface="+mn-ea"/>
                <a:cs typeface="Calibri" panose="020F0502020204030204" pitchFamily="34" charset="0"/>
                <a:sym typeface="+mn-lt"/>
              </a:rPr>
              <a:t>を実践する際に、貴団体で連携を想定する</a:t>
            </a:r>
            <a:r>
              <a:rPr lang="ja-JP" altLang="en-US" spc="-50">
                <a:latin typeface="Calibri" panose="020F0502020204030204" pitchFamily="34" charset="0"/>
                <a:cs typeface="Calibri" panose="020F0502020204030204" pitchFamily="34" charset="0"/>
              </a:rPr>
              <a:t>ステークホルダーの全体像を図化し、</a:t>
            </a:r>
            <a:br>
              <a:rPr lang="en-US" altLang="ja-JP" spc="-50">
                <a:latin typeface="Calibri" panose="020F0502020204030204" pitchFamily="34" charset="0"/>
                <a:cs typeface="Calibri" panose="020F0502020204030204" pitchFamily="34" charset="0"/>
              </a:rPr>
            </a:br>
            <a:r>
              <a:rPr lang="ja-JP" altLang="en-US" spc="-50">
                <a:latin typeface="Calibri" panose="020F0502020204030204" pitchFamily="34" charset="0"/>
                <a:cs typeface="Calibri" panose="020F0502020204030204" pitchFamily="34" charset="0"/>
              </a:rPr>
              <a:t>相互の連携方策や役割分担が分かるようにご記入ください。</a:t>
            </a:r>
            <a:endParaRPr kumimoji="1" lang="ja-JP" altLang="en-US"/>
          </a:p>
        </p:txBody>
      </p:sp>
      <p:grpSp>
        <p:nvGrpSpPr>
          <p:cNvPr id="5" name="グループ化 4">
            <a:extLst>
              <a:ext uri="{FF2B5EF4-FFF2-40B4-BE49-F238E27FC236}">
                <a16:creationId xmlns:a16="http://schemas.microsoft.com/office/drawing/2014/main" id="{4A458948-A58B-EBED-5BFB-70630AB27F86}"/>
              </a:ext>
            </a:extLst>
          </p:cNvPr>
          <p:cNvGrpSpPr/>
          <p:nvPr/>
        </p:nvGrpSpPr>
        <p:grpSpPr bwMode="gray">
          <a:xfrm>
            <a:off x="597897" y="2130858"/>
            <a:ext cx="7966282" cy="3611759"/>
            <a:chOff x="2143126" y="1622365"/>
            <a:chExt cx="8334386" cy="4633914"/>
          </a:xfrm>
        </p:grpSpPr>
        <p:cxnSp>
          <p:nvCxnSpPr>
            <p:cNvPr id="6" name="AutoShape 16">
              <a:extLst>
                <a:ext uri="{FF2B5EF4-FFF2-40B4-BE49-F238E27FC236}">
                  <a16:creationId xmlns:a16="http://schemas.microsoft.com/office/drawing/2014/main" id="{B6DC89E0-EE4F-E67D-FDCF-C5ED03BC770C}"/>
                </a:ext>
              </a:extLst>
            </p:cNvPr>
            <p:cNvCxnSpPr>
              <a:cxnSpLocks noChangeShapeType="1"/>
              <a:stCxn id="86" idx="2"/>
              <a:endCxn id="88" idx="1"/>
            </p:cNvCxnSpPr>
            <p:nvPr/>
          </p:nvCxnSpPr>
          <p:spPr bwMode="gray">
            <a:xfrm rot="16200000" flipH="1">
              <a:off x="6398857" y="2075158"/>
              <a:ext cx="322180" cy="927894"/>
            </a:xfrm>
            <a:prstGeom prst="bentConnector2">
              <a:avLst/>
            </a:prstGeom>
            <a:noFill/>
            <a:ln w="12700">
              <a:solidFill>
                <a:srgbClr val="75787B"/>
              </a:solidFill>
              <a:miter lim="800000"/>
              <a:headEnd type="none" w="sm" len="sm"/>
              <a:tailEnd type="none" w="med" len="lg"/>
            </a:ln>
          </p:spPr>
        </p:cxnSp>
        <p:cxnSp>
          <p:nvCxnSpPr>
            <p:cNvPr id="7" name="AutoShape 17">
              <a:extLst>
                <a:ext uri="{FF2B5EF4-FFF2-40B4-BE49-F238E27FC236}">
                  <a16:creationId xmlns:a16="http://schemas.microsoft.com/office/drawing/2014/main" id="{32A2338F-D58D-339D-7C1E-4AE65B55D98B}"/>
                </a:ext>
              </a:extLst>
            </p:cNvPr>
            <p:cNvCxnSpPr>
              <a:cxnSpLocks noChangeShapeType="1"/>
              <a:stCxn id="58" idx="2"/>
              <a:endCxn id="60" idx="1"/>
            </p:cNvCxnSpPr>
            <p:nvPr/>
          </p:nvCxnSpPr>
          <p:spPr bwMode="gray">
            <a:xfrm rot="5400000">
              <a:off x="2573534" y="4070404"/>
              <a:ext cx="444418" cy="164790"/>
            </a:xfrm>
            <a:prstGeom prst="bentConnector4">
              <a:avLst>
                <a:gd name="adj1" fmla="val 13912"/>
                <a:gd name="adj2" fmla="val 238722"/>
              </a:avLst>
            </a:prstGeom>
            <a:noFill/>
            <a:ln w="12700">
              <a:solidFill>
                <a:srgbClr val="75787B"/>
              </a:solidFill>
              <a:miter lim="800000"/>
              <a:headEnd type="none" w="sm" len="sm"/>
              <a:tailEnd type="none" w="med" len="lg"/>
            </a:ln>
          </p:spPr>
        </p:cxnSp>
        <p:cxnSp>
          <p:nvCxnSpPr>
            <p:cNvPr id="8" name="AutoShape 19">
              <a:extLst>
                <a:ext uri="{FF2B5EF4-FFF2-40B4-BE49-F238E27FC236}">
                  <a16:creationId xmlns:a16="http://schemas.microsoft.com/office/drawing/2014/main" id="{F647422C-4943-7CB6-D95B-D91F1180FB14}"/>
                </a:ext>
              </a:extLst>
            </p:cNvPr>
            <p:cNvCxnSpPr>
              <a:cxnSpLocks noChangeShapeType="1"/>
              <a:stCxn id="96" idx="1"/>
              <a:endCxn id="58" idx="2"/>
            </p:cNvCxnSpPr>
            <p:nvPr/>
          </p:nvCxnSpPr>
          <p:spPr bwMode="gray">
            <a:xfrm rot="10800000" flipH="1">
              <a:off x="2713348" y="3930592"/>
              <a:ext cx="164790" cy="1026501"/>
            </a:xfrm>
            <a:prstGeom prst="bentConnector4">
              <a:avLst>
                <a:gd name="adj1" fmla="val -138722"/>
                <a:gd name="adj2" fmla="val 93925"/>
              </a:avLst>
            </a:prstGeom>
            <a:noFill/>
            <a:ln w="12700">
              <a:solidFill>
                <a:srgbClr val="75787B"/>
              </a:solidFill>
              <a:miter lim="800000"/>
              <a:headEnd type="none" w="sm" len="sm"/>
              <a:tailEnd type="none" w="med" len="lg"/>
            </a:ln>
          </p:spPr>
        </p:cxnSp>
        <p:cxnSp>
          <p:nvCxnSpPr>
            <p:cNvPr id="9" name="AutoShape 20">
              <a:extLst>
                <a:ext uri="{FF2B5EF4-FFF2-40B4-BE49-F238E27FC236}">
                  <a16:creationId xmlns:a16="http://schemas.microsoft.com/office/drawing/2014/main" id="{D240B526-3C21-A534-1A6D-2DE391969F3C}"/>
                </a:ext>
              </a:extLst>
            </p:cNvPr>
            <p:cNvCxnSpPr>
              <a:cxnSpLocks noChangeShapeType="1"/>
              <a:stCxn id="94" idx="1"/>
              <a:endCxn id="58" idx="2"/>
            </p:cNvCxnSpPr>
            <p:nvPr/>
          </p:nvCxnSpPr>
          <p:spPr bwMode="gray">
            <a:xfrm rot="10800000" flipH="1">
              <a:off x="2713348" y="3930590"/>
              <a:ext cx="164790" cy="1608584"/>
            </a:xfrm>
            <a:prstGeom prst="bentConnector4">
              <a:avLst>
                <a:gd name="adj1" fmla="val -138722"/>
                <a:gd name="adj2" fmla="val 96239"/>
              </a:avLst>
            </a:prstGeom>
            <a:noFill/>
            <a:ln w="12700">
              <a:solidFill>
                <a:srgbClr val="75787B"/>
              </a:solidFill>
              <a:miter lim="800000"/>
              <a:headEnd type="none" w="sm" len="sm"/>
              <a:tailEnd type="none" w="med" len="lg"/>
            </a:ln>
          </p:spPr>
        </p:cxnSp>
        <p:cxnSp>
          <p:nvCxnSpPr>
            <p:cNvPr id="10" name="AutoShape 48">
              <a:extLst>
                <a:ext uri="{FF2B5EF4-FFF2-40B4-BE49-F238E27FC236}">
                  <a16:creationId xmlns:a16="http://schemas.microsoft.com/office/drawing/2014/main" id="{B03C3D34-A9E3-29EC-7453-C5188E14D042}"/>
                </a:ext>
              </a:extLst>
            </p:cNvPr>
            <p:cNvCxnSpPr>
              <a:cxnSpLocks noChangeShapeType="1"/>
            </p:cNvCxnSpPr>
            <p:nvPr/>
          </p:nvCxnSpPr>
          <p:spPr bwMode="gray">
            <a:xfrm>
              <a:off x="6101073" y="2387540"/>
              <a:ext cx="0" cy="0"/>
            </a:xfrm>
            <a:prstGeom prst="straightConnector1">
              <a:avLst/>
            </a:prstGeom>
            <a:noFill/>
            <a:ln w="12700">
              <a:solidFill>
                <a:schemeClr val="accent1"/>
              </a:solidFill>
              <a:round/>
              <a:headEnd/>
              <a:tailEnd/>
            </a:ln>
          </p:spPr>
        </p:cxnSp>
        <p:cxnSp>
          <p:nvCxnSpPr>
            <p:cNvPr id="11" name="Elbow Connector 125">
              <a:extLst>
                <a:ext uri="{FF2B5EF4-FFF2-40B4-BE49-F238E27FC236}">
                  <a16:creationId xmlns:a16="http://schemas.microsoft.com/office/drawing/2014/main" id="{396B3C27-B69F-012B-4D47-9D3250D3D8E2}"/>
                </a:ext>
              </a:extLst>
            </p:cNvPr>
            <p:cNvCxnSpPr>
              <a:stCxn id="90" idx="3"/>
              <a:endCxn id="86" idx="2"/>
            </p:cNvCxnSpPr>
            <p:nvPr/>
          </p:nvCxnSpPr>
          <p:spPr bwMode="gray">
            <a:xfrm flipV="1">
              <a:off x="5168106" y="2378015"/>
              <a:ext cx="927894" cy="322180"/>
            </a:xfrm>
            <a:prstGeom prst="bentConnector2">
              <a:avLst/>
            </a:prstGeom>
            <a:ln w="12700">
              <a:solidFill>
                <a:srgbClr val="75787B"/>
              </a:solidFill>
            </a:ln>
          </p:spPr>
          <p:style>
            <a:lnRef idx="1">
              <a:schemeClr val="accent1"/>
            </a:lnRef>
            <a:fillRef idx="0">
              <a:schemeClr val="accent1"/>
            </a:fillRef>
            <a:effectRef idx="0">
              <a:schemeClr val="accent1"/>
            </a:effectRef>
            <a:fontRef idx="minor">
              <a:schemeClr val="tx1"/>
            </a:fontRef>
          </p:style>
        </p:cxnSp>
        <p:cxnSp>
          <p:nvCxnSpPr>
            <p:cNvPr id="12" name="Elbow Connector 128">
              <a:extLst>
                <a:ext uri="{FF2B5EF4-FFF2-40B4-BE49-F238E27FC236}">
                  <a16:creationId xmlns:a16="http://schemas.microsoft.com/office/drawing/2014/main" id="{C47C439D-31EE-7BB9-1C69-6B873DFBE4FB}"/>
                </a:ext>
              </a:extLst>
            </p:cNvPr>
            <p:cNvCxnSpPr>
              <a:stCxn id="86" idx="2"/>
              <a:endCxn id="59" idx="0"/>
            </p:cNvCxnSpPr>
            <p:nvPr/>
          </p:nvCxnSpPr>
          <p:spPr bwMode="gray">
            <a:xfrm rot="5400000">
              <a:off x="4088608" y="1167546"/>
              <a:ext cx="796925" cy="3217862"/>
            </a:xfrm>
            <a:prstGeom prst="bentConnector3">
              <a:avLst>
                <a:gd name="adj1" fmla="val 77490"/>
              </a:avLst>
            </a:prstGeom>
            <a:ln w="12700">
              <a:solidFill>
                <a:srgbClr val="75787B"/>
              </a:solidFill>
            </a:ln>
          </p:spPr>
          <p:style>
            <a:lnRef idx="1">
              <a:schemeClr val="accent1"/>
            </a:lnRef>
            <a:fillRef idx="0">
              <a:schemeClr val="accent1"/>
            </a:fillRef>
            <a:effectRef idx="0">
              <a:schemeClr val="accent1"/>
            </a:effectRef>
            <a:fontRef idx="minor">
              <a:schemeClr val="tx1"/>
            </a:fontRef>
          </p:style>
        </p:cxnSp>
        <p:cxnSp>
          <p:nvCxnSpPr>
            <p:cNvPr id="13" name="Elbow Connector 131">
              <a:extLst>
                <a:ext uri="{FF2B5EF4-FFF2-40B4-BE49-F238E27FC236}">
                  <a16:creationId xmlns:a16="http://schemas.microsoft.com/office/drawing/2014/main" id="{6319BC80-ACAB-E0BA-0727-2D2BD44FF59C}"/>
                </a:ext>
              </a:extLst>
            </p:cNvPr>
            <p:cNvCxnSpPr>
              <a:stCxn id="86" idx="2"/>
              <a:endCxn id="55" idx="0"/>
            </p:cNvCxnSpPr>
            <p:nvPr/>
          </p:nvCxnSpPr>
          <p:spPr bwMode="gray">
            <a:xfrm rot="5400000">
              <a:off x="5160965" y="2239904"/>
              <a:ext cx="796925" cy="1073149"/>
            </a:xfrm>
            <a:prstGeom prst="bentConnector3">
              <a:avLst>
                <a:gd name="adj1" fmla="val 77490"/>
              </a:avLst>
            </a:prstGeom>
            <a:ln w="12700">
              <a:solidFill>
                <a:srgbClr val="75787B"/>
              </a:solidFill>
            </a:ln>
          </p:spPr>
          <p:style>
            <a:lnRef idx="1">
              <a:schemeClr val="accent1"/>
            </a:lnRef>
            <a:fillRef idx="0">
              <a:schemeClr val="accent1"/>
            </a:fillRef>
            <a:effectRef idx="0">
              <a:schemeClr val="accent1"/>
            </a:effectRef>
            <a:fontRef idx="minor">
              <a:schemeClr val="tx1"/>
            </a:fontRef>
          </p:style>
        </p:cxnSp>
        <p:cxnSp>
          <p:nvCxnSpPr>
            <p:cNvPr id="14" name="Elbow Connector 134">
              <a:extLst>
                <a:ext uri="{FF2B5EF4-FFF2-40B4-BE49-F238E27FC236}">
                  <a16:creationId xmlns:a16="http://schemas.microsoft.com/office/drawing/2014/main" id="{84DE8B86-56F0-7D45-4A1F-7D5A63E4F70C}"/>
                </a:ext>
              </a:extLst>
            </p:cNvPr>
            <p:cNvCxnSpPr>
              <a:stCxn id="86" idx="2"/>
              <a:endCxn id="57" idx="0"/>
            </p:cNvCxnSpPr>
            <p:nvPr/>
          </p:nvCxnSpPr>
          <p:spPr bwMode="gray">
            <a:xfrm rot="16200000" flipH="1">
              <a:off x="6233717" y="2240299"/>
              <a:ext cx="796925" cy="1072357"/>
            </a:xfrm>
            <a:prstGeom prst="bentConnector3">
              <a:avLst>
                <a:gd name="adj1" fmla="val 77490"/>
              </a:avLst>
            </a:prstGeom>
            <a:ln w="12700">
              <a:solidFill>
                <a:srgbClr val="75787B"/>
              </a:solidFill>
            </a:ln>
          </p:spPr>
          <p:style>
            <a:lnRef idx="1">
              <a:schemeClr val="accent1"/>
            </a:lnRef>
            <a:fillRef idx="0">
              <a:schemeClr val="accent1"/>
            </a:fillRef>
            <a:effectRef idx="0">
              <a:schemeClr val="accent1"/>
            </a:effectRef>
            <a:fontRef idx="minor">
              <a:schemeClr val="tx1"/>
            </a:fontRef>
          </p:style>
        </p:cxnSp>
        <p:cxnSp>
          <p:nvCxnSpPr>
            <p:cNvPr id="15" name="Elbow Connector 137">
              <a:extLst>
                <a:ext uri="{FF2B5EF4-FFF2-40B4-BE49-F238E27FC236}">
                  <a16:creationId xmlns:a16="http://schemas.microsoft.com/office/drawing/2014/main" id="{C965C65C-F3F8-FD29-D3B6-B45654D8A73A}"/>
                </a:ext>
              </a:extLst>
            </p:cNvPr>
            <p:cNvCxnSpPr>
              <a:stCxn id="86" idx="2"/>
              <a:endCxn id="53" idx="0"/>
            </p:cNvCxnSpPr>
            <p:nvPr/>
          </p:nvCxnSpPr>
          <p:spPr bwMode="gray">
            <a:xfrm rot="16200000" flipH="1">
              <a:off x="7306470" y="1167546"/>
              <a:ext cx="796925" cy="3217863"/>
            </a:xfrm>
            <a:prstGeom prst="bentConnector3">
              <a:avLst>
                <a:gd name="adj1" fmla="val 77490"/>
              </a:avLst>
            </a:prstGeom>
            <a:ln w="12700">
              <a:solidFill>
                <a:srgbClr val="75787B"/>
              </a:solidFill>
            </a:ln>
          </p:spPr>
          <p:style>
            <a:lnRef idx="1">
              <a:schemeClr val="accent1"/>
            </a:lnRef>
            <a:fillRef idx="0">
              <a:schemeClr val="accent1"/>
            </a:fillRef>
            <a:effectRef idx="0">
              <a:schemeClr val="accent1"/>
            </a:effectRef>
            <a:fontRef idx="minor">
              <a:schemeClr val="tx1"/>
            </a:fontRef>
          </p:style>
        </p:cxnSp>
        <p:cxnSp>
          <p:nvCxnSpPr>
            <p:cNvPr id="16" name="AutoShape 17">
              <a:extLst>
                <a:ext uri="{FF2B5EF4-FFF2-40B4-BE49-F238E27FC236}">
                  <a16:creationId xmlns:a16="http://schemas.microsoft.com/office/drawing/2014/main" id="{F0F09193-4B42-C165-46C0-70FECA60D3AF}"/>
                </a:ext>
              </a:extLst>
            </p:cNvPr>
            <p:cNvCxnSpPr>
              <a:cxnSpLocks noChangeShapeType="1"/>
              <a:stCxn id="54" idx="2"/>
              <a:endCxn id="84" idx="1"/>
            </p:cNvCxnSpPr>
            <p:nvPr/>
          </p:nvCxnSpPr>
          <p:spPr bwMode="gray">
            <a:xfrm rot="5400000">
              <a:off x="4717933" y="4070091"/>
              <a:ext cx="444418" cy="165419"/>
            </a:xfrm>
            <a:prstGeom prst="bentConnector4">
              <a:avLst>
                <a:gd name="adj1" fmla="val 14447"/>
                <a:gd name="adj2" fmla="val 238195"/>
              </a:avLst>
            </a:prstGeom>
            <a:noFill/>
            <a:ln w="12700">
              <a:solidFill>
                <a:srgbClr val="75787B"/>
              </a:solidFill>
              <a:miter lim="800000"/>
              <a:headEnd type="none" w="sm" len="sm"/>
              <a:tailEnd type="none" w="med" len="lg"/>
            </a:ln>
          </p:spPr>
        </p:cxnSp>
        <p:cxnSp>
          <p:nvCxnSpPr>
            <p:cNvPr id="17" name="AutoShape 18">
              <a:extLst>
                <a:ext uri="{FF2B5EF4-FFF2-40B4-BE49-F238E27FC236}">
                  <a16:creationId xmlns:a16="http://schemas.microsoft.com/office/drawing/2014/main" id="{9369AAB8-4580-59DE-C3DE-A05AFAD8C55F}"/>
                </a:ext>
              </a:extLst>
            </p:cNvPr>
            <p:cNvCxnSpPr>
              <a:cxnSpLocks noChangeShapeType="1"/>
              <a:stCxn id="54" idx="2"/>
              <a:endCxn id="82" idx="1"/>
            </p:cNvCxnSpPr>
            <p:nvPr/>
          </p:nvCxnSpPr>
          <p:spPr bwMode="gray">
            <a:xfrm rot="5400000">
              <a:off x="4426893" y="4361132"/>
              <a:ext cx="1026501" cy="165419"/>
            </a:xfrm>
            <a:prstGeom prst="bentConnector4">
              <a:avLst>
                <a:gd name="adj1" fmla="val 6307"/>
                <a:gd name="adj2" fmla="val 238195"/>
              </a:avLst>
            </a:prstGeom>
            <a:noFill/>
            <a:ln w="12700">
              <a:solidFill>
                <a:srgbClr val="75787B"/>
              </a:solidFill>
              <a:miter lim="800000"/>
              <a:headEnd type="none" w="sm" len="sm"/>
              <a:tailEnd type="none" w="med" len="lg"/>
            </a:ln>
          </p:spPr>
        </p:cxnSp>
        <p:cxnSp>
          <p:nvCxnSpPr>
            <p:cNvPr id="18" name="AutoShape 19">
              <a:extLst>
                <a:ext uri="{FF2B5EF4-FFF2-40B4-BE49-F238E27FC236}">
                  <a16:creationId xmlns:a16="http://schemas.microsoft.com/office/drawing/2014/main" id="{FD53EC97-AAE0-71DA-9C25-B5917FDDC2B6}"/>
                </a:ext>
              </a:extLst>
            </p:cNvPr>
            <p:cNvCxnSpPr>
              <a:cxnSpLocks noChangeShapeType="1"/>
              <a:stCxn id="54" idx="2"/>
              <a:endCxn id="80" idx="1"/>
            </p:cNvCxnSpPr>
            <p:nvPr/>
          </p:nvCxnSpPr>
          <p:spPr bwMode="gray">
            <a:xfrm rot="5400000">
              <a:off x="4135850" y="4652174"/>
              <a:ext cx="1608584" cy="165419"/>
            </a:xfrm>
            <a:prstGeom prst="bentConnector4">
              <a:avLst>
                <a:gd name="adj1" fmla="val 3761"/>
                <a:gd name="adj2" fmla="val 238195"/>
              </a:avLst>
            </a:prstGeom>
            <a:noFill/>
            <a:ln w="12700">
              <a:solidFill>
                <a:srgbClr val="75787B"/>
              </a:solidFill>
              <a:miter lim="800000"/>
              <a:headEnd type="none" w="sm" len="sm"/>
              <a:tailEnd type="none" w="med" len="lg"/>
            </a:ln>
          </p:spPr>
        </p:cxnSp>
        <p:cxnSp>
          <p:nvCxnSpPr>
            <p:cNvPr id="19" name="AutoShape 20">
              <a:extLst>
                <a:ext uri="{FF2B5EF4-FFF2-40B4-BE49-F238E27FC236}">
                  <a16:creationId xmlns:a16="http://schemas.microsoft.com/office/drawing/2014/main" id="{844EE35E-4381-B444-0B81-B4FD796D7E25}"/>
                </a:ext>
              </a:extLst>
            </p:cNvPr>
            <p:cNvCxnSpPr>
              <a:cxnSpLocks noChangeShapeType="1"/>
              <a:stCxn id="54" idx="2"/>
              <a:endCxn id="78" idx="1"/>
            </p:cNvCxnSpPr>
            <p:nvPr/>
          </p:nvCxnSpPr>
          <p:spPr bwMode="gray">
            <a:xfrm rot="5400000">
              <a:off x="3844808" y="4943216"/>
              <a:ext cx="2190668" cy="165419"/>
            </a:xfrm>
            <a:prstGeom prst="bentConnector4">
              <a:avLst>
                <a:gd name="adj1" fmla="val 2894"/>
                <a:gd name="adj2" fmla="val 238195"/>
              </a:avLst>
            </a:prstGeom>
            <a:noFill/>
            <a:ln w="12700">
              <a:solidFill>
                <a:srgbClr val="75787B"/>
              </a:solidFill>
              <a:miter lim="800000"/>
              <a:headEnd type="none" w="sm" len="sm"/>
              <a:tailEnd type="none" w="med" len="lg"/>
            </a:ln>
          </p:spPr>
        </p:cxnSp>
        <p:cxnSp>
          <p:nvCxnSpPr>
            <p:cNvPr id="20" name="AutoShape 17">
              <a:extLst>
                <a:ext uri="{FF2B5EF4-FFF2-40B4-BE49-F238E27FC236}">
                  <a16:creationId xmlns:a16="http://schemas.microsoft.com/office/drawing/2014/main" id="{C58B6205-8854-F13B-5C2D-90EABD448DCD}"/>
                </a:ext>
              </a:extLst>
            </p:cNvPr>
            <p:cNvCxnSpPr>
              <a:cxnSpLocks noChangeShapeType="1"/>
              <a:stCxn id="56" idx="2"/>
              <a:endCxn id="76" idx="1"/>
            </p:cNvCxnSpPr>
            <p:nvPr/>
          </p:nvCxnSpPr>
          <p:spPr bwMode="gray">
            <a:xfrm rot="5400000">
              <a:off x="6862728" y="4069380"/>
              <a:ext cx="444418" cy="166841"/>
            </a:xfrm>
            <a:prstGeom prst="bentConnector4">
              <a:avLst>
                <a:gd name="adj1" fmla="val 13912"/>
                <a:gd name="adj2" fmla="val 237017"/>
              </a:avLst>
            </a:prstGeom>
            <a:noFill/>
            <a:ln w="12700">
              <a:solidFill>
                <a:srgbClr val="75787B"/>
              </a:solidFill>
              <a:miter lim="800000"/>
              <a:headEnd type="none" w="sm" len="sm"/>
              <a:tailEnd type="none" w="med" len="lg"/>
            </a:ln>
          </p:spPr>
        </p:cxnSp>
        <p:cxnSp>
          <p:nvCxnSpPr>
            <p:cNvPr id="21" name="AutoShape 18">
              <a:extLst>
                <a:ext uri="{FF2B5EF4-FFF2-40B4-BE49-F238E27FC236}">
                  <a16:creationId xmlns:a16="http://schemas.microsoft.com/office/drawing/2014/main" id="{9D2698C7-7FC2-628B-7B62-DFC2ECE6C61E}"/>
                </a:ext>
              </a:extLst>
            </p:cNvPr>
            <p:cNvCxnSpPr>
              <a:cxnSpLocks noChangeShapeType="1"/>
              <a:stCxn id="56" idx="2"/>
              <a:endCxn id="74" idx="1"/>
            </p:cNvCxnSpPr>
            <p:nvPr/>
          </p:nvCxnSpPr>
          <p:spPr bwMode="gray">
            <a:xfrm rot="5400000">
              <a:off x="6571688" y="4360421"/>
              <a:ext cx="1026501" cy="166841"/>
            </a:xfrm>
            <a:prstGeom prst="bentConnector4">
              <a:avLst>
                <a:gd name="adj1" fmla="val 6075"/>
                <a:gd name="adj2" fmla="val 237017"/>
              </a:avLst>
            </a:prstGeom>
            <a:noFill/>
            <a:ln w="12700">
              <a:solidFill>
                <a:srgbClr val="75787B"/>
              </a:solidFill>
              <a:miter lim="800000"/>
              <a:headEnd type="none" w="sm" len="sm"/>
              <a:tailEnd type="none" w="med" len="lg"/>
            </a:ln>
          </p:spPr>
        </p:cxnSp>
        <p:cxnSp>
          <p:nvCxnSpPr>
            <p:cNvPr id="22" name="AutoShape 19">
              <a:extLst>
                <a:ext uri="{FF2B5EF4-FFF2-40B4-BE49-F238E27FC236}">
                  <a16:creationId xmlns:a16="http://schemas.microsoft.com/office/drawing/2014/main" id="{07470336-6646-EBD9-E1FD-06F09F81E02C}"/>
                </a:ext>
              </a:extLst>
            </p:cNvPr>
            <p:cNvCxnSpPr>
              <a:cxnSpLocks noChangeShapeType="1"/>
              <a:stCxn id="56" idx="2"/>
              <a:endCxn id="72" idx="1"/>
            </p:cNvCxnSpPr>
            <p:nvPr/>
          </p:nvCxnSpPr>
          <p:spPr bwMode="gray">
            <a:xfrm rot="5400000">
              <a:off x="6280645" y="4651463"/>
              <a:ext cx="1608584" cy="166841"/>
            </a:xfrm>
            <a:prstGeom prst="bentConnector4">
              <a:avLst>
                <a:gd name="adj1" fmla="val 3909"/>
                <a:gd name="adj2" fmla="val 237017"/>
              </a:avLst>
            </a:prstGeom>
            <a:noFill/>
            <a:ln w="12700">
              <a:solidFill>
                <a:srgbClr val="75787B"/>
              </a:solidFill>
              <a:miter lim="800000"/>
              <a:headEnd type="none" w="sm" len="sm"/>
              <a:tailEnd type="none" w="med" len="lg"/>
            </a:ln>
          </p:spPr>
        </p:cxnSp>
        <p:cxnSp>
          <p:nvCxnSpPr>
            <p:cNvPr id="23" name="AutoShape 20">
              <a:extLst>
                <a:ext uri="{FF2B5EF4-FFF2-40B4-BE49-F238E27FC236}">
                  <a16:creationId xmlns:a16="http://schemas.microsoft.com/office/drawing/2014/main" id="{6D1B492B-43F5-A067-BD46-E430DFCE7FEA}"/>
                </a:ext>
              </a:extLst>
            </p:cNvPr>
            <p:cNvCxnSpPr>
              <a:cxnSpLocks noChangeShapeType="1"/>
              <a:stCxn id="56" idx="2"/>
              <a:endCxn id="70" idx="1"/>
            </p:cNvCxnSpPr>
            <p:nvPr/>
          </p:nvCxnSpPr>
          <p:spPr bwMode="gray">
            <a:xfrm rot="5400000">
              <a:off x="5989603" y="4942505"/>
              <a:ext cx="2190668" cy="166841"/>
            </a:xfrm>
            <a:prstGeom prst="bentConnector4">
              <a:avLst>
                <a:gd name="adj1" fmla="val 2786"/>
                <a:gd name="adj2" fmla="val 237017"/>
              </a:avLst>
            </a:prstGeom>
            <a:noFill/>
            <a:ln w="12700">
              <a:solidFill>
                <a:srgbClr val="75787B"/>
              </a:solidFill>
              <a:miter lim="800000"/>
              <a:headEnd type="none" w="sm" len="sm"/>
              <a:tailEnd type="none" w="med" len="lg"/>
            </a:ln>
          </p:spPr>
        </p:cxnSp>
        <p:cxnSp>
          <p:nvCxnSpPr>
            <p:cNvPr id="24" name="AutoShape 17">
              <a:extLst>
                <a:ext uri="{FF2B5EF4-FFF2-40B4-BE49-F238E27FC236}">
                  <a16:creationId xmlns:a16="http://schemas.microsoft.com/office/drawing/2014/main" id="{3088C866-C8AA-AD40-2B60-E60DF50F868A}"/>
                </a:ext>
              </a:extLst>
            </p:cNvPr>
            <p:cNvCxnSpPr>
              <a:cxnSpLocks noChangeShapeType="1"/>
              <a:stCxn id="52" idx="2"/>
              <a:endCxn id="68" idx="1"/>
            </p:cNvCxnSpPr>
            <p:nvPr/>
          </p:nvCxnSpPr>
          <p:spPr bwMode="gray">
            <a:xfrm rot="5400000">
              <a:off x="9007523" y="4068669"/>
              <a:ext cx="444418" cy="168263"/>
            </a:xfrm>
            <a:prstGeom prst="bentConnector4">
              <a:avLst>
                <a:gd name="adj1" fmla="val 13912"/>
                <a:gd name="adj2" fmla="val 235859"/>
              </a:avLst>
            </a:prstGeom>
            <a:noFill/>
            <a:ln w="12700">
              <a:solidFill>
                <a:srgbClr val="75787B"/>
              </a:solidFill>
              <a:miter lim="800000"/>
              <a:headEnd type="none" w="sm" len="sm"/>
              <a:tailEnd type="none" w="med" len="lg"/>
            </a:ln>
          </p:spPr>
        </p:cxnSp>
        <p:cxnSp>
          <p:nvCxnSpPr>
            <p:cNvPr id="25" name="AutoShape 18">
              <a:extLst>
                <a:ext uri="{FF2B5EF4-FFF2-40B4-BE49-F238E27FC236}">
                  <a16:creationId xmlns:a16="http://schemas.microsoft.com/office/drawing/2014/main" id="{EFCC4C0C-3B7F-38DC-9466-378881AB6972}"/>
                </a:ext>
              </a:extLst>
            </p:cNvPr>
            <p:cNvCxnSpPr>
              <a:cxnSpLocks noChangeShapeType="1"/>
              <a:stCxn id="52" idx="2"/>
              <a:endCxn id="66" idx="1"/>
            </p:cNvCxnSpPr>
            <p:nvPr/>
          </p:nvCxnSpPr>
          <p:spPr bwMode="gray">
            <a:xfrm rot="5400000">
              <a:off x="8716483" y="4359710"/>
              <a:ext cx="1026501" cy="168263"/>
            </a:xfrm>
            <a:prstGeom prst="bentConnector4">
              <a:avLst>
                <a:gd name="adj1" fmla="val 6075"/>
                <a:gd name="adj2" fmla="val 235859"/>
              </a:avLst>
            </a:prstGeom>
            <a:noFill/>
            <a:ln w="12700">
              <a:solidFill>
                <a:srgbClr val="75787B"/>
              </a:solidFill>
              <a:miter lim="800000"/>
              <a:headEnd type="none" w="sm" len="sm"/>
              <a:tailEnd type="none" w="med" len="lg"/>
            </a:ln>
          </p:spPr>
        </p:cxnSp>
        <p:cxnSp>
          <p:nvCxnSpPr>
            <p:cNvPr id="26" name="AutoShape 19">
              <a:extLst>
                <a:ext uri="{FF2B5EF4-FFF2-40B4-BE49-F238E27FC236}">
                  <a16:creationId xmlns:a16="http://schemas.microsoft.com/office/drawing/2014/main" id="{B569E648-D6B1-3A57-69C7-89420376C8DF}"/>
                </a:ext>
              </a:extLst>
            </p:cNvPr>
            <p:cNvCxnSpPr>
              <a:cxnSpLocks noChangeShapeType="1"/>
              <a:stCxn id="52" idx="2"/>
              <a:endCxn id="64" idx="1"/>
            </p:cNvCxnSpPr>
            <p:nvPr/>
          </p:nvCxnSpPr>
          <p:spPr bwMode="gray">
            <a:xfrm rot="5400000">
              <a:off x="8425440" y="4650752"/>
              <a:ext cx="1608584" cy="168263"/>
            </a:xfrm>
            <a:prstGeom prst="bentConnector4">
              <a:avLst>
                <a:gd name="adj1" fmla="val 3909"/>
                <a:gd name="adj2" fmla="val 235859"/>
              </a:avLst>
            </a:prstGeom>
            <a:noFill/>
            <a:ln w="12700">
              <a:solidFill>
                <a:srgbClr val="75787B"/>
              </a:solidFill>
              <a:miter lim="800000"/>
              <a:headEnd type="none" w="sm" len="sm"/>
              <a:tailEnd type="none" w="med" len="lg"/>
            </a:ln>
          </p:spPr>
        </p:cxnSp>
        <p:cxnSp>
          <p:nvCxnSpPr>
            <p:cNvPr id="27" name="AutoShape 20">
              <a:extLst>
                <a:ext uri="{FF2B5EF4-FFF2-40B4-BE49-F238E27FC236}">
                  <a16:creationId xmlns:a16="http://schemas.microsoft.com/office/drawing/2014/main" id="{EB3C32CF-FAC2-6D88-133B-5E6D2FE0D37C}"/>
                </a:ext>
              </a:extLst>
            </p:cNvPr>
            <p:cNvCxnSpPr>
              <a:cxnSpLocks noChangeShapeType="1"/>
              <a:stCxn id="52" idx="2"/>
              <a:endCxn id="62" idx="1"/>
            </p:cNvCxnSpPr>
            <p:nvPr/>
          </p:nvCxnSpPr>
          <p:spPr bwMode="gray">
            <a:xfrm rot="5400000">
              <a:off x="8134398" y="4941794"/>
              <a:ext cx="2190668" cy="168263"/>
            </a:xfrm>
            <a:prstGeom prst="bentConnector4">
              <a:avLst>
                <a:gd name="adj1" fmla="val 2894"/>
                <a:gd name="adj2" fmla="val 235859"/>
              </a:avLst>
            </a:prstGeom>
            <a:noFill/>
            <a:ln w="12700">
              <a:solidFill>
                <a:srgbClr val="75787B"/>
              </a:solidFill>
              <a:miter lim="800000"/>
              <a:headEnd type="none" w="sm" len="sm"/>
              <a:tailEnd type="none" w="med" len="lg"/>
            </a:ln>
          </p:spPr>
        </p:cxnSp>
        <p:cxnSp>
          <p:nvCxnSpPr>
            <p:cNvPr id="28" name="AutoShape 20">
              <a:extLst>
                <a:ext uri="{FF2B5EF4-FFF2-40B4-BE49-F238E27FC236}">
                  <a16:creationId xmlns:a16="http://schemas.microsoft.com/office/drawing/2014/main" id="{E7DECC35-D5E4-8144-C155-44E62E7C068B}"/>
                </a:ext>
              </a:extLst>
            </p:cNvPr>
            <p:cNvCxnSpPr>
              <a:cxnSpLocks noChangeShapeType="1"/>
              <a:stCxn id="92" idx="1"/>
              <a:endCxn id="58" idx="2"/>
            </p:cNvCxnSpPr>
            <p:nvPr/>
          </p:nvCxnSpPr>
          <p:spPr bwMode="gray">
            <a:xfrm rot="10800000" flipH="1">
              <a:off x="2713348" y="3930590"/>
              <a:ext cx="164790" cy="2190668"/>
            </a:xfrm>
            <a:prstGeom prst="bentConnector4">
              <a:avLst>
                <a:gd name="adj1" fmla="val -138722"/>
                <a:gd name="adj2" fmla="val 97142"/>
              </a:avLst>
            </a:prstGeom>
            <a:noFill/>
            <a:ln w="12700">
              <a:solidFill>
                <a:srgbClr val="75787B"/>
              </a:solidFill>
              <a:miter lim="800000"/>
              <a:headEnd type="none" w="sm" len="sm"/>
              <a:tailEnd type="none" w="med" len="lg"/>
            </a:ln>
          </p:spPr>
        </p:cxnSp>
        <p:grpSp>
          <p:nvGrpSpPr>
            <p:cNvPr id="29" name="グループ化 28">
              <a:extLst>
                <a:ext uri="{FF2B5EF4-FFF2-40B4-BE49-F238E27FC236}">
                  <a16:creationId xmlns:a16="http://schemas.microsoft.com/office/drawing/2014/main" id="{07EC4CA0-9184-2C94-04B5-2478CF276742}"/>
                </a:ext>
              </a:extLst>
            </p:cNvPr>
            <p:cNvGrpSpPr/>
            <p:nvPr/>
          </p:nvGrpSpPr>
          <p:grpSpPr bwMode="gray">
            <a:xfrm>
              <a:off x="2713348" y="4644437"/>
              <a:ext cx="1331912" cy="447675"/>
              <a:chOff x="1570348" y="4644436"/>
              <a:chExt cx="1331912" cy="447675"/>
            </a:xfrm>
          </p:grpSpPr>
          <p:sp>
            <p:nvSpPr>
              <p:cNvPr id="96" name="Rectangle 151">
                <a:extLst>
                  <a:ext uri="{FF2B5EF4-FFF2-40B4-BE49-F238E27FC236}">
                    <a16:creationId xmlns:a16="http://schemas.microsoft.com/office/drawing/2014/main" id="{2E393A01-C973-8D84-4F32-5EFE13FE8EB5}"/>
                  </a:ext>
                </a:extLst>
              </p:cNvPr>
              <p:cNvSpPr>
                <a:spLocks noChangeArrowheads="1"/>
              </p:cNvSpPr>
              <p:nvPr/>
            </p:nvSpPr>
            <p:spPr bwMode="gray">
              <a:xfrm>
                <a:off x="1570348" y="4822071"/>
                <a:ext cx="1331912" cy="270040"/>
              </a:xfrm>
              <a:prstGeom prst="rect">
                <a:avLst/>
              </a:prstGeom>
              <a:solidFill>
                <a:schemeClr val="bg1"/>
              </a:solidFill>
              <a:ln w="12700" algn="ctr">
                <a:solidFill>
                  <a:srgbClr val="BBBCBC"/>
                </a:solidFill>
                <a:miter lim="800000"/>
                <a:headEnd/>
                <a:tailEnd/>
              </a:ln>
            </p:spPr>
            <p:txBody>
              <a:bodyPr lIns="54000" tIns="54000" rIns="54000" bIns="54000" anchor="ctr"/>
              <a:lstStyle/>
              <a:p>
                <a:pPr marL="269717" indent="-269717" defTabSz="718499">
                  <a:defRPr/>
                </a:pPr>
                <a:r>
                  <a:rPr lang="ja-JP" altLang="en-US" sz="1200">
                    <a:latin typeface="Calibri" panose="020F0502020204030204" pitchFamily="34" charset="0"/>
                    <a:cs typeface="Calibri" panose="020F0502020204030204" pitchFamily="34" charset="0"/>
                    <a:sym typeface="+mn-lt"/>
                  </a:rPr>
                  <a:t>・・・・</a:t>
                </a:r>
                <a:endParaRPr lang="en-US" sz="1200">
                  <a:latin typeface="Calibri" panose="020F0502020204030204" pitchFamily="34" charset="0"/>
                  <a:ea typeface="Calibri" panose="020F0502020204030204" pitchFamily="34" charset="0"/>
                  <a:cs typeface="Calibri" panose="020F0502020204030204" pitchFamily="34" charset="0"/>
                  <a:sym typeface="+mn-lt"/>
                </a:endParaRPr>
              </a:p>
            </p:txBody>
          </p:sp>
          <p:sp>
            <p:nvSpPr>
              <p:cNvPr id="97" name="Text Box 10">
                <a:extLst>
                  <a:ext uri="{FF2B5EF4-FFF2-40B4-BE49-F238E27FC236}">
                    <a16:creationId xmlns:a16="http://schemas.microsoft.com/office/drawing/2014/main" id="{B46CD0B2-9335-B94B-E8CB-024A7EECC3B3}"/>
                  </a:ext>
                </a:extLst>
              </p:cNvPr>
              <p:cNvSpPr txBox="1">
                <a:spLocks noChangeArrowheads="1"/>
              </p:cNvSpPr>
              <p:nvPr/>
            </p:nvSpPr>
            <p:spPr bwMode="gray">
              <a:xfrm>
                <a:off x="1570348" y="4644436"/>
                <a:ext cx="1331912" cy="178532"/>
              </a:xfrm>
              <a:prstGeom prst="rect">
                <a:avLst/>
              </a:prstGeom>
              <a:solidFill>
                <a:srgbClr val="BBBCBC"/>
              </a:solidFill>
              <a:ln w="12700" algn="ctr">
                <a:solidFill>
                  <a:srgbClr val="BBBCBC"/>
                </a:solidFill>
                <a:miter lim="800000"/>
                <a:headEnd/>
                <a:tailEnd type="none" w="sm" len="med"/>
              </a:ln>
            </p:spPr>
            <p:txBody>
              <a:bodyPr lIns="54000" tIns="54000" rIns="54000" bIns="54000" anchor="ctr" anchorCtr="1"/>
              <a:lstStyle/>
              <a:p>
                <a:pPr defTabSz="717947"/>
                <a:r>
                  <a:rPr lang="en-US" sz="1200">
                    <a:solidFill>
                      <a:sysClr val="windowText" lastClr="000000"/>
                    </a:solidFill>
                    <a:latin typeface="Calibri" panose="020F0502020204030204" pitchFamily="34" charset="0"/>
                    <a:ea typeface="Calibri" panose="020F0502020204030204" pitchFamily="34" charset="0"/>
                    <a:cs typeface="Calibri" panose="020F0502020204030204" pitchFamily="34" charset="0"/>
                    <a:sym typeface="+mn-lt"/>
                  </a:rPr>
                  <a:t>Label</a:t>
                </a:r>
              </a:p>
            </p:txBody>
          </p:sp>
        </p:grpSp>
        <p:grpSp>
          <p:nvGrpSpPr>
            <p:cNvPr id="30" name="グループ化 29">
              <a:extLst>
                <a:ext uri="{FF2B5EF4-FFF2-40B4-BE49-F238E27FC236}">
                  <a16:creationId xmlns:a16="http://schemas.microsoft.com/office/drawing/2014/main" id="{8D9646E0-8658-4183-5185-3D71816BFA8E}"/>
                </a:ext>
              </a:extLst>
            </p:cNvPr>
            <p:cNvGrpSpPr/>
            <p:nvPr/>
          </p:nvGrpSpPr>
          <p:grpSpPr bwMode="gray">
            <a:xfrm>
              <a:off x="2713348" y="5226520"/>
              <a:ext cx="1331912" cy="447675"/>
              <a:chOff x="1570348" y="5226519"/>
              <a:chExt cx="1331912" cy="447675"/>
            </a:xfrm>
          </p:grpSpPr>
          <p:sp>
            <p:nvSpPr>
              <p:cNvPr id="94" name="Rectangle 154">
                <a:extLst>
                  <a:ext uri="{FF2B5EF4-FFF2-40B4-BE49-F238E27FC236}">
                    <a16:creationId xmlns:a16="http://schemas.microsoft.com/office/drawing/2014/main" id="{15ACF3C6-ABFE-3699-6A4D-2549E4120C55}"/>
                  </a:ext>
                </a:extLst>
              </p:cNvPr>
              <p:cNvSpPr>
                <a:spLocks noChangeArrowheads="1"/>
              </p:cNvSpPr>
              <p:nvPr/>
            </p:nvSpPr>
            <p:spPr bwMode="gray">
              <a:xfrm>
                <a:off x="1570348" y="5404154"/>
                <a:ext cx="1331912" cy="270040"/>
              </a:xfrm>
              <a:prstGeom prst="rect">
                <a:avLst/>
              </a:prstGeom>
              <a:solidFill>
                <a:schemeClr val="bg1"/>
              </a:solidFill>
              <a:ln w="12700" algn="ctr">
                <a:solidFill>
                  <a:srgbClr val="BBBCBC"/>
                </a:solidFill>
                <a:miter lim="800000"/>
                <a:headEnd/>
                <a:tailEnd/>
              </a:ln>
            </p:spPr>
            <p:txBody>
              <a:bodyPr lIns="54000" tIns="54000" rIns="54000" bIns="54000" anchor="ctr"/>
              <a:lstStyle/>
              <a:p>
                <a:pPr marL="269717" indent="-269717" defTabSz="718499">
                  <a:defRPr/>
                </a:pPr>
                <a:r>
                  <a:rPr lang="ja-JP" altLang="en-US" sz="1200">
                    <a:latin typeface="Calibri" panose="020F0502020204030204" pitchFamily="34" charset="0"/>
                    <a:cs typeface="Calibri" panose="020F0502020204030204" pitchFamily="34" charset="0"/>
                    <a:sym typeface="+mn-lt"/>
                  </a:rPr>
                  <a:t>・・・・</a:t>
                </a:r>
                <a:endParaRPr lang="en-US" sz="1200">
                  <a:latin typeface="Calibri" panose="020F0502020204030204" pitchFamily="34" charset="0"/>
                  <a:ea typeface="Calibri" panose="020F0502020204030204" pitchFamily="34" charset="0"/>
                  <a:cs typeface="Calibri" panose="020F0502020204030204" pitchFamily="34" charset="0"/>
                  <a:sym typeface="+mn-lt"/>
                </a:endParaRPr>
              </a:p>
            </p:txBody>
          </p:sp>
          <p:sp>
            <p:nvSpPr>
              <p:cNvPr id="95" name="Text Box 10">
                <a:extLst>
                  <a:ext uri="{FF2B5EF4-FFF2-40B4-BE49-F238E27FC236}">
                    <a16:creationId xmlns:a16="http://schemas.microsoft.com/office/drawing/2014/main" id="{89BE65C4-EB84-8BB2-813B-8351E0691B31}"/>
                  </a:ext>
                </a:extLst>
              </p:cNvPr>
              <p:cNvSpPr txBox="1">
                <a:spLocks noChangeArrowheads="1"/>
              </p:cNvSpPr>
              <p:nvPr/>
            </p:nvSpPr>
            <p:spPr bwMode="gray">
              <a:xfrm>
                <a:off x="1570348" y="5226519"/>
                <a:ext cx="1331912" cy="178532"/>
              </a:xfrm>
              <a:prstGeom prst="rect">
                <a:avLst/>
              </a:prstGeom>
              <a:solidFill>
                <a:srgbClr val="BBBCBC"/>
              </a:solidFill>
              <a:ln w="12700" algn="ctr">
                <a:solidFill>
                  <a:srgbClr val="BBBCBC"/>
                </a:solidFill>
                <a:miter lim="800000"/>
                <a:headEnd/>
                <a:tailEnd type="none" w="sm" len="med"/>
              </a:ln>
            </p:spPr>
            <p:txBody>
              <a:bodyPr lIns="54000" tIns="54000" rIns="54000" bIns="54000" anchor="ctr" anchorCtr="1"/>
              <a:lstStyle/>
              <a:p>
                <a:pPr defTabSz="717947"/>
                <a:r>
                  <a:rPr lang="en-US" sz="1200">
                    <a:solidFill>
                      <a:sysClr val="windowText" lastClr="000000"/>
                    </a:solidFill>
                    <a:latin typeface="Calibri" panose="020F0502020204030204" pitchFamily="34" charset="0"/>
                    <a:ea typeface="Calibri" panose="020F0502020204030204" pitchFamily="34" charset="0"/>
                    <a:cs typeface="Calibri" panose="020F0502020204030204" pitchFamily="34" charset="0"/>
                    <a:sym typeface="+mn-lt"/>
                  </a:rPr>
                  <a:t>Label</a:t>
                </a:r>
              </a:p>
            </p:txBody>
          </p:sp>
        </p:grpSp>
        <p:grpSp>
          <p:nvGrpSpPr>
            <p:cNvPr id="31" name="グループ化 30">
              <a:extLst>
                <a:ext uri="{FF2B5EF4-FFF2-40B4-BE49-F238E27FC236}">
                  <a16:creationId xmlns:a16="http://schemas.microsoft.com/office/drawing/2014/main" id="{C2231332-8476-7CB0-26AA-91F4F320F700}"/>
                </a:ext>
              </a:extLst>
            </p:cNvPr>
            <p:cNvGrpSpPr/>
            <p:nvPr/>
          </p:nvGrpSpPr>
          <p:grpSpPr bwMode="gray">
            <a:xfrm>
              <a:off x="2713348" y="5808604"/>
              <a:ext cx="1331912" cy="447675"/>
              <a:chOff x="1570348" y="5808603"/>
              <a:chExt cx="1331912" cy="447675"/>
            </a:xfrm>
          </p:grpSpPr>
          <p:sp>
            <p:nvSpPr>
              <p:cNvPr id="92" name="Rectangle 157">
                <a:extLst>
                  <a:ext uri="{FF2B5EF4-FFF2-40B4-BE49-F238E27FC236}">
                    <a16:creationId xmlns:a16="http://schemas.microsoft.com/office/drawing/2014/main" id="{2E65597B-1EA3-E810-3BA6-CFA12B70EBA3}"/>
                  </a:ext>
                </a:extLst>
              </p:cNvPr>
              <p:cNvSpPr>
                <a:spLocks noChangeArrowheads="1"/>
              </p:cNvSpPr>
              <p:nvPr/>
            </p:nvSpPr>
            <p:spPr bwMode="gray">
              <a:xfrm>
                <a:off x="1570348" y="5986238"/>
                <a:ext cx="1331912" cy="270040"/>
              </a:xfrm>
              <a:prstGeom prst="rect">
                <a:avLst/>
              </a:prstGeom>
              <a:solidFill>
                <a:schemeClr val="bg1"/>
              </a:solidFill>
              <a:ln w="12700" algn="ctr">
                <a:solidFill>
                  <a:srgbClr val="BBBCBC"/>
                </a:solidFill>
                <a:miter lim="800000"/>
                <a:headEnd/>
                <a:tailEnd/>
              </a:ln>
            </p:spPr>
            <p:txBody>
              <a:bodyPr lIns="54000" tIns="54000" rIns="54000" bIns="54000" anchor="ctr"/>
              <a:lstStyle/>
              <a:p>
                <a:pPr marL="269717" indent="-269717" defTabSz="718499">
                  <a:defRPr/>
                </a:pPr>
                <a:r>
                  <a:rPr lang="ja-JP" altLang="en-US" sz="1200">
                    <a:latin typeface="Calibri" panose="020F0502020204030204" pitchFamily="34" charset="0"/>
                    <a:cs typeface="Calibri" panose="020F0502020204030204" pitchFamily="34" charset="0"/>
                    <a:sym typeface="+mn-lt"/>
                  </a:rPr>
                  <a:t>・・・・</a:t>
                </a:r>
                <a:endParaRPr lang="en-US" sz="1200">
                  <a:latin typeface="Calibri" panose="020F0502020204030204" pitchFamily="34" charset="0"/>
                  <a:ea typeface="Calibri" panose="020F0502020204030204" pitchFamily="34" charset="0"/>
                  <a:cs typeface="Calibri" panose="020F0502020204030204" pitchFamily="34" charset="0"/>
                  <a:sym typeface="+mn-lt"/>
                </a:endParaRPr>
              </a:p>
            </p:txBody>
          </p:sp>
          <p:sp>
            <p:nvSpPr>
              <p:cNvPr id="93" name="Text Box 10">
                <a:extLst>
                  <a:ext uri="{FF2B5EF4-FFF2-40B4-BE49-F238E27FC236}">
                    <a16:creationId xmlns:a16="http://schemas.microsoft.com/office/drawing/2014/main" id="{FE3A0255-41EC-7DC6-66D1-5843B6E5D363}"/>
                  </a:ext>
                </a:extLst>
              </p:cNvPr>
              <p:cNvSpPr txBox="1">
                <a:spLocks noChangeArrowheads="1"/>
              </p:cNvSpPr>
              <p:nvPr/>
            </p:nvSpPr>
            <p:spPr bwMode="gray">
              <a:xfrm>
                <a:off x="1570348" y="5808603"/>
                <a:ext cx="1331912" cy="178532"/>
              </a:xfrm>
              <a:prstGeom prst="rect">
                <a:avLst/>
              </a:prstGeom>
              <a:solidFill>
                <a:srgbClr val="BBBCBC"/>
              </a:solidFill>
              <a:ln w="12700" algn="ctr">
                <a:solidFill>
                  <a:srgbClr val="BBBCBC"/>
                </a:solidFill>
                <a:miter lim="800000"/>
                <a:headEnd/>
                <a:tailEnd type="none" w="sm" len="med"/>
              </a:ln>
            </p:spPr>
            <p:txBody>
              <a:bodyPr lIns="54000" tIns="54000" rIns="54000" bIns="54000" anchor="ctr" anchorCtr="1"/>
              <a:lstStyle/>
              <a:p>
                <a:pPr defTabSz="717947"/>
                <a:r>
                  <a:rPr lang="en-US" sz="1200">
                    <a:solidFill>
                      <a:sysClr val="windowText" lastClr="000000"/>
                    </a:solidFill>
                    <a:latin typeface="Calibri" panose="020F0502020204030204" pitchFamily="34" charset="0"/>
                    <a:ea typeface="Calibri" panose="020F0502020204030204" pitchFamily="34" charset="0"/>
                    <a:cs typeface="Calibri" panose="020F0502020204030204" pitchFamily="34" charset="0"/>
                    <a:sym typeface="+mn-lt"/>
                  </a:rPr>
                  <a:t>Label</a:t>
                </a:r>
              </a:p>
            </p:txBody>
          </p:sp>
        </p:grpSp>
        <p:grpSp>
          <p:nvGrpSpPr>
            <p:cNvPr id="32" name="グループ化 31">
              <a:extLst>
                <a:ext uri="{FF2B5EF4-FFF2-40B4-BE49-F238E27FC236}">
                  <a16:creationId xmlns:a16="http://schemas.microsoft.com/office/drawing/2014/main" id="{DF4BFE83-0A3D-7C87-7EFB-D7021402423C}"/>
                </a:ext>
              </a:extLst>
            </p:cNvPr>
            <p:cNvGrpSpPr/>
            <p:nvPr/>
          </p:nvGrpSpPr>
          <p:grpSpPr bwMode="gray">
            <a:xfrm>
              <a:off x="3834606" y="2387541"/>
              <a:ext cx="1333500" cy="447675"/>
              <a:chOff x="2691606" y="2387540"/>
              <a:chExt cx="1333500" cy="447675"/>
            </a:xfrm>
          </p:grpSpPr>
          <p:sp>
            <p:nvSpPr>
              <p:cNvPr id="90" name="Rectangle 108">
                <a:extLst>
                  <a:ext uri="{FF2B5EF4-FFF2-40B4-BE49-F238E27FC236}">
                    <a16:creationId xmlns:a16="http://schemas.microsoft.com/office/drawing/2014/main" id="{8D016E0B-EA68-52FD-5845-178EA16FFB52}"/>
                  </a:ext>
                </a:extLst>
              </p:cNvPr>
              <p:cNvSpPr>
                <a:spLocks noChangeArrowheads="1"/>
              </p:cNvSpPr>
              <p:nvPr/>
            </p:nvSpPr>
            <p:spPr bwMode="gray">
              <a:xfrm>
                <a:off x="2691606" y="2565175"/>
                <a:ext cx="1333500" cy="270040"/>
              </a:xfrm>
              <a:prstGeom prst="rect">
                <a:avLst/>
              </a:prstGeom>
              <a:solidFill>
                <a:schemeClr val="bg1"/>
              </a:solidFill>
              <a:ln w="12700" algn="ctr">
                <a:solidFill>
                  <a:schemeClr val="tx2"/>
                </a:solidFill>
                <a:miter lim="800000"/>
                <a:headEnd/>
                <a:tailEnd/>
              </a:ln>
            </p:spPr>
            <p:txBody>
              <a:bodyPr lIns="54000" tIns="54000" rIns="54000" bIns="54000" anchor="ctr"/>
              <a:lstStyle/>
              <a:p>
                <a:pPr marL="269717" indent="-269717" defTabSz="718499">
                  <a:defRPr/>
                </a:pPr>
                <a:r>
                  <a:rPr lang="ja-JP" altLang="en-US" sz="1200">
                    <a:latin typeface="Calibri" panose="020F0502020204030204" pitchFamily="34" charset="0"/>
                    <a:cs typeface="Calibri" panose="020F0502020204030204" pitchFamily="34" charset="0"/>
                    <a:sym typeface="+mn-lt"/>
                  </a:rPr>
                  <a:t>・・・</a:t>
                </a:r>
                <a:endParaRPr lang="en-US" sz="1200">
                  <a:latin typeface="Calibri" panose="020F0502020204030204" pitchFamily="34" charset="0"/>
                  <a:ea typeface="Calibri" panose="020F0502020204030204" pitchFamily="34" charset="0"/>
                  <a:cs typeface="Calibri" panose="020F0502020204030204" pitchFamily="34" charset="0"/>
                  <a:sym typeface="+mn-lt"/>
                </a:endParaRPr>
              </a:p>
            </p:txBody>
          </p:sp>
          <p:sp>
            <p:nvSpPr>
              <p:cNvPr id="91" name="Text Box 10">
                <a:extLst>
                  <a:ext uri="{FF2B5EF4-FFF2-40B4-BE49-F238E27FC236}">
                    <a16:creationId xmlns:a16="http://schemas.microsoft.com/office/drawing/2014/main" id="{3F7E257C-B2E0-3FC4-BC5F-4896629F6174}"/>
                  </a:ext>
                </a:extLst>
              </p:cNvPr>
              <p:cNvSpPr txBox="1">
                <a:spLocks noChangeArrowheads="1"/>
              </p:cNvSpPr>
              <p:nvPr/>
            </p:nvSpPr>
            <p:spPr bwMode="gray">
              <a:xfrm>
                <a:off x="2691606" y="2387540"/>
                <a:ext cx="1333500" cy="178532"/>
              </a:xfrm>
              <a:prstGeom prst="rect">
                <a:avLst/>
              </a:prstGeom>
              <a:solidFill>
                <a:schemeClr val="tx2"/>
              </a:solidFill>
              <a:ln w="12700" algn="ctr">
                <a:solidFill>
                  <a:schemeClr val="tx2"/>
                </a:solidFill>
                <a:miter lim="800000"/>
                <a:headEnd/>
                <a:tailEnd type="none" w="sm" len="med"/>
              </a:ln>
            </p:spPr>
            <p:txBody>
              <a:bodyPr lIns="54000" tIns="54000" rIns="54000" bIns="54000" anchor="ctr" anchorCtr="1"/>
              <a:lstStyle/>
              <a:p>
                <a:pPr defTabSz="717947"/>
                <a:r>
                  <a:rPr lang="en-US" sz="1200">
                    <a:solidFill>
                      <a:schemeClr val="bg1"/>
                    </a:solidFill>
                    <a:latin typeface="Calibri" panose="020F0502020204030204" pitchFamily="34" charset="0"/>
                    <a:ea typeface="Calibri" panose="020F0502020204030204" pitchFamily="34" charset="0"/>
                    <a:cs typeface="Calibri" panose="020F0502020204030204" pitchFamily="34" charset="0"/>
                    <a:sym typeface="+mn-lt"/>
                  </a:rPr>
                  <a:t>Label</a:t>
                </a:r>
              </a:p>
            </p:txBody>
          </p:sp>
        </p:grpSp>
        <p:grpSp>
          <p:nvGrpSpPr>
            <p:cNvPr id="33" name="グループ化 32">
              <a:extLst>
                <a:ext uri="{FF2B5EF4-FFF2-40B4-BE49-F238E27FC236}">
                  <a16:creationId xmlns:a16="http://schemas.microsoft.com/office/drawing/2014/main" id="{84BEBBDA-6263-0E72-2E24-EFD40AFCAA92}"/>
                </a:ext>
              </a:extLst>
            </p:cNvPr>
            <p:cNvGrpSpPr/>
            <p:nvPr/>
          </p:nvGrpSpPr>
          <p:grpSpPr bwMode="gray">
            <a:xfrm>
              <a:off x="7023894" y="2387541"/>
              <a:ext cx="1333500" cy="447675"/>
              <a:chOff x="5880894" y="2387540"/>
              <a:chExt cx="1333500" cy="447675"/>
            </a:xfrm>
          </p:grpSpPr>
          <p:sp>
            <p:nvSpPr>
              <p:cNvPr id="88" name="Rectangle 112">
                <a:extLst>
                  <a:ext uri="{FF2B5EF4-FFF2-40B4-BE49-F238E27FC236}">
                    <a16:creationId xmlns:a16="http://schemas.microsoft.com/office/drawing/2014/main" id="{4C271C54-4068-D57E-CD64-0D06DF007286}"/>
                  </a:ext>
                </a:extLst>
              </p:cNvPr>
              <p:cNvSpPr>
                <a:spLocks noChangeArrowheads="1"/>
              </p:cNvSpPr>
              <p:nvPr/>
            </p:nvSpPr>
            <p:spPr bwMode="gray">
              <a:xfrm>
                <a:off x="5880894" y="2565175"/>
                <a:ext cx="1333500" cy="270040"/>
              </a:xfrm>
              <a:prstGeom prst="rect">
                <a:avLst/>
              </a:prstGeom>
              <a:solidFill>
                <a:schemeClr val="bg1"/>
              </a:solidFill>
              <a:ln w="12700" algn="ctr">
                <a:solidFill>
                  <a:schemeClr val="tx2"/>
                </a:solidFill>
                <a:miter lim="800000"/>
                <a:headEnd/>
                <a:tailEnd/>
              </a:ln>
            </p:spPr>
            <p:txBody>
              <a:bodyPr lIns="54000" tIns="54000" rIns="54000" bIns="54000" anchor="ctr"/>
              <a:lstStyle/>
              <a:p>
                <a:pPr marL="269717" indent="-269717" defTabSz="718499">
                  <a:defRPr/>
                </a:pPr>
                <a:r>
                  <a:rPr lang="ja-JP" altLang="en-US" sz="1200">
                    <a:latin typeface="Calibri" panose="020F0502020204030204" pitchFamily="34" charset="0"/>
                    <a:cs typeface="Calibri" panose="020F0502020204030204" pitchFamily="34" charset="0"/>
                    <a:sym typeface="+mn-lt"/>
                  </a:rPr>
                  <a:t>・・・</a:t>
                </a:r>
                <a:endParaRPr lang="en-US" sz="1200">
                  <a:latin typeface="Calibri" panose="020F0502020204030204" pitchFamily="34" charset="0"/>
                  <a:ea typeface="Calibri" panose="020F0502020204030204" pitchFamily="34" charset="0"/>
                  <a:cs typeface="Calibri" panose="020F0502020204030204" pitchFamily="34" charset="0"/>
                  <a:sym typeface="+mn-lt"/>
                </a:endParaRPr>
              </a:p>
            </p:txBody>
          </p:sp>
          <p:sp>
            <p:nvSpPr>
              <p:cNvPr id="89" name="Text Box 10">
                <a:extLst>
                  <a:ext uri="{FF2B5EF4-FFF2-40B4-BE49-F238E27FC236}">
                    <a16:creationId xmlns:a16="http://schemas.microsoft.com/office/drawing/2014/main" id="{B041DB9C-5320-DD27-5F92-FE3B310ABAC5}"/>
                  </a:ext>
                </a:extLst>
              </p:cNvPr>
              <p:cNvSpPr txBox="1">
                <a:spLocks noChangeArrowheads="1"/>
              </p:cNvSpPr>
              <p:nvPr/>
            </p:nvSpPr>
            <p:spPr bwMode="gray">
              <a:xfrm>
                <a:off x="5880894" y="2387540"/>
                <a:ext cx="1333500" cy="178532"/>
              </a:xfrm>
              <a:prstGeom prst="rect">
                <a:avLst/>
              </a:prstGeom>
              <a:solidFill>
                <a:schemeClr val="tx2"/>
              </a:solidFill>
              <a:ln w="12700" algn="ctr">
                <a:solidFill>
                  <a:schemeClr val="tx2"/>
                </a:solidFill>
                <a:miter lim="800000"/>
                <a:headEnd/>
                <a:tailEnd type="none" w="sm" len="med"/>
              </a:ln>
            </p:spPr>
            <p:txBody>
              <a:bodyPr lIns="54000" tIns="54000" rIns="54000" bIns="54000" anchor="ctr" anchorCtr="1"/>
              <a:lstStyle/>
              <a:p>
                <a:pPr defTabSz="717947"/>
                <a:r>
                  <a:rPr lang="en-US" sz="1200">
                    <a:solidFill>
                      <a:schemeClr val="bg1"/>
                    </a:solidFill>
                    <a:latin typeface="Calibri" panose="020F0502020204030204" pitchFamily="34" charset="0"/>
                    <a:ea typeface="Calibri" panose="020F0502020204030204" pitchFamily="34" charset="0"/>
                    <a:cs typeface="Calibri" panose="020F0502020204030204" pitchFamily="34" charset="0"/>
                    <a:sym typeface="+mn-lt"/>
                  </a:rPr>
                  <a:t>Label</a:t>
                </a:r>
              </a:p>
            </p:txBody>
          </p:sp>
        </p:grpSp>
        <p:grpSp>
          <p:nvGrpSpPr>
            <p:cNvPr id="34" name="グループ化 33">
              <a:extLst>
                <a:ext uri="{FF2B5EF4-FFF2-40B4-BE49-F238E27FC236}">
                  <a16:creationId xmlns:a16="http://schemas.microsoft.com/office/drawing/2014/main" id="{BF63770D-8038-445A-B393-ADC6B710728C}"/>
                </a:ext>
              </a:extLst>
            </p:cNvPr>
            <p:cNvGrpSpPr/>
            <p:nvPr/>
          </p:nvGrpSpPr>
          <p:grpSpPr bwMode="gray">
            <a:xfrm>
              <a:off x="5360194" y="1622365"/>
              <a:ext cx="1471612" cy="755650"/>
              <a:chOff x="4217194" y="1622365"/>
              <a:chExt cx="1471612" cy="755650"/>
            </a:xfrm>
          </p:grpSpPr>
          <p:sp>
            <p:nvSpPr>
              <p:cNvPr id="86" name="Rectangle 92">
                <a:extLst>
                  <a:ext uri="{FF2B5EF4-FFF2-40B4-BE49-F238E27FC236}">
                    <a16:creationId xmlns:a16="http://schemas.microsoft.com/office/drawing/2014/main" id="{E014B520-B6E7-64EF-B204-8A0BF20E7B4A}"/>
                  </a:ext>
                </a:extLst>
              </p:cNvPr>
              <p:cNvSpPr>
                <a:spLocks noChangeArrowheads="1"/>
              </p:cNvSpPr>
              <p:nvPr/>
            </p:nvSpPr>
            <p:spPr bwMode="gray">
              <a:xfrm>
                <a:off x="4217194" y="1800059"/>
                <a:ext cx="1471612" cy="577956"/>
              </a:xfrm>
              <a:prstGeom prst="rect">
                <a:avLst/>
              </a:prstGeom>
              <a:solidFill>
                <a:schemeClr val="bg1"/>
              </a:solidFill>
              <a:ln w="12700" algn="ctr">
                <a:solidFill>
                  <a:schemeClr val="tx2"/>
                </a:solidFill>
                <a:miter lim="800000"/>
                <a:headEnd/>
                <a:tailEnd/>
              </a:ln>
            </p:spPr>
            <p:txBody>
              <a:bodyPr lIns="54000" tIns="54000" rIns="54000" bIns="54000" anchor="ctr"/>
              <a:lstStyle/>
              <a:p>
                <a:pPr marL="269717" indent="-269717" defTabSz="718499">
                  <a:defRPr/>
                </a:pPr>
                <a:r>
                  <a:rPr lang="ja-JP" altLang="en-US" sz="1200">
                    <a:latin typeface="Calibri" panose="020F0502020204030204" pitchFamily="34" charset="0"/>
                    <a:cs typeface="Calibri" panose="020F0502020204030204" pitchFamily="34" charset="0"/>
                    <a:sym typeface="+mn-lt"/>
                  </a:rPr>
                  <a:t>・・・</a:t>
                </a:r>
                <a:endParaRPr lang="en-US" sz="1200">
                  <a:latin typeface="Calibri" panose="020F0502020204030204" pitchFamily="34" charset="0"/>
                  <a:ea typeface="Calibri" panose="020F0502020204030204" pitchFamily="34" charset="0"/>
                  <a:cs typeface="Calibri" panose="020F0502020204030204" pitchFamily="34" charset="0"/>
                  <a:sym typeface="+mn-lt"/>
                </a:endParaRPr>
              </a:p>
            </p:txBody>
          </p:sp>
          <p:sp>
            <p:nvSpPr>
              <p:cNvPr id="87" name="Text Box 10">
                <a:extLst>
                  <a:ext uri="{FF2B5EF4-FFF2-40B4-BE49-F238E27FC236}">
                    <a16:creationId xmlns:a16="http://schemas.microsoft.com/office/drawing/2014/main" id="{D79B710A-3CCD-B837-79AF-1B20B33BF2EB}"/>
                  </a:ext>
                </a:extLst>
              </p:cNvPr>
              <p:cNvSpPr txBox="1">
                <a:spLocks noChangeArrowheads="1"/>
              </p:cNvSpPr>
              <p:nvPr/>
            </p:nvSpPr>
            <p:spPr bwMode="gray">
              <a:xfrm>
                <a:off x="4217194" y="1622365"/>
                <a:ext cx="1471612" cy="178592"/>
              </a:xfrm>
              <a:prstGeom prst="rect">
                <a:avLst/>
              </a:prstGeom>
              <a:solidFill>
                <a:schemeClr val="tx2"/>
              </a:solidFill>
              <a:ln w="12700" algn="ctr">
                <a:solidFill>
                  <a:schemeClr val="tx2"/>
                </a:solidFill>
                <a:miter lim="800000"/>
                <a:headEnd/>
                <a:tailEnd type="none" w="sm" len="med"/>
              </a:ln>
            </p:spPr>
            <p:txBody>
              <a:bodyPr lIns="54000" tIns="54000" rIns="54000" bIns="54000" anchor="ctr" anchorCtr="1"/>
              <a:lstStyle/>
              <a:p>
                <a:pPr defTabSz="717947"/>
                <a:r>
                  <a:rPr lang="en-US" sz="1200">
                    <a:solidFill>
                      <a:schemeClr val="bg1"/>
                    </a:solidFill>
                    <a:latin typeface="Calibri" panose="020F0502020204030204" pitchFamily="34" charset="0"/>
                    <a:ea typeface="Calibri" panose="020F0502020204030204" pitchFamily="34" charset="0"/>
                    <a:cs typeface="Calibri" panose="020F0502020204030204" pitchFamily="34" charset="0"/>
                    <a:sym typeface="+mn-lt"/>
                  </a:rPr>
                  <a:t>Label</a:t>
                </a:r>
              </a:p>
            </p:txBody>
          </p:sp>
        </p:grpSp>
        <p:grpSp>
          <p:nvGrpSpPr>
            <p:cNvPr id="35" name="グループ化 34">
              <a:extLst>
                <a:ext uri="{FF2B5EF4-FFF2-40B4-BE49-F238E27FC236}">
                  <a16:creationId xmlns:a16="http://schemas.microsoft.com/office/drawing/2014/main" id="{8C2FEC04-2646-1258-027E-1B00163E3B55}"/>
                </a:ext>
              </a:extLst>
            </p:cNvPr>
            <p:cNvGrpSpPr/>
            <p:nvPr/>
          </p:nvGrpSpPr>
          <p:grpSpPr bwMode="gray">
            <a:xfrm>
              <a:off x="4857432" y="4062354"/>
              <a:ext cx="1331912" cy="447675"/>
              <a:chOff x="3714432" y="4062353"/>
              <a:chExt cx="1331912" cy="447675"/>
            </a:xfrm>
          </p:grpSpPr>
          <p:sp>
            <p:nvSpPr>
              <p:cNvPr id="84" name="Rectangle 249">
                <a:extLst>
                  <a:ext uri="{FF2B5EF4-FFF2-40B4-BE49-F238E27FC236}">
                    <a16:creationId xmlns:a16="http://schemas.microsoft.com/office/drawing/2014/main" id="{6A03A392-5309-39AE-D990-E869BBB7E44F}"/>
                  </a:ext>
                </a:extLst>
              </p:cNvPr>
              <p:cNvSpPr>
                <a:spLocks noChangeArrowheads="1"/>
              </p:cNvSpPr>
              <p:nvPr/>
            </p:nvSpPr>
            <p:spPr bwMode="gray">
              <a:xfrm>
                <a:off x="3714432" y="4239988"/>
                <a:ext cx="1331912" cy="270040"/>
              </a:xfrm>
              <a:prstGeom prst="rect">
                <a:avLst/>
              </a:prstGeom>
              <a:solidFill>
                <a:schemeClr val="bg1"/>
              </a:solidFill>
              <a:ln w="12700" algn="ctr">
                <a:solidFill>
                  <a:srgbClr val="BBBCBC"/>
                </a:solidFill>
                <a:miter lim="800000"/>
                <a:headEnd/>
                <a:tailEnd/>
              </a:ln>
            </p:spPr>
            <p:txBody>
              <a:bodyPr lIns="54000" tIns="54000" rIns="54000" bIns="54000" anchor="ctr"/>
              <a:lstStyle/>
              <a:p>
                <a:pPr marL="269717" indent="-269717" defTabSz="718499">
                  <a:defRPr/>
                </a:pPr>
                <a:r>
                  <a:rPr lang="ja-JP" altLang="en-US" sz="1200">
                    <a:latin typeface="Calibri" panose="020F0502020204030204" pitchFamily="34" charset="0"/>
                    <a:cs typeface="Calibri" panose="020F0502020204030204" pitchFamily="34" charset="0"/>
                    <a:sym typeface="+mn-lt"/>
                  </a:rPr>
                  <a:t>・・・・</a:t>
                </a:r>
                <a:endParaRPr lang="en-US" altLang="ja-JP" sz="1200">
                  <a:latin typeface="Calibri" panose="020F0502020204030204" pitchFamily="34" charset="0"/>
                  <a:ea typeface="Calibri" panose="020F0502020204030204" pitchFamily="34" charset="0"/>
                  <a:cs typeface="Calibri" panose="020F0502020204030204" pitchFamily="34" charset="0"/>
                  <a:sym typeface="+mn-lt"/>
                </a:endParaRPr>
              </a:p>
            </p:txBody>
          </p:sp>
          <p:sp>
            <p:nvSpPr>
              <p:cNvPr id="85" name="Text Box 10">
                <a:extLst>
                  <a:ext uri="{FF2B5EF4-FFF2-40B4-BE49-F238E27FC236}">
                    <a16:creationId xmlns:a16="http://schemas.microsoft.com/office/drawing/2014/main" id="{3099C1E6-2AA9-4F7D-B6DD-67DDF53353F0}"/>
                  </a:ext>
                </a:extLst>
              </p:cNvPr>
              <p:cNvSpPr txBox="1">
                <a:spLocks noChangeArrowheads="1"/>
              </p:cNvSpPr>
              <p:nvPr/>
            </p:nvSpPr>
            <p:spPr bwMode="gray">
              <a:xfrm>
                <a:off x="3714432" y="4062353"/>
                <a:ext cx="1331912" cy="178532"/>
              </a:xfrm>
              <a:prstGeom prst="rect">
                <a:avLst/>
              </a:prstGeom>
              <a:solidFill>
                <a:srgbClr val="BBBCBC"/>
              </a:solidFill>
              <a:ln w="12700" algn="ctr">
                <a:solidFill>
                  <a:srgbClr val="BBBCBC"/>
                </a:solidFill>
                <a:miter lim="800000"/>
                <a:headEnd/>
                <a:tailEnd type="none" w="sm" len="med"/>
              </a:ln>
            </p:spPr>
            <p:txBody>
              <a:bodyPr lIns="54000" tIns="54000" rIns="54000" bIns="54000" anchor="ctr" anchorCtr="1"/>
              <a:lstStyle/>
              <a:p>
                <a:pPr defTabSz="717947"/>
                <a:r>
                  <a:rPr lang="en-US" sz="1200">
                    <a:solidFill>
                      <a:sysClr val="windowText" lastClr="000000"/>
                    </a:solidFill>
                    <a:latin typeface="Calibri" panose="020F0502020204030204" pitchFamily="34" charset="0"/>
                    <a:ea typeface="Calibri" panose="020F0502020204030204" pitchFamily="34" charset="0"/>
                    <a:cs typeface="Calibri" panose="020F0502020204030204" pitchFamily="34" charset="0"/>
                    <a:sym typeface="+mn-lt"/>
                  </a:rPr>
                  <a:t>Label</a:t>
                </a:r>
              </a:p>
            </p:txBody>
          </p:sp>
        </p:grpSp>
        <p:grpSp>
          <p:nvGrpSpPr>
            <p:cNvPr id="36" name="グループ化 35">
              <a:extLst>
                <a:ext uri="{FF2B5EF4-FFF2-40B4-BE49-F238E27FC236}">
                  <a16:creationId xmlns:a16="http://schemas.microsoft.com/office/drawing/2014/main" id="{FCE5D40C-72CC-DE77-8DCA-DF12D1ED46F3}"/>
                </a:ext>
              </a:extLst>
            </p:cNvPr>
            <p:cNvGrpSpPr/>
            <p:nvPr/>
          </p:nvGrpSpPr>
          <p:grpSpPr bwMode="gray">
            <a:xfrm>
              <a:off x="4857432" y="4644437"/>
              <a:ext cx="1331912" cy="447675"/>
              <a:chOff x="3714432" y="4644436"/>
              <a:chExt cx="1331912" cy="447675"/>
            </a:xfrm>
          </p:grpSpPr>
          <p:sp>
            <p:nvSpPr>
              <p:cNvPr id="82" name="Rectangle 252">
                <a:extLst>
                  <a:ext uri="{FF2B5EF4-FFF2-40B4-BE49-F238E27FC236}">
                    <a16:creationId xmlns:a16="http://schemas.microsoft.com/office/drawing/2014/main" id="{86A5610A-7AD8-2300-259E-1D13DEAC06F7}"/>
                  </a:ext>
                </a:extLst>
              </p:cNvPr>
              <p:cNvSpPr>
                <a:spLocks noChangeArrowheads="1"/>
              </p:cNvSpPr>
              <p:nvPr/>
            </p:nvSpPr>
            <p:spPr bwMode="gray">
              <a:xfrm>
                <a:off x="3714432" y="4822071"/>
                <a:ext cx="1331912" cy="270040"/>
              </a:xfrm>
              <a:prstGeom prst="rect">
                <a:avLst/>
              </a:prstGeom>
              <a:solidFill>
                <a:schemeClr val="bg1"/>
              </a:solidFill>
              <a:ln w="12700" algn="ctr">
                <a:solidFill>
                  <a:srgbClr val="BBBCBC"/>
                </a:solidFill>
                <a:miter lim="800000"/>
                <a:headEnd/>
                <a:tailEnd/>
              </a:ln>
            </p:spPr>
            <p:txBody>
              <a:bodyPr lIns="54000" tIns="54000" rIns="54000" bIns="54000" anchor="ctr"/>
              <a:lstStyle/>
              <a:p>
                <a:pPr marL="269717" indent="-269717" defTabSz="718499">
                  <a:defRPr/>
                </a:pPr>
                <a:r>
                  <a:rPr lang="ja-JP" altLang="en-US" sz="1200">
                    <a:latin typeface="Calibri" panose="020F0502020204030204" pitchFamily="34" charset="0"/>
                    <a:cs typeface="Calibri" panose="020F0502020204030204" pitchFamily="34" charset="0"/>
                    <a:sym typeface="+mn-lt"/>
                  </a:rPr>
                  <a:t>・・・・</a:t>
                </a:r>
                <a:endParaRPr lang="en-US" altLang="ja-JP" sz="1200">
                  <a:latin typeface="Calibri" panose="020F0502020204030204" pitchFamily="34" charset="0"/>
                  <a:ea typeface="Calibri" panose="020F0502020204030204" pitchFamily="34" charset="0"/>
                  <a:cs typeface="Calibri" panose="020F0502020204030204" pitchFamily="34" charset="0"/>
                  <a:sym typeface="+mn-lt"/>
                </a:endParaRPr>
              </a:p>
            </p:txBody>
          </p:sp>
          <p:sp>
            <p:nvSpPr>
              <p:cNvPr id="83" name="Text Box 10">
                <a:extLst>
                  <a:ext uri="{FF2B5EF4-FFF2-40B4-BE49-F238E27FC236}">
                    <a16:creationId xmlns:a16="http://schemas.microsoft.com/office/drawing/2014/main" id="{8577A357-51E7-F2E0-846D-41894CA6891B}"/>
                  </a:ext>
                </a:extLst>
              </p:cNvPr>
              <p:cNvSpPr txBox="1">
                <a:spLocks noChangeArrowheads="1"/>
              </p:cNvSpPr>
              <p:nvPr/>
            </p:nvSpPr>
            <p:spPr bwMode="gray">
              <a:xfrm>
                <a:off x="3714432" y="4644436"/>
                <a:ext cx="1331912" cy="178532"/>
              </a:xfrm>
              <a:prstGeom prst="rect">
                <a:avLst/>
              </a:prstGeom>
              <a:solidFill>
                <a:srgbClr val="BBBCBC"/>
              </a:solidFill>
              <a:ln w="12700" algn="ctr">
                <a:solidFill>
                  <a:srgbClr val="BBBCBC"/>
                </a:solidFill>
                <a:miter lim="800000"/>
                <a:headEnd/>
                <a:tailEnd type="none" w="sm" len="med"/>
              </a:ln>
            </p:spPr>
            <p:txBody>
              <a:bodyPr lIns="54000" tIns="54000" rIns="54000" bIns="54000" anchor="ctr" anchorCtr="1"/>
              <a:lstStyle/>
              <a:p>
                <a:pPr defTabSz="717947"/>
                <a:r>
                  <a:rPr lang="en-US" sz="1200">
                    <a:solidFill>
                      <a:sysClr val="windowText" lastClr="000000"/>
                    </a:solidFill>
                    <a:latin typeface="Calibri" panose="020F0502020204030204" pitchFamily="34" charset="0"/>
                    <a:ea typeface="Calibri" panose="020F0502020204030204" pitchFamily="34" charset="0"/>
                    <a:cs typeface="Calibri" panose="020F0502020204030204" pitchFamily="34" charset="0"/>
                    <a:sym typeface="+mn-lt"/>
                  </a:rPr>
                  <a:t>Label</a:t>
                </a:r>
              </a:p>
            </p:txBody>
          </p:sp>
        </p:grpSp>
        <p:grpSp>
          <p:nvGrpSpPr>
            <p:cNvPr id="37" name="グループ化 36">
              <a:extLst>
                <a:ext uri="{FF2B5EF4-FFF2-40B4-BE49-F238E27FC236}">
                  <a16:creationId xmlns:a16="http://schemas.microsoft.com/office/drawing/2014/main" id="{34C14887-6955-8916-41E2-69CB04E67887}"/>
                </a:ext>
              </a:extLst>
            </p:cNvPr>
            <p:cNvGrpSpPr/>
            <p:nvPr/>
          </p:nvGrpSpPr>
          <p:grpSpPr bwMode="gray">
            <a:xfrm>
              <a:off x="4857432" y="5226520"/>
              <a:ext cx="1331912" cy="447675"/>
              <a:chOff x="3714432" y="5226519"/>
              <a:chExt cx="1331912" cy="447675"/>
            </a:xfrm>
          </p:grpSpPr>
          <p:sp>
            <p:nvSpPr>
              <p:cNvPr id="80" name="Rectangle 255">
                <a:extLst>
                  <a:ext uri="{FF2B5EF4-FFF2-40B4-BE49-F238E27FC236}">
                    <a16:creationId xmlns:a16="http://schemas.microsoft.com/office/drawing/2014/main" id="{4966C33B-D8EB-2337-7526-CC0A7A413625}"/>
                  </a:ext>
                </a:extLst>
              </p:cNvPr>
              <p:cNvSpPr>
                <a:spLocks noChangeArrowheads="1"/>
              </p:cNvSpPr>
              <p:nvPr/>
            </p:nvSpPr>
            <p:spPr bwMode="gray">
              <a:xfrm>
                <a:off x="3714432" y="5404154"/>
                <a:ext cx="1331912" cy="270040"/>
              </a:xfrm>
              <a:prstGeom prst="rect">
                <a:avLst/>
              </a:prstGeom>
              <a:solidFill>
                <a:schemeClr val="bg1"/>
              </a:solidFill>
              <a:ln w="12700" algn="ctr">
                <a:solidFill>
                  <a:srgbClr val="BBBCBC"/>
                </a:solidFill>
                <a:miter lim="800000"/>
                <a:headEnd/>
                <a:tailEnd/>
              </a:ln>
            </p:spPr>
            <p:txBody>
              <a:bodyPr lIns="54000" tIns="54000" rIns="54000" bIns="54000" anchor="ctr"/>
              <a:lstStyle/>
              <a:p>
                <a:pPr marL="269717" indent="-269717" defTabSz="718499">
                  <a:defRPr/>
                </a:pPr>
                <a:r>
                  <a:rPr lang="ja-JP" altLang="en-US" sz="1200">
                    <a:latin typeface="Calibri" panose="020F0502020204030204" pitchFamily="34" charset="0"/>
                    <a:cs typeface="Calibri" panose="020F0502020204030204" pitchFamily="34" charset="0"/>
                    <a:sym typeface="+mn-lt"/>
                  </a:rPr>
                  <a:t>・・・・</a:t>
                </a:r>
                <a:endParaRPr lang="en-US" altLang="ja-JP" sz="1200">
                  <a:latin typeface="Calibri" panose="020F0502020204030204" pitchFamily="34" charset="0"/>
                  <a:ea typeface="Calibri" panose="020F0502020204030204" pitchFamily="34" charset="0"/>
                  <a:cs typeface="Calibri" panose="020F0502020204030204" pitchFamily="34" charset="0"/>
                  <a:sym typeface="+mn-lt"/>
                </a:endParaRPr>
              </a:p>
            </p:txBody>
          </p:sp>
          <p:sp>
            <p:nvSpPr>
              <p:cNvPr id="81" name="Text Box 10">
                <a:extLst>
                  <a:ext uri="{FF2B5EF4-FFF2-40B4-BE49-F238E27FC236}">
                    <a16:creationId xmlns:a16="http://schemas.microsoft.com/office/drawing/2014/main" id="{9774AC22-74EC-0982-C1E3-65E48D1181BC}"/>
                  </a:ext>
                </a:extLst>
              </p:cNvPr>
              <p:cNvSpPr txBox="1">
                <a:spLocks noChangeArrowheads="1"/>
              </p:cNvSpPr>
              <p:nvPr/>
            </p:nvSpPr>
            <p:spPr bwMode="gray">
              <a:xfrm>
                <a:off x="3714432" y="5226519"/>
                <a:ext cx="1331912" cy="178532"/>
              </a:xfrm>
              <a:prstGeom prst="rect">
                <a:avLst/>
              </a:prstGeom>
              <a:solidFill>
                <a:srgbClr val="BBBCBC"/>
              </a:solidFill>
              <a:ln w="12700" algn="ctr">
                <a:solidFill>
                  <a:srgbClr val="BBBCBC"/>
                </a:solidFill>
                <a:miter lim="800000"/>
                <a:headEnd/>
                <a:tailEnd type="none" w="sm" len="med"/>
              </a:ln>
            </p:spPr>
            <p:txBody>
              <a:bodyPr lIns="54000" tIns="54000" rIns="54000" bIns="54000" anchor="ctr" anchorCtr="1"/>
              <a:lstStyle/>
              <a:p>
                <a:pPr defTabSz="717947"/>
                <a:r>
                  <a:rPr lang="en-US" sz="1200">
                    <a:solidFill>
                      <a:sysClr val="windowText" lastClr="000000"/>
                    </a:solidFill>
                    <a:latin typeface="Calibri" panose="020F0502020204030204" pitchFamily="34" charset="0"/>
                    <a:ea typeface="Calibri" panose="020F0502020204030204" pitchFamily="34" charset="0"/>
                    <a:cs typeface="Calibri" panose="020F0502020204030204" pitchFamily="34" charset="0"/>
                    <a:sym typeface="+mn-lt"/>
                  </a:rPr>
                  <a:t>Label</a:t>
                </a:r>
              </a:p>
            </p:txBody>
          </p:sp>
        </p:grpSp>
        <p:grpSp>
          <p:nvGrpSpPr>
            <p:cNvPr id="38" name="グループ化 37">
              <a:extLst>
                <a:ext uri="{FF2B5EF4-FFF2-40B4-BE49-F238E27FC236}">
                  <a16:creationId xmlns:a16="http://schemas.microsoft.com/office/drawing/2014/main" id="{EAEFC63C-A683-A530-CD34-375CF8D77B63}"/>
                </a:ext>
              </a:extLst>
            </p:cNvPr>
            <p:cNvGrpSpPr/>
            <p:nvPr/>
          </p:nvGrpSpPr>
          <p:grpSpPr bwMode="gray">
            <a:xfrm>
              <a:off x="4857432" y="5808604"/>
              <a:ext cx="1331912" cy="447675"/>
              <a:chOff x="3714432" y="5808603"/>
              <a:chExt cx="1331912" cy="447675"/>
            </a:xfrm>
          </p:grpSpPr>
          <p:sp>
            <p:nvSpPr>
              <p:cNvPr id="78" name="Rectangle 258">
                <a:extLst>
                  <a:ext uri="{FF2B5EF4-FFF2-40B4-BE49-F238E27FC236}">
                    <a16:creationId xmlns:a16="http://schemas.microsoft.com/office/drawing/2014/main" id="{786937EA-31DB-A375-344B-9DC687C2BA03}"/>
                  </a:ext>
                </a:extLst>
              </p:cNvPr>
              <p:cNvSpPr>
                <a:spLocks noChangeArrowheads="1"/>
              </p:cNvSpPr>
              <p:nvPr/>
            </p:nvSpPr>
            <p:spPr bwMode="gray">
              <a:xfrm>
                <a:off x="3714432" y="5986238"/>
                <a:ext cx="1331912" cy="270040"/>
              </a:xfrm>
              <a:prstGeom prst="rect">
                <a:avLst/>
              </a:prstGeom>
              <a:solidFill>
                <a:schemeClr val="bg1"/>
              </a:solidFill>
              <a:ln w="12700" algn="ctr">
                <a:solidFill>
                  <a:srgbClr val="BBBCBC"/>
                </a:solidFill>
                <a:miter lim="800000"/>
                <a:headEnd/>
                <a:tailEnd/>
              </a:ln>
            </p:spPr>
            <p:txBody>
              <a:bodyPr lIns="54000" tIns="54000" rIns="54000" bIns="54000" anchor="ctr"/>
              <a:lstStyle/>
              <a:p>
                <a:pPr marL="269717" indent="-269717" defTabSz="718499">
                  <a:defRPr/>
                </a:pPr>
                <a:r>
                  <a:rPr lang="ja-JP" altLang="en-US" sz="1200">
                    <a:latin typeface="Calibri" panose="020F0502020204030204" pitchFamily="34" charset="0"/>
                    <a:cs typeface="Calibri" panose="020F0502020204030204" pitchFamily="34" charset="0"/>
                    <a:sym typeface="+mn-lt"/>
                  </a:rPr>
                  <a:t>・・・・</a:t>
                </a:r>
                <a:endParaRPr lang="en-US" altLang="ja-JP" sz="1200">
                  <a:latin typeface="Calibri" panose="020F0502020204030204" pitchFamily="34" charset="0"/>
                  <a:ea typeface="Calibri" panose="020F0502020204030204" pitchFamily="34" charset="0"/>
                  <a:cs typeface="Calibri" panose="020F0502020204030204" pitchFamily="34" charset="0"/>
                  <a:sym typeface="+mn-lt"/>
                </a:endParaRPr>
              </a:p>
            </p:txBody>
          </p:sp>
          <p:sp>
            <p:nvSpPr>
              <p:cNvPr id="79" name="Text Box 10">
                <a:extLst>
                  <a:ext uri="{FF2B5EF4-FFF2-40B4-BE49-F238E27FC236}">
                    <a16:creationId xmlns:a16="http://schemas.microsoft.com/office/drawing/2014/main" id="{9B73EE5C-9972-79E0-5031-8D2422F22C55}"/>
                  </a:ext>
                </a:extLst>
              </p:cNvPr>
              <p:cNvSpPr txBox="1">
                <a:spLocks noChangeArrowheads="1"/>
              </p:cNvSpPr>
              <p:nvPr/>
            </p:nvSpPr>
            <p:spPr bwMode="gray">
              <a:xfrm>
                <a:off x="3714432" y="5808603"/>
                <a:ext cx="1331912" cy="178532"/>
              </a:xfrm>
              <a:prstGeom prst="rect">
                <a:avLst/>
              </a:prstGeom>
              <a:solidFill>
                <a:srgbClr val="BBBCBC"/>
              </a:solidFill>
              <a:ln w="12700" algn="ctr">
                <a:solidFill>
                  <a:srgbClr val="BBBCBC"/>
                </a:solidFill>
                <a:miter lim="800000"/>
                <a:headEnd/>
                <a:tailEnd type="none" w="sm" len="med"/>
              </a:ln>
            </p:spPr>
            <p:txBody>
              <a:bodyPr lIns="54000" tIns="54000" rIns="54000" bIns="54000" anchor="ctr" anchorCtr="1"/>
              <a:lstStyle/>
              <a:p>
                <a:pPr defTabSz="717947"/>
                <a:r>
                  <a:rPr lang="en-US" sz="1200">
                    <a:solidFill>
                      <a:sysClr val="windowText" lastClr="000000"/>
                    </a:solidFill>
                    <a:latin typeface="Calibri" panose="020F0502020204030204" pitchFamily="34" charset="0"/>
                    <a:ea typeface="Calibri" panose="020F0502020204030204" pitchFamily="34" charset="0"/>
                    <a:cs typeface="Calibri" panose="020F0502020204030204" pitchFamily="34" charset="0"/>
                    <a:sym typeface="+mn-lt"/>
                  </a:rPr>
                  <a:t>Label</a:t>
                </a:r>
              </a:p>
            </p:txBody>
          </p:sp>
        </p:grpSp>
        <p:grpSp>
          <p:nvGrpSpPr>
            <p:cNvPr id="39" name="グループ化 38">
              <a:extLst>
                <a:ext uri="{FF2B5EF4-FFF2-40B4-BE49-F238E27FC236}">
                  <a16:creationId xmlns:a16="http://schemas.microsoft.com/office/drawing/2014/main" id="{71CAB1EB-5A6F-C069-7690-8E043F3EA598}"/>
                </a:ext>
              </a:extLst>
            </p:cNvPr>
            <p:cNvGrpSpPr/>
            <p:nvPr/>
          </p:nvGrpSpPr>
          <p:grpSpPr bwMode="gray">
            <a:xfrm>
              <a:off x="7001516" y="4062354"/>
              <a:ext cx="1331912" cy="447675"/>
              <a:chOff x="5858516" y="4062353"/>
              <a:chExt cx="1331912" cy="447675"/>
            </a:xfrm>
          </p:grpSpPr>
          <p:sp>
            <p:nvSpPr>
              <p:cNvPr id="76" name="Rectangle 265">
                <a:extLst>
                  <a:ext uri="{FF2B5EF4-FFF2-40B4-BE49-F238E27FC236}">
                    <a16:creationId xmlns:a16="http://schemas.microsoft.com/office/drawing/2014/main" id="{985E9595-4553-8076-6686-663E4D3E3C92}"/>
                  </a:ext>
                </a:extLst>
              </p:cNvPr>
              <p:cNvSpPr>
                <a:spLocks noChangeArrowheads="1"/>
              </p:cNvSpPr>
              <p:nvPr/>
            </p:nvSpPr>
            <p:spPr bwMode="gray">
              <a:xfrm>
                <a:off x="5858516" y="4239988"/>
                <a:ext cx="1331912" cy="270040"/>
              </a:xfrm>
              <a:prstGeom prst="rect">
                <a:avLst/>
              </a:prstGeom>
              <a:solidFill>
                <a:schemeClr val="bg1"/>
              </a:solidFill>
              <a:ln w="12700" algn="ctr">
                <a:solidFill>
                  <a:srgbClr val="BBBCBC"/>
                </a:solidFill>
                <a:miter lim="800000"/>
                <a:headEnd/>
                <a:tailEnd/>
              </a:ln>
            </p:spPr>
            <p:txBody>
              <a:bodyPr lIns="54000" tIns="54000" rIns="54000" bIns="54000" anchor="ctr"/>
              <a:lstStyle/>
              <a:p>
                <a:pPr marL="269717" indent="-269717" defTabSz="718499">
                  <a:defRPr/>
                </a:pPr>
                <a:r>
                  <a:rPr lang="ja-JP" altLang="en-US" sz="1200">
                    <a:latin typeface="Calibri" panose="020F0502020204030204" pitchFamily="34" charset="0"/>
                    <a:cs typeface="Calibri" panose="020F0502020204030204" pitchFamily="34" charset="0"/>
                    <a:sym typeface="+mn-lt"/>
                  </a:rPr>
                  <a:t>・・・・</a:t>
                </a:r>
                <a:endParaRPr lang="en-US" altLang="ja-JP" sz="1200">
                  <a:latin typeface="Calibri" panose="020F0502020204030204" pitchFamily="34" charset="0"/>
                  <a:ea typeface="Calibri" panose="020F0502020204030204" pitchFamily="34" charset="0"/>
                  <a:cs typeface="Calibri" panose="020F0502020204030204" pitchFamily="34" charset="0"/>
                  <a:sym typeface="+mn-lt"/>
                </a:endParaRPr>
              </a:p>
            </p:txBody>
          </p:sp>
          <p:sp>
            <p:nvSpPr>
              <p:cNvPr id="77" name="Text Box 10">
                <a:extLst>
                  <a:ext uri="{FF2B5EF4-FFF2-40B4-BE49-F238E27FC236}">
                    <a16:creationId xmlns:a16="http://schemas.microsoft.com/office/drawing/2014/main" id="{BEE0F971-9F59-A197-B565-990231D14BBB}"/>
                  </a:ext>
                </a:extLst>
              </p:cNvPr>
              <p:cNvSpPr txBox="1">
                <a:spLocks noChangeArrowheads="1"/>
              </p:cNvSpPr>
              <p:nvPr/>
            </p:nvSpPr>
            <p:spPr bwMode="gray">
              <a:xfrm>
                <a:off x="5858516" y="4062353"/>
                <a:ext cx="1331912" cy="178532"/>
              </a:xfrm>
              <a:prstGeom prst="rect">
                <a:avLst/>
              </a:prstGeom>
              <a:solidFill>
                <a:srgbClr val="BBBCBC"/>
              </a:solidFill>
              <a:ln w="12700" algn="ctr">
                <a:solidFill>
                  <a:srgbClr val="BBBCBC"/>
                </a:solidFill>
                <a:miter lim="800000"/>
                <a:headEnd/>
                <a:tailEnd type="none" w="sm" len="med"/>
              </a:ln>
            </p:spPr>
            <p:txBody>
              <a:bodyPr lIns="54000" tIns="54000" rIns="54000" bIns="54000" anchor="ctr" anchorCtr="1"/>
              <a:lstStyle/>
              <a:p>
                <a:pPr defTabSz="717947"/>
                <a:r>
                  <a:rPr lang="en-US" sz="1200">
                    <a:solidFill>
                      <a:sysClr val="windowText" lastClr="000000"/>
                    </a:solidFill>
                    <a:latin typeface="Calibri" panose="020F0502020204030204" pitchFamily="34" charset="0"/>
                    <a:ea typeface="Calibri" panose="020F0502020204030204" pitchFamily="34" charset="0"/>
                    <a:cs typeface="Calibri" panose="020F0502020204030204" pitchFamily="34" charset="0"/>
                    <a:sym typeface="+mn-lt"/>
                  </a:rPr>
                  <a:t>Label</a:t>
                </a:r>
              </a:p>
            </p:txBody>
          </p:sp>
        </p:grpSp>
        <p:grpSp>
          <p:nvGrpSpPr>
            <p:cNvPr id="40" name="グループ化 39">
              <a:extLst>
                <a:ext uri="{FF2B5EF4-FFF2-40B4-BE49-F238E27FC236}">
                  <a16:creationId xmlns:a16="http://schemas.microsoft.com/office/drawing/2014/main" id="{F397FE0C-631D-04E0-B724-15279B1B917C}"/>
                </a:ext>
              </a:extLst>
            </p:cNvPr>
            <p:cNvGrpSpPr/>
            <p:nvPr/>
          </p:nvGrpSpPr>
          <p:grpSpPr bwMode="gray">
            <a:xfrm>
              <a:off x="7001516" y="4644437"/>
              <a:ext cx="1331912" cy="447675"/>
              <a:chOff x="5858516" y="4644436"/>
              <a:chExt cx="1331912" cy="447675"/>
            </a:xfrm>
          </p:grpSpPr>
          <p:sp>
            <p:nvSpPr>
              <p:cNvPr id="74" name="Rectangle 268">
                <a:extLst>
                  <a:ext uri="{FF2B5EF4-FFF2-40B4-BE49-F238E27FC236}">
                    <a16:creationId xmlns:a16="http://schemas.microsoft.com/office/drawing/2014/main" id="{48A9153E-1E1F-C7E6-9BCD-042130A33FC0}"/>
                  </a:ext>
                </a:extLst>
              </p:cNvPr>
              <p:cNvSpPr>
                <a:spLocks noChangeArrowheads="1"/>
              </p:cNvSpPr>
              <p:nvPr/>
            </p:nvSpPr>
            <p:spPr bwMode="gray">
              <a:xfrm>
                <a:off x="5858516" y="4822071"/>
                <a:ext cx="1331912" cy="270040"/>
              </a:xfrm>
              <a:prstGeom prst="rect">
                <a:avLst/>
              </a:prstGeom>
              <a:solidFill>
                <a:schemeClr val="bg1"/>
              </a:solidFill>
              <a:ln w="12700" algn="ctr">
                <a:solidFill>
                  <a:srgbClr val="BBBCBC"/>
                </a:solidFill>
                <a:miter lim="800000"/>
                <a:headEnd/>
                <a:tailEnd/>
              </a:ln>
            </p:spPr>
            <p:txBody>
              <a:bodyPr lIns="54000" tIns="54000" rIns="54000" bIns="54000" anchor="ctr"/>
              <a:lstStyle/>
              <a:p>
                <a:pPr marL="269717" indent="-269717" defTabSz="718499">
                  <a:defRPr/>
                </a:pPr>
                <a:r>
                  <a:rPr lang="ja-JP" altLang="en-US" sz="1200">
                    <a:latin typeface="Calibri" panose="020F0502020204030204" pitchFamily="34" charset="0"/>
                    <a:cs typeface="Calibri" panose="020F0502020204030204" pitchFamily="34" charset="0"/>
                    <a:sym typeface="+mn-lt"/>
                  </a:rPr>
                  <a:t>・・・・</a:t>
                </a:r>
                <a:endParaRPr lang="en-US" altLang="ja-JP" sz="1200">
                  <a:latin typeface="Calibri" panose="020F0502020204030204" pitchFamily="34" charset="0"/>
                  <a:ea typeface="Calibri" panose="020F0502020204030204" pitchFamily="34" charset="0"/>
                  <a:cs typeface="Calibri" panose="020F0502020204030204" pitchFamily="34" charset="0"/>
                  <a:sym typeface="+mn-lt"/>
                </a:endParaRPr>
              </a:p>
            </p:txBody>
          </p:sp>
          <p:sp>
            <p:nvSpPr>
              <p:cNvPr id="75" name="Text Box 10">
                <a:extLst>
                  <a:ext uri="{FF2B5EF4-FFF2-40B4-BE49-F238E27FC236}">
                    <a16:creationId xmlns:a16="http://schemas.microsoft.com/office/drawing/2014/main" id="{39C042C9-5B71-966C-B5C6-4A99223AFC2F}"/>
                  </a:ext>
                </a:extLst>
              </p:cNvPr>
              <p:cNvSpPr txBox="1">
                <a:spLocks noChangeArrowheads="1"/>
              </p:cNvSpPr>
              <p:nvPr/>
            </p:nvSpPr>
            <p:spPr bwMode="gray">
              <a:xfrm>
                <a:off x="5858516" y="4644436"/>
                <a:ext cx="1331912" cy="178532"/>
              </a:xfrm>
              <a:prstGeom prst="rect">
                <a:avLst/>
              </a:prstGeom>
              <a:solidFill>
                <a:srgbClr val="BBBCBC"/>
              </a:solidFill>
              <a:ln w="12700" algn="ctr">
                <a:solidFill>
                  <a:srgbClr val="BBBCBC"/>
                </a:solidFill>
                <a:miter lim="800000"/>
                <a:headEnd/>
                <a:tailEnd type="none" w="sm" len="med"/>
              </a:ln>
            </p:spPr>
            <p:txBody>
              <a:bodyPr lIns="54000" tIns="54000" rIns="54000" bIns="54000" anchor="ctr" anchorCtr="1"/>
              <a:lstStyle/>
              <a:p>
                <a:pPr defTabSz="717947"/>
                <a:r>
                  <a:rPr lang="en-US" sz="1200">
                    <a:solidFill>
                      <a:sysClr val="windowText" lastClr="000000"/>
                    </a:solidFill>
                    <a:latin typeface="Calibri" panose="020F0502020204030204" pitchFamily="34" charset="0"/>
                    <a:ea typeface="Calibri" panose="020F0502020204030204" pitchFamily="34" charset="0"/>
                    <a:cs typeface="Calibri" panose="020F0502020204030204" pitchFamily="34" charset="0"/>
                    <a:sym typeface="+mn-lt"/>
                  </a:rPr>
                  <a:t>Label</a:t>
                </a:r>
              </a:p>
            </p:txBody>
          </p:sp>
        </p:grpSp>
        <p:grpSp>
          <p:nvGrpSpPr>
            <p:cNvPr id="41" name="グループ化 40">
              <a:extLst>
                <a:ext uri="{FF2B5EF4-FFF2-40B4-BE49-F238E27FC236}">
                  <a16:creationId xmlns:a16="http://schemas.microsoft.com/office/drawing/2014/main" id="{45CAB8DF-E51E-3A05-8B03-B2E3DD9BEE65}"/>
                </a:ext>
              </a:extLst>
            </p:cNvPr>
            <p:cNvGrpSpPr/>
            <p:nvPr/>
          </p:nvGrpSpPr>
          <p:grpSpPr bwMode="gray">
            <a:xfrm>
              <a:off x="7001516" y="5226520"/>
              <a:ext cx="1331912" cy="447675"/>
              <a:chOff x="5858516" y="5226519"/>
              <a:chExt cx="1331912" cy="447675"/>
            </a:xfrm>
          </p:grpSpPr>
          <p:sp>
            <p:nvSpPr>
              <p:cNvPr id="72" name="Rectangle 271">
                <a:extLst>
                  <a:ext uri="{FF2B5EF4-FFF2-40B4-BE49-F238E27FC236}">
                    <a16:creationId xmlns:a16="http://schemas.microsoft.com/office/drawing/2014/main" id="{B14CD672-CAAA-8503-F5A5-B12BD2985FEE}"/>
                  </a:ext>
                </a:extLst>
              </p:cNvPr>
              <p:cNvSpPr>
                <a:spLocks noChangeArrowheads="1"/>
              </p:cNvSpPr>
              <p:nvPr/>
            </p:nvSpPr>
            <p:spPr bwMode="gray">
              <a:xfrm>
                <a:off x="5858516" y="5404154"/>
                <a:ext cx="1331912" cy="270040"/>
              </a:xfrm>
              <a:prstGeom prst="rect">
                <a:avLst/>
              </a:prstGeom>
              <a:solidFill>
                <a:schemeClr val="bg1"/>
              </a:solidFill>
              <a:ln w="12700" algn="ctr">
                <a:solidFill>
                  <a:srgbClr val="BBBCBC"/>
                </a:solidFill>
                <a:miter lim="800000"/>
                <a:headEnd/>
                <a:tailEnd/>
              </a:ln>
            </p:spPr>
            <p:txBody>
              <a:bodyPr lIns="54000" tIns="54000" rIns="54000" bIns="54000" anchor="ctr"/>
              <a:lstStyle/>
              <a:p>
                <a:pPr marL="269717" indent="-269717" defTabSz="718499">
                  <a:defRPr/>
                </a:pPr>
                <a:r>
                  <a:rPr lang="ja-JP" altLang="en-US" sz="1200">
                    <a:latin typeface="Calibri" panose="020F0502020204030204" pitchFamily="34" charset="0"/>
                    <a:cs typeface="Calibri" panose="020F0502020204030204" pitchFamily="34" charset="0"/>
                    <a:sym typeface="+mn-lt"/>
                  </a:rPr>
                  <a:t>・・・・</a:t>
                </a:r>
                <a:endParaRPr lang="en-US" altLang="ja-JP" sz="1200">
                  <a:latin typeface="Calibri" panose="020F0502020204030204" pitchFamily="34" charset="0"/>
                  <a:ea typeface="Calibri" panose="020F0502020204030204" pitchFamily="34" charset="0"/>
                  <a:cs typeface="Calibri" panose="020F0502020204030204" pitchFamily="34" charset="0"/>
                  <a:sym typeface="+mn-lt"/>
                </a:endParaRPr>
              </a:p>
            </p:txBody>
          </p:sp>
          <p:sp>
            <p:nvSpPr>
              <p:cNvPr id="73" name="Text Box 10">
                <a:extLst>
                  <a:ext uri="{FF2B5EF4-FFF2-40B4-BE49-F238E27FC236}">
                    <a16:creationId xmlns:a16="http://schemas.microsoft.com/office/drawing/2014/main" id="{EB569B33-712B-19E5-B88C-BDA9720FD410}"/>
                  </a:ext>
                </a:extLst>
              </p:cNvPr>
              <p:cNvSpPr txBox="1">
                <a:spLocks noChangeArrowheads="1"/>
              </p:cNvSpPr>
              <p:nvPr/>
            </p:nvSpPr>
            <p:spPr bwMode="gray">
              <a:xfrm>
                <a:off x="5858516" y="5226519"/>
                <a:ext cx="1331912" cy="178532"/>
              </a:xfrm>
              <a:prstGeom prst="rect">
                <a:avLst/>
              </a:prstGeom>
              <a:solidFill>
                <a:srgbClr val="BBBCBC"/>
              </a:solidFill>
              <a:ln w="12700" algn="ctr">
                <a:solidFill>
                  <a:srgbClr val="BBBCBC"/>
                </a:solidFill>
                <a:miter lim="800000"/>
                <a:headEnd/>
                <a:tailEnd type="none" w="sm" len="med"/>
              </a:ln>
            </p:spPr>
            <p:txBody>
              <a:bodyPr lIns="54000" tIns="54000" rIns="54000" bIns="54000" anchor="ctr" anchorCtr="1"/>
              <a:lstStyle/>
              <a:p>
                <a:pPr defTabSz="717947"/>
                <a:r>
                  <a:rPr lang="en-US" sz="1200">
                    <a:solidFill>
                      <a:sysClr val="windowText" lastClr="000000"/>
                    </a:solidFill>
                    <a:latin typeface="Calibri" panose="020F0502020204030204" pitchFamily="34" charset="0"/>
                    <a:ea typeface="Calibri" panose="020F0502020204030204" pitchFamily="34" charset="0"/>
                    <a:cs typeface="Calibri" panose="020F0502020204030204" pitchFamily="34" charset="0"/>
                    <a:sym typeface="+mn-lt"/>
                  </a:rPr>
                  <a:t>Label</a:t>
                </a:r>
              </a:p>
            </p:txBody>
          </p:sp>
        </p:grpSp>
        <p:grpSp>
          <p:nvGrpSpPr>
            <p:cNvPr id="42" name="グループ化 41">
              <a:extLst>
                <a:ext uri="{FF2B5EF4-FFF2-40B4-BE49-F238E27FC236}">
                  <a16:creationId xmlns:a16="http://schemas.microsoft.com/office/drawing/2014/main" id="{A025A4A3-DC9C-9DD8-B20B-5E2BC4E258C5}"/>
                </a:ext>
              </a:extLst>
            </p:cNvPr>
            <p:cNvGrpSpPr/>
            <p:nvPr/>
          </p:nvGrpSpPr>
          <p:grpSpPr bwMode="gray">
            <a:xfrm>
              <a:off x="7001516" y="5808604"/>
              <a:ext cx="1331912" cy="447675"/>
              <a:chOff x="5858516" y="5808603"/>
              <a:chExt cx="1331912" cy="447675"/>
            </a:xfrm>
          </p:grpSpPr>
          <p:sp>
            <p:nvSpPr>
              <p:cNvPr id="70" name="Rectangle 274">
                <a:extLst>
                  <a:ext uri="{FF2B5EF4-FFF2-40B4-BE49-F238E27FC236}">
                    <a16:creationId xmlns:a16="http://schemas.microsoft.com/office/drawing/2014/main" id="{6A10703A-E0DD-5914-D23E-61371907CC5C}"/>
                  </a:ext>
                </a:extLst>
              </p:cNvPr>
              <p:cNvSpPr>
                <a:spLocks noChangeArrowheads="1"/>
              </p:cNvSpPr>
              <p:nvPr/>
            </p:nvSpPr>
            <p:spPr bwMode="gray">
              <a:xfrm>
                <a:off x="5858516" y="5986238"/>
                <a:ext cx="1331912" cy="270040"/>
              </a:xfrm>
              <a:prstGeom prst="rect">
                <a:avLst/>
              </a:prstGeom>
              <a:solidFill>
                <a:schemeClr val="bg1"/>
              </a:solidFill>
              <a:ln w="12700" algn="ctr">
                <a:solidFill>
                  <a:srgbClr val="BBBCBC"/>
                </a:solidFill>
                <a:miter lim="800000"/>
                <a:headEnd/>
                <a:tailEnd/>
              </a:ln>
            </p:spPr>
            <p:txBody>
              <a:bodyPr lIns="54000" tIns="54000" rIns="54000" bIns="54000" anchor="ctr"/>
              <a:lstStyle/>
              <a:p>
                <a:pPr marL="269717" indent="-269717" defTabSz="718499">
                  <a:defRPr/>
                </a:pPr>
                <a:r>
                  <a:rPr lang="ja-JP" altLang="en-US" sz="1200">
                    <a:latin typeface="Calibri" panose="020F0502020204030204" pitchFamily="34" charset="0"/>
                    <a:cs typeface="Calibri" panose="020F0502020204030204" pitchFamily="34" charset="0"/>
                    <a:sym typeface="+mn-lt"/>
                  </a:rPr>
                  <a:t>・・・・</a:t>
                </a:r>
                <a:endParaRPr lang="en-US" altLang="ja-JP" sz="1200">
                  <a:latin typeface="Calibri" panose="020F0502020204030204" pitchFamily="34" charset="0"/>
                  <a:ea typeface="Calibri" panose="020F0502020204030204" pitchFamily="34" charset="0"/>
                  <a:cs typeface="Calibri" panose="020F0502020204030204" pitchFamily="34" charset="0"/>
                  <a:sym typeface="+mn-lt"/>
                </a:endParaRPr>
              </a:p>
            </p:txBody>
          </p:sp>
          <p:sp>
            <p:nvSpPr>
              <p:cNvPr id="71" name="Text Box 10">
                <a:extLst>
                  <a:ext uri="{FF2B5EF4-FFF2-40B4-BE49-F238E27FC236}">
                    <a16:creationId xmlns:a16="http://schemas.microsoft.com/office/drawing/2014/main" id="{8FAF99D5-448E-9AE6-A4E9-2ACDEBE818A5}"/>
                  </a:ext>
                </a:extLst>
              </p:cNvPr>
              <p:cNvSpPr txBox="1">
                <a:spLocks noChangeArrowheads="1"/>
              </p:cNvSpPr>
              <p:nvPr/>
            </p:nvSpPr>
            <p:spPr bwMode="gray">
              <a:xfrm>
                <a:off x="5858516" y="5808603"/>
                <a:ext cx="1331912" cy="178532"/>
              </a:xfrm>
              <a:prstGeom prst="rect">
                <a:avLst/>
              </a:prstGeom>
              <a:solidFill>
                <a:srgbClr val="BBBCBC"/>
              </a:solidFill>
              <a:ln w="12700" algn="ctr">
                <a:solidFill>
                  <a:srgbClr val="BBBCBC"/>
                </a:solidFill>
                <a:miter lim="800000"/>
                <a:headEnd/>
                <a:tailEnd type="none" w="sm" len="med"/>
              </a:ln>
            </p:spPr>
            <p:txBody>
              <a:bodyPr lIns="54000" tIns="54000" rIns="54000" bIns="54000" anchor="ctr" anchorCtr="1"/>
              <a:lstStyle/>
              <a:p>
                <a:pPr defTabSz="717947"/>
                <a:r>
                  <a:rPr lang="en-US" sz="1200">
                    <a:solidFill>
                      <a:sysClr val="windowText" lastClr="000000"/>
                    </a:solidFill>
                    <a:latin typeface="Calibri" panose="020F0502020204030204" pitchFamily="34" charset="0"/>
                    <a:ea typeface="Calibri" panose="020F0502020204030204" pitchFamily="34" charset="0"/>
                    <a:cs typeface="Calibri" panose="020F0502020204030204" pitchFamily="34" charset="0"/>
                    <a:sym typeface="+mn-lt"/>
                  </a:rPr>
                  <a:t>Label</a:t>
                </a:r>
              </a:p>
            </p:txBody>
          </p:sp>
        </p:grpSp>
        <p:grpSp>
          <p:nvGrpSpPr>
            <p:cNvPr id="43" name="グループ化 42">
              <a:extLst>
                <a:ext uri="{FF2B5EF4-FFF2-40B4-BE49-F238E27FC236}">
                  <a16:creationId xmlns:a16="http://schemas.microsoft.com/office/drawing/2014/main" id="{AFBB53C1-B45F-D923-52EC-8B8E90676110}"/>
                </a:ext>
              </a:extLst>
            </p:cNvPr>
            <p:cNvGrpSpPr/>
            <p:nvPr/>
          </p:nvGrpSpPr>
          <p:grpSpPr bwMode="gray">
            <a:xfrm>
              <a:off x="9145600" y="4062354"/>
              <a:ext cx="1331912" cy="447675"/>
              <a:chOff x="8002600" y="4062353"/>
              <a:chExt cx="1331912" cy="447675"/>
            </a:xfrm>
          </p:grpSpPr>
          <p:sp>
            <p:nvSpPr>
              <p:cNvPr id="68" name="Rectangle 281">
                <a:extLst>
                  <a:ext uri="{FF2B5EF4-FFF2-40B4-BE49-F238E27FC236}">
                    <a16:creationId xmlns:a16="http://schemas.microsoft.com/office/drawing/2014/main" id="{F6ECB8FA-3201-5035-FC6E-5B518A63F35F}"/>
                  </a:ext>
                </a:extLst>
              </p:cNvPr>
              <p:cNvSpPr>
                <a:spLocks noChangeArrowheads="1"/>
              </p:cNvSpPr>
              <p:nvPr/>
            </p:nvSpPr>
            <p:spPr bwMode="gray">
              <a:xfrm>
                <a:off x="8002600" y="4239988"/>
                <a:ext cx="1331912" cy="270040"/>
              </a:xfrm>
              <a:prstGeom prst="rect">
                <a:avLst/>
              </a:prstGeom>
              <a:solidFill>
                <a:schemeClr val="bg1"/>
              </a:solidFill>
              <a:ln w="12700" algn="ctr">
                <a:solidFill>
                  <a:srgbClr val="BBBCBC"/>
                </a:solidFill>
                <a:miter lim="800000"/>
                <a:headEnd/>
                <a:tailEnd/>
              </a:ln>
            </p:spPr>
            <p:txBody>
              <a:bodyPr lIns="54000" tIns="54000" rIns="54000" bIns="54000" anchor="ctr"/>
              <a:lstStyle/>
              <a:p>
                <a:pPr marL="269717" indent="-269717" defTabSz="718499">
                  <a:defRPr/>
                </a:pPr>
                <a:r>
                  <a:rPr lang="ja-JP" altLang="en-US" sz="1200">
                    <a:latin typeface="Calibri" panose="020F0502020204030204" pitchFamily="34" charset="0"/>
                    <a:cs typeface="Calibri" panose="020F0502020204030204" pitchFamily="34" charset="0"/>
                    <a:sym typeface="+mn-lt"/>
                  </a:rPr>
                  <a:t>・・・・</a:t>
                </a:r>
                <a:endParaRPr lang="en-US" altLang="ja-JP" sz="1200">
                  <a:latin typeface="Calibri" panose="020F0502020204030204" pitchFamily="34" charset="0"/>
                  <a:ea typeface="Calibri" panose="020F0502020204030204" pitchFamily="34" charset="0"/>
                  <a:cs typeface="Calibri" panose="020F0502020204030204" pitchFamily="34" charset="0"/>
                  <a:sym typeface="+mn-lt"/>
                </a:endParaRPr>
              </a:p>
            </p:txBody>
          </p:sp>
          <p:sp>
            <p:nvSpPr>
              <p:cNvPr id="69" name="Text Box 10">
                <a:extLst>
                  <a:ext uri="{FF2B5EF4-FFF2-40B4-BE49-F238E27FC236}">
                    <a16:creationId xmlns:a16="http://schemas.microsoft.com/office/drawing/2014/main" id="{4FDE5249-C802-DD24-A0EE-8F12CE5A106C}"/>
                  </a:ext>
                </a:extLst>
              </p:cNvPr>
              <p:cNvSpPr txBox="1">
                <a:spLocks noChangeArrowheads="1"/>
              </p:cNvSpPr>
              <p:nvPr/>
            </p:nvSpPr>
            <p:spPr bwMode="gray">
              <a:xfrm>
                <a:off x="8002600" y="4062353"/>
                <a:ext cx="1331912" cy="178532"/>
              </a:xfrm>
              <a:prstGeom prst="rect">
                <a:avLst/>
              </a:prstGeom>
              <a:solidFill>
                <a:srgbClr val="BBBCBC"/>
              </a:solidFill>
              <a:ln w="12700" algn="ctr">
                <a:solidFill>
                  <a:srgbClr val="BBBCBC"/>
                </a:solidFill>
                <a:miter lim="800000"/>
                <a:headEnd/>
                <a:tailEnd type="none" w="sm" len="med"/>
              </a:ln>
            </p:spPr>
            <p:txBody>
              <a:bodyPr lIns="54000" tIns="54000" rIns="54000" bIns="54000" anchor="ctr" anchorCtr="1"/>
              <a:lstStyle/>
              <a:p>
                <a:pPr defTabSz="717947"/>
                <a:r>
                  <a:rPr lang="en-US" sz="1200">
                    <a:solidFill>
                      <a:sysClr val="windowText" lastClr="000000"/>
                    </a:solidFill>
                    <a:latin typeface="Calibri" panose="020F0502020204030204" pitchFamily="34" charset="0"/>
                    <a:ea typeface="Calibri" panose="020F0502020204030204" pitchFamily="34" charset="0"/>
                    <a:cs typeface="Calibri" panose="020F0502020204030204" pitchFamily="34" charset="0"/>
                    <a:sym typeface="+mn-lt"/>
                  </a:rPr>
                  <a:t>Label</a:t>
                </a:r>
              </a:p>
            </p:txBody>
          </p:sp>
        </p:grpSp>
        <p:grpSp>
          <p:nvGrpSpPr>
            <p:cNvPr id="44" name="グループ化 43">
              <a:extLst>
                <a:ext uri="{FF2B5EF4-FFF2-40B4-BE49-F238E27FC236}">
                  <a16:creationId xmlns:a16="http://schemas.microsoft.com/office/drawing/2014/main" id="{0FA1A6F3-58D3-A73F-0973-261A22C86D8C}"/>
                </a:ext>
              </a:extLst>
            </p:cNvPr>
            <p:cNvGrpSpPr/>
            <p:nvPr/>
          </p:nvGrpSpPr>
          <p:grpSpPr bwMode="gray">
            <a:xfrm>
              <a:off x="9145600" y="4644437"/>
              <a:ext cx="1331912" cy="447675"/>
              <a:chOff x="8002600" y="4644436"/>
              <a:chExt cx="1331912" cy="447675"/>
            </a:xfrm>
          </p:grpSpPr>
          <p:sp>
            <p:nvSpPr>
              <p:cNvPr id="66" name="Rectangle 284">
                <a:extLst>
                  <a:ext uri="{FF2B5EF4-FFF2-40B4-BE49-F238E27FC236}">
                    <a16:creationId xmlns:a16="http://schemas.microsoft.com/office/drawing/2014/main" id="{92A3369A-DF6E-AE2D-DD14-C2D7954296EA}"/>
                  </a:ext>
                </a:extLst>
              </p:cNvPr>
              <p:cNvSpPr>
                <a:spLocks noChangeArrowheads="1"/>
              </p:cNvSpPr>
              <p:nvPr/>
            </p:nvSpPr>
            <p:spPr bwMode="gray">
              <a:xfrm>
                <a:off x="8002600" y="4822071"/>
                <a:ext cx="1331912" cy="270040"/>
              </a:xfrm>
              <a:prstGeom prst="rect">
                <a:avLst/>
              </a:prstGeom>
              <a:solidFill>
                <a:schemeClr val="bg1"/>
              </a:solidFill>
              <a:ln w="12700" algn="ctr">
                <a:solidFill>
                  <a:srgbClr val="BBBCBC"/>
                </a:solidFill>
                <a:miter lim="800000"/>
                <a:headEnd/>
                <a:tailEnd/>
              </a:ln>
            </p:spPr>
            <p:txBody>
              <a:bodyPr lIns="54000" tIns="54000" rIns="54000" bIns="54000" anchor="ctr"/>
              <a:lstStyle/>
              <a:p>
                <a:pPr marL="269717" indent="-269717" defTabSz="718499">
                  <a:defRPr/>
                </a:pPr>
                <a:r>
                  <a:rPr lang="ja-JP" altLang="en-US" sz="1200">
                    <a:latin typeface="Calibri" panose="020F0502020204030204" pitchFamily="34" charset="0"/>
                    <a:cs typeface="Calibri" panose="020F0502020204030204" pitchFamily="34" charset="0"/>
                    <a:sym typeface="+mn-lt"/>
                  </a:rPr>
                  <a:t>・・・・</a:t>
                </a:r>
                <a:endParaRPr lang="en-US" altLang="ja-JP" sz="1200">
                  <a:latin typeface="Calibri" panose="020F0502020204030204" pitchFamily="34" charset="0"/>
                  <a:ea typeface="Calibri" panose="020F0502020204030204" pitchFamily="34" charset="0"/>
                  <a:cs typeface="Calibri" panose="020F0502020204030204" pitchFamily="34" charset="0"/>
                  <a:sym typeface="+mn-lt"/>
                </a:endParaRPr>
              </a:p>
            </p:txBody>
          </p:sp>
          <p:sp>
            <p:nvSpPr>
              <p:cNvPr id="67" name="Text Box 10">
                <a:extLst>
                  <a:ext uri="{FF2B5EF4-FFF2-40B4-BE49-F238E27FC236}">
                    <a16:creationId xmlns:a16="http://schemas.microsoft.com/office/drawing/2014/main" id="{401E3178-D579-148D-EF53-0F7328A1B83F}"/>
                  </a:ext>
                </a:extLst>
              </p:cNvPr>
              <p:cNvSpPr txBox="1">
                <a:spLocks noChangeArrowheads="1"/>
              </p:cNvSpPr>
              <p:nvPr/>
            </p:nvSpPr>
            <p:spPr bwMode="gray">
              <a:xfrm>
                <a:off x="8002600" y="4644436"/>
                <a:ext cx="1331912" cy="178532"/>
              </a:xfrm>
              <a:prstGeom prst="rect">
                <a:avLst/>
              </a:prstGeom>
              <a:solidFill>
                <a:srgbClr val="BBBCBC"/>
              </a:solidFill>
              <a:ln w="12700" algn="ctr">
                <a:solidFill>
                  <a:srgbClr val="BBBCBC"/>
                </a:solidFill>
                <a:miter lim="800000"/>
                <a:headEnd/>
                <a:tailEnd type="none" w="sm" len="med"/>
              </a:ln>
            </p:spPr>
            <p:txBody>
              <a:bodyPr lIns="54000" tIns="54000" rIns="54000" bIns="54000" anchor="ctr" anchorCtr="1"/>
              <a:lstStyle/>
              <a:p>
                <a:pPr defTabSz="717947"/>
                <a:r>
                  <a:rPr lang="en-US" sz="1200">
                    <a:solidFill>
                      <a:sysClr val="windowText" lastClr="000000"/>
                    </a:solidFill>
                    <a:latin typeface="Calibri" panose="020F0502020204030204" pitchFamily="34" charset="0"/>
                    <a:ea typeface="Calibri" panose="020F0502020204030204" pitchFamily="34" charset="0"/>
                    <a:cs typeface="Calibri" panose="020F0502020204030204" pitchFamily="34" charset="0"/>
                    <a:sym typeface="+mn-lt"/>
                  </a:rPr>
                  <a:t>Label</a:t>
                </a:r>
              </a:p>
            </p:txBody>
          </p:sp>
        </p:grpSp>
        <p:grpSp>
          <p:nvGrpSpPr>
            <p:cNvPr id="45" name="グループ化 44">
              <a:extLst>
                <a:ext uri="{FF2B5EF4-FFF2-40B4-BE49-F238E27FC236}">
                  <a16:creationId xmlns:a16="http://schemas.microsoft.com/office/drawing/2014/main" id="{B5FB58F3-C7B5-1BAD-4B73-C1ED9AF8215A}"/>
                </a:ext>
              </a:extLst>
            </p:cNvPr>
            <p:cNvGrpSpPr/>
            <p:nvPr/>
          </p:nvGrpSpPr>
          <p:grpSpPr bwMode="gray">
            <a:xfrm>
              <a:off x="9145600" y="5226520"/>
              <a:ext cx="1331912" cy="447675"/>
              <a:chOff x="8002600" y="5226519"/>
              <a:chExt cx="1331912" cy="447675"/>
            </a:xfrm>
          </p:grpSpPr>
          <p:sp>
            <p:nvSpPr>
              <p:cNvPr id="64" name="Rectangle 287">
                <a:extLst>
                  <a:ext uri="{FF2B5EF4-FFF2-40B4-BE49-F238E27FC236}">
                    <a16:creationId xmlns:a16="http://schemas.microsoft.com/office/drawing/2014/main" id="{894BF821-7BC0-3DA6-EBBC-980A2A8F3933}"/>
                  </a:ext>
                </a:extLst>
              </p:cNvPr>
              <p:cNvSpPr>
                <a:spLocks noChangeArrowheads="1"/>
              </p:cNvSpPr>
              <p:nvPr/>
            </p:nvSpPr>
            <p:spPr bwMode="gray">
              <a:xfrm>
                <a:off x="8002600" y="5404154"/>
                <a:ext cx="1331912" cy="270040"/>
              </a:xfrm>
              <a:prstGeom prst="rect">
                <a:avLst/>
              </a:prstGeom>
              <a:solidFill>
                <a:schemeClr val="bg1"/>
              </a:solidFill>
              <a:ln w="12700" algn="ctr">
                <a:solidFill>
                  <a:srgbClr val="BBBCBC"/>
                </a:solidFill>
                <a:miter lim="800000"/>
                <a:headEnd/>
                <a:tailEnd/>
              </a:ln>
            </p:spPr>
            <p:txBody>
              <a:bodyPr lIns="54000" tIns="54000" rIns="54000" bIns="54000" anchor="ctr"/>
              <a:lstStyle/>
              <a:p>
                <a:pPr marL="269717" indent="-269717" defTabSz="718499">
                  <a:defRPr/>
                </a:pPr>
                <a:r>
                  <a:rPr lang="ja-JP" altLang="en-US" sz="1200">
                    <a:latin typeface="Calibri" panose="020F0502020204030204" pitchFamily="34" charset="0"/>
                    <a:cs typeface="Calibri" panose="020F0502020204030204" pitchFamily="34" charset="0"/>
                    <a:sym typeface="+mn-lt"/>
                  </a:rPr>
                  <a:t>・・・・</a:t>
                </a:r>
                <a:endParaRPr lang="en-US" altLang="ja-JP" sz="1200">
                  <a:latin typeface="Calibri" panose="020F0502020204030204" pitchFamily="34" charset="0"/>
                  <a:ea typeface="Calibri" panose="020F0502020204030204" pitchFamily="34" charset="0"/>
                  <a:cs typeface="Calibri" panose="020F0502020204030204" pitchFamily="34" charset="0"/>
                  <a:sym typeface="+mn-lt"/>
                </a:endParaRPr>
              </a:p>
            </p:txBody>
          </p:sp>
          <p:sp>
            <p:nvSpPr>
              <p:cNvPr id="65" name="Text Box 10">
                <a:extLst>
                  <a:ext uri="{FF2B5EF4-FFF2-40B4-BE49-F238E27FC236}">
                    <a16:creationId xmlns:a16="http://schemas.microsoft.com/office/drawing/2014/main" id="{CC3D1853-F15F-E272-9B46-CFD12BB3A2FC}"/>
                  </a:ext>
                </a:extLst>
              </p:cNvPr>
              <p:cNvSpPr txBox="1">
                <a:spLocks noChangeArrowheads="1"/>
              </p:cNvSpPr>
              <p:nvPr/>
            </p:nvSpPr>
            <p:spPr bwMode="gray">
              <a:xfrm>
                <a:off x="8002600" y="5226519"/>
                <a:ext cx="1331912" cy="178532"/>
              </a:xfrm>
              <a:prstGeom prst="rect">
                <a:avLst/>
              </a:prstGeom>
              <a:solidFill>
                <a:srgbClr val="BBBCBC"/>
              </a:solidFill>
              <a:ln w="12700" algn="ctr">
                <a:solidFill>
                  <a:srgbClr val="BBBCBC"/>
                </a:solidFill>
                <a:miter lim="800000"/>
                <a:headEnd/>
                <a:tailEnd type="none" w="sm" len="med"/>
              </a:ln>
            </p:spPr>
            <p:txBody>
              <a:bodyPr lIns="54000" tIns="54000" rIns="54000" bIns="54000" anchor="ctr" anchorCtr="1"/>
              <a:lstStyle/>
              <a:p>
                <a:pPr defTabSz="717947"/>
                <a:r>
                  <a:rPr lang="en-US" sz="1200">
                    <a:solidFill>
                      <a:sysClr val="windowText" lastClr="000000"/>
                    </a:solidFill>
                    <a:latin typeface="Calibri" panose="020F0502020204030204" pitchFamily="34" charset="0"/>
                    <a:ea typeface="Calibri" panose="020F0502020204030204" pitchFamily="34" charset="0"/>
                    <a:cs typeface="Calibri" panose="020F0502020204030204" pitchFamily="34" charset="0"/>
                    <a:sym typeface="+mn-lt"/>
                  </a:rPr>
                  <a:t>Label</a:t>
                </a:r>
              </a:p>
            </p:txBody>
          </p:sp>
        </p:grpSp>
        <p:grpSp>
          <p:nvGrpSpPr>
            <p:cNvPr id="46" name="グループ化 45">
              <a:extLst>
                <a:ext uri="{FF2B5EF4-FFF2-40B4-BE49-F238E27FC236}">
                  <a16:creationId xmlns:a16="http://schemas.microsoft.com/office/drawing/2014/main" id="{CEEADF5B-41CF-300D-A7B5-4F232EAE43D6}"/>
                </a:ext>
              </a:extLst>
            </p:cNvPr>
            <p:cNvGrpSpPr/>
            <p:nvPr/>
          </p:nvGrpSpPr>
          <p:grpSpPr bwMode="gray">
            <a:xfrm>
              <a:off x="9145600" y="5808604"/>
              <a:ext cx="1331912" cy="447675"/>
              <a:chOff x="8002600" y="5808603"/>
              <a:chExt cx="1331912" cy="447675"/>
            </a:xfrm>
          </p:grpSpPr>
          <p:sp>
            <p:nvSpPr>
              <p:cNvPr id="62" name="Rectangle 290">
                <a:extLst>
                  <a:ext uri="{FF2B5EF4-FFF2-40B4-BE49-F238E27FC236}">
                    <a16:creationId xmlns:a16="http://schemas.microsoft.com/office/drawing/2014/main" id="{251362E1-3899-1497-97C6-62F050F90DC1}"/>
                  </a:ext>
                </a:extLst>
              </p:cNvPr>
              <p:cNvSpPr>
                <a:spLocks noChangeArrowheads="1"/>
              </p:cNvSpPr>
              <p:nvPr/>
            </p:nvSpPr>
            <p:spPr bwMode="gray">
              <a:xfrm>
                <a:off x="8002600" y="5986238"/>
                <a:ext cx="1331912" cy="270040"/>
              </a:xfrm>
              <a:prstGeom prst="rect">
                <a:avLst/>
              </a:prstGeom>
              <a:solidFill>
                <a:schemeClr val="bg1"/>
              </a:solidFill>
              <a:ln w="12700" algn="ctr">
                <a:solidFill>
                  <a:srgbClr val="BBBCBC"/>
                </a:solidFill>
                <a:miter lim="800000"/>
                <a:headEnd/>
                <a:tailEnd/>
              </a:ln>
            </p:spPr>
            <p:txBody>
              <a:bodyPr lIns="54000" tIns="54000" rIns="54000" bIns="54000" anchor="ctr"/>
              <a:lstStyle/>
              <a:p>
                <a:pPr marL="269717" indent="-269717" defTabSz="718499">
                  <a:defRPr/>
                </a:pPr>
                <a:r>
                  <a:rPr lang="ja-JP" altLang="en-US" sz="1200">
                    <a:latin typeface="Calibri" panose="020F0502020204030204" pitchFamily="34" charset="0"/>
                    <a:cs typeface="Calibri" panose="020F0502020204030204" pitchFamily="34" charset="0"/>
                    <a:sym typeface="+mn-lt"/>
                  </a:rPr>
                  <a:t>・・・・</a:t>
                </a:r>
                <a:endParaRPr lang="en-US" altLang="ja-JP" sz="1200">
                  <a:latin typeface="Calibri" panose="020F0502020204030204" pitchFamily="34" charset="0"/>
                  <a:ea typeface="Calibri" panose="020F0502020204030204" pitchFamily="34" charset="0"/>
                  <a:cs typeface="Calibri" panose="020F0502020204030204" pitchFamily="34" charset="0"/>
                  <a:sym typeface="+mn-lt"/>
                </a:endParaRPr>
              </a:p>
            </p:txBody>
          </p:sp>
          <p:sp>
            <p:nvSpPr>
              <p:cNvPr id="63" name="Text Box 10">
                <a:extLst>
                  <a:ext uri="{FF2B5EF4-FFF2-40B4-BE49-F238E27FC236}">
                    <a16:creationId xmlns:a16="http://schemas.microsoft.com/office/drawing/2014/main" id="{4824BA7C-4FAB-E6E8-9818-1D4F6B74073C}"/>
                  </a:ext>
                </a:extLst>
              </p:cNvPr>
              <p:cNvSpPr txBox="1">
                <a:spLocks noChangeArrowheads="1"/>
              </p:cNvSpPr>
              <p:nvPr/>
            </p:nvSpPr>
            <p:spPr bwMode="gray">
              <a:xfrm>
                <a:off x="8002600" y="5808603"/>
                <a:ext cx="1331912" cy="178532"/>
              </a:xfrm>
              <a:prstGeom prst="rect">
                <a:avLst/>
              </a:prstGeom>
              <a:solidFill>
                <a:srgbClr val="BBBCBC"/>
              </a:solidFill>
              <a:ln w="12700" algn="ctr">
                <a:solidFill>
                  <a:srgbClr val="BBBCBC"/>
                </a:solidFill>
                <a:miter lim="800000"/>
                <a:headEnd/>
                <a:tailEnd type="none" w="sm" len="med"/>
              </a:ln>
            </p:spPr>
            <p:txBody>
              <a:bodyPr lIns="54000" tIns="54000" rIns="54000" bIns="54000" anchor="ctr" anchorCtr="1"/>
              <a:lstStyle/>
              <a:p>
                <a:pPr defTabSz="717947"/>
                <a:r>
                  <a:rPr lang="en-US" sz="1200">
                    <a:solidFill>
                      <a:sysClr val="windowText" lastClr="000000"/>
                    </a:solidFill>
                    <a:latin typeface="Calibri" panose="020F0502020204030204" pitchFamily="34" charset="0"/>
                    <a:ea typeface="Calibri" panose="020F0502020204030204" pitchFamily="34" charset="0"/>
                    <a:cs typeface="Calibri" panose="020F0502020204030204" pitchFamily="34" charset="0"/>
                    <a:sym typeface="+mn-lt"/>
                  </a:rPr>
                  <a:t>Label</a:t>
                </a:r>
              </a:p>
            </p:txBody>
          </p:sp>
        </p:grpSp>
        <p:grpSp>
          <p:nvGrpSpPr>
            <p:cNvPr id="47" name="グループ化 46">
              <a:extLst>
                <a:ext uri="{FF2B5EF4-FFF2-40B4-BE49-F238E27FC236}">
                  <a16:creationId xmlns:a16="http://schemas.microsoft.com/office/drawing/2014/main" id="{FFD2DE38-6AB3-D1C0-110C-B7A350564D8D}"/>
                </a:ext>
              </a:extLst>
            </p:cNvPr>
            <p:cNvGrpSpPr/>
            <p:nvPr/>
          </p:nvGrpSpPr>
          <p:grpSpPr bwMode="gray">
            <a:xfrm>
              <a:off x="2713348" y="4062354"/>
              <a:ext cx="1331912" cy="447675"/>
              <a:chOff x="1570348" y="4062353"/>
              <a:chExt cx="1331912" cy="447675"/>
            </a:xfrm>
          </p:grpSpPr>
          <p:sp>
            <p:nvSpPr>
              <p:cNvPr id="60" name="Rectangle 148">
                <a:extLst>
                  <a:ext uri="{FF2B5EF4-FFF2-40B4-BE49-F238E27FC236}">
                    <a16:creationId xmlns:a16="http://schemas.microsoft.com/office/drawing/2014/main" id="{4813ECC9-09D9-DDC6-A5AD-DB9C40114CCE}"/>
                  </a:ext>
                </a:extLst>
              </p:cNvPr>
              <p:cNvSpPr>
                <a:spLocks noChangeArrowheads="1"/>
              </p:cNvSpPr>
              <p:nvPr/>
            </p:nvSpPr>
            <p:spPr bwMode="gray">
              <a:xfrm>
                <a:off x="1570348" y="4239988"/>
                <a:ext cx="1331912" cy="270040"/>
              </a:xfrm>
              <a:prstGeom prst="rect">
                <a:avLst/>
              </a:prstGeom>
              <a:solidFill>
                <a:schemeClr val="bg1"/>
              </a:solidFill>
              <a:ln w="12700" algn="ctr">
                <a:solidFill>
                  <a:srgbClr val="BBBCBC"/>
                </a:solidFill>
                <a:miter lim="800000"/>
                <a:headEnd/>
                <a:tailEnd/>
              </a:ln>
            </p:spPr>
            <p:txBody>
              <a:bodyPr lIns="54000" tIns="54000" rIns="54000" bIns="54000" anchor="ctr"/>
              <a:lstStyle/>
              <a:p>
                <a:pPr marL="269717" indent="-269717" defTabSz="718499">
                  <a:defRPr/>
                </a:pPr>
                <a:r>
                  <a:rPr lang="ja-JP" altLang="en-US" sz="1200">
                    <a:latin typeface="Calibri" panose="020F0502020204030204" pitchFamily="34" charset="0"/>
                    <a:cs typeface="Calibri" panose="020F0502020204030204" pitchFamily="34" charset="0"/>
                    <a:sym typeface="+mn-lt"/>
                  </a:rPr>
                  <a:t>・・・・</a:t>
                </a:r>
                <a:endParaRPr lang="en-US" sz="1200">
                  <a:latin typeface="Calibri" panose="020F0502020204030204" pitchFamily="34" charset="0"/>
                  <a:ea typeface="Calibri" panose="020F0502020204030204" pitchFamily="34" charset="0"/>
                  <a:cs typeface="Calibri" panose="020F0502020204030204" pitchFamily="34" charset="0"/>
                  <a:sym typeface="+mn-lt"/>
                </a:endParaRPr>
              </a:p>
            </p:txBody>
          </p:sp>
          <p:sp>
            <p:nvSpPr>
              <p:cNvPr id="61" name="Text Box 10">
                <a:extLst>
                  <a:ext uri="{FF2B5EF4-FFF2-40B4-BE49-F238E27FC236}">
                    <a16:creationId xmlns:a16="http://schemas.microsoft.com/office/drawing/2014/main" id="{5BC9B3BD-A707-D85C-4F66-90EEC23F96E7}"/>
                  </a:ext>
                </a:extLst>
              </p:cNvPr>
              <p:cNvSpPr txBox="1">
                <a:spLocks noChangeArrowheads="1"/>
              </p:cNvSpPr>
              <p:nvPr/>
            </p:nvSpPr>
            <p:spPr bwMode="gray">
              <a:xfrm>
                <a:off x="1570348" y="4062353"/>
                <a:ext cx="1331912" cy="178532"/>
              </a:xfrm>
              <a:prstGeom prst="rect">
                <a:avLst/>
              </a:prstGeom>
              <a:solidFill>
                <a:srgbClr val="BBBCBC"/>
              </a:solidFill>
              <a:ln w="12700" algn="ctr">
                <a:solidFill>
                  <a:srgbClr val="BBBCBC"/>
                </a:solidFill>
                <a:miter lim="800000"/>
                <a:headEnd/>
                <a:tailEnd type="none" w="sm" len="med"/>
              </a:ln>
            </p:spPr>
            <p:txBody>
              <a:bodyPr lIns="54000" tIns="54000" rIns="54000" bIns="54000" anchor="ctr" anchorCtr="1"/>
              <a:lstStyle/>
              <a:p>
                <a:pPr defTabSz="717947"/>
                <a:r>
                  <a:rPr lang="en-US" sz="1200">
                    <a:solidFill>
                      <a:sysClr val="windowText" lastClr="000000"/>
                    </a:solidFill>
                    <a:latin typeface="Calibri" panose="020F0502020204030204" pitchFamily="34" charset="0"/>
                    <a:ea typeface="Calibri" panose="020F0502020204030204" pitchFamily="34" charset="0"/>
                    <a:cs typeface="Calibri" panose="020F0502020204030204" pitchFamily="34" charset="0"/>
                    <a:sym typeface="+mn-lt"/>
                  </a:rPr>
                  <a:t>Label</a:t>
                </a:r>
              </a:p>
            </p:txBody>
          </p:sp>
        </p:grpSp>
        <p:grpSp>
          <p:nvGrpSpPr>
            <p:cNvPr id="48" name="グループ化 47">
              <a:extLst>
                <a:ext uri="{FF2B5EF4-FFF2-40B4-BE49-F238E27FC236}">
                  <a16:creationId xmlns:a16="http://schemas.microsoft.com/office/drawing/2014/main" id="{7EE97056-4763-1D80-657F-9A0BC71F30AD}"/>
                </a:ext>
              </a:extLst>
            </p:cNvPr>
            <p:cNvGrpSpPr/>
            <p:nvPr/>
          </p:nvGrpSpPr>
          <p:grpSpPr bwMode="gray">
            <a:xfrm>
              <a:off x="2143126" y="3174940"/>
              <a:ext cx="1470025" cy="755650"/>
              <a:chOff x="1000125" y="3174940"/>
              <a:chExt cx="1470025" cy="755650"/>
            </a:xfrm>
          </p:grpSpPr>
          <p:sp>
            <p:nvSpPr>
              <p:cNvPr id="58" name="Rectangle 96">
                <a:extLst>
                  <a:ext uri="{FF2B5EF4-FFF2-40B4-BE49-F238E27FC236}">
                    <a16:creationId xmlns:a16="http://schemas.microsoft.com/office/drawing/2014/main" id="{97612784-CEAB-85C0-FC7B-515339710DA7}"/>
                  </a:ext>
                </a:extLst>
              </p:cNvPr>
              <p:cNvSpPr>
                <a:spLocks noChangeArrowheads="1"/>
              </p:cNvSpPr>
              <p:nvPr/>
            </p:nvSpPr>
            <p:spPr bwMode="gray">
              <a:xfrm>
                <a:off x="1000125" y="3352634"/>
                <a:ext cx="1470025" cy="577956"/>
              </a:xfrm>
              <a:prstGeom prst="rect">
                <a:avLst/>
              </a:prstGeom>
              <a:solidFill>
                <a:schemeClr val="bg1"/>
              </a:solidFill>
              <a:ln w="12700" algn="ctr">
                <a:solidFill>
                  <a:srgbClr val="75787B"/>
                </a:solidFill>
                <a:miter lim="800000"/>
                <a:headEnd/>
                <a:tailEnd/>
              </a:ln>
            </p:spPr>
            <p:txBody>
              <a:bodyPr lIns="54000" tIns="54000" rIns="54000" bIns="54000" anchor="ctr"/>
              <a:lstStyle/>
              <a:p>
                <a:pPr marL="269717" indent="-269717" defTabSz="718499">
                  <a:defRPr/>
                </a:pPr>
                <a:r>
                  <a:rPr lang="ja-JP" altLang="en-US" sz="1200">
                    <a:latin typeface="Calibri" panose="020F0502020204030204" pitchFamily="34" charset="0"/>
                    <a:cs typeface="Calibri" panose="020F0502020204030204" pitchFamily="34" charset="0"/>
                    <a:sym typeface="+mn-lt"/>
                  </a:rPr>
                  <a:t>・・・・</a:t>
                </a:r>
                <a:endParaRPr lang="en-US" sz="1200">
                  <a:latin typeface="Calibri" panose="020F0502020204030204" pitchFamily="34" charset="0"/>
                  <a:ea typeface="Calibri" panose="020F0502020204030204" pitchFamily="34" charset="0"/>
                  <a:cs typeface="Calibri" panose="020F0502020204030204" pitchFamily="34" charset="0"/>
                  <a:sym typeface="+mn-lt"/>
                </a:endParaRPr>
              </a:p>
            </p:txBody>
          </p:sp>
          <p:sp>
            <p:nvSpPr>
              <p:cNvPr id="59" name="Text Box 10">
                <a:extLst>
                  <a:ext uri="{FF2B5EF4-FFF2-40B4-BE49-F238E27FC236}">
                    <a16:creationId xmlns:a16="http://schemas.microsoft.com/office/drawing/2014/main" id="{532FBC12-3FA2-E6C3-88DC-2FF4AAAA3670}"/>
                  </a:ext>
                </a:extLst>
              </p:cNvPr>
              <p:cNvSpPr txBox="1">
                <a:spLocks noChangeArrowheads="1"/>
              </p:cNvSpPr>
              <p:nvPr/>
            </p:nvSpPr>
            <p:spPr bwMode="gray">
              <a:xfrm>
                <a:off x="1000125" y="3174940"/>
                <a:ext cx="1470025" cy="178592"/>
              </a:xfrm>
              <a:prstGeom prst="rect">
                <a:avLst/>
              </a:prstGeom>
              <a:solidFill>
                <a:srgbClr val="75787B"/>
              </a:solidFill>
              <a:ln w="12700" algn="ctr">
                <a:solidFill>
                  <a:srgbClr val="75787B"/>
                </a:solidFill>
                <a:miter lim="800000"/>
                <a:headEnd/>
                <a:tailEnd type="none" w="sm" len="med"/>
              </a:ln>
            </p:spPr>
            <p:txBody>
              <a:bodyPr lIns="54000" tIns="54000" rIns="54000" bIns="54000" anchor="ctr" anchorCtr="1"/>
              <a:lstStyle/>
              <a:p>
                <a:pPr defTabSz="717947"/>
                <a:r>
                  <a:rPr lang="en-US" sz="1200">
                    <a:solidFill>
                      <a:schemeClr val="bg1"/>
                    </a:solidFill>
                    <a:latin typeface="Calibri" panose="020F0502020204030204" pitchFamily="34" charset="0"/>
                    <a:ea typeface="Calibri" panose="020F0502020204030204" pitchFamily="34" charset="0"/>
                    <a:cs typeface="Calibri" panose="020F0502020204030204" pitchFamily="34" charset="0"/>
                    <a:sym typeface="+mn-lt"/>
                  </a:rPr>
                  <a:t>Label</a:t>
                </a:r>
              </a:p>
            </p:txBody>
          </p:sp>
        </p:grpSp>
        <p:grpSp>
          <p:nvGrpSpPr>
            <p:cNvPr id="49" name="グループ化 48">
              <a:extLst>
                <a:ext uri="{FF2B5EF4-FFF2-40B4-BE49-F238E27FC236}">
                  <a16:creationId xmlns:a16="http://schemas.microsoft.com/office/drawing/2014/main" id="{F5A2E0B7-865D-D766-BEDA-22BE9F75A368}"/>
                </a:ext>
              </a:extLst>
            </p:cNvPr>
            <p:cNvGrpSpPr/>
            <p:nvPr/>
          </p:nvGrpSpPr>
          <p:grpSpPr bwMode="gray">
            <a:xfrm>
              <a:off x="6432551" y="3174940"/>
              <a:ext cx="1471612" cy="755650"/>
              <a:chOff x="5289551" y="3174940"/>
              <a:chExt cx="1471612" cy="755650"/>
            </a:xfrm>
          </p:grpSpPr>
          <p:sp>
            <p:nvSpPr>
              <p:cNvPr id="56" name="Rectangle 99">
                <a:extLst>
                  <a:ext uri="{FF2B5EF4-FFF2-40B4-BE49-F238E27FC236}">
                    <a16:creationId xmlns:a16="http://schemas.microsoft.com/office/drawing/2014/main" id="{80217798-078C-7200-A03A-1320AEBDAEB0}"/>
                  </a:ext>
                </a:extLst>
              </p:cNvPr>
              <p:cNvSpPr>
                <a:spLocks noChangeArrowheads="1"/>
              </p:cNvSpPr>
              <p:nvPr/>
            </p:nvSpPr>
            <p:spPr bwMode="gray">
              <a:xfrm>
                <a:off x="5289551" y="3352634"/>
                <a:ext cx="1471612" cy="577956"/>
              </a:xfrm>
              <a:prstGeom prst="rect">
                <a:avLst/>
              </a:prstGeom>
              <a:solidFill>
                <a:schemeClr val="bg1"/>
              </a:solidFill>
              <a:ln w="12700" algn="ctr">
                <a:solidFill>
                  <a:srgbClr val="75787B"/>
                </a:solidFill>
                <a:miter lim="800000"/>
                <a:headEnd/>
                <a:tailEnd/>
              </a:ln>
            </p:spPr>
            <p:txBody>
              <a:bodyPr lIns="54000" tIns="54000" rIns="54000" bIns="54000" anchor="ctr"/>
              <a:lstStyle/>
              <a:p>
                <a:pPr marL="269717" indent="-269717" defTabSz="718499">
                  <a:defRPr/>
                </a:pPr>
                <a:r>
                  <a:rPr lang="ja-JP" altLang="en-US" sz="1200">
                    <a:latin typeface="Calibri" panose="020F0502020204030204" pitchFamily="34" charset="0"/>
                    <a:cs typeface="Calibri" panose="020F0502020204030204" pitchFamily="34" charset="0"/>
                    <a:sym typeface="+mn-lt"/>
                  </a:rPr>
                  <a:t>・・・・</a:t>
                </a:r>
                <a:endParaRPr lang="en-US" sz="1200">
                  <a:latin typeface="Calibri" panose="020F0502020204030204" pitchFamily="34" charset="0"/>
                  <a:ea typeface="Calibri" panose="020F0502020204030204" pitchFamily="34" charset="0"/>
                  <a:cs typeface="Calibri" panose="020F0502020204030204" pitchFamily="34" charset="0"/>
                  <a:sym typeface="+mn-lt"/>
                </a:endParaRPr>
              </a:p>
            </p:txBody>
          </p:sp>
          <p:sp>
            <p:nvSpPr>
              <p:cNvPr id="57" name="Text Box 10">
                <a:extLst>
                  <a:ext uri="{FF2B5EF4-FFF2-40B4-BE49-F238E27FC236}">
                    <a16:creationId xmlns:a16="http://schemas.microsoft.com/office/drawing/2014/main" id="{AC992FAA-ADBD-E891-6151-295A9EAB0FA6}"/>
                  </a:ext>
                </a:extLst>
              </p:cNvPr>
              <p:cNvSpPr txBox="1">
                <a:spLocks noChangeArrowheads="1"/>
              </p:cNvSpPr>
              <p:nvPr/>
            </p:nvSpPr>
            <p:spPr bwMode="gray">
              <a:xfrm>
                <a:off x="5289551" y="3174940"/>
                <a:ext cx="1471612" cy="178592"/>
              </a:xfrm>
              <a:prstGeom prst="rect">
                <a:avLst/>
              </a:prstGeom>
              <a:solidFill>
                <a:srgbClr val="75787B"/>
              </a:solidFill>
              <a:ln w="12700" algn="ctr">
                <a:solidFill>
                  <a:srgbClr val="75787B"/>
                </a:solidFill>
                <a:miter lim="800000"/>
                <a:headEnd/>
                <a:tailEnd type="none" w="sm" len="med"/>
              </a:ln>
            </p:spPr>
            <p:txBody>
              <a:bodyPr lIns="54000" tIns="54000" rIns="54000" bIns="54000" anchor="ctr" anchorCtr="1"/>
              <a:lstStyle/>
              <a:p>
                <a:pPr defTabSz="717947"/>
                <a:r>
                  <a:rPr lang="en-US" sz="1200">
                    <a:solidFill>
                      <a:schemeClr val="bg1"/>
                    </a:solidFill>
                    <a:latin typeface="Calibri" panose="020F0502020204030204" pitchFamily="34" charset="0"/>
                    <a:ea typeface="Calibri" panose="020F0502020204030204" pitchFamily="34" charset="0"/>
                    <a:cs typeface="Calibri" panose="020F0502020204030204" pitchFamily="34" charset="0"/>
                    <a:sym typeface="+mn-lt"/>
                  </a:rPr>
                  <a:t>Label</a:t>
                </a:r>
              </a:p>
            </p:txBody>
          </p:sp>
        </p:grpSp>
        <p:grpSp>
          <p:nvGrpSpPr>
            <p:cNvPr id="50" name="グループ化 49">
              <a:extLst>
                <a:ext uri="{FF2B5EF4-FFF2-40B4-BE49-F238E27FC236}">
                  <a16:creationId xmlns:a16="http://schemas.microsoft.com/office/drawing/2014/main" id="{A00B306B-C7D4-9257-00B5-2A3C41F16A41}"/>
                </a:ext>
              </a:extLst>
            </p:cNvPr>
            <p:cNvGrpSpPr/>
            <p:nvPr/>
          </p:nvGrpSpPr>
          <p:grpSpPr bwMode="gray">
            <a:xfrm>
              <a:off x="4287839" y="3174940"/>
              <a:ext cx="1470025" cy="755650"/>
              <a:chOff x="3144838" y="3174940"/>
              <a:chExt cx="1470025" cy="755650"/>
            </a:xfrm>
          </p:grpSpPr>
          <p:sp>
            <p:nvSpPr>
              <p:cNvPr id="54" name="Rectangle 102">
                <a:extLst>
                  <a:ext uri="{FF2B5EF4-FFF2-40B4-BE49-F238E27FC236}">
                    <a16:creationId xmlns:a16="http://schemas.microsoft.com/office/drawing/2014/main" id="{43491650-8195-D28E-C406-E7E20A4CC1BE}"/>
                  </a:ext>
                </a:extLst>
              </p:cNvPr>
              <p:cNvSpPr>
                <a:spLocks noChangeArrowheads="1"/>
              </p:cNvSpPr>
              <p:nvPr/>
            </p:nvSpPr>
            <p:spPr bwMode="gray">
              <a:xfrm>
                <a:off x="3144838" y="3352634"/>
                <a:ext cx="1470025" cy="577956"/>
              </a:xfrm>
              <a:prstGeom prst="rect">
                <a:avLst/>
              </a:prstGeom>
              <a:solidFill>
                <a:schemeClr val="bg1"/>
              </a:solidFill>
              <a:ln w="12700" algn="ctr">
                <a:solidFill>
                  <a:srgbClr val="75787B"/>
                </a:solidFill>
                <a:miter lim="800000"/>
                <a:headEnd/>
                <a:tailEnd/>
              </a:ln>
            </p:spPr>
            <p:txBody>
              <a:bodyPr lIns="54000" tIns="54000" rIns="54000" bIns="54000" anchor="ctr"/>
              <a:lstStyle/>
              <a:p>
                <a:pPr marL="269717" indent="-269717" defTabSz="718499">
                  <a:defRPr/>
                </a:pPr>
                <a:r>
                  <a:rPr lang="ja-JP" altLang="en-US" sz="1200">
                    <a:latin typeface="Calibri" panose="020F0502020204030204" pitchFamily="34" charset="0"/>
                    <a:cs typeface="Calibri" panose="020F0502020204030204" pitchFamily="34" charset="0"/>
                    <a:sym typeface="+mn-lt"/>
                  </a:rPr>
                  <a:t>・・・・</a:t>
                </a:r>
                <a:endParaRPr lang="en-US" sz="1200">
                  <a:latin typeface="Calibri" panose="020F0502020204030204" pitchFamily="34" charset="0"/>
                  <a:ea typeface="Calibri" panose="020F0502020204030204" pitchFamily="34" charset="0"/>
                  <a:cs typeface="Calibri" panose="020F0502020204030204" pitchFamily="34" charset="0"/>
                  <a:sym typeface="+mn-lt"/>
                </a:endParaRPr>
              </a:p>
            </p:txBody>
          </p:sp>
          <p:sp>
            <p:nvSpPr>
              <p:cNvPr id="55" name="Text Box 10">
                <a:extLst>
                  <a:ext uri="{FF2B5EF4-FFF2-40B4-BE49-F238E27FC236}">
                    <a16:creationId xmlns:a16="http://schemas.microsoft.com/office/drawing/2014/main" id="{A803614F-AA18-E053-9846-BF38C7A5179C}"/>
                  </a:ext>
                </a:extLst>
              </p:cNvPr>
              <p:cNvSpPr txBox="1">
                <a:spLocks noChangeArrowheads="1"/>
              </p:cNvSpPr>
              <p:nvPr/>
            </p:nvSpPr>
            <p:spPr bwMode="gray">
              <a:xfrm>
                <a:off x="3144838" y="3174940"/>
                <a:ext cx="1470025" cy="178592"/>
              </a:xfrm>
              <a:prstGeom prst="rect">
                <a:avLst/>
              </a:prstGeom>
              <a:solidFill>
                <a:srgbClr val="75787B"/>
              </a:solidFill>
              <a:ln w="12700" algn="ctr">
                <a:solidFill>
                  <a:srgbClr val="75787B"/>
                </a:solidFill>
                <a:miter lim="800000"/>
                <a:headEnd/>
                <a:tailEnd type="none" w="sm" len="med"/>
              </a:ln>
            </p:spPr>
            <p:txBody>
              <a:bodyPr lIns="54000" tIns="54000" rIns="54000" bIns="54000" anchor="ctr" anchorCtr="1"/>
              <a:lstStyle/>
              <a:p>
                <a:pPr defTabSz="717947"/>
                <a:r>
                  <a:rPr lang="en-US" sz="1200">
                    <a:solidFill>
                      <a:schemeClr val="bg1"/>
                    </a:solidFill>
                    <a:latin typeface="Calibri" panose="020F0502020204030204" pitchFamily="34" charset="0"/>
                    <a:ea typeface="Calibri" panose="020F0502020204030204" pitchFamily="34" charset="0"/>
                    <a:cs typeface="Calibri" panose="020F0502020204030204" pitchFamily="34" charset="0"/>
                    <a:sym typeface="+mn-lt"/>
                  </a:rPr>
                  <a:t>Label</a:t>
                </a:r>
              </a:p>
            </p:txBody>
          </p:sp>
        </p:grpSp>
        <p:grpSp>
          <p:nvGrpSpPr>
            <p:cNvPr id="51" name="グループ化 50">
              <a:extLst>
                <a:ext uri="{FF2B5EF4-FFF2-40B4-BE49-F238E27FC236}">
                  <a16:creationId xmlns:a16="http://schemas.microsoft.com/office/drawing/2014/main" id="{DEAF43A8-02A7-BE27-B340-EFFEB31F26BC}"/>
                </a:ext>
              </a:extLst>
            </p:cNvPr>
            <p:cNvGrpSpPr/>
            <p:nvPr/>
          </p:nvGrpSpPr>
          <p:grpSpPr bwMode="gray">
            <a:xfrm>
              <a:off x="8578851" y="3174940"/>
              <a:ext cx="1470025" cy="755650"/>
              <a:chOff x="7435850" y="3174940"/>
              <a:chExt cx="1470025" cy="755650"/>
            </a:xfrm>
          </p:grpSpPr>
          <p:sp>
            <p:nvSpPr>
              <p:cNvPr id="52" name="Rectangle 105">
                <a:extLst>
                  <a:ext uri="{FF2B5EF4-FFF2-40B4-BE49-F238E27FC236}">
                    <a16:creationId xmlns:a16="http://schemas.microsoft.com/office/drawing/2014/main" id="{5DE1A71A-477D-A65B-A23E-BAF0E0FA0D57}"/>
                  </a:ext>
                </a:extLst>
              </p:cNvPr>
              <p:cNvSpPr>
                <a:spLocks noChangeArrowheads="1"/>
              </p:cNvSpPr>
              <p:nvPr/>
            </p:nvSpPr>
            <p:spPr bwMode="gray">
              <a:xfrm>
                <a:off x="7435850" y="3352634"/>
                <a:ext cx="1470025" cy="577956"/>
              </a:xfrm>
              <a:prstGeom prst="rect">
                <a:avLst/>
              </a:prstGeom>
              <a:solidFill>
                <a:schemeClr val="bg1"/>
              </a:solidFill>
              <a:ln w="12700" algn="ctr">
                <a:solidFill>
                  <a:srgbClr val="75787B"/>
                </a:solidFill>
                <a:miter lim="800000"/>
                <a:headEnd/>
                <a:tailEnd/>
              </a:ln>
            </p:spPr>
            <p:txBody>
              <a:bodyPr lIns="54000" tIns="54000" rIns="54000" bIns="54000" anchor="ctr"/>
              <a:lstStyle/>
              <a:p>
                <a:pPr marL="269717" indent="-269717" defTabSz="718499">
                  <a:defRPr/>
                </a:pPr>
                <a:r>
                  <a:rPr lang="ja-JP" altLang="en-US" sz="1200">
                    <a:latin typeface="Calibri" panose="020F0502020204030204" pitchFamily="34" charset="0"/>
                    <a:cs typeface="Calibri" panose="020F0502020204030204" pitchFamily="34" charset="0"/>
                    <a:sym typeface="+mn-lt"/>
                  </a:rPr>
                  <a:t>・・・・</a:t>
                </a:r>
                <a:endParaRPr lang="en-US" sz="1200">
                  <a:latin typeface="Calibri" panose="020F0502020204030204" pitchFamily="34" charset="0"/>
                  <a:ea typeface="Calibri" panose="020F0502020204030204" pitchFamily="34" charset="0"/>
                  <a:cs typeface="Calibri" panose="020F0502020204030204" pitchFamily="34" charset="0"/>
                  <a:sym typeface="+mn-lt"/>
                </a:endParaRPr>
              </a:p>
            </p:txBody>
          </p:sp>
          <p:sp>
            <p:nvSpPr>
              <p:cNvPr id="53" name="Text Box 10">
                <a:extLst>
                  <a:ext uri="{FF2B5EF4-FFF2-40B4-BE49-F238E27FC236}">
                    <a16:creationId xmlns:a16="http://schemas.microsoft.com/office/drawing/2014/main" id="{928B8258-B85A-0814-885B-02B400B153B5}"/>
                  </a:ext>
                </a:extLst>
              </p:cNvPr>
              <p:cNvSpPr txBox="1">
                <a:spLocks noChangeArrowheads="1"/>
              </p:cNvSpPr>
              <p:nvPr/>
            </p:nvSpPr>
            <p:spPr bwMode="gray">
              <a:xfrm>
                <a:off x="7435850" y="3174940"/>
                <a:ext cx="1470025" cy="178592"/>
              </a:xfrm>
              <a:prstGeom prst="rect">
                <a:avLst/>
              </a:prstGeom>
              <a:solidFill>
                <a:srgbClr val="75787B"/>
              </a:solidFill>
              <a:ln w="12700" algn="ctr">
                <a:solidFill>
                  <a:srgbClr val="75787B"/>
                </a:solidFill>
                <a:miter lim="800000"/>
                <a:headEnd/>
                <a:tailEnd type="none" w="sm" len="med"/>
              </a:ln>
            </p:spPr>
            <p:txBody>
              <a:bodyPr lIns="54000" tIns="54000" rIns="54000" bIns="54000" anchor="ctr" anchorCtr="1"/>
              <a:lstStyle/>
              <a:p>
                <a:pPr defTabSz="717947"/>
                <a:r>
                  <a:rPr lang="en-US" sz="1200">
                    <a:solidFill>
                      <a:schemeClr val="bg1"/>
                    </a:solidFill>
                    <a:latin typeface="Calibri" panose="020F0502020204030204" pitchFamily="34" charset="0"/>
                    <a:ea typeface="Calibri" panose="020F0502020204030204" pitchFamily="34" charset="0"/>
                    <a:cs typeface="Calibri" panose="020F0502020204030204" pitchFamily="34" charset="0"/>
                    <a:sym typeface="+mn-lt"/>
                  </a:rPr>
                  <a:t>Label</a:t>
                </a:r>
              </a:p>
            </p:txBody>
          </p:sp>
        </p:grpSp>
      </p:grpSp>
      <p:sp>
        <p:nvSpPr>
          <p:cNvPr id="99" name="Rectangle 3">
            <a:extLst>
              <a:ext uri="{FF2B5EF4-FFF2-40B4-BE49-F238E27FC236}">
                <a16:creationId xmlns:a16="http://schemas.microsoft.com/office/drawing/2014/main" id="{F19D8377-B012-093A-9571-DFB06E8C88BF}"/>
              </a:ext>
            </a:extLst>
          </p:cNvPr>
          <p:cNvSpPr>
            <a:spLocks noChangeArrowheads="1"/>
          </p:cNvSpPr>
          <p:nvPr/>
        </p:nvSpPr>
        <p:spPr bwMode="gray">
          <a:xfrm>
            <a:off x="8077199" y="152400"/>
            <a:ext cx="910443" cy="604838"/>
          </a:xfrm>
          <a:prstGeom prst="rect">
            <a:avLst/>
          </a:prstGeom>
          <a:solidFill>
            <a:schemeClr val="bg1"/>
          </a:solidFill>
          <a:ln w="12700" algn="ctr">
            <a:solidFill>
              <a:schemeClr val="tx2"/>
            </a:solidFill>
            <a:miter lim="800000"/>
            <a:headEnd/>
            <a:tailEnd/>
          </a:ln>
        </p:spPr>
        <p:txBody>
          <a:bodyPr wrap="none" lIns="36000" tIns="36000" rIns="0" bIns="0" anchor="t"/>
          <a:lstStyle/>
          <a:p>
            <a:pPr>
              <a:defRPr/>
            </a:pPr>
            <a:r>
              <a:rPr lang="ja-JP" altLang="en-US" sz="700">
                <a:latin typeface="Calibri" panose="020F0502020204030204" pitchFamily="34" charset="0"/>
                <a:cs typeface="Calibri" panose="020F0502020204030204" pitchFamily="34" charset="0"/>
                <a:sym typeface="+mn-lt"/>
              </a:rPr>
              <a:t>事務局使用欄</a:t>
            </a:r>
            <a:endParaRPr lang="en-US" altLang="ja-JP" sz="700">
              <a:latin typeface="Calibri" panose="020F0502020204030204" pitchFamily="34" charset="0"/>
              <a:ea typeface="Calibri" panose="020F0502020204030204" pitchFamily="34" charset="0"/>
              <a:cs typeface="Calibri" panose="020F0502020204030204" pitchFamily="34" charset="0"/>
              <a:sym typeface="+mn-lt"/>
            </a:endParaRPr>
          </a:p>
          <a:p>
            <a:pPr algn="ctr">
              <a:defRPr/>
            </a:pPr>
            <a:endParaRPr lang="en-US" sz="1050">
              <a:latin typeface="Calibri" panose="020F0502020204030204" pitchFamily="34" charset="0"/>
              <a:ea typeface="Calibri" panose="020F0502020204030204" pitchFamily="34" charset="0"/>
              <a:cs typeface="Calibri" panose="020F0502020204030204" pitchFamily="34" charset="0"/>
              <a:sym typeface="+mn-lt"/>
            </a:endParaRPr>
          </a:p>
        </p:txBody>
      </p:sp>
      <p:sp>
        <p:nvSpPr>
          <p:cNvPr id="101" name="Shape 4">
            <a:extLst>
              <a:ext uri="{FF2B5EF4-FFF2-40B4-BE49-F238E27FC236}">
                <a16:creationId xmlns:a16="http://schemas.microsoft.com/office/drawing/2014/main" id="{28D80606-B2D3-17A8-B1FC-412454362CBC}"/>
              </a:ext>
            </a:extLst>
          </p:cNvPr>
          <p:cNvSpPr/>
          <p:nvPr/>
        </p:nvSpPr>
        <p:spPr>
          <a:xfrm>
            <a:off x="409050" y="1191938"/>
            <a:ext cx="8387334" cy="621445"/>
          </a:xfrm>
          <a:prstGeom prst="rect">
            <a:avLst/>
          </a:prstGeom>
          <a:solidFill>
            <a:schemeClr val="accent1">
              <a:lumMod val="20000"/>
              <a:lumOff val="80000"/>
            </a:schemeClr>
          </a:solidFill>
          <a:ln w="12700">
            <a:solidFill>
              <a:srgbClr val="DDE8F4"/>
            </a:solidFill>
            <a:prstDash val="solid"/>
          </a:ln>
        </p:spPr>
        <p:txBody>
          <a:bodyPr/>
          <a:lstStyle/>
          <a:p>
            <a:endParaRPr lang="ja-JP" altLang="en-US" sz="1350">
              <a:latin typeface="Calibri" panose="020F0502020204030204" pitchFamily="34" charset="0"/>
              <a:cs typeface="Calibri" panose="020F0502020204030204" pitchFamily="34" charset="0"/>
            </a:endParaRPr>
          </a:p>
        </p:txBody>
      </p:sp>
      <p:sp>
        <p:nvSpPr>
          <p:cNvPr id="103" name="Text 5">
            <a:extLst>
              <a:ext uri="{FF2B5EF4-FFF2-40B4-BE49-F238E27FC236}">
                <a16:creationId xmlns:a16="http://schemas.microsoft.com/office/drawing/2014/main" id="{0C22B95A-99A7-4245-0770-B6B3C48B13F1}"/>
              </a:ext>
            </a:extLst>
          </p:cNvPr>
          <p:cNvSpPr/>
          <p:nvPr/>
        </p:nvSpPr>
        <p:spPr>
          <a:xfrm>
            <a:off x="500634" y="1212424"/>
            <a:ext cx="8140446" cy="205740"/>
          </a:xfrm>
          <a:prstGeom prst="rect">
            <a:avLst/>
          </a:prstGeom>
          <a:noFill/>
          <a:ln/>
        </p:spPr>
        <p:txBody>
          <a:bodyPr wrap="square" lIns="0" tIns="0" rIns="0" bIns="0" rtlCol="0" anchor="t"/>
          <a:lstStyle/>
          <a:p>
            <a:r>
              <a:rPr lang="en-US" altLang="ja-JP" sz="1100" b="1" err="1">
                <a:latin typeface="+mn-ea"/>
                <a:cs typeface="Calibri" panose="020F0502020204030204" pitchFamily="34" charset="0"/>
              </a:rPr>
              <a:t>記載方法</a:t>
            </a:r>
            <a:r>
              <a:rPr lang="en-US" altLang="ja-JP" sz="1100" b="1">
                <a:latin typeface="+mn-ea"/>
                <a:cs typeface="Calibri" panose="020F0502020204030204" pitchFamily="34" charset="0"/>
              </a:rPr>
              <a:t>　</a:t>
            </a:r>
            <a:r>
              <a:rPr lang="en-US" altLang="ja-JP" sz="1100">
                <a:latin typeface="+mn-ea"/>
                <a:cs typeface="Calibri" panose="020F0502020204030204" pitchFamily="34" charset="0"/>
              </a:rPr>
              <a:t> </a:t>
            </a:r>
            <a:r>
              <a:rPr lang="ja-JP" altLang="en-US" sz="1100">
                <a:latin typeface="+mn-ea"/>
                <a:cs typeface="Calibri" panose="020F0502020204030204" pitchFamily="34" charset="0"/>
              </a:rPr>
              <a:t>応募内容に関連するステークホルダー一覧を、相互の連携方策や役割分担が分かるように図化してください</a:t>
            </a:r>
            <a:r>
              <a:rPr lang="en-US" altLang="ja-JP" sz="1100">
                <a:latin typeface="+mn-ea"/>
                <a:cs typeface="Calibri" panose="020F0502020204030204" pitchFamily="34" charset="0"/>
              </a:rPr>
              <a:t>。</a:t>
            </a:r>
            <a:r>
              <a:rPr lang="ja-JP" altLang="en-US" sz="1100">
                <a:latin typeface="+mn-ea"/>
                <a:cs typeface="Calibri" panose="020F0502020204030204" pitchFamily="34" charset="0"/>
              </a:rPr>
              <a:t> （フォーマット自由）</a:t>
            </a:r>
            <a:endParaRPr lang="en-US" altLang="ja-JP" sz="1100">
              <a:latin typeface="+mn-ea"/>
              <a:cs typeface="Calibri" panose="020F0502020204030204" pitchFamily="34" charset="0"/>
            </a:endParaRPr>
          </a:p>
        </p:txBody>
      </p:sp>
      <p:sp>
        <p:nvSpPr>
          <p:cNvPr id="105" name="Text 6">
            <a:extLst>
              <a:ext uri="{FF2B5EF4-FFF2-40B4-BE49-F238E27FC236}">
                <a16:creationId xmlns:a16="http://schemas.microsoft.com/office/drawing/2014/main" id="{A7ECC8C3-BC31-4FCB-0007-83384DF44C3F}"/>
              </a:ext>
            </a:extLst>
          </p:cNvPr>
          <p:cNvSpPr/>
          <p:nvPr/>
        </p:nvSpPr>
        <p:spPr>
          <a:xfrm>
            <a:off x="569214" y="1425023"/>
            <a:ext cx="8044434" cy="342900"/>
          </a:xfrm>
          <a:prstGeom prst="rect">
            <a:avLst/>
          </a:prstGeom>
          <a:noFill/>
          <a:ln/>
        </p:spPr>
        <p:txBody>
          <a:bodyPr wrap="square" lIns="0" tIns="0" rIns="0" bIns="0" rtlCol="0" anchor="t"/>
          <a:lstStyle/>
          <a:p>
            <a:pPr marL="342900" indent="-342900">
              <a:spcAft>
                <a:spcPts val="200"/>
              </a:spcAft>
              <a:buSzPct val="100000"/>
              <a:buChar char="•"/>
            </a:pPr>
            <a:r>
              <a:rPr lang="ja-JP" altLang="en-US" sz="1000">
                <a:latin typeface="+mn-ea"/>
                <a:cs typeface="Calibri" panose="020F0502020204030204" pitchFamily="34" charset="0"/>
              </a:rPr>
              <a:t>貴団体の主体となる自治体の内部体制のみならず、連携を想定する地域企業や大学等もあれば、併せて記載してください。</a:t>
            </a:r>
            <a:endParaRPr lang="en-US" altLang="ja-JP" sz="1000">
              <a:latin typeface="+mn-ea"/>
              <a:cs typeface="Calibri" panose="020F0502020204030204" pitchFamily="34" charset="0"/>
            </a:endParaRPr>
          </a:p>
          <a:p>
            <a:pPr marL="342900" indent="-342900">
              <a:spcAft>
                <a:spcPts val="200"/>
              </a:spcAft>
              <a:buSzPct val="100000"/>
              <a:buChar char="•"/>
            </a:pPr>
            <a:r>
              <a:rPr lang="ja-JP" altLang="en-US" sz="1000">
                <a:latin typeface="+mn-ea"/>
                <a:cs typeface="Calibri" panose="020F0502020204030204" pitchFamily="34" charset="0"/>
              </a:rPr>
              <a:t>再委託先など、企業名等が未確定の箇所については、</a:t>
            </a:r>
            <a:r>
              <a:rPr lang="ja-JP" altLang="en-US" sz="1000">
                <a:latin typeface="Calibri" panose="020F0502020204030204" pitchFamily="34" charset="0"/>
                <a:cs typeface="Calibri" panose="020F0502020204030204" pitchFamily="34" charset="0"/>
              </a:rPr>
              <a:t>提出時点の想定で構いません。</a:t>
            </a:r>
            <a:endParaRPr lang="en-US" altLang="ja-JP" sz="1000">
              <a:latin typeface="+mn-ea"/>
              <a:cs typeface="Calibri" panose="020F0502020204030204" pitchFamily="34" charset="0"/>
            </a:endParaRPr>
          </a:p>
        </p:txBody>
      </p:sp>
    </p:spTree>
    <p:extLst>
      <p:ext uri="{BB962C8B-B14F-4D97-AF65-F5344CB8AC3E}">
        <p14:creationId xmlns:p14="http://schemas.microsoft.com/office/powerpoint/2010/main" val="32999087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98FA519A-7674-3648-0B33-D5DFD7B93DEE}"/>
              </a:ext>
            </a:extLst>
          </p:cNvPr>
          <p:cNvSpPr>
            <a:spLocks noGrp="1"/>
          </p:cNvSpPr>
          <p:nvPr>
            <p:ph type="sldNum" sz="quarter" idx="11"/>
          </p:nvPr>
        </p:nvSpPr>
        <p:spPr/>
        <p:txBody>
          <a:bodyPr/>
          <a:lstStyle/>
          <a:p>
            <a:fld id="{56E56C22-CD92-4A50-AAD1-E2171E0619BD}" type="slidenum">
              <a:rPr lang="ja-JP" altLang="en-US" smtClean="0"/>
              <a:pPr/>
              <a:t>12</a:t>
            </a:fld>
            <a:endParaRPr lang="ja-JP" altLang="en-US"/>
          </a:p>
        </p:txBody>
      </p:sp>
      <p:sp>
        <p:nvSpPr>
          <p:cNvPr id="3" name="テキスト プレースホルダー 2">
            <a:extLst>
              <a:ext uri="{FF2B5EF4-FFF2-40B4-BE49-F238E27FC236}">
                <a16:creationId xmlns:a16="http://schemas.microsoft.com/office/drawing/2014/main" id="{BF406595-1DEA-11CB-0F38-6CFA13CA22E3}"/>
              </a:ext>
            </a:extLst>
          </p:cNvPr>
          <p:cNvSpPr>
            <a:spLocks noGrp="1"/>
          </p:cNvSpPr>
          <p:nvPr>
            <p:ph type="body" sz="quarter" idx="16"/>
          </p:nvPr>
        </p:nvSpPr>
        <p:spPr/>
        <p:txBody>
          <a:bodyPr/>
          <a:lstStyle/>
          <a:p>
            <a:r>
              <a:rPr lang="en-US" altLang="ja-JP">
                <a:latin typeface="+mn-ea"/>
                <a:ea typeface="+mn-ea"/>
                <a:cs typeface="Calibri" panose="020F0502020204030204" pitchFamily="34" charset="0"/>
                <a:sym typeface="+mj-lt"/>
              </a:rPr>
              <a:t>#</a:t>
            </a:r>
            <a:r>
              <a:rPr lang="ja-JP" altLang="en-US">
                <a:latin typeface="+mn-ea"/>
                <a:ea typeface="+mn-ea"/>
                <a:cs typeface="Calibri" panose="020F0502020204030204" pitchFamily="34" charset="0"/>
                <a:sym typeface="+mj-lt"/>
              </a:rPr>
              <a:t>○（任意ページ）</a:t>
            </a:r>
            <a:r>
              <a:rPr lang="en-US" altLang="ja-JP">
                <a:latin typeface="+mn-ea"/>
                <a:ea typeface="+mn-ea"/>
                <a:cs typeface="Calibri" panose="020F0502020204030204" pitchFamily="34" charset="0"/>
                <a:sym typeface="+mj-lt"/>
              </a:rPr>
              <a:t>※</a:t>
            </a:r>
            <a:r>
              <a:rPr lang="ja-JP" altLang="en-US">
                <a:latin typeface="+mn-ea"/>
                <a:cs typeface="Calibri" panose="020F0502020204030204" pitchFamily="34" charset="0"/>
              </a:rPr>
              <a:t>記入なしの場合は提出時に当ページを要除外</a:t>
            </a:r>
            <a:endParaRPr lang="ja-JP" altLang="en-US">
              <a:latin typeface="+mn-ea"/>
              <a:ea typeface="+mn-ea"/>
              <a:cs typeface="Calibri" panose="020F0502020204030204" pitchFamily="34" charset="0"/>
            </a:endParaRPr>
          </a:p>
        </p:txBody>
      </p:sp>
      <p:sp>
        <p:nvSpPr>
          <p:cNvPr id="4" name="タイトル 3">
            <a:extLst>
              <a:ext uri="{FF2B5EF4-FFF2-40B4-BE49-F238E27FC236}">
                <a16:creationId xmlns:a16="http://schemas.microsoft.com/office/drawing/2014/main" id="{C8F20236-9D9B-1E31-AA28-EBABAFEC5A18}"/>
              </a:ext>
            </a:extLst>
          </p:cNvPr>
          <p:cNvSpPr>
            <a:spLocks noGrp="1"/>
          </p:cNvSpPr>
          <p:nvPr>
            <p:ph type="title"/>
          </p:nvPr>
        </p:nvSpPr>
        <p:spPr/>
        <p:txBody>
          <a:bodyPr/>
          <a:lstStyle/>
          <a:p>
            <a:r>
              <a:rPr lang="ja-JP" altLang="en-US">
                <a:latin typeface="+mn-ea"/>
                <a:cs typeface="Calibri" panose="020F0502020204030204" pitchFamily="34" charset="0"/>
              </a:rPr>
              <a:t>追加で補足資料の添付が必要となった際にご活用ください。</a:t>
            </a:r>
            <a:br>
              <a:rPr lang="en-US" altLang="ja-JP">
                <a:latin typeface="+mn-ea"/>
                <a:cs typeface="Calibri" panose="020F0502020204030204" pitchFamily="34" charset="0"/>
              </a:rPr>
            </a:br>
            <a:r>
              <a:rPr lang="ja-JP" altLang="en-US">
                <a:latin typeface="+mn-ea"/>
                <a:cs typeface="Calibri" panose="020F0502020204030204" pitchFamily="34" charset="0"/>
              </a:rPr>
              <a:t>（合計で</a:t>
            </a:r>
            <a:r>
              <a:rPr lang="en-US" altLang="ja-JP">
                <a:latin typeface="+mn-ea"/>
                <a:cs typeface="Calibri" panose="020F0502020204030204" pitchFamily="34" charset="0"/>
              </a:rPr>
              <a:t>15</a:t>
            </a:r>
            <a:r>
              <a:rPr lang="ja-JP" altLang="en-US">
                <a:latin typeface="+mn-ea"/>
                <a:cs typeface="Calibri" panose="020F0502020204030204" pitchFamily="34" charset="0"/>
              </a:rPr>
              <a:t>ページを目安に作成ください）</a:t>
            </a:r>
            <a:endParaRPr kumimoji="1" lang="ja-JP" altLang="en-US">
              <a:latin typeface="+mn-ea"/>
            </a:endParaRPr>
          </a:p>
        </p:txBody>
      </p:sp>
      <p:sp>
        <p:nvSpPr>
          <p:cNvPr id="6" name="Rectangle 3">
            <a:extLst>
              <a:ext uri="{FF2B5EF4-FFF2-40B4-BE49-F238E27FC236}">
                <a16:creationId xmlns:a16="http://schemas.microsoft.com/office/drawing/2014/main" id="{00CC2051-64AA-84E6-EE21-D877E3DDC439}"/>
              </a:ext>
            </a:extLst>
          </p:cNvPr>
          <p:cNvSpPr>
            <a:spLocks noChangeArrowheads="1"/>
          </p:cNvSpPr>
          <p:nvPr/>
        </p:nvSpPr>
        <p:spPr bwMode="gray">
          <a:xfrm>
            <a:off x="8077199" y="152400"/>
            <a:ext cx="910443" cy="604838"/>
          </a:xfrm>
          <a:prstGeom prst="rect">
            <a:avLst/>
          </a:prstGeom>
          <a:solidFill>
            <a:schemeClr val="bg1"/>
          </a:solidFill>
          <a:ln w="12700" algn="ctr">
            <a:solidFill>
              <a:schemeClr val="tx2"/>
            </a:solidFill>
            <a:miter lim="800000"/>
            <a:headEnd/>
            <a:tailEnd/>
          </a:ln>
        </p:spPr>
        <p:txBody>
          <a:bodyPr wrap="none" lIns="36000" tIns="36000" rIns="0" bIns="0" anchor="t"/>
          <a:lstStyle/>
          <a:p>
            <a:pPr>
              <a:defRPr/>
            </a:pPr>
            <a:r>
              <a:rPr lang="ja-JP" altLang="en-US" sz="700">
                <a:latin typeface="Calibri" panose="020F0502020204030204" pitchFamily="34" charset="0"/>
                <a:cs typeface="Calibri" panose="020F0502020204030204" pitchFamily="34" charset="0"/>
                <a:sym typeface="+mn-lt"/>
              </a:rPr>
              <a:t>事務局使用欄</a:t>
            </a:r>
            <a:endParaRPr lang="en-US" altLang="ja-JP" sz="700">
              <a:latin typeface="Calibri" panose="020F0502020204030204" pitchFamily="34" charset="0"/>
              <a:ea typeface="Calibri" panose="020F0502020204030204" pitchFamily="34" charset="0"/>
              <a:cs typeface="Calibri" panose="020F0502020204030204" pitchFamily="34" charset="0"/>
              <a:sym typeface="+mn-lt"/>
            </a:endParaRPr>
          </a:p>
          <a:p>
            <a:pPr algn="ctr">
              <a:defRPr/>
            </a:pPr>
            <a:endParaRPr lang="en-US" sz="1050">
              <a:latin typeface="Calibri" panose="020F0502020204030204" pitchFamily="34" charset="0"/>
              <a:ea typeface="Calibri" panose="020F0502020204030204" pitchFamily="34" charset="0"/>
              <a:cs typeface="Calibri" panose="020F0502020204030204" pitchFamily="34" charset="0"/>
              <a:sym typeface="+mn-lt"/>
            </a:endParaRPr>
          </a:p>
        </p:txBody>
      </p:sp>
    </p:spTree>
    <p:extLst>
      <p:ext uri="{BB962C8B-B14F-4D97-AF65-F5344CB8AC3E}">
        <p14:creationId xmlns:p14="http://schemas.microsoft.com/office/powerpoint/2010/main" val="11316972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72F067-DB5B-9197-7CAD-509AD51CD73B}"/>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0D7961ED-10CA-0BF0-81A4-076FED9DF36F}"/>
              </a:ext>
            </a:extLst>
          </p:cNvPr>
          <p:cNvSpPr/>
          <p:nvPr/>
        </p:nvSpPr>
        <p:spPr bwMode="gray">
          <a:xfrm>
            <a:off x="0" y="1307502"/>
            <a:ext cx="9144000" cy="2637984"/>
          </a:xfrm>
          <a:prstGeom prst="rect">
            <a:avLst/>
          </a:prstGeom>
          <a:solidFill>
            <a:srgbClr val="ED8B00"/>
          </a:solidFill>
          <a:ln w="12700" algn="ctr">
            <a:noFill/>
            <a:miter lim="800000"/>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defRPr lang="en-US"/>
            </a:defPPr>
            <a:lvl1pPr marL="0" algn="l" defTabSz="914400" rtl="0" eaLnBrk="1" fontAlgn="base" latinLnBrk="0" hangingPunct="1">
              <a:spcBef>
                <a:spcPct val="0"/>
              </a:spcBef>
              <a:spcAft>
                <a:spcPct val="0"/>
              </a:spcAft>
              <a:defRPr sz="1900" kern="1200">
                <a:solidFill>
                  <a:schemeClr val="tx1"/>
                </a:solidFill>
                <a:latin typeface="Arial"/>
                <a:ea typeface="+mn-ea"/>
                <a:cs typeface="Arial"/>
              </a:defRPr>
            </a:lvl1pPr>
            <a:lvl2pPr marL="429768" algn="l" defTabSz="914400" rtl="0" eaLnBrk="1" fontAlgn="base" latinLnBrk="0" hangingPunct="1">
              <a:spcBef>
                <a:spcPct val="0"/>
              </a:spcBef>
              <a:spcAft>
                <a:spcPct val="0"/>
              </a:spcAft>
              <a:defRPr sz="1900" kern="1200">
                <a:solidFill>
                  <a:schemeClr val="tx1"/>
                </a:solidFill>
                <a:latin typeface="Arial"/>
                <a:ea typeface="+mn-ea"/>
                <a:cs typeface="Arial"/>
              </a:defRPr>
            </a:lvl2pPr>
            <a:lvl3pPr marL="859536" algn="l" defTabSz="914400" rtl="0" eaLnBrk="1" fontAlgn="base" latinLnBrk="0" hangingPunct="1">
              <a:spcBef>
                <a:spcPct val="0"/>
              </a:spcBef>
              <a:spcAft>
                <a:spcPct val="0"/>
              </a:spcAft>
              <a:defRPr sz="1900" kern="1200">
                <a:solidFill>
                  <a:schemeClr val="tx1"/>
                </a:solidFill>
                <a:latin typeface="Arial"/>
                <a:ea typeface="+mn-ea"/>
                <a:cs typeface="Arial"/>
              </a:defRPr>
            </a:lvl3pPr>
            <a:lvl4pPr marL="1289304" algn="l" defTabSz="914400" rtl="0" eaLnBrk="1" fontAlgn="base" latinLnBrk="0" hangingPunct="1">
              <a:spcBef>
                <a:spcPct val="0"/>
              </a:spcBef>
              <a:spcAft>
                <a:spcPct val="0"/>
              </a:spcAft>
              <a:defRPr sz="1900" kern="1200">
                <a:solidFill>
                  <a:schemeClr val="tx1"/>
                </a:solidFill>
                <a:latin typeface="Arial"/>
                <a:ea typeface="+mn-ea"/>
                <a:cs typeface="Arial"/>
              </a:defRPr>
            </a:lvl4pPr>
            <a:lvl5pPr marL="1719072" algn="l" defTabSz="914400" rtl="0" eaLnBrk="1" fontAlgn="base" latinLnBrk="0" hangingPunct="1">
              <a:spcBef>
                <a:spcPct val="0"/>
              </a:spcBef>
              <a:spcAft>
                <a:spcPct val="0"/>
              </a:spcAft>
              <a:defRPr sz="1900" kern="1200">
                <a:solidFill>
                  <a:schemeClr val="tx1"/>
                </a:solidFill>
                <a:latin typeface="Arial"/>
                <a:ea typeface="+mn-ea"/>
                <a:cs typeface="Arial"/>
              </a:defRPr>
            </a:lvl5pPr>
            <a:lvl6pPr marL="2148840" algn="l" defTabSz="859536" rtl="0" eaLnBrk="1" latinLnBrk="0" hangingPunct="1">
              <a:defRPr sz="1900" kern="1200">
                <a:solidFill>
                  <a:schemeClr val="tx1"/>
                </a:solidFill>
                <a:latin typeface="Arial"/>
                <a:ea typeface="+mn-ea"/>
                <a:cs typeface="Arial"/>
              </a:defRPr>
            </a:lvl6pPr>
            <a:lvl7pPr marL="2578608" algn="l" defTabSz="859536" rtl="0" eaLnBrk="1" latinLnBrk="0" hangingPunct="1">
              <a:defRPr sz="1900" kern="1200">
                <a:solidFill>
                  <a:schemeClr val="tx1"/>
                </a:solidFill>
                <a:latin typeface="Arial"/>
                <a:ea typeface="+mn-ea"/>
                <a:cs typeface="Arial"/>
              </a:defRPr>
            </a:lvl7pPr>
            <a:lvl8pPr marL="3008376" algn="l" defTabSz="859536" rtl="0" eaLnBrk="1" latinLnBrk="0" hangingPunct="1">
              <a:defRPr sz="1900" kern="1200">
                <a:solidFill>
                  <a:schemeClr val="tx1"/>
                </a:solidFill>
                <a:latin typeface="Arial"/>
                <a:ea typeface="+mn-ea"/>
                <a:cs typeface="Arial"/>
              </a:defRPr>
            </a:lvl8pPr>
            <a:lvl9pPr marL="3438144" algn="l" defTabSz="859536" rtl="0" eaLnBrk="1" latinLnBrk="0" hangingPunct="1">
              <a:defRPr sz="1900" kern="1200">
                <a:solidFill>
                  <a:schemeClr val="tx1"/>
                </a:solidFill>
                <a:latin typeface="Arial"/>
                <a:ea typeface="+mn-ea"/>
                <a:cs typeface="Arial"/>
              </a:defRPr>
            </a:lvl9pPr>
          </a:lstStyle>
          <a:p>
            <a:pPr algn="ctr" defTabSz="914390" fontAlgn="auto"/>
            <a:endParaRPr lang="ja-JP" altLang="en-US" sz="1108">
              <a:solidFill>
                <a:schemeClr val="bg1"/>
              </a:solidFill>
              <a:latin typeface="+mn-lt"/>
              <a:cs typeface="+mn-cs"/>
            </a:endParaRPr>
          </a:p>
        </p:txBody>
      </p:sp>
      <p:sp>
        <p:nvSpPr>
          <p:cNvPr id="9" name="タイトル 2">
            <a:extLst>
              <a:ext uri="{FF2B5EF4-FFF2-40B4-BE49-F238E27FC236}">
                <a16:creationId xmlns:a16="http://schemas.microsoft.com/office/drawing/2014/main" id="{8FF39AFB-FBB1-F1D9-4B42-EB43F988FEEB}"/>
              </a:ext>
            </a:extLst>
          </p:cNvPr>
          <p:cNvSpPr txBox="1"/>
          <p:nvPr/>
        </p:nvSpPr>
        <p:spPr bwMode="gray">
          <a:xfrm>
            <a:off x="1398812" y="1493065"/>
            <a:ext cx="6346377" cy="2266858"/>
          </a:xfrm>
          <a:prstGeom prst="rect">
            <a:avLst/>
          </a:prstGeom>
        </p:spPr>
        <p:txBody>
          <a:bodyPr vert="horz" lIns="0" tIns="0" rIns="0" bIns="0" rtlCol="0" anchor="ctr" anchorCtr="0">
            <a:noAutofit/>
          </a:bodyPr>
          <a:lstStyle>
            <a:defPPr>
              <a:defRPr lang="en-US"/>
            </a:defPPr>
            <a:lvl1pPr marL="0" algn="l" defTabSz="990564" rtl="0" eaLnBrk="1" fontAlgn="base" latinLnBrk="0" hangingPunct="1">
              <a:lnSpc>
                <a:spcPct val="100000"/>
              </a:lnSpc>
              <a:spcBef>
                <a:spcPct val="0"/>
              </a:spcBef>
              <a:spcAft>
                <a:spcPct val="0"/>
              </a:spcAft>
              <a:buNone/>
              <a:defRPr kumimoji="1" sz="2000" b="1" kern="1200" baseline="0">
                <a:solidFill>
                  <a:schemeClr val="tx1"/>
                </a:solidFill>
                <a:latin typeface="+mj-lt"/>
                <a:ea typeface="+mj-ea"/>
                <a:cs typeface="+mj-cs"/>
                <a:sym typeface="+mj-lt"/>
              </a:defRPr>
            </a:lvl1pPr>
            <a:lvl2pPr marL="429768" algn="l" defTabSz="914400" rtl="0" eaLnBrk="1" fontAlgn="base" latinLnBrk="0" hangingPunct="1">
              <a:spcBef>
                <a:spcPct val="0"/>
              </a:spcBef>
              <a:spcAft>
                <a:spcPct val="0"/>
              </a:spcAft>
              <a:defRPr sz="1900" kern="1200">
                <a:solidFill>
                  <a:schemeClr val="tx1"/>
                </a:solidFill>
                <a:latin typeface="Arial"/>
                <a:ea typeface="+mn-ea"/>
                <a:cs typeface="Arial"/>
              </a:defRPr>
            </a:lvl2pPr>
            <a:lvl3pPr marL="859536" algn="l" defTabSz="914400" rtl="0" eaLnBrk="1" fontAlgn="base" latinLnBrk="0" hangingPunct="1">
              <a:spcBef>
                <a:spcPct val="0"/>
              </a:spcBef>
              <a:spcAft>
                <a:spcPct val="0"/>
              </a:spcAft>
              <a:defRPr sz="1900" kern="1200">
                <a:solidFill>
                  <a:schemeClr val="tx1"/>
                </a:solidFill>
                <a:latin typeface="Arial"/>
                <a:ea typeface="+mn-ea"/>
                <a:cs typeface="Arial"/>
              </a:defRPr>
            </a:lvl3pPr>
            <a:lvl4pPr marL="1289304" algn="l" defTabSz="914400" rtl="0" eaLnBrk="1" fontAlgn="base" latinLnBrk="0" hangingPunct="1">
              <a:spcBef>
                <a:spcPct val="0"/>
              </a:spcBef>
              <a:spcAft>
                <a:spcPct val="0"/>
              </a:spcAft>
              <a:defRPr sz="1900" kern="1200">
                <a:solidFill>
                  <a:schemeClr val="tx1"/>
                </a:solidFill>
                <a:latin typeface="Arial"/>
                <a:ea typeface="+mn-ea"/>
                <a:cs typeface="Arial"/>
              </a:defRPr>
            </a:lvl4pPr>
            <a:lvl5pPr marL="1719072" algn="l" defTabSz="914400" rtl="0" eaLnBrk="1" fontAlgn="base" latinLnBrk="0" hangingPunct="1">
              <a:spcBef>
                <a:spcPct val="0"/>
              </a:spcBef>
              <a:spcAft>
                <a:spcPct val="0"/>
              </a:spcAft>
              <a:defRPr sz="1900" kern="1200">
                <a:solidFill>
                  <a:schemeClr val="tx1"/>
                </a:solidFill>
                <a:latin typeface="Arial"/>
                <a:ea typeface="+mn-ea"/>
                <a:cs typeface="Arial"/>
              </a:defRPr>
            </a:lvl5pPr>
            <a:lvl6pPr marL="2148840" algn="l" defTabSz="859536" rtl="0" eaLnBrk="1" latinLnBrk="0" hangingPunct="1">
              <a:defRPr sz="1900" kern="1200">
                <a:solidFill>
                  <a:schemeClr val="tx1"/>
                </a:solidFill>
                <a:latin typeface="Arial"/>
                <a:ea typeface="+mn-ea"/>
                <a:cs typeface="Arial"/>
              </a:defRPr>
            </a:lvl6pPr>
            <a:lvl7pPr marL="2578608" algn="l" defTabSz="859536" rtl="0" eaLnBrk="1" latinLnBrk="0" hangingPunct="1">
              <a:defRPr sz="1900" kern="1200">
                <a:solidFill>
                  <a:schemeClr val="tx1"/>
                </a:solidFill>
                <a:latin typeface="Arial"/>
                <a:ea typeface="+mn-ea"/>
                <a:cs typeface="Arial"/>
              </a:defRPr>
            </a:lvl7pPr>
            <a:lvl8pPr marL="3008376" algn="l" defTabSz="859536" rtl="0" eaLnBrk="1" latinLnBrk="0" hangingPunct="1">
              <a:defRPr sz="1900" kern="1200">
                <a:solidFill>
                  <a:schemeClr val="tx1"/>
                </a:solidFill>
                <a:latin typeface="Arial"/>
                <a:ea typeface="+mn-ea"/>
                <a:cs typeface="Arial"/>
              </a:defRPr>
            </a:lvl8pPr>
            <a:lvl9pPr marL="3438144" algn="l" defTabSz="859536" rtl="0" eaLnBrk="1" latinLnBrk="0" hangingPunct="1">
              <a:defRPr sz="1900" kern="1200">
                <a:solidFill>
                  <a:schemeClr val="tx1"/>
                </a:solidFill>
                <a:latin typeface="Arial"/>
                <a:ea typeface="+mn-ea"/>
                <a:cs typeface="Arial"/>
              </a:defRPr>
            </a:lvl9pPr>
          </a:lstStyle>
          <a:p>
            <a:pPr algn="ctr" fontAlgn="auto">
              <a:spcBef>
                <a:spcPts val="554"/>
              </a:spcBef>
              <a:spcAft>
                <a:spcPts val="1662"/>
              </a:spcAft>
            </a:pPr>
            <a:r>
              <a:rPr lang="ja-JP" altLang="en-US" sz="2585">
                <a:solidFill>
                  <a:schemeClr val="bg1"/>
                </a:solidFill>
                <a:latin typeface="+mn-ea"/>
                <a:ea typeface="+mn-ea"/>
              </a:rPr>
              <a:t>令和8年度</a:t>
            </a:r>
            <a:endParaRPr lang="en-US" altLang="ja-JP" sz="2585">
              <a:solidFill>
                <a:schemeClr val="bg1"/>
              </a:solidFill>
              <a:latin typeface="+mn-ea"/>
              <a:ea typeface="+mn-ea"/>
            </a:endParaRPr>
          </a:p>
          <a:p>
            <a:pPr algn="ctr" fontAlgn="auto">
              <a:spcBef>
                <a:spcPts val="554"/>
              </a:spcBef>
              <a:spcAft>
                <a:spcPts val="1662"/>
              </a:spcAft>
            </a:pPr>
            <a:r>
              <a:rPr lang="ja-JP" altLang="en-US" sz="2550">
                <a:solidFill>
                  <a:schemeClr val="bg1"/>
                </a:solidFill>
                <a:latin typeface="+mn-ea"/>
                <a:ea typeface="+mn-ea"/>
              </a:rPr>
              <a:t>スポーツを活用した地域活性化に係る</a:t>
            </a:r>
            <a:br>
              <a:rPr lang="en-US" altLang="ja-JP" sz="2550">
                <a:latin typeface="+mn-ea"/>
                <a:ea typeface="+mn-ea"/>
              </a:rPr>
            </a:br>
            <a:r>
              <a:rPr lang="ja-JP" altLang="en-US" sz="2550">
                <a:solidFill>
                  <a:schemeClr val="bg1"/>
                </a:solidFill>
                <a:latin typeface="+mn-ea"/>
                <a:ea typeface="+mn-ea"/>
              </a:rPr>
              <a:t>先行モデル形成支援事業
エントリーシート（記入例）</a:t>
            </a:r>
            <a:endParaRPr lang="ja-JP" altLang="en-US" sz="3692">
              <a:solidFill>
                <a:schemeClr val="bg1"/>
              </a:solidFill>
              <a:latin typeface="+mn-ea"/>
              <a:ea typeface="+mn-ea"/>
            </a:endParaRPr>
          </a:p>
        </p:txBody>
      </p:sp>
      <p:sp>
        <p:nvSpPr>
          <p:cNvPr id="5" name="タイトル 2">
            <a:extLst>
              <a:ext uri="{FF2B5EF4-FFF2-40B4-BE49-F238E27FC236}">
                <a16:creationId xmlns:a16="http://schemas.microsoft.com/office/drawing/2014/main" id="{3F52B954-6BDA-712B-3F76-95C06864FB70}"/>
              </a:ext>
            </a:extLst>
          </p:cNvPr>
          <p:cNvSpPr txBox="1"/>
          <p:nvPr/>
        </p:nvSpPr>
        <p:spPr bwMode="gray">
          <a:xfrm>
            <a:off x="1515942" y="4888430"/>
            <a:ext cx="6229247" cy="1811473"/>
          </a:xfrm>
          <a:prstGeom prst="rect">
            <a:avLst/>
          </a:prstGeom>
        </p:spPr>
        <p:txBody>
          <a:bodyPr vert="horz" lIns="0" tIns="0" rIns="0" bIns="0" rtlCol="0" anchor="ctr" anchorCtr="0">
            <a:noAutofit/>
          </a:bodyPr>
          <a:lstStyle>
            <a:defPPr>
              <a:defRPr lang="en-US"/>
            </a:defPPr>
            <a:lvl1pPr marL="0" algn="l" defTabSz="990564" rtl="0" eaLnBrk="1" fontAlgn="base" latinLnBrk="0" hangingPunct="1">
              <a:lnSpc>
                <a:spcPct val="100000"/>
              </a:lnSpc>
              <a:spcBef>
                <a:spcPct val="0"/>
              </a:spcBef>
              <a:spcAft>
                <a:spcPct val="0"/>
              </a:spcAft>
              <a:buNone/>
              <a:defRPr kumimoji="1" sz="2000" b="1" kern="1200" baseline="0">
                <a:solidFill>
                  <a:schemeClr val="tx1"/>
                </a:solidFill>
                <a:latin typeface="+mj-lt"/>
                <a:ea typeface="+mj-ea"/>
                <a:cs typeface="+mj-cs"/>
                <a:sym typeface="+mj-lt"/>
              </a:defRPr>
            </a:lvl1pPr>
            <a:lvl2pPr marL="429768" algn="l" defTabSz="914400" rtl="0" eaLnBrk="1" fontAlgn="base" latinLnBrk="0" hangingPunct="1">
              <a:spcBef>
                <a:spcPct val="0"/>
              </a:spcBef>
              <a:spcAft>
                <a:spcPct val="0"/>
              </a:spcAft>
              <a:defRPr sz="1900" kern="1200">
                <a:solidFill>
                  <a:schemeClr val="tx1"/>
                </a:solidFill>
                <a:latin typeface="Arial"/>
                <a:ea typeface="+mn-ea"/>
                <a:cs typeface="Arial"/>
              </a:defRPr>
            </a:lvl2pPr>
            <a:lvl3pPr marL="859536" algn="l" defTabSz="914400" rtl="0" eaLnBrk="1" fontAlgn="base" latinLnBrk="0" hangingPunct="1">
              <a:spcBef>
                <a:spcPct val="0"/>
              </a:spcBef>
              <a:spcAft>
                <a:spcPct val="0"/>
              </a:spcAft>
              <a:defRPr sz="1900" kern="1200">
                <a:solidFill>
                  <a:schemeClr val="tx1"/>
                </a:solidFill>
                <a:latin typeface="Arial"/>
                <a:ea typeface="+mn-ea"/>
                <a:cs typeface="Arial"/>
              </a:defRPr>
            </a:lvl3pPr>
            <a:lvl4pPr marL="1289304" algn="l" defTabSz="914400" rtl="0" eaLnBrk="1" fontAlgn="base" latinLnBrk="0" hangingPunct="1">
              <a:spcBef>
                <a:spcPct val="0"/>
              </a:spcBef>
              <a:spcAft>
                <a:spcPct val="0"/>
              </a:spcAft>
              <a:defRPr sz="1900" kern="1200">
                <a:solidFill>
                  <a:schemeClr val="tx1"/>
                </a:solidFill>
                <a:latin typeface="Arial"/>
                <a:ea typeface="+mn-ea"/>
                <a:cs typeface="Arial"/>
              </a:defRPr>
            </a:lvl4pPr>
            <a:lvl5pPr marL="1719072" algn="l" defTabSz="914400" rtl="0" eaLnBrk="1" fontAlgn="base" latinLnBrk="0" hangingPunct="1">
              <a:spcBef>
                <a:spcPct val="0"/>
              </a:spcBef>
              <a:spcAft>
                <a:spcPct val="0"/>
              </a:spcAft>
              <a:defRPr sz="1900" kern="1200">
                <a:solidFill>
                  <a:schemeClr val="tx1"/>
                </a:solidFill>
                <a:latin typeface="Arial"/>
                <a:ea typeface="+mn-ea"/>
                <a:cs typeface="Arial"/>
              </a:defRPr>
            </a:lvl5pPr>
            <a:lvl6pPr marL="2148840" algn="l" defTabSz="859536" rtl="0" eaLnBrk="1" latinLnBrk="0" hangingPunct="1">
              <a:defRPr sz="1900" kern="1200">
                <a:solidFill>
                  <a:schemeClr val="tx1"/>
                </a:solidFill>
                <a:latin typeface="Arial"/>
                <a:ea typeface="+mn-ea"/>
                <a:cs typeface="Arial"/>
              </a:defRPr>
            </a:lvl6pPr>
            <a:lvl7pPr marL="2578608" algn="l" defTabSz="859536" rtl="0" eaLnBrk="1" latinLnBrk="0" hangingPunct="1">
              <a:defRPr sz="1900" kern="1200">
                <a:solidFill>
                  <a:schemeClr val="tx1"/>
                </a:solidFill>
                <a:latin typeface="Arial"/>
                <a:ea typeface="+mn-ea"/>
                <a:cs typeface="Arial"/>
              </a:defRPr>
            </a:lvl7pPr>
            <a:lvl8pPr marL="3008376" algn="l" defTabSz="859536" rtl="0" eaLnBrk="1" latinLnBrk="0" hangingPunct="1">
              <a:defRPr sz="1900" kern="1200">
                <a:solidFill>
                  <a:schemeClr val="tx1"/>
                </a:solidFill>
                <a:latin typeface="Arial"/>
                <a:ea typeface="+mn-ea"/>
                <a:cs typeface="Arial"/>
              </a:defRPr>
            </a:lvl8pPr>
            <a:lvl9pPr marL="3438144" algn="l" defTabSz="859536" rtl="0" eaLnBrk="1" latinLnBrk="0" hangingPunct="1">
              <a:defRPr sz="1900" kern="1200">
                <a:solidFill>
                  <a:schemeClr val="tx1"/>
                </a:solidFill>
                <a:latin typeface="Arial"/>
                <a:ea typeface="+mn-ea"/>
                <a:cs typeface="Arial"/>
              </a:defRPr>
            </a:lvl9pPr>
          </a:lstStyle>
          <a:p>
            <a:pPr algn="ctr" fontAlgn="auto">
              <a:spcBef>
                <a:spcPts val="277"/>
              </a:spcBef>
            </a:pPr>
            <a:r>
              <a:rPr lang="ja-JP" altLang="en-US" sz="2215">
                <a:latin typeface="+mn-ea"/>
              </a:rPr>
              <a:t>令和</a:t>
            </a:r>
            <a:r>
              <a:rPr lang="en-US" altLang="ja-JP" sz="2215">
                <a:latin typeface="+mn-ea"/>
              </a:rPr>
              <a:t>8</a:t>
            </a:r>
            <a:r>
              <a:rPr lang="ja-JP" altLang="en-US" sz="2215">
                <a:latin typeface="+mn-ea"/>
              </a:rPr>
              <a:t>年</a:t>
            </a:r>
            <a:r>
              <a:rPr lang="en-US" altLang="ja-JP" sz="2215">
                <a:latin typeface="+mn-ea"/>
              </a:rPr>
              <a:t>8月28日</a:t>
            </a:r>
          </a:p>
          <a:p>
            <a:pPr algn="ctr"/>
            <a:r>
              <a:rPr lang="ja-JP" altLang="en-US" sz="2215">
                <a:latin typeface="+mn-ea"/>
              </a:rPr>
              <a:t>スポーツ庁</a:t>
            </a:r>
            <a:endParaRPr lang="en-US" altLang="ja-JP" sz="2215">
              <a:latin typeface="+mn-ea"/>
            </a:endParaRPr>
          </a:p>
          <a:p>
            <a:pPr algn="ctr"/>
            <a:endParaRPr lang="en-US" altLang="ja-JP" sz="1477">
              <a:latin typeface="+mn-ea"/>
              <a:ea typeface="+mn-ea"/>
            </a:endParaRPr>
          </a:p>
          <a:p>
            <a:pPr algn="ctr"/>
            <a:r>
              <a:rPr lang="ja-JP" altLang="en-US" sz="1477">
                <a:latin typeface="+mn-ea"/>
                <a:ea typeface="+mn-ea"/>
              </a:rPr>
              <a:t>令和</a:t>
            </a:r>
            <a:r>
              <a:rPr lang="en-US" altLang="ja-JP" sz="1477">
                <a:latin typeface="+mn-ea"/>
                <a:ea typeface="+mn-ea"/>
              </a:rPr>
              <a:t>8</a:t>
            </a:r>
            <a:r>
              <a:rPr lang="ja-JP" altLang="en-US" sz="1477">
                <a:latin typeface="+mn-ea"/>
                <a:ea typeface="+mn-ea"/>
              </a:rPr>
              <a:t>年度 スポーツを活用した自律的地域成長促進事業 事務局</a:t>
            </a:r>
          </a:p>
          <a:p>
            <a:pPr algn="ctr"/>
            <a:r>
              <a:rPr lang="ja-JP" altLang="en-US" sz="1477">
                <a:latin typeface="+mn-ea"/>
              </a:rPr>
              <a:t>（事務局：</a:t>
            </a:r>
            <a:r>
              <a:rPr lang="ja-JP" altLang="ja-JP" sz="1477">
                <a:latin typeface="+mn-ea"/>
              </a:rPr>
              <a:t>合同会社デロイトトーマツ</a:t>
            </a:r>
            <a:r>
              <a:rPr lang="ja-JP" altLang="en-US" sz="1477">
                <a:latin typeface="+mn-ea"/>
              </a:rPr>
              <a:t>）</a:t>
            </a:r>
            <a:endParaRPr lang="en-US" altLang="ja-JP" sz="1477">
              <a:solidFill>
                <a:srgbClr val="FF0000"/>
              </a:solidFill>
              <a:latin typeface="+mn-ea"/>
              <a:ea typeface="+mn-ea"/>
            </a:endParaRPr>
          </a:p>
        </p:txBody>
      </p:sp>
      <p:sp>
        <p:nvSpPr>
          <p:cNvPr id="8" name="Rectangle 3">
            <a:extLst>
              <a:ext uri="{FF2B5EF4-FFF2-40B4-BE49-F238E27FC236}">
                <a16:creationId xmlns:a16="http://schemas.microsoft.com/office/drawing/2014/main" id="{69BC08D6-533D-6A87-7039-45E1C94B948D}"/>
              </a:ext>
            </a:extLst>
          </p:cNvPr>
          <p:cNvSpPr>
            <a:spLocks noChangeArrowheads="1"/>
          </p:cNvSpPr>
          <p:nvPr/>
        </p:nvSpPr>
        <p:spPr bwMode="gray">
          <a:xfrm>
            <a:off x="7846183" y="82304"/>
            <a:ext cx="1234878" cy="359700"/>
          </a:xfrm>
          <a:prstGeom prst="rect">
            <a:avLst/>
          </a:prstGeom>
          <a:solidFill>
            <a:srgbClr val="ED8B00"/>
          </a:solidFill>
          <a:ln w="12700" algn="ctr">
            <a:noFill/>
            <a:miter lim="800000"/>
            <a:headEnd/>
            <a:tailEnd/>
          </a:ln>
        </p:spPr>
        <p:txBody>
          <a:bodyPr wrap="none" lIns="36000" tIns="36000" rIns="0" bIns="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white"/>
                </a:solidFill>
                <a:effectLst/>
                <a:uLnTx/>
                <a:uFillTx/>
                <a:latin typeface="Yu Gothic UI"/>
                <a:ea typeface="Yu Gothic UI"/>
                <a:cs typeface="+mn-cs"/>
                <a:sym typeface="+mn-lt"/>
              </a:rPr>
              <a:t>記入例</a:t>
            </a:r>
            <a:endParaRPr kumimoji="1" lang="en-US" sz="1200" b="1" i="0" u="none" strike="noStrike" kern="1200" cap="none" spc="0" normalizeH="0" baseline="0" noProof="0">
              <a:ln>
                <a:noFill/>
              </a:ln>
              <a:solidFill>
                <a:prstClr val="white"/>
              </a:solidFill>
              <a:effectLst/>
              <a:uLnTx/>
              <a:uFillTx/>
              <a:latin typeface="Yu Gothic UI"/>
              <a:ea typeface="Yu Gothic UI"/>
              <a:cs typeface="+mn-cs"/>
              <a:sym typeface="+mn-lt"/>
            </a:endParaRPr>
          </a:p>
        </p:txBody>
      </p:sp>
    </p:spTree>
    <p:extLst>
      <p:ext uri="{BB962C8B-B14F-4D97-AF65-F5344CB8AC3E}">
        <p14:creationId xmlns:p14="http://schemas.microsoft.com/office/powerpoint/2010/main" val="2508346443"/>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788E79-2A4A-096D-7B10-A5045C0E7D27}"/>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9C28C194-7D1C-43B1-86D6-41D4AE2F6D38}"/>
              </a:ext>
            </a:extLst>
          </p:cNvPr>
          <p:cNvSpPr>
            <a:spLocks noGrp="1"/>
          </p:cNvSpPr>
          <p:nvPr>
            <p:ph type="sldNum" sz="quarter" idx="11"/>
          </p:nvPr>
        </p:nvSpPr>
        <p:spPr/>
        <p:txBody>
          <a:bodyPr/>
          <a:lstStyle/>
          <a:p>
            <a:fld id="{56E56C22-CD92-4A50-AAD1-E2171E0619BD}" type="slidenum">
              <a:rPr lang="ja-JP" altLang="en-US" smtClean="0"/>
              <a:pPr/>
              <a:t>14</a:t>
            </a:fld>
            <a:endParaRPr lang="ja-JP" altLang="en-US"/>
          </a:p>
        </p:txBody>
      </p:sp>
      <p:sp>
        <p:nvSpPr>
          <p:cNvPr id="3" name="テキスト プレースホルダー 2">
            <a:extLst>
              <a:ext uri="{FF2B5EF4-FFF2-40B4-BE49-F238E27FC236}">
                <a16:creationId xmlns:a16="http://schemas.microsoft.com/office/drawing/2014/main" id="{C971A1F0-9CBD-97B7-7CD2-1F498CEF9E6F}"/>
              </a:ext>
            </a:extLst>
          </p:cNvPr>
          <p:cNvSpPr>
            <a:spLocks noGrp="1"/>
          </p:cNvSpPr>
          <p:nvPr>
            <p:ph type="body" sz="quarter" idx="16"/>
          </p:nvPr>
        </p:nvSpPr>
        <p:spPr/>
        <p:txBody>
          <a:bodyPr/>
          <a:lstStyle/>
          <a:p>
            <a:r>
              <a:rPr lang="en-US" altLang="ja-JP">
                <a:latin typeface="+mn-ea"/>
                <a:cs typeface="Calibri" panose="020F0502020204030204" pitchFamily="34" charset="0"/>
                <a:sym typeface="+mj-lt"/>
              </a:rPr>
              <a:t>#1</a:t>
            </a:r>
            <a:r>
              <a:rPr lang="ja-JP" altLang="en-US">
                <a:latin typeface="+mn-ea"/>
                <a:cs typeface="Calibri" panose="020F0502020204030204" pitchFamily="34" charset="0"/>
                <a:sym typeface="+mj-lt"/>
              </a:rPr>
              <a:t>：基礎情報</a:t>
            </a:r>
            <a:endParaRPr lang="en-US" altLang="ja-JP">
              <a:latin typeface="+mn-ea"/>
              <a:cs typeface="Calibri" panose="020F0502020204030204" pitchFamily="34" charset="0"/>
              <a:sym typeface="+mj-lt"/>
            </a:endParaRPr>
          </a:p>
        </p:txBody>
      </p:sp>
      <p:sp>
        <p:nvSpPr>
          <p:cNvPr id="4" name="タイトル 3">
            <a:extLst>
              <a:ext uri="{FF2B5EF4-FFF2-40B4-BE49-F238E27FC236}">
                <a16:creationId xmlns:a16="http://schemas.microsoft.com/office/drawing/2014/main" id="{D51BECEC-A965-F08D-5DC8-5F066446FC1F}"/>
              </a:ext>
            </a:extLst>
          </p:cNvPr>
          <p:cNvSpPr>
            <a:spLocks noGrp="1"/>
          </p:cNvSpPr>
          <p:nvPr>
            <p:ph type="title"/>
          </p:nvPr>
        </p:nvSpPr>
        <p:spPr/>
        <p:txBody>
          <a:bodyPr/>
          <a:lstStyle/>
          <a:p>
            <a:r>
              <a:rPr lang="ja-JP" altLang="en-US">
                <a:latin typeface="Calibri" panose="020F0502020204030204" pitchFamily="34" charset="0"/>
                <a:cs typeface="Calibri" panose="020F0502020204030204" pitchFamily="34" charset="0"/>
              </a:rPr>
              <a:t>貴団体</a:t>
            </a:r>
            <a:r>
              <a:rPr lang="ja-JP" altLang="ja-JP">
                <a:latin typeface="Calibri" panose="020F0502020204030204" pitchFamily="34" charset="0"/>
                <a:cs typeface="Calibri" panose="020F0502020204030204" pitchFamily="34" charset="0"/>
              </a:rPr>
              <a:t>の</a:t>
            </a:r>
            <a:r>
              <a:rPr lang="ja-JP" altLang="en-US">
                <a:latin typeface="Calibri" panose="020F0502020204030204" pitchFamily="34" charset="0"/>
                <a:cs typeface="Calibri" panose="020F0502020204030204" pitchFamily="34" charset="0"/>
              </a:rPr>
              <a:t>基礎</a:t>
            </a:r>
            <a:r>
              <a:rPr lang="ja-JP" altLang="ja-JP">
                <a:latin typeface="Calibri" panose="020F0502020204030204" pitchFamily="34" charset="0"/>
                <a:cs typeface="Calibri" panose="020F0502020204030204" pitchFamily="34" charset="0"/>
              </a:rPr>
              <a:t>情報</a:t>
            </a:r>
            <a:r>
              <a:rPr lang="ja-JP" altLang="en-US">
                <a:latin typeface="Calibri" panose="020F0502020204030204" pitchFamily="34" charset="0"/>
                <a:cs typeface="Calibri" panose="020F0502020204030204" pitchFamily="34" charset="0"/>
              </a:rPr>
              <a:t>を簡潔にご記入ください。</a:t>
            </a:r>
            <a:br>
              <a:rPr lang="en-US" altLang="ja-JP">
                <a:latin typeface="Calibri" panose="020F0502020204030204" pitchFamily="34" charset="0"/>
                <a:cs typeface="Calibri" panose="020F0502020204030204" pitchFamily="34" charset="0"/>
              </a:rPr>
            </a:br>
            <a:r>
              <a:rPr lang="ja-JP" altLang="en-US">
                <a:latin typeface="Calibri" panose="020F0502020204030204" pitchFamily="34" charset="0"/>
                <a:cs typeface="Calibri" panose="020F0502020204030204" pitchFamily="34" charset="0"/>
              </a:rPr>
              <a:t>（改行以外のフォーマット変更は不可）</a:t>
            </a:r>
            <a:endParaRPr kumimoji="1" lang="ja-JP" altLang="en-US"/>
          </a:p>
        </p:txBody>
      </p:sp>
      <p:graphicFrame>
        <p:nvGraphicFramePr>
          <p:cNvPr id="6" name="表 5">
            <a:extLst>
              <a:ext uri="{FF2B5EF4-FFF2-40B4-BE49-F238E27FC236}">
                <a16:creationId xmlns:a16="http://schemas.microsoft.com/office/drawing/2014/main" id="{9F9E988B-1189-8788-6E86-8FA16763612A}"/>
              </a:ext>
            </a:extLst>
          </p:cNvPr>
          <p:cNvGraphicFramePr>
            <a:graphicFrameLocks noGrp="1"/>
          </p:cNvGraphicFramePr>
          <p:nvPr>
            <p:extLst>
              <p:ext uri="{D42A27DB-BD31-4B8C-83A1-F6EECF244321}">
                <p14:modId xmlns:p14="http://schemas.microsoft.com/office/powerpoint/2010/main" val="496852768"/>
              </p:ext>
            </p:extLst>
          </p:nvPr>
        </p:nvGraphicFramePr>
        <p:xfrm>
          <a:off x="190501" y="1011149"/>
          <a:ext cx="8797142" cy="5576847"/>
        </p:xfrm>
        <a:graphic>
          <a:graphicData uri="http://schemas.openxmlformats.org/drawingml/2006/table">
            <a:tbl>
              <a:tblPr firstRow="1" bandRow="1">
                <a:tableStyleId>{5C22544A-7EE6-4342-B048-85BDC9FD1C3A}</a:tableStyleId>
              </a:tblPr>
              <a:tblGrid>
                <a:gridCol w="350519">
                  <a:extLst>
                    <a:ext uri="{9D8B030D-6E8A-4147-A177-3AD203B41FA5}">
                      <a16:colId xmlns:a16="http://schemas.microsoft.com/office/drawing/2014/main" val="755741673"/>
                    </a:ext>
                  </a:extLst>
                </a:gridCol>
                <a:gridCol w="1920240">
                  <a:extLst>
                    <a:ext uri="{9D8B030D-6E8A-4147-A177-3AD203B41FA5}">
                      <a16:colId xmlns:a16="http://schemas.microsoft.com/office/drawing/2014/main" val="1423111168"/>
                    </a:ext>
                  </a:extLst>
                </a:gridCol>
                <a:gridCol w="6526383">
                  <a:extLst>
                    <a:ext uri="{9D8B030D-6E8A-4147-A177-3AD203B41FA5}">
                      <a16:colId xmlns:a16="http://schemas.microsoft.com/office/drawing/2014/main" val="2776404683"/>
                    </a:ext>
                  </a:extLst>
                </a:gridCol>
              </a:tblGrid>
              <a:tr h="516007">
                <a:tc>
                  <a:txBody>
                    <a:bodyPr/>
                    <a:lstStyle/>
                    <a:p>
                      <a:pPr algn="ctr"/>
                      <a:r>
                        <a:rPr kumimoji="1" lang="en-US" altLang="ja-JP" sz="1400" b="1">
                          <a:latin typeface="+mn-ea"/>
                          <a:ea typeface="+mn-ea"/>
                        </a:rPr>
                        <a:t>#</a:t>
                      </a:r>
                      <a:endParaRPr kumimoji="1" lang="ja-JP" altLang="en-US" sz="1400" b="1">
                        <a:latin typeface="+mn-ea"/>
                        <a:ea typeface="+mn-ea"/>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tx1"/>
                    </a:solidFill>
                  </a:tcPr>
                </a:tc>
                <a:tc>
                  <a:txBody>
                    <a:bodyPr/>
                    <a:lstStyle/>
                    <a:p>
                      <a:pPr algn="ctr"/>
                      <a:r>
                        <a:rPr kumimoji="1" lang="ja-JP" altLang="en-US" sz="1400" b="1">
                          <a:latin typeface="+mn-ea"/>
                          <a:ea typeface="+mn-ea"/>
                        </a:rPr>
                        <a:t>項目</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tx1"/>
                    </a:solidFill>
                  </a:tcPr>
                </a:tc>
                <a:tc>
                  <a:txBody>
                    <a:bodyPr/>
                    <a:lstStyle/>
                    <a:p>
                      <a:pPr algn="ctr"/>
                      <a:r>
                        <a:rPr kumimoji="1" lang="ja-JP" altLang="en-US" sz="1400" b="1">
                          <a:latin typeface="+mn-ea"/>
                          <a:ea typeface="+mn-ea"/>
                        </a:rPr>
                        <a:t>記入欄</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tx1"/>
                    </a:solidFill>
                  </a:tcPr>
                </a:tc>
                <a:extLst>
                  <a:ext uri="{0D108BD9-81ED-4DB2-BD59-A6C34878D82A}">
                    <a16:rowId xmlns:a16="http://schemas.microsoft.com/office/drawing/2014/main" val="316583741"/>
                  </a:ext>
                </a:extLst>
              </a:tr>
              <a:tr h="506084">
                <a:tc>
                  <a:txBody>
                    <a:bodyPr/>
                    <a:lstStyle/>
                    <a:p>
                      <a:pPr algn="ctr"/>
                      <a:r>
                        <a:rPr kumimoji="1" lang="en-US" altLang="ja-JP" sz="1400" b="1">
                          <a:latin typeface="+mn-ea"/>
                          <a:ea typeface="+mn-ea"/>
                        </a:rPr>
                        <a:t>1</a:t>
                      </a:r>
                      <a:endParaRPr kumimoji="1" lang="ja-JP" altLang="en-US" sz="1400" b="1">
                        <a:latin typeface="+mn-ea"/>
                        <a:ea typeface="+mn-ea"/>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kumimoji="1" lang="ja-JP" altLang="en-US" sz="1400" b="1">
                          <a:latin typeface="+mn-ea"/>
                          <a:ea typeface="+mn-ea"/>
                        </a:rPr>
                        <a:t>自治体名</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a:r>
                        <a:rPr kumimoji="1" lang="ja-JP" altLang="en-US" sz="1400">
                          <a:solidFill>
                            <a:schemeClr val="tx1"/>
                          </a:solidFill>
                          <a:latin typeface="+mn-ea"/>
                          <a:ea typeface="+mn-ea"/>
                        </a:rPr>
                        <a:t>海浜県    </a:t>
                      </a:r>
                      <a:r>
                        <a:rPr kumimoji="1" lang="en-US" altLang="ja-JP" sz="1400">
                          <a:solidFill>
                            <a:schemeClr val="tx1"/>
                          </a:solidFill>
                          <a:latin typeface="+mn-ea"/>
                          <a:ea typeface="+mn-ea"/>
                        </a:rPr>
                        <a:t>/    </a:t>
                      </a:r>
                      <a:r>
                        <a:rPr kumimoji="1" lang="ja-JP" altLang="en-US" sz="1400">
                          <a:solidFill>
                            <a:schemeClr val="tx1"/>
                          </a:solidFill>
                          <a:latin typeface="+mn-ea"/>
                          <a:ea typeface="+mn-ea"/>
                        </a:rPr>
                        <a:t>海浜市（うみはまし）</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40950237"/>
                  </a:ext>
                </a:extLst>
              </a:tr>
              <a:tr h="506084">
                <a:tc>
                  <a:txBody>
                    <a:bodyPr/>
                    <a:lstStyle/>
                    <a:p>
                      <a:pPr algn="ctr"/>
                      <a:r>
                        <a:rPr kumimoji="1" lang="en-US" altLang="ja-JP" sz="1400" b="1">
                          <a:latin typeface="+mn-ea"/>
                          <a:ea typeface="+mn-ea"/>
                        </a:rPr>
                        <a:t>2</a:t>
                      </a:r>
                      <a:endParaRPr kumimoji="1" lang="ja-JP" altLang="en-US" sz="1400" b="1">
                        <a:latin typeface="+mn-ea"/>
                        <a:ea typeface="+mn-ea"/>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90564" rtl="0" eaLnBrk="1" fontAlgn="auto" latinLnBrk="0" hangingPunct="1">
                        <a:lnSpc>
                          <a:spcPct val="107000"/>
                        </a:lnSpc>
                        <a:spcBef>
                          <a:spcPct val="0"/>
                        </a:spcBef>
                        <a:spcAft>
                          <a:spcPts val="300"/>
                        </a:spcAft>
                        <a:buClrTx/>
                        <a:buSzTx/>
                        <a:buFont typeface="Yu Gothic UI" panose="020B0500000000000000" pitchFamily="50" charset="-128"/>
                        <a:buNone/>
                        <a:defRPr/>
                      </a:pPr>
                      <a:r>
                        <a:rPr kumimoji="1" lang="ja-JP" altLang="en-US" sz="1400" b="1">
                          <a:solidFill>
                            <a:schemeClr val="tx1"/>
                          </a:solidFill>
                          <a:latin typeface="+mn-ea"/>
                          <a:ea typeface="+mn-ea"/>
                        </a:rPr>
                        <a:t>所属部署</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400">
                          <a:solidFill>
                            <a:schemeClr val="tx1"/>
                          </a:solidFill>
                          <a:latin typeface="+mn-ea"/>
                          <a:ea typeface="+mn-ea"/>
                        </a:rPr>
                        <a:t>地域振興部・スポーツ推進部  </a:t>
                      </a:r>
                      <a:endParaRPr kumimoji="1" lang="en-US" altLang="ja-JP" sz="1400">
                        <a:solidFill>
                          <a:schemeClr val="tx1"/>
                        </a:solidFill>
                        <a:latin typeface="+mn-ea"/>
                        <a:ea typeface="+mn-ea"/>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89912005"/>
                  </a:ext>
                </a:extLst>
              </a:tr>
              <a:tr h="506084">
                <a:tc>
                  <a:txBody>
                    <a:bodyPr/>
                    <a:lstStyle/>
                    <a:p>
                      <a:pPr algn="ctr"/>
                      <a:r>
                        <a:rPr kumimoji="1" lang="en-US" altLang="ja-JP" sz="1400" b="1">
                          <a:latin typeface="+mn-ea"/>
                          <a:ea typeface="+mn-ea"/>
                        </a:rPr>
                        <a:t>3</a:t>
                      </a:r>
                      <a:endParaRPr kumimoji="1" lang="ja-JP" altLang="en-US" sz="1400" b="1">
                        <a:latin typeface="+mn-ea"/>
                        <a:ea typeface="+mn-ea"/>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ctr">
                        <a:lnSpc>
                          <a:spcPct val="107000"/>
                        </a:lnSpc>
                        <a:spcAft>
                          <a:spcPts val="300"/>
                        </a:spcAft>
                        <a:buFont typeface="Yu Gothic UI" panose="020B0500000000000000" pitchFamily="50" charset="-128"/>
                        <a:buNone/>
                      </a:pPr>
                      <a:r>
                        <a:rPr lang="ja-JP" altLang="en-US" sz="1400" b="1" kern="100">
                          <a:solidFill>
                            <a:schemeClr val="tx1"/>
                          </a:solidFill>
                          <a:effectLst/>
                          <a:latin typeface="+mn-ea"/>
                          <a:ea typeface="+mn-ea"/>
                          <a:cs typeface="Arial" pitchFamily="34" charset="0"/>
                        </a:rPr>
                        <a:t>担当者氏名（役職）</a:t>
                      </a:r>
                      <a:endParaRPr lang="en-US" altLang="ja-JP" sz="1400" b="1" kern="100">
                        <a:solidFill>
                          <a:schemeClr val="tx1"/>
                        </a:solidFill>
                        <a:effectLst/>
                        <a:latin typeface="+mn-ea"/>
                        <a:ea typeface="+mn-ea"/>
                        <a:cs typeface="Arial" pitchFamily="34" charset="0"/>
                      </a:endParaRPr>
                    </a:p>
                    <a:p>
                      <a:pPr marL="0" indent="0" algn="ctr">
                        <a:lnSpc>
                          <a:spcPct val="107000"/>
                        </a:lnSpc>
                        <a:spcAft>
                          <a:spcPts val="300"/>
                        </a:spcAft>
                        <a:buFont typeface="Yu Gothic UI" panose="020B0500000000000000" pitchFamily="50" charset="-128"/>
                        <a:buNone/>
                      </a:pPr>
                      <a:r>
                        <a:rPr lang="en-US" altLang="ja-JP" sz="1000" b="1" kern="100">
                          <a:solidFill>
                            <a:schemeClr val="tx1"/>
                          </a:solidFill>
                          <a:effectLst/>
                          <a:latin typeface="+mn-ea"/>
                          <a:ea typeface="+mn-ea"/>
                          <a:cs typeface="Arial" pitchFamily="34" charset="0"/>
                        </a:rPr>
                        <a:t>※</a:t>
                      </a:r>
                      <a:r>
                        <a:rPr lang="ja-JP" altLang="en-US" sz="1000" b="1" kern="100">
                          <a:solidFill>
                            <a:schemeClr val="tx1"/>
                          </a:solidFill>
                          <a:effectLst/>
                          <a:latin typeface="+mn-ea"/>
                          <a:ea typeface="+mn-ea"/>
                          <a:cs typeface="Arial" pitchFamily="34" charset="0"/>
                        </a:rPr>
                        <a:t>代表連絡窓口</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400">
                          <a:solidFill>
                            <a:schemeClr val="tx1"/>
                          </a:solidFill>
                          <a:latin typeface="+mn-ea"/>
                          <a:ea typeface="+mn-ea"/>
                        </a:rPr>
                        <a:t>地知田井　清作　（課長）</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85591628"/>
                  </a:ext>
                </a:extLst>
              </a:tr>
              <a:tr h="506084">
                <a:tc>
                  <a:txBody>
                    <a:bodyPr/>
                    <a:lstStyle/>
                    <a:p>
                      <a:pPr algn="ctr"/>
                      <a:r>
                        <a:rPr kumimoji="1" lang="en-US" altLang="ja-JP" sz="1400" b="1">
                          <a:latin typeface="+mn-ea"/>
                          <a:ea typeface="+mn-ea"/>
                        </a:rPr>
                        <a:t>4</a:t>
                      </a:r>
                      <a:endParaRPr kumimoji="1" lang="ja-JP" altLang="en-US" sz="1400" b="1">
                        <a:latin typeface="+mn-ea"/>
                        <a:ea typeface="+mn-ea"/>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90564" rtl="0" eaLnBrk="1" fontAlgn="auto" latinLnBrk="0" hangingPunct="1">
                        <a:lnSpc>
                          <a:spcPct val="107000"/>
                        </a:lnSpc>
                        <a:spcBef>
                          <a:spcPts val="0"/>
                        </a:spcBef>
                        <a:spcAft>
                          <a:spcPts val="300"/>
                        </a:spcAft>
                        <a:buClrTx/>
                        <a:buSzTx/>
                        <a:buFont typeface="Yu Gothic UI" panose="020B0500000000000000" pitchFamily="50" charset="-128"/>
                        <a:buNone/>
                        <a:tabLst/>
                        <a:defRPr/>
                      </a:pPr>
                      <a:r>
                        <a:rPr lang="ja-JP" altLang="en-US" sz="1400" b="1" kern="100">
                          <a:solidFill>
                            <a:schemeClr val="tx1"/>
                          </a:solidFill>
                          <a:effectLst/>
                          <a:latin typeface="+mn-ea"/>
                          <a:ea typeface="+mn-ea"/>
                          <a:cs typeface="Arial" pitchFamily="34" charset="0"/>
                        </a:rPr>
                        <a:t>担当者メールアドレス</a:t>
                      </a:r>
                      <a:endParaRPr lang="en-US" altLang="ja-JP" sz="1400" b="1" kern="100">
                        <a:solidFill>
                          <a:schemeClr val="tx1"/>
                        </a:solidFill>
                        <a:effectLst/>
                        <a:latin typeface="+mn-ea"/>
                        <a:ea typeface="+mn-ea"/>
                        <a:cs typeface="Arial" pitchFamily="34" charset="0"/>
                      </a:endParaRPr>
                    </a:p>
                  </a:txBody>
                  <a:tcPr marL="72000" marR="72000" marT="72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742923" rtl="0" eaLnBrk="1" fontAlgn="auto" latinLnBrk="0" hangingPunct="1">
                        <a:lnSpc>
                          <a:spcPct val="100000"/>
                        </a:lnSpc>
                        <a:spcBef>
                          <a:spcPts val="0"/>
                        </a:spcBef>
                        <a:spcAft>
                          <a:spcPts val="0"/>
                        </a:spcAft>
                        <a:buClrTx/>
                        <a:buSzTx/>
                        <a:buFontTx/>
                        <a:buNone/>
                        <a:tabLst/>
                        <a:defRPr/>
                      </a:pPr>
                      <a:r>
                        <a:rPr kumimoji="1" lang="en-US" altLang="ja-JP" sz="1400">
                          <a:solidFill>
                            <a:schemeClr val="tx1"/>
                          </a:solidFill>
                          <a:latin typeface="+mn-ea"/>
                          <a:ea typeface="+mn-ea"/>
                        </a:rPr>
                        <a:t>s.jichitai-umihama-seisaku@example.jp </a:t>
                      </a:r>
                      <a:endParaRPr kumimoji="1" lang="ja-JP" altLang="en-US" sz="1400">
                        <a:solidFill>
                          <a:schemeClr val="tx1"/>
                        </a:solidFill>
                        <a:latin typeface="+mn-ea"/>
                        <a:ea typeface="+mn-ea"/>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01649497"/>
                  </a:ext>
                </a:extLst>
              </a:tr>
              <a:tr h="506084">
                <a:tc>
                  <a:txBody>
                    <a:bodyPr/>
                    <a:lstStyle/>
                    <a:p>
                      <a:pPr algn="ctr"/>
                      <a:r>
                        <a:rPr kumimoji="1" lang="en-US" altLang="ja-JP" sz="1400" b="1">
                          <a:latin typeface="+mn-ea"/>
                          <a:ea typeface="+mn-ea"/>
                        </a:rPr>
                        <a:t>5</a:t>
                      </a:r>
                      <a:endParaRPr kumimoji="1" lang="ja-JP" altLang="en-US" sz="1400" b="1">
                        <a:latin typeface="+mn-ea"/>
                        <a:ea typeface="+mn-ea"/>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ctr">
                        <a:lnSpc>
                          <a:spcPct val="107000"/>
                        </a:lnSpc>
                        <a:spcAft>
                          <a:spcPts val="300"/>
                        </a:spcAft>
                        <a:buFont typeface="Yu Gothic UI" panose="020B0500000000000000" pitchFamily="50" charset="-128"/>
                        <a:buNone/>
                      </a:pPr>
                      <a:r>
                        <a:rPr lang="ja-JP" altLang="en-US" sz="1400" b="1" kern="100">
                          <a:solidFill>
                            <a:schemeClr val="tx1"/>
                          </a:solidFill>
                          <a:effectLst/>
                          <a:latin typeface="+mn-ea"/>
                          <a:ea typeface="+mn-ea"/>
                          <a:cs typeface="Arial" pitchFamily="34" charset="0"/>
                        </a:rPr>
                        <a:t>担当者電話番号</a:t>
                      </a:r>
                      <a:endParaRPr lang="en-US" altLang="ja-JP" sz="1400" b="1" kern="100">
                        <a:solidFill>
                          <a:schemeClr val="tx1"/>
                        </a:solidFill>
                        <a:effectLst/>
                        <a:latin typeface="+mn-ea"/>
                        <a:ea typeface="+mn-ea"/>
                        <a:cs typeface="Arial" pitchFamily="34" charset="0"/>
                      </a:endParaRPr>
                    </a:p>
                  </a:txBody>
                  <a:tcPr marL="72000" marR="72000" marT="72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en-US" altLang="ja-JP" sz="1400">
                          <a:solidFill>
                            <a:schemeClr val="tx1"/>
                          </a:solidFill>
                          <a:latin typeface="+mn-ea"/>
                          <a:ea typeface="+mn-ea"/>
                        </a:rPr>
                        <a:t>0X0-XXXX-XXXX</a:t>
                      </a:r>
                      <a:endParaRPr kumimoji="1" lang="ja-JP" altLang="en-US" sz="1400">
                        <a:solidFill>
                          <a:schemeClr val="tx1"/>
                        </a:solidFill>
                        <a:latin typeface="+mn-ea"/>
                        <a:ea typeface="+mn-ea"/>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27932931"/>
                  </a:ext>
                </a:extLst>
              </a:tr>
              <a:tr h="506084">
                <a:tc>
                  <a:txBody>
                    <a:bodyPr/>
                    <a:lstStyle/>
                    <a:p>
                      <a:pPr algn="ctr"/>
                      <a:r>
                        <a:rPr kumimoji="1" lang="en-US" altLang="ja-JP" sz="1400" b="1">
                          <a:latin typeface="+mn-ea"/>
                          <a:ea typeface="+mn-ea"/>
                        </a:rPr>
                        <a:t>6</a:t>
                      </a:r>
                      <a:endParaRPr kumimoji="1" lang="ja-JP" altLang="en-US" sz="1400" b="1">
                        <a:latin typeface="+mn-ea"/>
                        <a:ea typeface="+mn-ea"/>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400" b="1">
                          <a:latin typeface="+mn-ea"/>
                          <a:ea typeface="+mn-ea"/>
                        </a:rPr>
                        <a:t>自治体ホームページ</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en-US" altLang="ja-JP" sz="1400">
                          <a:solidFill>
                            <a:schemeClr val="tx1"/>
                          </a:solidFill>
                          <a:latin typeface="+mn-ea"/>
                          <a:ea typeface="+mn-ea"/>
                          <a:hlinkClick r:id="rId2">
                            <a:extLst>
                              <a:ext uri="{A12FA001-AC4F-418D-AE19-62706E023703}">
                                <ahyp:hlinkClr xmlns:ahyp="http://schemas.microsoft.com/office/drawing/2018/hyperlinkcolor" val="tx"/>
                              </a:ext>
                            </a:extLst>
                          </a:hlinkClick>
                        </a:rPr>
                        <a:t>http://www.XXXXXXXXXX</a:t>
                      </a:r>
                      <a:endParaRPr kumimoji="1" lang="ja-JP" altLang="en-US" sz="1400">
                        <a:solidFill>
                          <a:schemeClr val="tx1"/>
                        </a:solidFill>
                        <a:latin typeface="+mn-ea"/>
                        <a:ea typeface="+mn-ea"/>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24160872"/>
                  </a:ext>
                </a:extLst>
              </a:tr>
              <a:tr h="506084">
                <a:tc>
                  <a:txBody>
                    <a:bodyPr/>
                    <a:lstStyle/>
                    <a:p>
                      <a:pPr algn="ctr"/>
                      <a:r>
                        <a:rPr kumimoji="1" lang="en-US" altLang="ja-JP" sz="1400" b="1">
                          <a:latin typeface="+mn-ea"/>
                          <a:ea typeface="+mn-ea"/>
                        </a:rPr>
                        <a:t>7</a:t>
                      </a:r>
                      <a:endParaRPr kumimoji="1" lang="ja-JP" altLang="en-US" sz="1400" b="1">
                        <a:latin typeface="+mn-ea"/>
                        <a:ea typeface="+mn-ea"/>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400" b="1">
                          <a:latin typeface="+mn-ea"/>
                          <a:ea typeface="+mn-ea"/>
                        </a:rPr>
                        <a:t>対象地域人口</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en-US" altLang="ja-JP" sz="1400">
                          <a:solidFill>
                            <a:schemeClr val="tx1"/>
                          </a:solidFill>
                          <a:latin typeface="+mn-ea"/>
                          <a:ea typeface="+mn-ea"/>
                        </a:rPr>
                        <a:t>18</a:t>
                      </a:r>
                      <a:r>
                        <a:rPr kumimoji="1" lang="ja-JP" altLang="en-US" sz="1400">
                          <a:solidFill>
                            <a:schemeClr val="tx1"/>
                          </a:solidFill>
                          <a:latin typeface="+mn-ea"/>
                          <a:ea typeface="+mn-ea"/>
                        </a:rPr>
                        <a:t>万人  （</a:t>
                      </a:r>
                      <a:r>
                        <a:rPr kumimoji="1" lang="en-US" altLang="ja-JP" sz="1400">
                          <a:solidFill>
                            <a:schemeClr val="tx1"/>
                          </a:solidFill>
                          <a:latin typeface="+mn-ea"/>
                          <a:ea typeface="+mn-ea"/>
                        </a:rPr>
                        <a:t>2025</a:t>
                      </a:r>
                      <a:r>
                        <a:rPr kumimoji="1" lang="ja-JP" altLang="en-US" sz="1400">
                          <a:solidFill>
                            <a:schemeClr val="tx1"/>
                          </a:solidFill>
                          <a:latin typeface="+mn-ea"/>
                          <a:ea typeface="+mn-ea"/>
                        </a:rPr>
                        <a:t>年現在）</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33839726"/>
                  </a:ext>
                </a:extLst>
              </a:tr>
              <a:tr h="506084">
                <a:tc>
                  <a:txBody>
                    <a:bodyPr/>
                    <a:lstStyle/>
                    <a:p>
                      <a:pPr algn="ctr"/>
                      <a:r>
                        <a:rPr kumimoji="1" lang="en-US" altLang="ja-JP" sz="1400" b="1">
                          <a:latin typeface="+mn-ea"/>
                          <a:ea typeface="+mn-ea"/>
                        </a:rPr>
                        <a:t>8</a:t>
                      </a:r>
                      <a:endParaRPr kumimoji="1" lang="ja-JP" altLang="en-US" sz="1400" b="1">
                        <a:latin typeface="+mn-ea"/>
                        <a:ea typeface="+mn-ea"/>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400" b="1">
                          <a:latin typeface="+mn-ea"/>
                          <a:ea typeface="+mn-ea"/>
                        </a:rPr>
                        <a:t>対象地域範囲</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400">
                          <a:solidFill>
                            <a:schemeClr val="tx1"/>
                          </a:solidFill>
                          <a:latin typeface="+mn-ea"/>
                          <a:ea typeface="+mn-ea"/>
                        </a:rPr>
                        <a:t>海浜市全域</a:t>
                      </a:r>
                      <a:r>
                        <a:rPr kumimoji="1" lang="en-US" altLang="ja-JP" sz="1400">
                          <a:solidFill>
                            <a:schemeClr val="tx1"/>
                          </a:solidFill>
                          <a:latin typeface="+mn-ea"/>
                          <a:ea typeface="+mn-ea"/>
                        </a:rPr>
                        <a:t> /</a:t>
                      </a:r>
                      <a:r>
                        <a:rPr kumimoji="1" lang="ja-JP" altLang="en-US" sz="1400">
                          <a:solidFill>
                            <a:schemeClr val="tx1"/>
                          </a:solidFill>
                          <a:latin typeface="+mn-ea"/>
                          <a:ea typeface="+mn-ea"/>
                        </a:rPr>
                        <a:t> 臨海地区を中心とする取組を検討</a:t>
                      </a:r>
                      <a:r>
                        <a:rPr kumimoji="1" lang="en-US" altLang="ja-JP" sz="1400">
                          <a:solidFill>
                            <a:schemeClr val="tx1"/>
                          </a:solidFill>
                          <a:latin typeface="+mn-ea"/>
                          <a:ea typeface="+mn-ea"/>
                        </a:rPr>
                        <a:t> </a:t>
                      </a:r>
                      <a:endParaRPr kumimoji="1" lang="ja-JP" altLang="en-US" sz="1400">
                        <a:solidFill>
                          <a:schemeClr val="tx1"/>
                        </a:solidFill>
                        <a:latin typeface="+mn-ea"/>
                        <a:ea typeface="+mn-ea"/>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28265533"/>
                  </a:ext>
                </a:extLst>
              </a:tr>
              <a:tr h="506084">
                <a:tc>
                  <a:txBody>
                    <a:bodyPr/>
                    <a:lstStyle/>
                    <a:p>
                      <a:pPr algn="ctr"/>
                      <a:r>
                        <a:rPr kumimoji="1" lang="en-US" altLang="ja-JP" sz="1400" b="1">
                          <a:latin typeface="+mn-ea"/>
                          <a:ea typeface="+mn-ea"/>
                        </a:rPr>
                        <a:t>9</a:t>
                      </a:r>
                      <a:endParaRPr kumimoji="1" lang="ja-JP" altLang="en-US" sz="1400" b="1">
                        <a:latin typeface="+mn-ea"/>
                        <a:ea typeface="+mn-ea"/>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400" b="1">
                          <a:latin typeface="+mn-ea"/>
                          <a:ea typeface="+mn-ea"/>
                        </a:rPr>
                        <a:t>関連行政計画</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400">
                          <a:solidFill>
                            <a:schemeClr val="tx1"/>
                          </a:solidFill>
                          <a:latin typeface="+mn-ea"/>
                          <a:ea typeface="+mn-ea"/>
                        </a:rPr>
                        <a:t>スポーツ推進計画、健康増進計画、都市計画、等</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76729484"/>
                  </a:ext>
                </a:extLst>
              </a:tr>
              <a:tr h="506084">
                <a:tc>
                  <a:txBody>
                    <a:bodyPr/>
                    <a:lstStyle/>
                    <a:p>
                      <a:pPr algn="ctr"/>
                      <a:r>
                        <a:rPr kumimoji="1" lang="en-US" altLang="ja-JP" sz="1400" b="1">
                          <a:latin typeface="+mn-ea"/>
                          <a:ea typeface="+mn-ea"/>
                        </a:rPr>
                        <a:t>10</a:t>
                      </a:r>
                      <a:endParaRPr kumimoji="1" lang="ja-JP" altLang="en-US" sz="1400" b="1">
                        <a:latin typeface="+mn-ea"/>
                        <a:ea typeface="+mn-ea"/>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400" b="1">
                          <a:latin typeface="+mn-ea"/>
                          <a:ea typeface="+mn-ea"/>
                        </a:rPr>
                        <a:t>主な連携予定主体</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400">
                          <a:solidFill>
                            <a:schemeClr val="tx1"/>
                          </a:solidFill>
                          <a:latin typeface="+mn-ea"/>
                          <a:ea typeface="+mn-ea"/>
                        </a:rPr>
                        <a:t>スポーツ団体、民間企業、等</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74719760"/>
                  </a:ext>
                </a:extLst>
              </a:tr>
            </a:tbl>
          </a:graphicData>
        </a:graphic>
      </p:graphicFrame>
      <p:sp>
        <p:nvSpPr>
          <p:cNvPr id="10" name="Rectangle 3">
            <a:extLst>
              <a:ext uri="{FF2B5EF4-FFF2-40B4-BE49-F238E27FC236}">
                <a16:creationId xmlns:a16="http://schemas.microsoft.com/office/drawing/2014/main" id="{1D971378-C54C-5F8A-5248-B4AD1832CFD5}"/>
              </a:ext>
            </a:extLst>
          </p:cNvPr>
          <p:cNvSpPr>
            <a:spLocks noChangeArrowheads="1"/>
          </p:cNvSpPr>
          <p:nvPr/>
        </p:nvSpPr>
        <p:spPr bwMode="gray">
          <a:xfrm>
            <a:off x="7846183" y="82304"/>
            <a:ext cx="1234878" cy="359700"/>
          </a:xfrm>
          <a:prstGeom prst="rect">
            <a:avLst/>
          </a:prstGeom>
          <a:solidFill>
            <a:srgbClr val="ED8B00"/>
          </a:solidFill>
          <a:ln w="12700" algn="ctr">
            <a:noFill/>
            <a:miter lim="800000"/>
            <a:headEnd/>
            <a:tailEnd/>
          </a:ln>
        </p:spPr>
        <p:txBody>
          <a:bodyPr wrap="none" lIns="36000" tIns="36000" rIns="0" bIns="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white"/>
                </a:solidFill>
                <a:effectLst/>
                <a:uLnTx/>
                <a:uFillTx/>
                <a:latin typeface="Yu Gothic UI"/>
                <a:ea typeface="Yu Gothic UI"/>
                <a:cs typeface="+mn-cs"/>
                <a:sym typeface="+mn-lt"/>
              </a:rPr>
              <a:t>記入例</a:t>
            </a:r>
            <a:endParaRPr kumimoji="1" lang="en-US" sz="1200" b="1" i="0" u="none" strike="noStrike" kern="1200" cap="none" spc="0" normalizeH="0" baseline="0" noProof="0">
              <a:ln>
                <a:noFill/>
              </a:ln>
              <a:solidFill>
                <a:prstClr val="white"/>
              </a:solidFill>
              <a:effectLst/>
              <a:uLnTx/>
              <a:uFillTx/>
              <a:latin typeface="Yu Gothic UI"/>
              <a:ea typeface="Yu Gothic UI"/>
              <a:cs typeface="+mn-cs"/>
              <a:sym typeface="+mn-lt"/>
            </a:endParaRPr>
          </a:p>
        </p:txBody>
      </p:sp>
    </p:spTree>
    <p:extLst>
      <p:ext uri="{BB962C8B-B14F-4D97-AF65-F5344CB8AC3E}">
        <p14:creationId xmlns:p14="http://schemas.microsoft.com/office/powerpoint/2010/main" val="32556493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DF959B-0A44-0047-943A-316E523A9333}"/>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3E59330F-81B7-F47E-E1CF-FF0193F6A34C}"/>
              </a:ext>
            </a:extLst>
          </p:cNvPr>
          <p:cNvSpPr>
            <a:spLocks noGrp="1"/>
          </p:cNvSpPr>
          <p:nvPr>
            <p:ph type="sldNum" sz="quarter" idx="11"/>
          </p:nvPr>
        </p:nvSpPr>
        <p:spPr/>
        <p:txBody>
          <a:bodyPr/>
          <a:lstStyle/>
          <a:p>
            <a:fld id="{56E56C22-CD92-4A50-AAD1-E2171E0619BD}" type="slidenum">
              <a:rPr lang="ja-JP" altLang="en-US" smtClean="0"/>
              <a:pPr/>
              <a:t>15</a:t>
            </a:fld>
            <a:endParaRPr lang="ja-JP" altLang="en-US"/>
          </a:p>
        </p:txBody>
      </p:sp>
      <p:sp>
        <p:nvSpPr>
          <p:cNvPr id="3" name="テキスト プレースホルダー 2">
            <a:extLst>
              <a:ext uri="{FF2B5EF4-FFF2-40B4-BE49-F238E27FC236}">
                <a16:creationId xmlns:a16="http://schemas.microsoft.com/office/drawing/2014/main" id="{D51A53C9-5FB5-AE5D-A8C7-3BE46C474981}"/>
              </a:ext>
            </a:extLst>
          </p:cNvPr>
          <p:cNvSpPr>
            <a:spLocks noGrp="1"/>
          </p:cNvSpPr>
          <p:nvPr>
            <p:ph type="body" sz="quarter" idx="16"/>
          </p:nvPr>
        </p:nvSpPr>
        <p:spPr/>
        <p:txBody>
          <a:bodyPr/>
          <a:lstStyle/>
          <a:p>
            <a:r>
              <a:rPr lang="en-US" altLang="ja-JP">
                <a:latin typeface="+mn-ea"/>
                <a:cs typeface="Calibri" panose="020F0502020204030204" pitchFamily="34" charset="0"/>
                <a:sym typeface="+mj-lt"/>
              </a:rPr>
              <a:t>#2</a:t>
            </a:r>
            <a:r>
              <a:rPr lang="ja-JP" altLang="en-US">
                <a:latin typeface="+mn-ea"/>
                <a:cs typeface="Calibri" panose="020F0502020204030204" pitchFamily="34" charset="0"/>
                <a:sym typeface="+mj-lt"/>
              </a:rPr>
              <a:t>：</a:t>
            </a:r>
            <a:r>
              <a:rPr lang="ja-JP" altLang="en-US">
                <a:latin typeface="+mn-ea"/>
              </a:rPr>
              <a:t>過去の関連取組</a:t>
            </a:r>
          </a:p>
        </p:txBody>
      </p:sp>
      <p:sp>
        <p:nvSpPr>
          <p:cNvPr id="4" name="タイトル 3">
            <a:extLst>
              <a:ext uri="{FF2B5EF4-FFF2-40B4-BE49-F238E27FC236}">
                <a16:creationId xmlns:a16="http://schemas.microsoft.com/office/drawing/2014/main" id="{2F8CF4DF-1E85-14D3-60E6-E2F479E782CC}"/>
              </a:ext>
            </a:extLst>
          </p:cNvPr>
          <p:cNvSpPr>
            <a:spLocks noGrp="1"/>
          </p:cNvSpPr>
          <p:nvPr>
            <p:ph type="title"/>
          </p:nvPr>
        </p:nvSpPr>
        <p:spPr>
          <a:xfrm>
            <a:off x="360000" y="512099"/>
            <a:ext cx="8424000" cy="329849"/>
          </a:xfrm>
        </p:spPr>
        <p:txBody>
          <a:bodyPr/>
          <a:lstStyle/>
          <a:p>
            <a:r>
              <a:rPr lang="ja-JP" altLang="en-US">
                <a:latin typeface="Calibri" panose="020F0502020204030204" pitchFamily="34" charset="0"/>
                <a:cs typeface="Calibri" panose="020F0502020204030204" pitchFamily="34" charset="0"/>
              </a:rPr>
              <a:t>貴団体の過去の関連取組の状況について簡潔にご記入ください。</a:t>
            </a:r>
            <a:br>
              <a:rPr lang="en-US" altLang="ja-JP">
                <a:latin typeface="Calibri" panose="020F0502020204030204" pitchFamily="34" charset="0"/>
                <a:cs typeface="Calibri" panose="020F0502020204030204" pitchFamily="34" charset="0"/>
              </a:rPr>
            </a:br>
            <a:r>
              <a:rPr lang="ja-JP" altLang="en-US">
                <a:latin typeface="Calibri" panose="020F0502020204030204" pitchFamily="34" charset="0"/>
                <a:cs typeface="Calibri" panose="020F0502020204030204" pitchFamily="34" charset="0"/>
              </a:rPr>
              <a:t>（改行以外のフォーマット変更は不可）</a:t>
            </a:r>
            <a:endParaRPr kumimoji="1" lang="ja-JP" altLang="en-US"/>
          </a:p>
        </p:txBody>
      </p:sp>
      <p:graphicFrame>
        <p:nvGraphicFramePr>
          <p:cNvPr id="8" name="表 7">
            <a:extLst>
              <a:ext uri="{FF2B5EF4-FFF2-40B4-BE49-F238E27FC236}">
                <a16:creationId xmlns:a16="http://schemas.microsoft.com/office/drawing/2014/main" id="{D82A304C-AF7C-2FBC-441E-85CFC3ADFA26}"/>
              </a:ext>
            </a:extLst>
          </p:cNvPr>
          <p:cNvGraphicFramePr>
            <a:graphicFrameLocks noGrp="1"/>
          </p:cNvGraphicFramePr>
          <p:nvPr>
            <p:extLst>
              <p:ext uri="{D42A27DB-BD31-4B8C-83A1-F6EECF244321}">
                <p14:modId xmlns:p14="http://schemas.microsoft.com/office/powerpoint/2010/main" val="3462760245"/>
              </p:ext>
            </p:extLst>
          </p:nvPr>
        </p:nvGraphicFramePr>
        <p:xfrm>
          <a:off x="180975" y="1011149"/>
          <a:ext cx="8806667" cy="5576851"/>
        </p:xfrm>
        <a:graphic>
          <a:graphicData uri="http://schemas.openxmlformats.org/drawingml/2006/table">
            <a:tbl>
              <a:tblPr firstRow="1" bandRow="1">
                <a:tableStyleId>{5C22544A-7EE6-4342-B048-85BDC9FD1C3A}</a:tableStyleId>
              </a:tblPr>
              <a:tblGrid>
                <a:gridCol w="352425">
                  <a:extLst>
                    <a:ext uri="{9D8B030D-6E8A-4147-A177-3AD203B41FA5}">
                      <a16:colId xmlns:a16="http://schemas.microsoft.com/office/drawing/2014/main" val="755741673"/>
                    </a:ext>
                  </a:extLst>
                </a:gridCol>
                <a:gridCol w="2779955">
                  <a:extLst>
                    <a:ext uri="{9D8B030D-6E8A-4147-A177-3AD203B41FA5}">
                      <a16:colId xmlns:a16="http://schemas.microsoft.com/office/drawing/2014/main" val="1423111168"/>
                    </a:ext>
                  </a:extLst>
                </a:gridCol>
                <a:gridCol w="5674287">
                  <a:extLst>
                    <a:ext uri="{9D8B030D-6E8A-4147-A177-3AD203B41FA5}">
                      <a16:colId xmlns:a16="http://schemas.microsoft.com/office/drawing/2014/main" val="2776404683"/>
                    </a:ext>
                  </a:extLst>
                </a:gridCol>
              </a:tblGrid>
              <a:tr h="547828">
                <a:tc>
                  <a:txBody>
                    <a:bodyPr/>
                    <a:lstStyle/>
                    <a:p>
                      <a:pPr algn="ctr"/>
                      <a:r>
                        <a:rPr kumimoji="1" lang="en-US" altLang="ja-JP" sz="1400" b="1">
                          <a:latin typeface="+mn-ea"/>
                          <a:ea typeface="+mn-ea"/>
                        </a:rPr>
                        <a:t>#</a:t>
                      </a:r>
                      <a:endParaRPr kumimoji="1" lang="ja-JP" altLang="en-US" sz="1400" b="1">
                        <a:latin typeface="+mn-ea"/>
                        <a:ea typeface="+mn-ea"/>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tx1"/>
                    </a:solidFill>
                  </a:tcPr>
                </a:tc>
                <a:tc>
                  <a:txBody>
                    <a:bodyPr/>
                    <a:lstStyle/>
                    <a:p>
                      <a:pPr algn="ctr"/>
                      <a:r>
                        <a:rPr kumimoji="1" lang="ja-JP" altLang="en-US" sz="1400" b="1">
                          <a:latin typeface="+mn-ea"/>
                          <a:ea typeface="+mn-ea"/>
                        </a:rPr>
                        <a:t>項目</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tx1"/>
                    </a:solidFill>
                  </a:tcPr>
                </a:tc>
                <a:tc>
                  <a:txBody>
                    <a:bodyPr/>
                    <a:lstStyle/>
                    <a:p>
                      <a:pPr algn="ctr"/>
                      <a:r>
                        <a:rPr kumimoji="1" lang="ja-JP" altLang="en-US" sz="1400" b="1">
                          <a:latin typeface="+mn-ea"/>
                          <a:ea typeface="+mn-ea"/>
                        </a:rPr>
                        <a:t>記入欄</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tx1"/>
                    </a:solidFill>
                  </a:tcPr>
                </a:tc>
                <a:extLst>
                  <a:ext uri="{0D108BD9-81ED-4DB2-BD59-A6C34878D82A}">
                    <a16:rowId xmlns:a16="http://schemas.microsoft.com/office/drawing/2014/main" val="316583741"/>
                  </a:ext>
                </a:extLst>
              </a:tr>
              <a:tr h="537293">
                <a:tc>
                  <a:txBody>
                    <a:bodyPr/>
                    <a:lstStyle/>
                    <a:p>
                      <a:pPr marL="0" algn="ctr" defTabSz="742923" rtl="0" eaLnBrk="1" latinLnBrk="0" hangingPunct="1"/>
                      <a:r>
                        <a:rPr kumimoji="1" lang="en-US" altLang="ja-JP" sz="1400" b="1" kern="1200">
                          <a:solidFill>
                            <a:schemeClr val="dk1"/>
                          </a:solidFill>
                          <a:latin typeface="+mn-ea"/>
                          <a:ea typeface="+mn-ea"/>
                          <a:cs typeface="+mn-cs"/>
                        </a:rPr>
                        <a:t>11</a:t>
                      </a:r>
                      <a:endParaRPr kumimoji="1" lang="ja-JP" altLang="en-US" sz="1400" b="1" kern="1200">
                        <a:solidFill>
                          <a:schemeClr val="dk1"/>
                        </a:solidFill>
                        <a:latin typeface="+mn-ea"/>
                        <a:ea typeface="+mn-ea"/>
                        <a:cs typeface="+mn-cs"/>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algn="ctr" defTabSz="742923" rtl="0" eaLnBrk="1" latinLnBrk="0" hangingPunct="1"/>
                      <a:r>
                        <a:rPr kumimoji="1" lang="ja-JP" altLang="en-US" sz="1400" b="1" kern="1200">
                          <a:solidFill>
                            <a:schemeClr val="dk1"/>
                          </a:solidFill>
                          <a:latin typeface="+mn-ea"/>
                          <a:ea typeface="+mn-ea"/>
                          <a:cs typeface="+mn-cs"/>
                        </a:rPr>
                        <a:t>過去の関連取組</a:t>
                      </a:r>
                      <a:endParaRPr kumimoji="1" lang="en-US" altLang="ja-JP" sz="1400" b="1" kern="1200">
                        <a:solidFill>
                          <a:schemeClr val="dk1"/>
                        </a:solidFill>
                        <a:latin typeface="+mn-ea"/>
                        <a:ea typeface="+mn-ea"/>
                        <a:cs typeface="+mn-cs"/>
                      </a:endParaRPr>
                    </a:p>
                    <a:p>
                      <a:pPr marL="0" algn="ctr" defTabSz="742923" rtl="0" eaLnBrk="1" latinLnBrk="0" hangingPunct="1"/>
                      <a:r>
                        <a:rPr kumimoji="1" lang="ja-JP" altLang="en-US" sz="1400" b="1" kern="1200">
                          <a:solidFill>
                            <a:schemeClr val="dk1"/>
                          </a:solidFill>
                          <a:latin typeface="+mn-ea"/>
                          <a:ea typeface="+mn-ea"/>
                          <a:cs typeface="+mn-cs"/>
                        </a:rPr>
                        <a:t>ホームページ</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marR="0" lvl="0" indent="0" algn="l" defTabSz="742923" rtl="0" eaLnBrk="1" fontAlgn="auto" latinLnBrk="0" hangingPunct="1">
                        <a:lnSpc>
                          <a:spcPct val="100000"/>
                        </a:lnSpc>
                        <a:spcBef>
                          <a:spcPts val="0"/>
                        </a:spcBef>
                        <a:spcAft>
                          <a:spcPts val="0"/>
                        </a:spcAft>
                        <a:buClrTx/>
                        <a:buSzTx/>
                        <a:buFontTx/>
                        <a:buNone/>
                        <a:tabLst/>
                        <a:defRPr/>
                      </a:pPr>
                      <a:r>
                        <a:rPr kumimoji="1" lang="en-US" altLang="ja-JP" sz="1400" kern="1200">
                          <a:solidFill>
                            <a:schemeClr val="tx1"/>
                          </a:solidFill>
                          <a:latin typeface="+mn-ea"/>
                          <a:ea typeface="+mn-ea"/>
                          <a:cs typeface="+mn-cs"/>
                          <a:hlinkClick r:id="rId2">
                            <a:extLst>
                              <a:ext uri="{A12FA001-AC4F-418D-AE19-62706E023703}">
                                <ahyp:hlinkClr xmlns:ahyp="http://schemas.microsoft.com/office/drawing/2018/hyperlinkcolor" val="tx"/>
                              </a:ext>
                            </a:extLst>
                          </a:hlinkClick>
                        </a:rPr>
                        <a:t>http://www.XXXXXXXXXX</a:t>
                      </a:r>
                      <a:r>
                        <a:rPr kumimoji="1" lang="ja-JP" altLang="en-US" sz="1400" kern="1200">
                          <a:solidFill>
                            <a:schemeClr val="tx1"/>
                          </a:solidFill>
                          <a:latin typeface="+mn-ea"/>
                          <a:ea typeface="+mn-ea"/>
                          <a:cs typeface="+mn-cs"/>
                        </a:rPr>
                        <a:t>　</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40950237"/>
                  </a:ext>
                </a:extLst>
              </a:tr>
              <a:tr h="4491730">
                <a:tc>
                  <a:txBody>
                    <a:bodyPr/>
                    <a:lstStyle/>
                    <a:p>
                      <a:pPr marL="0" algn="ctr" defTabSz="742923" rtl="0" eaLnBrk="1" latinLnBrk="0" hangingPunct="1"/>
                      <a:r>
                        <a:rPr kumimoji="1" lang="en-US" altLang="ja-JP" sz="1400" b="1" kern="1200">
                          <a:solidFill>
                            <a:schemeClr val="dk1"/>
                          </a:solidFill>
                          <a:latin typeface="+mn-ea"/>
                          <a:ea typeface="+mn-ea"/>
                          <a:cs typeface="+mn-cs"/>
                        </a:rPr>
                        <a:t>12</a:t>
                      </a:r>
                      <a:endParaRPr kumimoji="1" lang="ja-JP" altLang="en-US" sz="1400" b="1" kern="1200">
                        <a:solidFill>
                          <a:schemeClr val="dk1"/>
                        </a:solidFill>
                        <a:latin typeface="+mn-ea"/>
                        <a:ea typeface="+mn-ea"/>
                        <a:cs typeface="+mn-cs"/>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742923" rtl="0" eaLnBrk="1" fontAlgn="auto" latinLnBrk="0" hangingPunct="1">
                        <a:lnSpc>
                          <a:spcPct val="100000"/>
                        </a:lnSpc>
                        <a:spcBef>
                          <a:spcPts val="0"/>
                        </a:spcBef>
                        <a:spcAft>
                          <a:spcPts val="0"/>
                        </a:spcAft>
                        <a:buClrTx/>
                        <a:buSzTx/>
                        <a:buFontTx/>
                        <a:buNone/>
                        <a:tabLst/>
                        <a:defRPr/>
                      </a:pPr>
                      <a:r>
                        <a:rPr kumimoji="1" lang="ja-JP" altLang="en-US" sz="1400" b="1" kern="1200">
                          <a:solidFill>
                            <a:schemeClr val="dk1"/>
                          </a:solidFill>
                          <a:latin typeface="+mn-ea"/>
                          <a:ea typeface="+mn-ea"/>
                          <a:cs typeface="+mn-cs"/>
                        </a:rPr>
                        <a:t>過去の関連取組の要約</a:t>
                      </a:r>
                      <a:endParaRPr kumimoji="1" lang="en-US" altLang="ja-JP" sz="1400" b="1" kern="1200">
                        <a:solidFill>
                          <a:schemeClr val="dk1"/>
                        </a:solidFill>
                        <a:latin typeface="+mn-ea"/>
                        <a:ea typeface="+mn-ea"/>
                        <a:cs typeface="+mn-cs"/>
                      </a:endParaRPr>
                    </a:p>
                    <a:p>
                      <a:pPr marL="0" marR="0" lvl="0" indent="0" algn="ctr" defTabSz="742923" rtl="0" eaLnBrk="1" fontAlgn="auto" latinLnBrk="0" hangingPunct="1">
                        <a:lnSpc>
                          <a:spcPct val="100000"/>
                        </a:lnSpc>
                        <a:spcBef>
                          <a:spcPts val="0"/>
                        </a:spcBef>
                        <a:spcAft>
                          <a:spcPts val="0"/>
                        </a:spcAft>
                        <a:buClrTx/>
                        <a:buSzTx/>
                        <a:buFontTx/>
                        <a:buNone/>
                        <a:tabLst/>
                        <a:defRPr/>
                      </a:pPr>
                      <a:endParaRPr kumimoji="1" lang="en-US" altLang="ja-JP" sz="1400" b="1" kern="1200">
                        <a:solidFill>
                          <a:schemeClr val="dk1"/>
                        </a:solidFill>
                        <a:latin typeface="+mn-ea"/>
                        <a:ea typeface="+mn-ea"/>
                        <a:cs typeface="+mn-cs"/>
                      </a:endParaRPr>
                    </a:p>
                    <a:p>
                      <a:pPr marL="0" marR="0" lvl="0" indent="0" algn="ctr" defTabSz="742923" rtl="0" eaLnBrk="1" fontAlgn="auto" latinLnBrk="0" hangingPunct="1">
                        <a:lnSpc>
                          <a:spcPct val="100000"/>
                        </a:lnSpc>
                        <a:spcBef>
                          <a:spcPts val="0"/>
                        </a:spcBef>
                        <a:spcAft>
                          <a:spcPts val="0"/>
                        </a:spcAft>
                        <a:buClrTx/>
                        <a:buSzTx/>
                        <a:buFontTx/>
                        <a:buNone/>
                        <a:tabLst/>
                        <a:defRPr/>
                      </a:pPr>
                      <a:r>
                        <a:rPr kumimoji="1" lang="en-US" altLang="ja-JP" sz="1400" b="1" kern="1200">
                          <a:solidFill>
                            <a:schemeClr val="dk1"/>
                          </a:solidFill>
                          <a:latin typeface="+mn-ea"/>
                          <a:ea typeface="+mn-ea"/>
                          <a:cs typeface="+mn-cs"/>
                        </a:rPr>
                        <a:t>※</a:t>
                      </a:r>
                      <a:r>
                        <a:rPr kumimoji="1" lang="ja-JP" altLang="en-US" sz="1400" b="1" kern="1200">
                          <a:solidFill>
                            <a:schemeClr val="dk1"/>
                          </a:solidFill>
                          <a:latin typeface="+mn-ea"/>
                          <a:ea typeface="+mn-ea"/>
                          <a:cs typeface="+mn-cs"/>
                        </a:rPr>
                        <a:t>公募概要説明資料</a:t>
                      </a:r>
                      <a:r>
                        <a:rPr kumimoji="1" lang="en-US" altLang="ja-JP" sz="1400" b="1" kern="1200">
                          <a:solidFill>
                            <a:schemeClr val="dk1"/>
                          </a:solidFill>
                          <a:latin typeface="+mn-ea"/>
                          <a:ea typeface="+mn-ea"/>
                          <a:cs typeface="+mn-cs"/>
                        </a:rPr>
                        <a:t>9</a:t>
                      </a:r>
                      <a:r>
                        <a:rPr kumimoji="1" lang="ja-JP" altLang="en-US" sz="1400" b="1" kern="1200">
                          <a:solidFill>
                            <a:schemeClr val="dk1"/>
                          </a:solidFill>
                          <a:latin typeface="+mn-ea"/>
                          <a:ea typeface="+mn-ea"/>
                          <a:cs typeface="+mn-cs"/>
                        </a:rPr>
                        <a:t>ページ</a:t>
                      </a:r>
                      <a:endParaRPr kumimoji="1" lang="en-US" altLang="ja-JP" sz="1400" b="1" kern="1200">
                        <a:solidFill>
                          <a:schemeClr val="dk1"/>
                        </a:solidFill>
                        <a:latin typeface="+mn-ea"/>
                        <a:ea typeface="+mn-ea"/>
                        <a:cs typeface="+mn-cs"/>
                      </a:endParaRPr>
                    </a:p>
                    <a:p>
                      <a:pPr marL="0" marR="0" lvl="0" indent="0" algn="ctr" defTabSz="742923" rtl="0" eaLnBrk="1" fontAlgn="auto" latinLnBrk="0" hangingPunct="1">
                        <a:lnSpc>
                          <a:spcPct val="100000"/>
                        </a:lnSpc>
                        <a:spcBef>
                          <a:spcPts val="0"/>
                        </a:spcBef>
                        <a:spcAft>
                          <a:spcPts val="0"/>
                        </a:spcAft>
                        <a:buClrTx/>
                        <a:buSzTx/>
                        <a:buFontTx/>
                        <a:buNone/>
                        <a:tabLst/>
                        <a:defRPr/>
                      </a:pPr>
                      <a:r>
                        <a:rPr kumimoji="1" lang="en-US" altLang="ja-JP" sz="1400" b="1" kern="1200">
                          <a:solidFill>
                            <a:schemeClr val="dk1"/>
                          </a:solidFill>
                          <a:latin typeface="+mn-ea"/>
                          <a:ea typeface="+mn-ea"/>
                          <a:cs typeface="+mn-cs"/>
                        </a:rPr>
                        <a:t>【3</a:t>
                      </a:r>
                      <a:r>
                        <a:rPr kumimoji="1" lang="ja-JP" altLang="en-US" sz="1400" b="1" kern="1200">
                          <a:solidFill>
                            <a:schemeClr val="dk1"/>
                          </a:solidFill>
                          <a:latin typeface="+mn-ea"/>
                          <a:ea typeface="+mn-ea"/>
                          <a:cs typeface="+mn-cs"/>
                        </a:rPr>
                        <a:t>つの支援テーマ</a:t>
                      </a:r>
                      <a:r>
                        <a:rPr kumimoji="1" lang="en-US" altLang="ja-JP" sz="1400" b="1" kern="1200">
                          <a:solidFill>
                            <a:schemeClr val="dk1"/>
                          </a:solidFill>
                          <a:latin typeface="+mn-ea"/>
                          <a:ea typeface="+mn-ea"/>
                          <a:cs typeface="+mn-cs"/>
                        </a:rPr>
                        <a:t>】</a:t>
                      </a:r>
                    </a:p>
                    <a:p>
                      <a:pPr marL="0" marR="0" lvl="0" indent="0" algn="ctr" defTabSz="742923" rtl="0" eaLnBrk="1" fontAlgn="auto" latinLnBrk="0" hangingPunct="1">
                        <a:lnSpc>
                          <a:spcPct val="100000"/>
                        </a:lnSpc>
                        <a:spcBef>
                          <a:spcPts val="0"/>
                        </a:spcBef>
                        <a:spcAft>
                          <a:spcPts val="0"/>
                        </a:spcAft>
                        <a:buClrTx/>
                        <a:buSzTx/>
                        <a:buFontTx/>
                        <a:buNone/>
                        <a:tabLst/>
                        <a:defRPr/>
                      </a:pPr>
                      <a:r>
                        <a:rPr kumimoji="1" lang="ja-JP" altLang="en-US" sz="1400" b="1" kern="1200">
                          <a:solidFill>
                            <a:schemeClr val="dk1"/>
                          </a:solidFill>
                          <a:latin typeface="+mn-ea"/>
                          <a:ea typeface="+mn-ea"/>
                          <a:cs typeface="+mn-cs"/>
                        </a:rPr>
                        <a:t>に関連する取組をご記載ください。</a:t>
                      </a:r>
                      <a:endParaRPr kumimoji="1" lang="en-US" altLang="ja-JP" sz="1400" b="1" kern="1200">
                        <a:solidFill>
                          <a:schemeClr val="dk1"/>
                        </a:solidFill>
                        <a:latin typeface="+mn-ea"/>
                        <a:ea typeface="+mn-ea"/>
                        <a:cs typeface="+mn-cs"/>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742923" rtl="0" eaLnBrk="1" fontAlgn="auto" latinLnBrk="0" hangingPunct="1">
                        <a:lnSpc>
                          <a:spcPct val="100000"/>
                        </a:lnSpc>
                        <a:spcBef>
                          <a:spcPts val="600"/>
                        </a:spcBef>
                        <a:spcAft>
                          <a:spcPts val="0"/>
                        </a:spcAft>
                        <a:buClrTx/>
                        <a:buSzTx/>
                        <a:buFontTx/>
                        <a:buNone/>
                        <a:tabLst/>
                        <a:defRPr/>
                      </a:pPr>
                      <a:r>
                        <a:rPr kumimoji="1" lang="ja-JP" altLang="en-US" sz="1400" b="1" u="sng" kern="1200">
                          <a:solidFill>
                            <a:schemeClr val="tx1"/>
                          </a:solidFill>
                          <a:latin typeface="+mn-ea"/>
                          <a:ea typeface="+mn-ea"/>
                          <a:cs typeface="+mn-cs"/>
                        </a:rPr>
                        <a:t>①プロサッカーチームの発足と地域振興に向けた取組体制構築</a:t>
                      </a:r>
                      <a:endParaRPr kumimoji="1" lang="en-US" altLang="ja-JP" sz="1400" b="1" u="sng" kern="1200">
                        <a:solidFill>
                          <a:schemeClr val="tx1"/>
                        </a:solidFill>
                        <a:latin typeface="+mn-ea"/>
                        <a:ea typeface="+mn-ea"/>
                        <a:cs typeface="+mn-cs"/>
                      </a:endParaRPr>
                    </a:p>
                    <a:p>
                      <a:pPr marL="182563" marR="0" lvl="0" indent="-182563" algn="l" defTabSz="742923"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1" lang="ja-JP" altLang="en-US" sz="1400" kern="1200">
                          <a:solidFill>
                            <a:schemeClr val="tx1"/>
                          </a:solidFill>
                          <a:latin typeface="+mn-ea"/>
                          <a:ea typeface="+mn-ea"/>
                          <a:cs typeface="+mn-cs"/>
                        </a:rPr>
                        <a:t>海浜市を拠点とする企業をルーツとするサッカーチームを</a:t>
                      </a:r>
                      <a:r>
                        <a:rPr kumimoji="1" lang="en-US" altLang="ja-JP" sz="1400" kern="1200">
                          <a:solidFill>
                            <a:schemeClr val="tx1"/>
                          </a:solidFill>
                          <a:latin typeface="+mn-ea"/>
                          <a:ea typeface="+mn-ea"/>
                          <a:cs typeface="+mn-cs"/>
                        </a:rPr>
                        <a:t>2024</a:t>
                      </a:r>
                      <a:r>
                        <a:rPr kumimoji="1" lang="ja-JP" altLang="en-US" sz="1400" kern="1200">
                          <a:solidFill>
                            <a:schemeClr val="tx1"/>
                          </a:solidFill>
                          <a:latin typeface="+mn-ea"/>
                          <a:ea typeface="+mn-ea"/>
                          <a:cs typeface="+mn-cs"/>
                        </a:rPr>
                        <a:t>年に設立。</a:t>
                      </a:r>
                      <a:endParaRPr kumimoji="1" lang="en-US" altLang="ja-JP" sz="1400" kern="1200">
                        <a:solidFill>
                          <a:schemeClr val="tx1"/>
                        </a:solidFill>
                        <a:latin typeface="+mn-ea"/>
                        <a:ea typeface="+mn-ea"/>
                        <a:cs typeface="+mn-cs"/>
                      </a:endParaRPr>
                    </a:p>
                    <a:p>
                      <a:pPr marL="182563" marR="0" lvl="0" indent="-182563" algn="l" defTabSz="742923"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1" lang="ja-JP" altLang="en-US" sz="1400" kern="1200">
                          <a:solidFill>
                            <a:schemeClr val="tx1"/>
                          </a:solidFill>
                          <a:latin typeface="+mn-ea"/>
                          <a:ea typeface="+mn-ea"/>
                          <a:cs typeface="+mn-cs"/>
                        </a:rPr>
                        <a:t>初出場の社会人リーグで優勝、プレジデントリーグへの初昇格を達成。</a:t>
                      </a:r>
                      <a:endParaRPr kumimoji="1" lang="en-US" altLang="ja-JP" sz="1400" kern="1200">
                        <a:solidFill>
                          <a:schemeClr val="tx1"/>
                        </a:solidFill>
                        <a:latin typeface="+mn-ea"/>
                        <a:ea typeface="+mn-ea"/>
                        <a:cs typeface="+mn-cs"/>
                      </a:endParaRPr>
                    </a:p>
                    <a:p>
                      <a:pPr marL="182563" marR="0" lvl="0" indent="-182563" algn="l" defTabSz="742923"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1" lang="ja-JP" altLang="en-US" sz="1400" kern="1200">
                          <a:solidFill>
                            <a:schemeClr val="tx1"/>
                          </a:solidFill>
                          <a:latin typeface="+mn-ea"/>
                          <a:ea typeface="+mn-ea"/>
                          <a:cs typeface="+mn-cs"/>
                        </a:rPr>
                        <a:t>翌</a:t>
                      </a:r>
                      <a:r>
                        <a:rPr kumimoji="1" lang="en-US" altLang="ja-JP" sz="1400" kern="1200">
                          <a:solidFill>
                            <a:schemeClr val="tx1"/>
                          </a:solidFill>
                          <a:latin typeface="+mn-ea"/>
                          <a:ea typeface="+mn-ea"/>
                          <a:cs typeface="+mn-cs"/>
                        </a:rPr>
                        <a:t>2025</a:t>
                      </a:r>
                      <a:r>
                        <a:rPr kumimoji="1" lang="ja-JP" altLang="en-US" sz="1400" kern="1200">
                          <a:solidFill>
                            <a:schemeClr val="tx1"/>
                          </a:solidFill>
                          <a:latin typeface="+mn-ea"/>
                          <a:ea typeface="+mn-ea"/>
                          <a:cs typeface="+mn-cs"/>
                        </a:rPr>
                        <a:t>年に海浜市</a:t>
                      </a:r>
                      <a:r>
                        <a:rPr lang="ja-JP" altLang="en-US" sz="1400" kern="1200">
                          <a:solidFill>
                            <a:schemeClr val="tx1"/>
                          </a:solidFill>
                          <a:latin typeface="+mn-ea"/>
                          <a:ea typeface="+mn-ea"/>
                          <a:cs typeface="+mn-cs"/>
                        </a:rPr>
                        <a:t>の地域を挙げてのサポートを本格的に開始し</a:t>
                      </a:r>
                      <a:r>
                        <a:rPr kumimoji="1" lang="ja-JP" altLang="en-US" sz="1400" kern="1200">
                          <a:solidFill>
                            <a:schemeClr val="tx1"/>
                          </a:solidFill>
                          <a:latin typeface="+mn-ea"/>
                          <a:ea typeface="+mn-ea"/>
                          <a:cs typeface="+mn-cs"/>
                        </a:rPr>
                        <a:t>、</a:t>
                      </a:r>
                      <a:r>
                        <a:rPr lang="ja-JP" altLang="en-US" sz="1400" kern="1200">
                          <a:solidFill>
                            <a:schemeClr val="tx1"/>
                          </a:solidFill>
                          <a:latin typeface="+mn-ea"/>
                          <a:ea typeface="+mn-ea"/>
                          <a:cs typeface="+mn-cs"/>
                        </a:rPr>
                        <a:t>クラブ</a:t>
                      </a:r>
                      <a:r>
                        <a:rPr kumimoji="1" lang="ja-JP" altLang="en-US" sz="1400" kern="1200">
                          <a:solidFill>
                            <a:schemeClr val="tx1"/>
                          </a:solidFill>
                          <a:latin typeface="+mn-ea"/>
                          <a:ea typeface="+mn-ea"/>
                          <a:cs typeface="+mn-cs"/>
                        </a:rPr>
                        <a:t>と地域経済の</a:t>
                      </a:r>
                      <a:r>
                        <a:rPr lang="ja-JP" altLang="en-US" sz="1400" kern="1200">
                          <a:solidFill>
                            <a:schemeClr val="tx1"/>
                          </a:solidFill>
                          <a:latin typeface="+mn-ea"/>
                          <a:ea typeface="+mn-ea"/>
                          <a:cs typeface="+mn-cs"/>
                        </a:rPr>
                        <a:t>双方向での</a:t>
                      </a:r>
                      <a:r>
                        <a:rPr kumimoji="1" lang="ja-JP" altLang="en-US" sz="1400" kern="1200">
                          <a:solidFill>
                            <a:schemeClr val="tx1"/>
                          </a:solidFill>
                          <a:latin typeface="+mn-ea"/>
                          <a:ea typeface="+mn-ea"/>
                          <a:cs typeface="+mn-cs"/>
                        </a:rPr>
                        <a:t>活性化</a:t>
                      </a:r>
                      <a:r>
                        <a:rPr lang="ja-JP" altLang="en-US" sz="1400" kern="1200">
                          <a:solidFill>
                            <a:schemeClr val="tx1"/>
                          </a:solidFill>
                          <a:latin typeface="+mn-ea"/>
                          <a:ea typeface="+mn-ea"/>
                          <a:cs typeface="+mn-cs"/>
                        </a:rPr>
                        <a:t>に着手</a:t>
                      </a:r>
                      <a:r>
                        <a:rPr kumimoji="1" lang="ja-JP" altLang="en-US" sz="1400" kern="1200">
                          <a:solidFill>
                            <a:schemeClr val="tx1"/>
                          </a:solidFill>
                          <a:latin typeface="+mn-ea"/>
                          <a:ea typeface="+mn-ea"/>
                          <a:cs typeface="+mn-cs"/>
                        </a:rPr>
                        <a:t>。</a:t>
                      </a:r>
                      <a:endParaRPr kumimoji="1" lang="en-US" altLang="ja-JP" sz="1400" kern="1200">
                        <a:solidFill>
                          <a:schemeClr val="tx1"/>
                        </a:solidFill>
                        <a:latin typeface="+mn-ea"/>
                        <a:ea typeface="+mn-ea"/>
                        <a:cs typeface="+mn-cs"/>
                      </a:endParaRPr>
                    </a:p>
                    <a:p>
                      <a:pPr marL="182563" marR="0" lvl="0" indent="-182563" algn="l" defTabSz="742923"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ja-JP" altLang="en-US" sz="1400" kern="1200">
                          <a:solidFill>
                            <a:schemeClr val="tx1"/>
                          </a:solidFill>
                          <a:latin typeface="+mn-ea"/>
                          <a:ea typeface="+mn-ea"/>
                          <a:cs typeface="+mn-cs"/>
                        </a:rPr>
                        <a:t>クラブと自治体が</a:t>
                      </a:r>
                      <a:r>
                        <a:rPr kumimoji="1" lang="ja-JP" altLang="en-US" sz="1400" kern="1200">
                          <a:solidFill>
                            <a:schemeClr val="tx1"/>
                          </a:solidFill>
                          <a:latin typeface="+mn-ea"/>
                          <a:ea typeface="+mn-ea"/>
                          <a:cs typeface="+mn-cs"/>
                        </a:rPr>
                        <a:t>連携してのまちづくり施策についての協力体制</a:t>
                      </a:r>
                      <a:r>
                        <a:rPr lang="ja-JP" altLang="en-US" sz="1400" kern="1200">
                          <a:solidFill>
                            <a:schemeClr val="tx1"/>
                          </a:solidFill>
                          <a:latin typeface="+mn-ea"/>
                          <a:ea typeface="+mn-ea"/>
                          <a:cs typeface="+mn-cs"/>
                        </a:rPr>
                        <a:t>構築を始動</a:t>
                      </a:r>
                      <a:r>
                        <a:rPr kumimoji="1" lang="ja-JP" altLang="en-US" sz="1400" kern="1200">
                          <a:solidFill>
                            <a:schemeClr val="tx1"/>
                          </a:solidFill>
                          <a:latin typeface="+mn-ea"/>
                          <a:ea typeface="+mn-ea"/>
                          <a:cs typeface="+mn-cs"/>
                        </a:rPr>
                        <a:t>。</a:t>
                      </a:r>
                      <a:endParaRPr kumimoji="1" lang="ja-JP" sz="1600">
                        <a:solidFill>
                          <a:schemeClr val="tx1"/>
                        </a:solidFill>
                      </a:endParaRPr>
                    </a:p>
                    <a:p>
                      <a:pPr marL="0" marR="0" lvl="0" indent="0" algn="l" defTabSz="742923" rtl="0" eaLnBrk="1" fontAlgn="auto" latinLnBrk="0" hangingPunct="1">
                        <a:lnSpc>
                          <a:spcPct val="100000"/>
                        </a:lnSpc>
                        <a:spcBef>
                          <a:spcPts val="600"/>
                        </a:spcBef>
                        <a:spcAft>
                          <a:spcPts val="0"/>
                        </a:spcAft>
                        <a:buClrTx/>
                        <a:buSzTx/>
                        <a:buFontTx/>
                        <a:buNone/>
                        <a:tabLst/>
                        <a:defRPr/>
                      </a:pPr>
                      <a:endParaRPr kumimoji="1" lang="en-US" altLang="ja-JP" sz="1400" kern="1200">
                        <a:solidFill>
                          <a:schemeClr val="tx1"/>
                        </a:solidFill>
                        <a:latin typeface="+mn-ea"/>
                        <a:ea typeface="+mn-ea"/>
                        <a:cs typeface="+mn-cs"/>
                      </a:endParaRPr>
                    </a:p>
                    <a:p>
                      <a:pPr marL="0" marR="0" lvl="0" indent="0" algn="l" defTabSz="742923" rtl="0" eaLnBrk="1" fontAlgn="auto" latinLnBrk="0" hangingPunct="1">
                        <a:lnSpc>
                          <a:spcPct val="100000"/>
                        </a:lnSpc>
                        <a:spcBef>
                          <a:spcPts val="600"/>
                        </a:spcBef>
                        <a:spcAft>
                          <a:spcPts val="0"/>
                        </a:spcAft>
                        <a:buClrTx/>
                        <a:buSzTx/>
                        <a:buFontTx/>
                        <a:buNone/>
                        <a:tabLst/>
                        <a:defRPr/>
                      </a:pPr>
                      <a:r>
                        <a:rPr kumimoji="1" lang="ja-JP" altLang="en-US" sz="1400" b="1" u="sng" kern="1200">
                          <a:solidFill>
                            <a:schemeClr val="tx1"/>
                          </a:solidFill>
                          <a:latin typeface="+mn-ea"/>
                          <a:ea typeface="+mn-ea"/>
                          <a:cs typeface="+mn-cs"/>
                        </a:rPr>
                        <a:t>②市のスポーツ資源を活用しての地域住民のスポーツ実施率の向上</a:t>
                      </a:r>
                      <a:endParaRPr kumimoji="1" lang="en-US" altLang="ja-JP" sz="1400" b="1" u="sng" kern="1200">
                        <a:solidFill>
                          <a:schemeClr val="tx1"/>
                        </a:solidFill>
                        <a:latin typeface="+mn-ea"/>
                        <a:ea typeface="+mn-ea"/>
                        <a:cs typeface="+mn-cs"/>
                      </a:endParaRPr>
                    </a:p>
                    <a:p>
                      <a:pPr marL="182563" marR="0" lvl="0" indent="-182563" algn="l" defTabSz="742923"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1" lang="ja-JP" altLang="en-US" sz="1400" kern="1200">
                          <a:solidFill>
                            <a:schemeClr val="tx1"/>
                          </a:solidFill>
                          <a:latin typeface="+mn-ea"/>
                          <a:ea typeface="+mn-ea"/>
                          <a:cs typeface="+mn-cs"/>
                        </a:rPr>
                        <a:t>臨海地区の開発エリアを活用してのスポーツ環境支援に</a:t>
                      </a:r>
                      <a:r>
                        <a:rPr kumimoji="1" lang="en-US" altLang="ja-JP" sz="1400" kern="1200">
                          <a:solidFill>
                            <a:schemeClr val="tx1"/>
                          </a:solidFill>
                          <a:latin typeface="+mn-ea"/>
                          <a:ea typeface="+mn-ea"/>
                          <a:cs typeface="+mn-cs"/>
                        </a:rPr>
                        <a:t>5</a:t>
                      </a:r>
                      <a:r>
                        <a:rPr kumimoji="1" lang="ja-JP" altLang="en-US" sz="1400" kern="1200">
                          <a:solidFill>
                            <a:schemeClr val="tx1"/>
                          </a:solidFill>
                          <a:latin typeface="+mn-ea"/>
                          <a:ea typeface="+mn-ea"/>
                          <a:cs typeface="+mn-cs"/>
                        </a:rPr>
                        <a:t>年前から着手。</a:t>
                      </a:r>
                      <a:endParaRPr kumimoji="1" lang="en-US" altLang="ja-JP" sz="1400" kern="1200">
                        <a:solidFill>
                          <a:schemeClr val="tx1"/>
                        </a:solidFill>
                        <a:latin typeface="+mn-ea"/>
                        <a:ea typeface="+mn-ea"/>
                        <a:cs typeface="+mn-cs"/>
                      </a:endParaRPr>
                    </a:p>
                    <a:p>
                      <a:pPr marL="182563" marR="0" lvl="0" indent="-182563" algn="l" defTabSz="742923"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1" lang="ja-JP" altLang="en-US" sz="1400" kern="1200">
                          <a:solidFill>
                            <a:schemeClr val="tx1"/>
                          </a:solidFill>
                          <a:latin typeface="+mn-ea"/>
                          <a:ea typeface="+mn-ea"/>
                          <a:cs typeface="+mn-cs"/>
                        </a:rPr>
                        <a:t>目標</a:t>
                      </a:r>
                      <a:r>
                        <a:rPr lang="ja-JP" altLang="en-US" sz="1400" kern="1200">
                          <a:solidFill>
                            <a:schemeClr val="tx1"/>
                          </a:solidFill>
                          <a:latin typeface="+mn-ea"/>
                          <a:ea typeface="+mn-ea"/>
                          <a:cs typeface="+mn-cs"/>
                        </a:rPr>
                        <a:t>60%</a:t>
                      </a:r>
                      <a:r>
                        <a:rPr kumimoji="1" lang="ja-JP" altLang="en-US" sz="1400" kern="1200">
                          <a:solidFill>
                            <a:schemeClr val="tx1"/>
                          </a:solidFill>
                          <a:latin typeface="+mn-ea"/>
                          <a:ea typeface="+mn-ea"/>
                          <a:cs typeface="+mn-cs"/>
                        </a:rPr>
                        <a:t>には未達ではあるものの、地域住民のスポーツ実施率を</a:t>
                      </a:r>
                      <a:r>
                        <a:rPr kumimoji="1" lang="en-US" altLang="ja-JP" sz="1400" kern="1200">
                          <a:solidFill>
                            <a:schemeClr val="tx1"/>
                          </a:solidFill>
                          <a:latin typeface="+mn-ea"/>
                          <a:ea typeface="+mn-ea"/>
                          <a:cs typeface="+mn-cs"/>
                        </a:rPr>
                        <a:t>30%</a:t>
                      </a:r>
                      <a:r>
                        <a:rPr kumimoji="1" lang="ja-JP" altLang="en-US" sz="1400" kern="1200">
                          <a:solidFill>
                            <a:schemeClr val="tx1"/>
                          </a:solidFill>
                          <a:latin typeface="+mn-ea"/>
                          <a:ea typeface="+mn-ea"/>
                          <a:cs typeface="+mn-cs"/>
                        </a:rPr>
                        <a:t>⇒</a:t>
                      </a:r>
                      <a:r>
                        <a:rPr kumimoji="1" lang="en-US" altLang="ja-JP" sz="1400" kern="1200">
                          <a:solidFill>
                            <a:schemeClr val="tx1"/>
                          </a:solidFill>
                          <a:latin typeface="+mn-ea"/>
                          <a:ea typeface="+mn-ea"/>
                          <a:cs typeface="+mn-cs"/>
                        </a:rPr>
                        <a:t>40%</a:t>
                      </a:r>
                      <a:r>
                        <a:rPr kumimoji="1" lang="ja-JP" altLang="en-US" sz="1400" kern="1200">
                          <a:solidFill>
                            <a:schemeClr val="tx1"/>
                          </a:solidFill>
                          <a:latin typeface="+mn-ea"/>
                          <a:ea typeface="+mn-ea"/>
                          <a:cs typeface="+mn-cs"/>
                        </a:rPr>
                        <a:t>台にまで向上。</a:t>
                      </a:r>
                      <a:endParaRPr kumimoji="1" lang="en-US" altLang="ja-JP" sz="1400" kern="1200">
                        <a:solidFill>
                          <a:schemeClr val="tx1"/>
                        </a:solidFill>
                        <a:latin typeface="+mn-ea"/>
                        <a:ea typeface="+mn-ea"/>
                        <a:cs typeface="+mn-cs"/>
                      </a:endParaRPr>
                    </a:p>
                    <a:p>
                      <a:pPr marL="182563" marR="0" lvl="0" indent="-182563" algn="l" defTabSz="742923"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1" lang="ja-JP" altLang="en-US" sz="1400" kern="1200">
                          <a:solidFill>
                            <a:schemeClr val="tx1"/>
                          </a:solidFill>
                          <a:latin typeface="+mn-ea"/>
                          <a:ea typeface="+mn-ea"/>
                          <a:cs typeface="+mn-cs"/>
                        </a:rPr>
                        <a:t>並行して未就学児</a:t>
                      </a:r>
                      <a:r>
                        <a:rPr lang="ja-JP" altLang="en-US" sz="1400" kern="1200">
                          <a:solidFill>
                            <a:schemeClr val="tx1"/>
                          </a:solidFill>
                          <a:latin typeface="+mn-ea"/>
                          <a:ea typeface="+mn-ea"/>
                          <a:cs typeface="+mn-cs"/>
                        </a:rPr>
                        <a:t>～ジュニア世代</a:t>
                      </a:r>
                      <a:r>
                        <a:rPr kumimoji="1" lang="ja-JP" altLang="en-US" sz="1400" kern="1200">
                          <a:solidFill>
                            <a:schemeClr val="tx1"/>
                          </a:solidFill>
                          <a:latin typeface="+mn-ea"/>
                          <a:ea typeface="+mn-ea"/>
                          <a:cs typeface="+mn-cs"/>
                        </a:rPr>
                        <a:t>や高齢者が安心してスポーツに取り組める公園</a:t>
                      </a:r>
                      <a:r>
                        <a:rPr lang="ja-JP" altLang="en-US" sz="1400" kern="1200">
                          <a:solidFill>
                            <a:schemeClr val="tx1"/>
                          </a:solidFill>
                          <a:latin typeface="+mn-ea"/>
                          <a:ea typeface="+mn-ea"/>
                          <a:cs typeface="+mn-cs"/>
                        </a:rPr>
                        <a:t>設備</a:t>
                      </a:r>
                      <a:r>
                        <a:rPr kumimoji="1" lang="ja-JP" altLang="en-US" sz="1400" kern="1200">
                          <a:solidFill>
                            <a:schemeClr val="tx1"/>
                          </a:solidFill>
                          <a:latin typeface="+mn-ea"/>
                          <a:ea typeface="+mn-ea"/>
                          <a:cs typeface="+mn-cs"/>
                        </a:rPr>
                        <a:t>の整備を段階的に実施、利用率が実測値で</a:t>
                      </a:r>
                      <a:r>
                        <a:rPr kumimoji="1" lang="en-US" altLang="ja-JP" sz="1400" kern="1200">
                          <a:solidFill>
                            <a:schemeClr val="tx1"/>
                          </a:solidFill>
                          <a:latin typeface="+mn-ea"/>
                          <a:ea typeface="+mn-ea"/>
                          <a:cs typeface="+mn-cs"/>
                        </a:rPr>
                        <a:t>15%</a:t>
                      </a:r>
                      <a:r>
                        <a:rPr kumimoji="1" lang="ja-JP" altLang="en-US" sz="1400" kern="1200">
                          <a:solidFill>
                            <a:schemeClr val="tx1"/>
                          </a:solidFill>
                          <a:latin typeface="+mn-ea"/>
                          <a:ea typeface="+mn-ea"/>
                          <a:cs typeface="+mn-cs"/>
                        </a:rPr>
                        <a:t>向上するなど、地域住民のスポーツ実施率の体制・風土づくりを</a:t>
                      </a:r>
                      <a:r>
                        <a:rPr lang="ja-JP" altLang="en-US" sz="1400" kern="1200">
                          <a:solidFill>
                            <a:schemeClr val="tx1"/>
                          </a:solidFill>
                          <a:latin typeface="+mn-ea"/>
                          <a:ea typeface="+mn-ea"/>
                          <a:cs typeface="+mn-cs"/>
                        </a:rPr>
                        <a:t>推進</a:t>
                      </a:r>
                      <a:r>
                        <a:rPr kumimoji="1" lang="ja-JP" altLang="en-US" sz="1400" kern="1200">
                          <a:solidFill>
                            <a:schemeClr val="tx1"/>
                          </a:solidFill>
                          <a:latin typeface="+mn-ea"/>
                          <a:ea typeface="+mn-ea"/>
                          <a:cs typeface="+mn-cs"/>
                        </a:rPr>
                        <a:t>。</a:t>
                      </a:r>
                      <a:endParaRPr kumimoji="1" lang="en-US" altLang="ja-JP" sz="1400" kern="1200">
                        <a:solidFill>
                          <a:schemeClr val="tx1"/>
                        </a:solidFill>
                        <a:latin typeface="+mn-ea"/>
                        <a:ea typeface="+mn-ea"/>
                        <a:cs typeface="+mn-cs"/>
                      </a:endParaRPr>
                    </a:p>
                    <a:p>
                      <a:pPr algn="l"/>
                      <a:endParaRPr kumimoji="1" lang="en-US" altLang="ja-JP" sz="1050">
                        <a:solidFill>
                          <a:schemeClr val="tx1"/>
                        </a:solidFill>
                        <a:latin typeface="+mn-ea"/>
                        <a:ea typeface="+mn-ea"/>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89912005"/>
                  </a:ext>
                </a:extLst>
              </a:tr>
            </a:tbl>
          </a:graphicData>
        </a:graphic>
      </p:graphicFrame>
      <p:sp>
        <p:nvSpPr>
          <p:cNvPr id="10" name="Rectangle 3">
            <a:extLst>
              <a:ext uri="{FF2B5EF4-FFF2-40B4-BE49-F238E27FC236}">
                <a16:creationId xmlns:a16="http://schemas.microsoft.com/office/drawing/2014/main" id="{8576A0EA-96DA-512F-AE4D-4A77617B1EDB}"/>
              </a:ext>
            </a:extLst>
          </p:cNvPr>
          <p:cNvSpPr>
            <a:spLocks noChangeArrowheads="1"/>
          </p:cNvSpPr>
          <p:nvPr/>
        </p:nvSpPr>
        <p:spPr bwMode="gray">
          <a:xfrm>
            <a:off x="7846183" y="82304"/>
            <a:ext cx="1234878" cy="359700"/>
          </a:xfrm>
          <a:prstGeom prst="rect">
            <a:avLst/>
          </a:prstGeom>
          <a:solidFill>
            <a:srgbClr val="ED8B00"/>
          </a:solidFill>
          <a:ln w="12700" algn="ctr">
            <a:noFill/>
            <a:miter lim="800000"/>
            <a:headEnd/>
            <a:tailEnd/>
          </a:ln>
        </p:spPr>
        <p:txBody>
          <a:bodyPr wrap="none" lIns="36000" tIns="36000" rIns="0" bIns="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white"/>
                </a:solidFill>
                <a:effectLst/>
                <a:uLnTx/>
                <a:uFillTx/>
                <a:latin typeface="Yu Gothic UI"/>
                <a:ea typeface="Yu Gothic UI"/>
                <a:cs typeface="+mn-cs"/>
                <a:sym typeface="+mn-lt"/>
              </a:rPr>
              <a:t>記入例</a:t>
            </a:r>
            <a:endParaRPr kumimoji="1" lang="en-US" sz="1200" b="1" i="0" u="none" strike="noStrike" kern="1200" cap="none" spc="0" normalizeH="0" baseline="0" noProof="0">
              <a:ln>
                <a:noFill/>
              </a:ln>
              <a:solidFill>
                <a:prstClr val="white"/>
              </a:solidFill>
              <a:effectLst/>
              <a:uLnTx/>
              <a:uFillTx/>
              <a:latin typeface="Yu Gothic UI"/>
              <a:ea typeface="Yu Gothic UI"/>
              <a:cs typeface="+mn-cs"/>
              <a:sym typeface="+mn-lt"/>
            </a:endParaRPr>
          </a:p>
        </p:txBody>
      </p:sp>
    </p:spTree>
    <p:extLst>
      <p:ext uri="{BB962C8B-B14F-4D97-AF65-F5344CB8AC3E}">
        <p14:creationId xmlns:p14="http://schemas.microsoft.com/office/powerpoint/2010/main" val="24777475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FFBC1A-FCE5-51BB-0946-5A9032257400}"/>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48381798-B916-17C5-C3F8-9AC0B406F2DF}"/>
              </a:ext>
            </a:extLst>
          </p:cNvPr>
          <p:cNvSpPr>
            <a:spLocks noGrp="1"/>
          </p:cNvSpPr>
          <p:nvPr>
            <p:ph type="sldNum" sz="quarter" idx="11"/>
          </p:nvPr>
        </p:nvSpPr>
        <p:spPr/>
        <p:txBody>
          <a:bodyPr/>
          <a:lstStyle/>
          <a:p>
            <a:fld id="{56E56C22-CD92-4A50-AAD1-E2171E0619BD}" type="slidenum">
              <a:rPr lang="ja-JP" altLang="en-US" smtClean="0"/>
              <a:pPr/>
              <a:t>16</a:t>
            </a:fld>
            <a:endParaRPr lang="ja-JP" altLang="en-US"/>
          </a:p>
        </p:txBody>
      </p:sp>
      <p:sp>
        <p:nvSpPr>
          <p:cNvPr id="3" name="テキスト プレースホルダー 2">
            <a:extLst>
              <a:ext uri="{FF2B5EF4-FFF2-40B4-BE49-F238E27FC236}">
                <a16:creationId xmlns:a16="http://schemas.microsoft.com/office/drawing/2014/main" id="{33991086-C722-B188-8A98-D3473689B309}"/>
              </a:ext>
            </a:extLst>
          </p:cNvPr>
          <p:cNvSpPr>
            <a:spLocks noGrp="1"/>
          </p:cNvSpPr>
          <p:nvPr>
            <p:ph type="body" sz="quarter" idx="16"/>
          </p:nvPr>
        </p:nvSpPr>
        <p:spPr/>
        <p:txBody>
          <a:bodyPr/>
          <a:lstStyle/>
          <a:p>
            <a:r>
              <a:rPr lang="en-US" altLang="ja-JP">
                <a:latin typeface="+mn-ea"/>
                <a:cs typeface="Calibri" panose="020F0502020204030204" pitchFamily="34" charset="0"/>
                <a:sym typeface="+mj-lt"/>
              </a:rPr>
              <a:t>#3</a:t>
            </a:r>
            <a:r>
              <a:rPr lang="ja-JP" altLang="en-US">
                <a:latin typeface="+mn-ea"/>
                <a:cs typeface="Calibri" panose="020F0502020204030204" pitchFamily="34" charset="0"/>
                <a:sym typeface="+mj-lt"/>
              </a:rPr>
              <a:t>：地域スポーツを取り巻く状況</a:t>
            </a:r>
            <a:endParaRPr lang="ja-JP" altLang="en-US">
              <a:latin typeface="+mn-ea"/>
              <a:cs typeface="Calibri" panose="020F0502020204030204" pitchFamily="34" charset="0"/>
            </a:endParaRPr>
          </a:p>
        </p:txBody>
      </p:sp>
      <p:sp>
        <p:nvSpPr>
          <p:cNvPr id="4" name="タイトル 3">
            <a:extLst>
              <a:ext uri="{FF2B5EF4-FFF2-40B4-BE49-F238E27FC236}">
                <a16:creationId xmlns:a16="http://schemas.microsoft.com/office/drawing/2014/main" id="{E4AA6968-8205-2405-A0DD-419D7DC6E4BD}"/>
              </a:ext>
            </a:extLst>
          </p:cNvPr>
          <p:cNvSpPr>
            <a:spLocks noGrp="1"/>
          </p:cNvSpPr>
          <p:nvPr>
            <p:ph type="title"/>
          </p:nvPr>
        </p:nvSpPr>
        <p:spPr/>
        <p:txBody>
          <a:bodyPr>
            <a:noAutofit/>
          </a:bodyPr>
          <a:lstStyle/>
          <a:p>
            <a:r>
              <a:rPr lang="ja-JP" altLang="en-US">
                <a:latin typeface="+mn-ea"/>
              </a:rPr>
              <a:t>貴団体の取組紹介スライドをご自由にご記入ください。</a:t>
            </a:r>
            <a:br>
              <a:rPr lang="en-US" altLang="ja-JP">
                <a:latin typeface="+mn-ea"/>
              </a:rPr>
            </a:br>
            <a:r>
              <a:rPr lang="ja-JP" altLang="en-US">
                <a:latin typeface="+mn-ea"/>
              </a:rPr>
              <a:t>（下記フォーマット利用は任意、独自の図表の使用なども可）</a:t>
            </a:r>
            <a:br>
              <a:rPr lang="en-US" altLang="ja-JP">
                <a:latin typeface="+mn-ea"/>
              </a:rPr>
            </a:br>
            <a:endParaRPr kumimoji="1" lang="ja-JP" altLang="en-US"/>
          </a:p>
        </p:txBody>
      </p:sp>
      <p:sp>
        <p:nvSpPr>
          <p:cNvPr id="9" name="Rectangle 3">
            <a:extLst>
              <a:ext uri="{FF2B5EF4-FFF2-40B4-BE49-F238E27FC236}">
                <a16:creationId xmlns:a16="http://schemas.microsoft.com/office/drawing/2014/main" id="{C538CE77-08AC-735D-25F0-2323E9C68185}"/>
              </a:ext>
            </a:extLst>
          </p:cNvPr>
          <p:cNvSpPr>
            <a:spLocks noChangeArrowheads="1"/>
          </p:cNvSpPr>
          <p:nvPr/>
        </p:nvSpPr>
        <p:spPr bwMode="gray">
          <a:xfrm>
            <a:off x="360001" y="1273141"/>
            <a:ext cx="1357964" cy="822527"/>
          </a:xfrm>
          <a:prstGeom prst="rect">
            <a:avLst/>
          </a:prstGeom>
          <a:solidFill>
            <a:schemeClr val="tx2"/>
          </a:solidFill>
          <a:ln w="12700" algn="ctr">
            <a:noFill/>
            <a:miter lim="800000"/>
            <a:headEnd/>
            <a:tailEnd/>
          </a:ln>
          <a:effectLst/>
        </p:spPr>
        <p:txBody>
          <a:bodyPr lIns="54000" tIns="54000" rIns="54000" bIns="54000" anchor="ctr" anchorCtr="1"/>
          <a:lstStyle/>
          <a:p>
            <a:pPr algn="ctr">
              <a:spcBef>
                <a:spcPct val="0"/>
              </a:spcBef>
            </a:pPr>
            <a:r>
              <a:rPr lang="ja-JP" altLang="en-US" sz="1400" b="1">
                <a:solidFill>
                  <a:schemeClr val="bg1"/>
                </a:solidFill>
                <a:latin typeface="+mn-ea"/>
                <a:sym typeface="+mn-lt"/>
              </a:rPr>
              <a:t>自治体名称</a:t>
            </a:r>
            <a:endParaRPr lang="en-US" altLang="ja-JP" sz="1400" b="1">
              <a:solidFill>
                <a:schemeClr val="bg1"/>
              </a:solidFill>
              <a:latin typeface="+mn-ea"/>
              <a:sym typeface="+mn-lt"/>
            </a:endParaRPr>
          </a:p>
        </p:txBody>
      </p:sp>
      <p:sp>
        <p:nvSpPr>
          <p:cNvPr id="13" name="Rectangle 4">
            <a:extLst>
              <a:ext uri="{FF2B5EF4-FFF2-40B4-BE49-F238E27FC236}">
                <a16:creationId xmlns:a16="http://schemas.microsoft.com/office/drawing/2014/main" id="{FCA96B3E-544F-B70E-CE10-AE8E74663687}"/>
              </a:ext>
            </a:extLst>
          </p:cNvPr>
          <p:cNvSpPr>
            <a:spLocks noChangeArrowheads="1"/>
          </p:cNvSpPr>
          <p:nvPr/>
        </p:nvSpPr>
        <p:spPr bwMode="gray">
          <a:xfrm>
            <a:off x="1783497" y="1273141"/>
            <a:ext cx="6584867" cy="822527"/>
          </a:xfrm>
          <a:prstGeom prst="rect">
            <a:avLst/>
          </a:prstGeom>
          <a:noFill/>
          <a:ln w="9525" algn="ctr">
            <a:noFill/>
            <a:miter lim="800000"/>
            <a:headEnd/>
            <a:tailEnd/>
          </a:ln>
          <a:effectLst/>
        </p:spPr>
        <p:txBody>
          <a:bodyPr lIns="54000" tIns="0" rIns="0" bIns="0"/>
          <a:lstStyle/>
          <a:p>
            <a:pPr lvl="0">
              <a:spcBef>
                <a:spcPts val="225"/>
              </a:spcBef>
              <a:buClr>
                <a:prstClr val="black"/>
              </a:buClr>
              <a:buSzPct val="80000"/>
              <a:defRPr/>
            </a:pPr>
            <a:r>
              <a:rPr lang="ja-JP" altLang="en-US" sz="1400" b="1">
                <a:sym typeface="+mn-lt"/>
              </a:rPr>
              <a:t>海浜県 </a:t>
            </a:r>
            <a:r>
              <a:rPr lang="en-US" altLang="ja-JP" sz="1400" b="1">
                <a:sym typeface="+mn-lt"/>
              </a:rPr>
              <a:t>/ </a:t>
            </a:r>
            <a:r>
              <a:rPr lang="ja-JP" altLang="en-US" sz="1400" b="1">
                <a:sym typeface="+mn-lt"/>
              </a:rPr>
              <a:t>海浜市（うみはまし）</a:t>
            </a:r>
            <a:endParaRPr lang="en-US" altLang="ja-JP" sz="1400" b="1">
              <a:sym typeface="+mn-lt"/>
            </a:endParaRPr>
          </a:p>
          <a:p>
            <a:pPr marL="213300" lvl="1" indent="-213300">
              <a:spcBef>
                <a:spcPts val="225"/>
              </a:spcBef>
              <a:buClr>
                <a:prstClr val="black"/>
              </a:buClr>
              <a:buFont typeface="Wingdings" pitchFamily="2" charset="2"/>
              <a:buChar char="n"/>
              <a:defRPr/>
            </a:pPr>
            <a:r>
              <a:rPr lang="ja-JP" altLang="en-US" sz="1400">
                <a:latin typeface="Yu Gothic UI"/>
                <a:sym typeface="+mn-lt"/>
              </a:rPr>
              <a:t>海浜</a:t>
            </a:r>
            <a:r>
              <a:rPr lang="en-US" altLang="ja-JP" sz="1400">
                <a:latin typeface="Yu Gothic UI"/>
                <a:sym typeface="+mn-lt"/>
              </a:rPr>
              <a:t>/</a:t>
            </a:r>
            <a:r>
              <a:rPr lang="ja-JP" altLang="en-US" sz="1400">
                <a:latin typeface="Yu Gothic UI"/>
                <a:sym typeface="+mn-lt"/>
              </a:rPr>
              <a:t>臨海地区の急速な発展と広大なスペースをスポーツ施設に活用</a:t>
            </a:r>
            <a:endParaRPr lang="en-US" altLang="ja-JP" sz="1400">
              <a:latin typeface="Yu Gothic UI"/>
              <a:sym typeface="+mn-lt"/>
            </a:endParaRPr>
          </a:p>
          <a:p>
            <a:pPr marL="213300" lvl="1" indent="-213300">
              <a:spcBef>
                <a:spcPts val="225"/>
              </a:spcBef>
              <a:buClr>
                <a:prstClr val="black"/>
              </a:buClr>
              <a:buFont typeface="Wingdings" pitchFamily="2" charset="2"/>
              <a:buChar char="n"/>
              <a:defRPr/>
            </a:pPr>
            <a:r>
              <a:rPr lang="ja-JP" altLang="en-US" sz="1400">
                <a:latin typeface="Yu Gothic UI"/>
                <a:sym typeface="+mn-lt"/>
              </a:rPr>
              <a:t>スポーツ施設を緊急時に地域住民の避難場所として活用</a:t>
            </a:r>
            <a:endParaRPr lang="en-US" altLang="ja-JP" sz="1400">
              <a:latin typeface="Yu Gothic UI"/>
              <a:sym typeface="+mn-lt"/>
            </a:endParaRPr>
          </a:p>
          <a:p>
            <a:pPr marL="213300" lvl="1" indent="-213300">
              <a:spcBef>
                <a:spcPts val="225"/>
              </a:spcBef>
              <a:buClr>
                <a:prstClr val="black"/>
              </a:buClr>
              <a:buFont typeface="Wingdings" pitchFamily="2" charset="2"/>
              <a:buChar char="n"/>
              <a:defRPr/>
            </a:pPr>
            <a:endParaRPr lang="en-US" altLang="ja-JP" sz="1400">
              <a:latin typeface="Yu Gothic UI"/>
              <a:sym typeface="+mn-lt"/>
            </a:endParaRPr>
          </a:p>
        </p:txBody>
      </p:sp>
      <p:sp>
        <p:nvSpPr>
          <p:cNvPr id="17" name="Rectangle 6">
            <a:extLst>
              <a:ext uri="{FF2B5EF4-FFF2-40B4-BE49-F238E27FC236}">
                <a16:creationId xmlns:a16="http://schemas.microsoft.com/office/drawing/2014/main" id="{0CBA2451-95A8-D07D-0F82-5F3443EC1403}"/>
              </a:ext>
            </a:extLst>
          </p:cNvPr>
          <p:cNvSpPr>
            <a:spLocks noChangeArrowheads="1"/>
          </p:cNvSpPr>
          <p:nvPr/>
        </p:nvSpPr>
        <p:spPr bwMode="gray">
          <a:xfrm>
            <a:off x="360001" y="2204221"/>
            <a:ext cx="1357964" cy="822527"/>
          </a:xfrm>
          <a:prstGeom prst="rect">
            <a:avLst/>
          </a:prstGeom>
          <a:solidFill>
            <a:schemeClr val="tx2"/>
          </a:solidFill>
          <a:ln w="12700" algn="ctr">
            <a:noFill/>
            <a:miter lim="800000"/>
            <a:headEnd/>
            <a:tailEnd/>
          </a:ln>
          <a:effectLst/>
        </p:spPr>
        <p:txBody>
          <a:bodyPr lIns="54000" tIns="54000" rIns="54000" bIns="54000" anchor="ctr" anchorCtr="1"/>
          <a:lstStyle/>
          <a:p>
            <a:pPr algn="ctr">
              <a:spcBef>
                <a:spcPct val="0"/>
              </a:spcBef>
            </a:pPr>
            <a:r>
              <a:rPr lang="ja-JP" altLang="en-US" sz="1400" b="1">
                <a:solidFill>
                  <a:schemeClr val="bg1"/>
                </a:solidFill>
                <a:latin typeface="+mn-ea"/>
                <a:sym typeface="+mn-lt"/>
              </a:rPr>
              <a:t>スポーツ基盤</a:t>
            </a:r>
            <a:endParaRPr lang="en-US" altLang="ja-JP" sz="1400" b="1">
              <a:solidFill>
                <a:schemeClr val="bg1"/>
              </a:solidFill>
              <a:latin typeface="+mn-ea"/>
              <a:sym typeface="+mn-lt"/>
            </a:endParaRPr>
          </a:p>
        </p:txBody>
      </p:sp>
      <p:sp>
        <p:nvSpPr>
          <p:cNvPr id="21" name="Rectangle 7">
            <a:extLst>
              <a:ext uri="{FF2B5EF4-FFF2-40B4-BE49-F238E27FC236}">
                <a16:creationId xmlns:a16="http://schemas.microsoft.com/office/drawing/2014/main" id="{E3FD136E-6516-8572-6FF3-9B71F9436D06}"/>
              </a:ext>
            </a:extLst>
          </p:cNvPr>
          <p:cNvSpPr>
            <a:spLocks noChangeArrowheads="1"/>
          </p:cNvSpPr>
          <p:nvPr/>
        </p:nvSpPr>
        <p:spPr bwMode="gray">
          <a:xfrm>
            <a:off x="1783497" y="2204221"/>
            <a:ext cx="6584867" cy="822527"/>
          </a:xfrm>
          <a:prstGeom prst="rect">
            <a:avLst/>
          </a:prstGeom>
          <a:noFill/>
          <a:ln w="9525" algn="ctr">
            <a:noFill/>
            <a:miter lim="800000"/>
            <a:headEnd/>
            <a:tailEnd/>
          </a:ln>
          <a:effectLst/>
        </p:spPr>
        <p:txBody>
          <a:bodyPr lIns="54000" tIns="0" rIns="0" bIns="0"/>
          <a:lstStyle/>
          <a:p>
            <a:pPr lvl="0">
              <a:spcBef>
                <a:spcPts val="225"/>
              </a:spcBef>
              <a:buClr>
                <a:prstClr val="black"/>
              </a:buClr>
              <a:buSzPct val="80000"/>
              <a:defRPr/>
            </a:pPr>
            <a:r>
              <a:rPr lang="ja-JP" altLang="en-US" sz="1400" b="1">
                <a:sym typeface="+mn-lt"/>
              </a:rPr>
              <a:t>主なスポーツ資源</a:t>
            </a:r>
          </a:p>
          <a:p>
            <a:pPr marL="213300" lvl="1" indent="-213300">
              <a:spcBef>
                <a:spcPts val="225"/>
              </a:spcBef>
              <a:buClr>
                <a:prstClr val="black"/>
              </a:buClr>
              <a:buFont typeface="Wingdings" pitchFamily="2" charset="2"/>
              <a:buChar char="n"/>
              <a:defRPr/>
            </a:pPr>
            <a:r>
              <a:rPr lang="ja-JP" altLang="en-US" sz="1400">
                <a:sym typeface="+mn-lt"/>
              </a:rPr>
              <a:t>海浜市総合運動競技場（年間利用者：約</a:t>
            </a:r>
            <a:r>
              <a:rPr lang="en-US" altLang="ja-JP" sz="1400">
                <a:sym typeface="+mn-lt"/>
              </a:rPr>
              <a:t>45</a:t>
            </a:r>
            <a:r>
              <a:rPr lang="ja-JP" altLang="en-US" sz="1400">
                <a:sym typeface="+mn-lt"/>
              </a:rPr>
              <a:t>万人　通称：海スタ）</a:t>
            </a:r>
          </a:p>
          <a:p>
            <a:pPr marL="213300" lvl="1" indent="-213300">
              <a:spcBef>
                <a:spcPts val="225"/>
              </a:spcBef>
              <a:buClr>
                <a:prstClr val="black"/>
              </a:buClr>
              <a:buFont typeface="Wingdings" pitchFamily="2" charset="2"/>
              <a:buChar char="n"/>
              <a:defRPr/>
            </a:pPr>
            <a:r>
              <a:rPr lang="ja-JP" altLang="en-US" sz="1400">
                <a:sym typeface="+mn-lt"/>
              </a:rPr>
              <a:t>総合型地域スポーツクラブ：</a:t>
            </a:r>
            <a:r>
              <a:rPr lang="en-US" altLang="ja-JP" sz="1400">
                <a:sym typeface="+mn-lt"/>
              </a:rPr>
              <a:t>6</a:t>
            </a:r>
            <a:r>
              <a:rPr lang="ja-JP" altLang="en-US" sz="1400">
                <a:sym typeface="+mn-lt"/>
              </a:rPr>
              <a:t>団体、など</a:t>
            </a:r>
          </a:p>
        </p:txBody>
      </p:sp>
      <p:sp>
        <p:nvSpPr>
          <p:cNvPr id="25" name="Rectangle 8">
            <a:extLst>
              <a:ext uri="{FF2B5EF4-FFF2-40B4-BE49-F238E27FC236}">
                <a16:creationId xmlns:a16="http://schemas.microsoft.com/office/drawing/2014/main" id="{15B7D4B9-23AF-C320-9597-D0E86593FD9C}"/>
              </a:ext>
            </a:extLst>
          </p:cNvPr>
          <p:cNvSpPr>
            <a:spLocks noChangeArrowheads="1"/>
          </p:cNvSpPr>
          <p:nvPr/>
        </p:nvSpPr>
        <p:spPr bwMode="gray">
          <a:xfrm>
            <a:off x="360001" y="3136417"/>
            <a:ext cx="1357964" cy="822527"/>
          </a:xfrm>
          <a:prstGeom prst="rect">
            <a:avLst/>
          </a:prstGeom>
          <a:solidFill>
            <a:schemeClr val="tx2"/>
          </a:solidFill>
          <a:ln w="12700" algn="ctr">
            <a:noFill/>
            <a:miter lim="800000"/>
            <a:headEnd/>
            <a:tailEnd/>
          </a:ln>
          <a:effectLst/>
        </p:spPr>
        <p:txBody>
          <a:bodyPr lIns="54000" tIns="54000" rIns="54000" bIns="54000" anchor="ctr" anchorCtr="1"/>
          <a:lstStyle/>
          <a:p>
            <a:pPr algn="ctr">
              <a:spcBef>
                <a:spcPct val="0"/>
              </a:spcBef>
            </a:pPr>
            <a:r>
              <a:rPr lang="ja-JP" altLang="en-US" sz="1400" b="1">
                <a:solidFill>
                  <a:schemeClr val="bg1"/>
                </a:solidFill>
                <a:latin typeface="+mn-ea"/>
                <a:sym typeface="+mn-lt"/>
              </a:rPr>
              <a:t>特徴</a:t>
            </a:r>
            <a:endParaRPr lang="en-US" altLang="ja-JP" sz="1400" b="1">
              <a:solidFill>
                <a:schemeClr val="bg1"/>
              </a:solidFill>
              <a:latin typeface="+mn-ea"/>
              <a:sym typeface="+mn-lt"/>
            </a:endParaRPr>
          </a:p>
        </p:txBody>
      </p:sp>
      <p:sp>
        <p:nvSpPr>
          <p:cNvPr id="28" name="Rectangle 9">
            <a:extLst>
              <a:ext uri="{FF2B5EF4-FFF2-40B4-BE49-F238E27FC236}">
                <a16:creationId xmlns:a16="http://schemas.microsoft.com/office/drawing/2014/main" id="{2A07A96E-4A46-9C48-D2EC-CE95E0DC3B07}"/>
              </a:ext>
            </a:extLst>
          </p:cNvPr>
          <p:cNvSpPr>
            <a:spLocks noChangeArrowheads="1"/>
          </p:cNvSpPr>
          <p:nvPr/>
        </p:nvSpPr>
        <p:spPr bwMode="gray">
          <a:xfrm>
            <a:off x="1783497" y="3136417"/>
            <a:ext cx="6584867" cy="822527"/>
          </a:xfrm>
          <a:prstGeom prst="rect">
            <a:avLst/>
          </a:prstGeom>
          <a:noFill/>
          <a:ln w="9525" algn="ctr">
            <a:noFill/>
            <a:miter lim="800000"/>
            <a:headEnd/>
            <a:tailEnd/>
          </a:ln>
          <a:effectLst/>
        </p:spPr>
        <p:txBody>
          <a:bodyPr lIns="54000" tIns="0" rIns="0" bIns="0"/>
          <a:lstStyle/>
          <a:p>
            <a:pPr lvl="0">
              <a:spcBef>
                <a:spcPts val="225"/>
              </a:spcBef>
              <a:buClr>
                <a:prstClr val="black"/>
              </a:buClr>
              <a:buSzPct val="80000"/>
              <a:defRPr/>
            </a:pPr>
            <a:r>
              <a:rPr lang="ja-JP" altLang="en-US" sz="1400" b="1">
                <a:sym typeface="+mn-lt"/>
              </a:rPr>
              <a:t>地域住民のサッカーや球技への興味関心が徐々に向上</a:t>
            </a:r>
            <a:endParaRPr lang="en-US" altLang="ja-JP" sz="1400" b="1">
              <a:sym typeface="+mn-lt"/>
            </a:endParaRPr>
          </a:p>
          <a:p>
            <a:pPr marL="213300" lvl="1" indent="-213300">
              <a:spcBef>
                <a:spcPts val="225"/>
              </a:spcBef>
              <a:buClr>
                <a:prstClr val="black"/>
              </a:buClr>
              <a:buFont typeface="Wingdings" pitchFamily="2" charset="2"/>
              <a:buChar char="n"/>
              <a:defRPr/>
            </a:pPr>
            <a:r>
              <a:rPr lang="ja-JP" altLang="en-US" sz="1400">
                <a:sym typeface="+mn-lt"/>
              </a:rPr>
              <a:t>プロサッカーチーム</a:t>
            </a:r>
            <a:r>
              <a:rPr lang="en-US" altLang="ja-JP" sz="1400">
                <a:sym typeface="+mn-lt"/>
              </a:rPr>
              <a:t>【</a:t>
            </a:r>
            <a:r>
              <a:rPr lang="ja-JP" altLang="en-US" sz="1400">
                <a:sym typeface="+mn-lt"/>
              </a:rPr>
              <a:t>海浜</a:t>
            </a:r>
            <a:r>
              <a:rPr lang="en-US" altLang="ja-JP" sz="1400">
                <a:sym typeface="+mn-lt"/>
              </a:rPr>
              <a:t>D</a:t>
            </a:r>
            <a:r>
              <a:rPr lang="ja-JP" altLang="en-US" sz="1400">
                <a:sym typeface="+mn-lt"/>
              </a:rPr>
              <a:t>・マッチーズ</a:t>
            </a:r>
            <a:r>
              <a:rPr lang="en-US" altLang="ja-JP" sz="1400">
                <a:sym typeface="+mn-lt"/>
              </a:rPr>
              <a:t>FC】</a:t>
            </a:r>
            <a:r>
              <a:rPr lang="ja-JP" altLang="en-US" sz="1400">
                <a:sym typeface="+mn-lt"/>
              </a:rPr>
              <a:t>の本拠地、年間約</a:t>
            </a:r>
            <a:r>
              <a:rPr lang="en-US" altLang="ja-JP" sz="1400">
                <a:sym typeface="+mn-lt"/>
              </a:rPr>
              <a:t>20</a:t>
            </a:r>
            <a:r>
              <a:rPr lang="ja-JP" altLang="en-US" sz="1400">
                <a:sym typeface="+mn-lt"/>
              </a:rPr>
              <a:t>万人が来場</a:t>
            </a:r>
            <a:endParaRPr lang="en-US" altLang="ja-JP" sz="1400">
              <a:sym typeface="+mn-lt"/>
            </a:endParaRPr>
          </a:p>
          <a:p>
            <a:pPr marL="213300" lvl="1" indent="-213300">
              <a:spcBef>
                <a:spcPts val="225"/>
              </a:spcBef>
              <a:buClr>
                <a:prstClr val="black"/>
              </a:buClr>
              <a:buFont typeface="Wingdings" pitchFamily="2" charset="2"/>
              <a:buChar char="n"/>
              <a:defRPr/>
            </a:pPr>
            <a:r>
              <a:rPr lang="ja-JP" altLang="en-US" sz="1400">
                <a:sym typeface="+mn-lt"/>
              </a:rPr>
              <a:t>課題として、来場者の市内回遊や地域消費への波及が限定的</a:t>
            </a:r>
            <a:endParaRPr lang="en-US" altLang="ja-JP" sz="1400">
              <a:sym typeface="+mn-lt"/>
            </a:endParaRPr>
          </a:p>
        </p:txBody>
      </p:sp>
      <p:sp>
        <p:nvSpPr>
          <p:cNvPr id="31" name="Rectangle 10">
            <a:extLst>
              <a:ext uri="{FF2B5EF4-FFF2-40B4-BE49-F238E27FC236}">
                <a16:creationId xmlns:a16="http://schemas.microsoft.com/office/drawing/2014/main" id="{A93DC268-B875-7E17-508E-ED7E5E9E1374}"/>
              </a:ext>
            </a:extLst>
          </p:cNvPr>
          <p:cNvSpPr>
            <a:spLocks noChangeArrowheads="1"/>
          </p:cNvSpPr>
          <p:nvPr/>
        </p:nvSpPr>
        <p:spPr bwMode="gray">
          <a:xfrm>
            <a:off x="360001" y="4068614"/>
            <a:ext cx="1357964" cy="822527"/>
          </a:xfrm>
          <a:prstGeom prst="rect">
            <a:avLst/>
          </a:prstGeom>
          <a:solidFill>
            <a:schemeClr val="tx2"/>
          </a:solidFill>
          <a:ln w="12700" algn="ctr">
            <a:noFill/>
            <a:miter lim="800000"/>
            <a:headEnd/>
            <a:tailEnd/>
          </a:ln>
          <a:effectLst/>
        </p:spPr>
        <p:txBody>
          <a:bodyPr lIns="54000" tIns="54000" rIns="54000" bIns="54000" anchor="ctr" anchorCtr="1"/>
          <a:lstStyle/>
          <a:p>
            <a:pPr algn="ctr">
              <a:spcBef>
                <a:spcPct val="0"/>
              </a:spcBef>
            </a:pPr>
            <a:r>
              <a:rPr lang="ja-JP" altLang="en-US" sz="1400" b="1">
                <a:solidFill>
                  <a:schemeClr val="bg1"/>
                </a:solidFill>
                <a:latin typeface="+mn-ea"/>
                <a:sym typeface="+mn-lt"/>
              </a:rPr>
              <a:t>ミッション</a:t>
            </a:r>
            <a:endParaRPr lang="en-US" altLang="ja-JP" sz="1400" b="1">
              <a:solidFill>
                <a:schemeClr val="bg1"/>
              </a:solidFill>
              <a:latin typeface="+mn-ea"/>
              <a:sym typeface="+mn-lt"/>
            </a:endParaRPr>
          </a:p>
        </p:txBody>
      </p:sp>
      <p:sp>
        <p:nvSpPr>
          <p:cNvPr id="33" name="Rectangle 11">
            <a:extLst>
              <a:ext uri="{FF2B5EF4-FFF2-40B4-BE49-F238E27FC236}">
                <a16:creationId xmlns:a16="http://schemas.microsoft.com/office/drawing/2014/main" id="{C72935D6-8EE8-FA6C-DF82-33F4014AC9BC}"/>
              </a:ext>
            </a:extLst>
          </p:cNvPr>
          <p:cNvSpPr>
            <a:spLocks noChangeArrowheads="1"/>
          </p:cNvSpPr>
          <p:nvPr/>
        </p:nvSpPr>
        <p:spPr bwMode="gray">
          <a:xfrm>
            <a:off x="1783497" y="4068614"/>
            <a:ext cx="6584867" cy="822527"/>
          </a:xfrm>
          <a:prstGeom prst="rect">
            <a:avLst/>
          </a:prstGeom>
          <a:noFill/>
          <a:ln w="9525" algn="ctr">
            <a:noFill/>
            <a:miter lim="800000"/>
            <a:headEnd/>
            <a:tailEnd/>
          </a:ln>
          <a:effectLst/>
        </p:spPr>
        <p:txBody>
          <a:bodyPr lIns="54000" tIns="0" rIns="0" bIns="0" anchor="t"/>
          <a:lstStyle/>
          <a:p>
            <a:pPr lvl="0">
              <a:spcBef>
                <a:spcPts val="225"/>
              </a:spcBef>
              <a:buClr>
                <a:prstClr val="black"/>
              </a:buClr>
              <a:buSzPct val="80000"/>
              <a:defRPr/>
            </a:pPr>
            <a:r>
              <a:rPr lang="ja-JP" altLang="en-US" sz="1400" b="1">
                <a:sym typeface="+mn-lt"/>
              </a:rPr>
              <a:t>スポーツを通じた健康増進・交流人口の拡大が急務</a:t>
            </a:r>
            <a:endParaRPr lang="en-US" altLang="ja-JP" sz="1400" b="1">
              <a:sym typeface="+mn-lt"/>
            </a:endParaRPr>
          </a:p>
          <a:p>
            <a:pPr marL="285750" lvl="1" indent="-285750">
              <a:spcBef>
                <a:spcPts val="225"/>
              </a:spcBef>
              <a:buClr>
                <a:prstClr val="black"/>
              </a:buClr>
              <a:buFont typeface="Wingdings" panose="05000000000000000000" pitchFamily="2" charset="2"/>
              <a:buChar char="n"/>
              <a:defRPr/>
            </a:pPr>
            <a:r>
              <a:rPr lang="ja-JP" altLang="en-US" sz="1400">
                <a:sym typeface="+mn-lt"/>
              </a:rPr>
              <a:t>成人の週</a:t>
            </a:r>
            <a:r>
              <a:rPr lang="en-US" altLang="ja-JP" sz="1400">
                <a:sym typeface="+mn-lt"/>
              </a:rPr>
              <a:t>1</a:t>
            </a:r>
            <a:r>
              <a:rPr lang="ja-JP" altLang="en-US" sz="1400">
                <a:sym typeface="+mn-lt"/>
              </a:rPr>
              <a:t>回以上のスポーツ実施率は約</a:t>
            </a:r>
            <a:r>
              <a:rPr lang="en-US" altLang="ja-JP" sz="1400">
                <a:sym typeface="+mn-lt"/>
              </a:rPr>
              <a:t>48</a:t>
            </a:r>
            <a:r>
              <a:rPr lang="ja-JP" altLang="en-US" sz="1400">
                <a:sym typeface="+mn-lt"/>
              </a:rPr>
              <a:t>％、市目標である</a:t>
            </a:r>
            <a:r>
              <a:rPr lang="en-US" altLang="ja-JP" sz="1400">
                <a:sym typeface="+mn-lt"/>
              </a:rPr>
              <a:t>60</a:t>
            </a:r>
            <a:r>
              <a:rPr lang="ja-JP" altLang="en-US" sz="1400">
                <a:sym typeface="+mn-lt"/>
              </a:rPr>
              <a:t>％への拡大</a:t>
            </a:r>
            <a:endParaRPr lang="en-US" altLang="ja-JP" sz="1400">
              <a:sym typeface="+mn-lt"/>
            </a:endParaRPr>
          </a:p>
          <a:p>
            <a:pPr marL="285750" lvl="1" indent="-285750">
              <a:spcBef>
                <a:spcPts val="225"/>
              </a:spcBef>
              <a:buClr>
                <a:prstClr val="black"/>
              </a:buClr>
              <a:buFont typeface="Wingdings" panose="05000000000000000000" pitchFamily="2" charset="2"/>
              <a:buChar char="n"/>
              <a:defRPr/>
            </a:pPr>
            <a:r>
              <a:rPr lang="ja-JP" altLang="en-US" sz="1400">
                <a:sym typeface="+mn-lt"/>
              </a:rPr>
              <a:t>市総合計画において「スポーツを通じた健康増進・交流人口拡大」を重点施策に位置づけ</a:t>
            </a:r>
            <a:endParaRPr lang="en-US" altLang="ja-JP" sz="1400">
              <a:sym typeface="+mn-lt"/>
            </a:endParaRPr>
          </a:p>
        </p:txBody>
      </p:sp>
      <p:sp>
        <p:nvSpPr>
          <p:cNvPr id="35" name="Rectangle 10">
            <a:extLst>
              <a:ext uri="{FF2B5EF4-FFF2-40B4-BE49-F238E27FC236}">
                <a16:creationId xmlns:a16="http://schemas.microsoft.com/office/drawing/2014/main" id="{F8FF5996-83D5-25B2-049E-DD197E027B25}"/>
              </a:ext>
            </a:extLst>
          </p:cNvPr>
          <p:cNvSpPr>
            <a:spLocks noChangeArrowheads="1"/>
          </p:cNvSpPr>
          <p:nvPr/>
        </p:nvSpPr>
        <p:spPr bwMode="gray">
          <a:xfrm>
            <a:off x="360001" y="4975411"/>
            <a:ext cx="1357964" cy="1468118"/>
          </a:xfrm>
          <a:prstGeom prst="rect">
            <a:avLst/>
          </a:prstGeom>
          <a:solidFill>
            <a:schemeClr val="tx2"/>
          </a:solidFill>
          <a:ln w="12700" algn="ctr">
            <a:noFill/>
            <a:miter lim="800000"/>
            <a:headEnd/>
            <a:tailEnd/>
          </a:ln>
          <a:effectLst/>
        </p:spPr>
        <p:txBody>
          <a:bodyPr lIns="54000" tIns="54000" rIns="54000" bIns="54000" anchor="ctr" anchorCtr="1"/>
          <a:lstStyle/>
          <a:p>
            <a:pPr algn="ctr">
              <a:spcBef>
                <a:spcPct val="0"/>
              </a:spcBef>
            </a:pPr>
            <a:r>
              <a:rPr lang="ja-JP" altLang="en-US" sz="1400" b="1">
                <a:solidFill>
                  <a:schemeClr val="bg1"/>
                </a:solidFill>
                <a:latin typeface="+mn-ea"/>
                <a:sym typeface="+mn-lt"/>
              </a:rPr>
              <a:t>主な所轄業務</a:t>
            </a:r>
            <a:endParaRPr lang="en-US" altLang="ja-JP" sz="1400" b="1">
              <a:solidFill>
                <a:schemeClr val="bg1"/>
              </a:solidFill>
              <a:latin typeface="+mn-ea"/>
              <a:sym typeface="+mn-lt"/>
            </a:endParaRPr>
          </a:p>
        </p:txBody>
      </p:sp>
      <p:sp>
        <p:nvSpPr>
          <p:cNvPr id="37" name="Rectangle 11">
            <a:extLst>
              <a:ext uri="{FF2B5EF4-FFF2-40B4-BE49-F238E27FC236}">
                <a16:creationId xmlns:a16="http://schemas.microsoft.com/office/drawing/2014/main" id="{1B2EE652-744D-6CED-1DE6-196A73EA535E}"/>
              </a:ext>
            </a:extLst>
          </p:cNvPr>
          <p:cNvSpPr>
            <a:spLocks noChangeArrowheads="1"/>
          </p:cNvSpPr>
          <p:nvPr/>
        </p:nvSpPr>
        <p:spPr bwMode="gray">
          <a:xfrm>
            <a:off x="1783497" y="4975411"/>
            <a:ext cx="6584867" cy="1468118"/>
          </a:xfrm>
          <a:prstGeom prst="rect">
            <a:avLst/>
          </a:prstGeom>
          <a:noFill/>
          <a:ln w="9525" algn="ctr">
            <a:noFill/>
            <a:miter lim="800000"/>
            <a:headEnd/>
            <a:tailEnd/>
          </a:ln>
          <a:effectLst/>
        </p:spPr>
        <p:txBody>
          <a:bodyPr lIns="54000" tIns="0" rIns="0" bIns="0"/>
          <a:lstStyle/>
          <a:p>
            <a:pPr>
              <a:spcBef>
                <a:spcPts val="225"/>
              </a:spcBef>
              <a:buClr>
                <a:schemeClr val="tx1"/>
              </a:buClr>
              <a:buSzPct val="80000"/>
            </a:pPr>
            <a:r>
              <a:rPr lang="ja-JP" altLang="en-US" sz="1400" b="1">
                <a:latin typeface="+mn-ea"/>
                <a:sym typeface="+mn-lt"/>
              </a:rPr>
              <a:t>スポーツを通じての地域住民の健康・</a:t>
            </a:r>
            <a:r>
              <a:rPr lang="en-US" altLang="ja-JP" sz="1400" b="1">
                <a:latin typeface="+mn-ea"/>
                <a:sym typeface="+mn-lt"/>
              </a:rPr>
              <a:t>QOL</a:t>
            </a:r>
            <a:r>
              <a:rPr lang="ja-JP" altLang="en-US" sz="1400" b="1">
                <a:latin typeface="+mn-ea"/>
                <a:sym typeface="+mn-lt"/>
              </a:rPr>
              <a:t>向上など</a:t>
            </a:r>
            <a:endParaRPr lang="en-US" altLang="ja-JP" sz="1400" b="1">
              <a:latin typeface="+mn-ea"/>
              <a:sym typeface="+mn-lt"/>
            </a:endParaRPr>
          </a:p>
          <a:p>
            <a:pPr marL="213300" lvl="1" indent="-213300">
              <a:spcBef>
                <a:spcPts val="225"/>
              </a:spcBef>
              <a:buClr>
                <a:schemeClr val="tx1"/>
              </a:buClr>
              <a:buFont typeface="Wingdings" pitchFamily="2" charset="2"/>
              <a:buChar char="n"/>
            </a:pPr>
            <a:r>
              <a:rPr lang="ja-JP" altLang="en-US" sz="1400">
                <a:latin typeface="Yu Gothic UI"/>
              </a:rPr>
              <a:t>地域振興部</a:t>
            </a:r>
            <a:endParaRPr lang="en-US" altLang="ja-JP" sz="1400">
              <a:latin typeface="Yu Gothic UI"/>
            </a:endParaRPr>
          </a:p>
          <a:p>
            <a:pPr marL="442800" lvl="2" indent="-213300">
              <a:spcBef>
                <a:spcPts val="225"/>
              </a:spcBef>
              <a:buClr>
                <a:schemeClr val="tx1"/>
              </a:buClr>
              <a:buFont typeface="Wingdings" pitchFamily="2" charset="2"/>
              <a:buChar char="Ø"/>
            </a:pPr>
            <a:r>
              <a:rPr lang="ja-JP" altLang="en-US" sz="1400">
                <a:sym typeface="+mn-lt"/>
              </a:rPr>
              <a:t>地域経済の振興・地域への興味関心の拡大</a:t>
            </a:r>
            <a:endParaRPr lang="en-US" altLang="ja-JP" sz="1400">
              <a:latin typeface="+mn-ea"/>
              <a:sym typeface="+mn-lt"/>
            </a:endParaRPr>
          </a:p>
          <a:p>
            <a:pPr marL="213300" lvl="1" indent="-213300">
              <a:spcBef>
                <a:spcPts val="225"/>
              </a:spcBef>
              <a:buClr>
                <a:schemeClr val="tx1"/>
              </a:buClr>
              <a:buFont typeface="Wingdings" pitchFamily="2" charset="2"/>
              <a:buChar char="n"/>
            </a:pPr>
            <a:r>
              <a:rPr lang="ja-JP" altLang="en-US" sz="1400">
                <a:latin typeface="Yu Gothic UI"/>
              </a:rPr>
              <a:t>スポーツ推進部</a:t>
            </a:r>
            <a:endParaRPr lang="en-US" altLang="ja-JP" sz="1400">
              <a:latin typeface="+mn-ea"/>
              <a:sym typeface="+mn-lt"/>
            </a:endParaRPr>
          </a:p>
          <a:p>
            <a:pPr marL="442800" lvl="2" indent="-213300">
              <a:spcBef>
                <a:spcPts val="225"/>
              </a:spcBef>
              <a:buClr>
                <a:schemeClr val="tx1"/>
              </a:buClr>
              <a:buFont typeface="Wingdings" pitchFamily="2" charset="2"/>
              <a:buChar char="Ø"/>
            </a:pPr>
            <a:r>
              <a:rPr lang="ja-JP" altLang="en-US" sz="1400">
                <a:sym typeface="+mn-lt"/>
              </a:rPr>
              <a:t>スポーツ施設利用率向上・住民の健康増進</a:t>
            </a:r>
            <a:endParaRPr lang="en-US" altLang="ja-JP" sz="1400">
              <a:sym typeface="+mn-lt"/>
            </a:endParaRPr>
          </a:p>
        </p:txBody>
      </p:sp>
      <p:pic>
        <p:nvPicPr>
          <p:cNvPr id="41" name="図 40">
            <a:extLst>
              <a:ext uri="{FF2B5EF4-FFF2-40B4-BE49-F238E27FC236}">
                <a16:creationId xmlns:a16="http://schemas.microsoft.com/office/drawing/2014/main" id="{9B90B8A1-39BA-7ADD-3B6B-56C084B45D5F}"/>
              </a:ext>
            </a:extLst>
          </p:cNvPr>
          <p:cNvPicPr>
            <a:picLocks noChangeAspect="1"/>
          </p:cNvPicPr>
          <p:nvPr/>
        </p:nvPicPr>
        <p:blipFill>
          <a:blip r:embed="rId2"/>
          <a:srcRect l="2162"/>
          <a:stretch>
            <a:fillRect/>
          </a:stretch>
        </p:blipFill>
        <p:spPr>
          <a:xfrm>
            <a:off x="5523731" y="4899614"/>
            <a:ext cx="3423370" cy="1370489"/>
          </a:xfrm>
          <a:prstGeom prst="rect">
            <a:avLst/>
          </a:prstGeom>
        </p:spPr>
      </p:pic>
      <p:sp>
        <p:nvSpPr>
          <p:cNvPr id="43" name="テキスト ボックス 42">
            <a:extLst>
              <a:ext uri="{FF2B5EF4-FFF2-40B4-BE49-F238E27FC236}">
                <a16:creationId xmlns:a16="http://schemas.microsoft.com/office/drawing/2014/main" id="{79040B77-B22D-733A-F453-CACB875B14AE}"/>
              </a:ext>
            </a:extLst>
          </p:cNvPr>
          <p:cNvSpPr txBox="1"/>
          <p:nvPr/>
        </p:nvSpPr>
        <p:spPr bwMode="gray">
          <a:xfrm>
            <a:off x="7674130" y="6443529"/>
            <a:ext cx="1158671" cy="123111"/>
          </a:xfrm>
          <a:prstGeom prst="rect">
            <a:avLst/>
          </a:prstGeom>
          <a:noFill/>
        </p:spPr>
        <p:txBody>
          <a:bodyPr wrap="square" lIns="0" tIns="0" rIns="0" bIns="0" rtlCol="0">
            <a:spAutoFit/>
          </a:bodyPr>
          <a:lstStyle/>
          <a:p>
            <a:pPr marL="0" marR="0" lvl="0" indent="0" algn="l" defTabSz="990564" rtl="0" eaLnBrk="1" fontAlgn="auto" latinLnBrk="0" hangingPunct="1">
              <a:lnSpc>
                <a:spcPct val="100000"/>
              </a:lnSpc>
              <a:spcBef>
                <a:spcPts val="0"/>
              </a:spcBef>
              <a:spcAft>
                <a:spcPts val="0"/>
              </a:spcAft>
              <a:buClrTx/>
              <a:buSzPct val="100000"/>
              <a:buFont typeface="Wingdings" panose="05000000000000000000" pitchFamily="2" charset="2"/>
              <a:buNone/>
              <a:tabLst/>
              <a:defRPr/>
            </a:pPr>
            <a:r>
              <a:rPr kumimoji="1" lang="en-US" altLang="ja-JP" sz="800" b="0" i="0" u="none" strike="noStrike" kern="1200" cap="none" spc="0" normalizeH="0" baseline="0" noProof="0">
                <a:ln>
                  <a:noFill/>
                </a:ln>
                <a:solidFill>
                  <a:prstClr val="black"/>
                </a:solidFill>
                <a:effectLst/>
                <a:uLnTx/>
                <a:uFillTx/>
                <a:latin typeface="Aptos"/>
                <a:ea typeface="Yu Gothic UI"/>
                <a:cs typeface="+mn-cs"/>
              </a:rPr>
              <a:t>※</a:t>
            </a:r>
            <a:r>
              <a:rPr kumimoji="1" lang="ja-JP" altLang="en-US" sz="800" b="0" i="0" u="none" strike="noStrike" kern="1200" cap="none" spc="0" normalizeH="0" baseline="0" noProof="0">
                <a:ln>
                  <a:noFill/>
                </a:ln>
                <a:solidFill>
                  <a:prstClr val="black"/>
                </a:solidFill>
                <a:effectLst/>
                <a:uLnTx/>
                <a:uFillTx/>
                <a:latin typeface="Aptos"/>
                <a:ea typeface="Yu Gothic UI"/>
                <a:cs typeface="+mn-cs"/>
              </a:rPr>
              <a:t>画像は全て生成</a:t>
            </a:r>
            <a:r>
              <a:rPr kumimoji="1" lang="en-US" altLang="ja-JP" sz="800" b="0" i="0" u="none" strike="noStrike" kern="1200" cap="none" spc="0" normalizeH="0" baseline="0" noProof="0">
                <a:ln>
                  <a:noFill/>
                </a:ln>
                <a:solidFill>
                  <a:prstClr val="black"/>
                </a:solidFill>
                <a:effectLst/>
                <a:uLnTx/>
                <a:uFillTx/>
                <a:latin typeface="Aptos"/>
                <a:ea typeface="Yu Gothic UI"/>
                <a:cs typeface="+mn-cs"/>
              </a:rPr>
              <a:t>AI</a:t>
            </a:r>
            <a:r>
              <a:rPr kumimoji="1" lang="ja-JP" altLang="en-US" sz="800" b="0" i="0" u="none" strike="noStrike" kern="1200" cap="none" spc="0" normalizeH="0" baseline="0" noProof="0">
                <a:ln>
                  <a:noFill/>
                </a:ln>
                <a:solidFill>
                  <a:prstClr val="black"/>
                </a:solidFill>
                <a:effectLst/>
                <a:uLnTx/>
                <a:uFillTx/>
                <a:latin typeface="Aptos"/>
                <a:ea typeface="Yu Gothic UI"/>
                <a:cs typeface="+mn-cs"/>
              </a:rPr>
              <a:t>で作成</a:t>
            </a:r>
          </a:p>
        </p:txBody>
      </p:sp>
      <p:pic>
        <p:nvPicPr>
          <p:cNvPr id="45" name="図 44">
            <a:extLst>
              <a:ext uri="{FF2B5EF4-FFF2-40B4-BE49-F238E27FC236}">
                <a16:creationId xmlns:a16="http://schemas.microsoft.com/office/drawing/2014/main" id="{8BE7C23E-D12F-CCC2-7339-A64DCE3149F6}"/>
              </a:ext>
            </a:extLst>
          </p:cNvPr>
          <p:cNvPicPr>
            <a:picLocks noChangeAspect="1"/>
          </p:cNvPicPr>
          <p:nvPr/>
        </p:nvPicPr>
        <p:blipFill>
          <a:blip r:embed="rId3"/>
          <a:stretch>
            <a:fillRect/>
          </a:stretch>
        </p:blipFill>
        <p:spPr>
          <a:xfrm>
            <a:off x="7469026" y="1106614"/>
            <a:ext cx="1210813" cy="1328226"/>
          </a:xfrm>
          <a:prstGeom prst="rect">
            <a:avLst/>
          </a:prstGeom>
        </p:spPr>
      </p:pic>
      <p:pic>
        <p:nvPicPr>
          <p:cNvPr id="47" name="図 46">
            <a:extLst>
              <a:ext uri="{FF2B5EF4-FFF2-40B4-BE49-F238E27FC236}">
                <a16:creationId xmlns:a16="http://schemas.microsoft.com/office/drawing/2014/main" id="{BC0B4848-160D-9D36-07CB-5A85ED70D7E9}"/>
              </a:ext>
            </a:extLst>
          </p:cNvPr>
          <p:cNvPicPr>
            <a:picLocks noChangeAspect="1"/>
          </p:cNvPicPr>
          <p:nvPr/>
        </p:nvPicPr>
        <p:blipFill>
          <a:blip r:embed="rId4"/>
          <a:srcRect l="71593" t="10075" b="13484"/>
          <a:stretch>
            <a:fillRect/>
          </a:stretch>
        </p:blipFill>
        <p:spPr>
          <a:xfrm>
            <a:off x="7505122" y="3028821"/>
            <a:ext cx="1234878" cy="1190117"/>
          </a:xfrm>
          <a:prstGeom prst="rect">
            <a:avLst/>
          </a:prstGeom>
        </p:spPr>
      </p:pic>
      <p:sp>
        <p:nvSpPr>
          <p:cNvPr id="10" name="Rectangle 3">
            <a:extLst>
              <a:ext uri="{FF2B5EF4-FFF2-40B4-BE49-F238E27FC236}">
                <a16:creationId xmlns:a16="http://schemas.microsoft.com/office/drawing/2014/main" id="{DDF20BA8-2EC0-108A-9CDD-CEFBD8B7AEEA}"/>
              </a:ext>
            </a:extLst>
          </p:cNvPr>
          <p:cNvSpPr>
            <a:spLocks noChangeArrowheads="1"/>
          </p:cNvSpPr>
          <p:nvPr/>
        </p:nvSpPr>
        <p:spPr bwMode="gray">
          <a:xfrm>
            <a:off x="7846183" y="82304"/>
            <a:ext cx="1234878" cy="359700"/>
          </a:xfrm>
          <a:prstGeom prst="rect">
            <a:avLst/>
          </a:prstGeom>
          <a:solidFill>
            <a:srgbClr val="ED8B00"/>
          </a:solidFill>
          <a:ln w="12700" algn="ctr">
            <a:noFill/>
            <a:miter lim="800000"/>
            <a:headEnd/>
            <a:tailEnd/>
          </a:ln>
        </p:spPr>
        <p:txBody>
          <a:bodyPr wrap="none" lIns="36000" tIns="36000" rIns="0" bIns="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white"/>
                </a:solidFill>
                <a:effectLst/>
                <a:uLnTx/>
                <a:uFillTx/>
                <a:latin typeface="Yu Gothic UI"/>
                <a:ea typeface="Yu Gothic UI"/>
                <a:cs typeface="+mn-cs"/>
                <a:sym typeface="+mn-lt"/>
              </a:rPr>
              <a:t>記入例</a:t>
            </a:r>
            <a:endParaRPr kumimoji="1" lang="en-US" sz="1200" b="1" i="0" u="none" strike="noStrike" kern="1200" cap="none" spc="0" normalizeH="0" baseline="0" noProof="0">
              <a:ln>
                <a:noFill/>
              </a:ln>
              <a:solidFill>
                <a:prstClr val="white"/>
              </a:solidFill>
              <a:effectLst/>
              <a:uLnTx/>
              <a:uFillTx/>
              <a:latin typeface="Yu Gothic UI"/>
              <a:ea typeface="Yu Gothic UI"/>
              <a:cs typeface="+mn-cs"/>
              <a:sym typeface="+mn-lt"/>
            </a:endParaRPr>
          </a:p>
        </p:txBody>
      </p:sp>
    </p:spTree>
    <p:extLst>
      <p:ext uri="{BB962C8B-B14F-4D97-AF65-F5344CB8AC3E}">
        <p14:creationId xmlns:p14="http://schemas.microsoft.com/office/powerpoint/2010/main" val="39955285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5C1FE-F854-4BB6-6243-A712D69576A7}"/>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2CBA76F7-8D73-9E1D-2A12-3FFCA45E1A1C}"/>
              </a:ext>
            </a:extLst>
          </p:cNvPr>
          <p:cNvSpPr>
            <a:spLocks noGrp="1"/>
          </p:cNvSpPr>
          <p:nvPr>
            <p:ph type="sldNum" sz="quarter" idx="11"/>
          </p:nvPr>
        </p:nvSpPr>
        <p:spPr/>
        <p:txBody>
          <a:bodyPr/>
          <a:lstStyle/>
          <a:p>
            <a:fld id="{56E56C22-CD92-4A50-AAD1-E2171E0619BD}" type="slidenum">
              <a:rPr lang="ja-JP" altLang="en-US" smtClean="0"/>
              <a:pPr/>
              <a:t>17</a:t>
            </a:fld>
            <a:endParaRPr lang="ja-JP" altLang="en-US"/>
          </a:p>
        </p:txBody>
      </p:sp>
      <p:sp>
        <p:nvSpPr>
          <p:cNvPr id="3" name="テキスト プレースホルダー 2">
            <a:extLst>
              <a:ext uri="{FF2B5EF4-FFF2-40B4-BE49-F238E27FC236}">
                <a16:creationId xmlns:a16="http://schemas.microsoft.com/office/drawing/2014/main" id="{4B73A7DC-9B3F-3147-EBFC-3C912CD0A343}"/>
              </a:ext>
            </a:extLst>
          </p:cNvPr>
          <p:cNvSpPr>
            <a:spLocks noGrp="1"/>
          </p:cNvSpPr>
          <p:nvPr>
            <p:ph type="body" sz="quarter" idx="16"/>
          </p:nvPr>
        </p:nvSpPr>
        <p:spPr/>
        <p:txBody>
          <a:bodyPr/>
          <a:lstStyle/>
          <a:p>
            <a:r>
              <a:rPr lang="en-US" altLang="ja-JP">
                <a:latin typeface="+mn-ea"/>
                <a:cs typeface="Calibri" panose="020F0502020204030204" pitchFamily="34" charset="0"/>
                <a:sym typeface="+mj-lt"/>
              </a:rPr>
              <a:t>#4</a:t>
            </a:r>
            <a:r>
              <a:rPr lang="ja-JP" altLang="en-US">
                <a:latin typeface="+mn-ea"/>
                <a:cs typeface="Calibri" panose="020F0502020204030204" pitchFamily="34" charset="0"/>
                <a:sym typeface="+mn-lt"/>
              </a:rPr>
              <a:t>：地域の現状課題 </a:t>
            </a:r>
            <a:r>
              <a:rPr lang="en-US" altLang="ja-JP">
                <a:latin typeface="+mn-ea"/>
                <a:cs typeface="Calibri" panose="020F0502020204030204" pitchFamily="34" charset="0"/>
                <a:sym typeface="+mn-lt"/>
              </a:rPr>
              <a:t>/ AS-IS</a:t>
            </a:r>
            <a:endParaRPr lang="ja-JP" altLang="en-US" sz="1200">
              <a:latin typeface="+mn-ea"/>
              <a:ea typeface="+mn-ea"/>
              <a:cs typeface="Calibri" panose="020F0502020204030204" pitchFamily="34" charset="0"/>
            </a:endParaRPr>
          </a:p>
        </p:txBody>
      </p:sp>
      <p:sp>
        <p:nvSpPr>
          <p:cNvPr id="4" name="タイトル 3">
            <a:extLst>
              <a:ext uri="{FF2B5EF4-FFF2-40B4-BE49-F238E27FC236}">
                <a16:creationId xmlns:a16="http://schemas.microsoft.com/office/drawing/2014/main" id="{4513E97D-4A2E-F3A8-3216-4452AB266AA1}"/>
              </a:ext>
            </a:extLst>
          </p:cNvPr>
          <p:cNvSpPr>
            <a:spLocks noGrp="1"/>
          </p:cNvSpPr>
          <p:nvPr>
            <p:ph type="title"/>
          </p:nvPr>
        </p:nvSpPr>
        <p:spPr/>
        <p:txBody>
          <a:bodyPr/>
          <a:lstStyle/>
          <a:p>
            <a:r>
              <a:rPr lang="ja-JP" altLang="en-US">
                <a:latin typeface="Calibri" panose="020F0502020204030204" pitchFamily="34" charset="0"/>
                <a:cs typeface="Calibri" panose="020F0502020204030204" pitchFamily="34" charset="0"/>
              </a:rPr>
              <a:t>既存の取組において、地域の抱える課題を整理してご</a:t>
            </a:r>
            <a:r>
              <a:rPr lang="ja-JP" altLang="en-US">
                <a:latin typeface="+mn-ea"/>
              </a:rPr>
              <a:t>記入ください。</a:t>
            </a:r>
            <a:br>
              <a:rPr lang="en-US" altLang="ja-JP">
                <a:latin typeface="+mn-ea"/>
              </a:rPr>
            </a:br>
            <a:r>
              <a:rPr lang="ja-JP" altLang="en-US">
                <a:latin typeface="Calibri" panose="020F0502020204030204" pitchFamily="34" charset="0"/>
                <a:cs typeface="Calibri" panose="020F0502020204030204" pitchFamily="34" charset="0"/>
              </a:rPr>
              <a:t>現状、背景・要因、ボトルネック、優先順位、対象者を可能な限り明確にご記載ください。 </a:t>
            </a:r>
            <a:endParaRPr kumimoji="1" lang="ja-JP" altLang="en-US"/>
          </a:p>
        </p:txBody>
      </p:sp>
      <p:sp>
        <p:nvSpPr>
          <p:cNvPr id="5" name="正方形/長方形 4">
            <a:extLst>
              <a:ext uri="{FF2B5EF4-FFF2-40B4-BE49-F238E27FC236}">
                <a16:creationId xmlns:a16="http://schemas.microsoft.com/office/drawing/2014/main" id="{61F6C6A8-6784-4990-B9DE-34FAB203E07D}"/>
              </a:ext>
            </a:extLst>
          </p:cNvPr>
          <p:cNvSpPr/>
          <p:nvPr/>
        </p:nvSpPr>
        <p:spPr bwMode="gray">
          <a:xfrm>
            <a:off x="580722" y="2516503"/>
            <a:ext cx="324447" cy="852706"/>
          </a:xfrm>
          <a:prstGeom prst="rect">
            <a:avLst/>
          </a:prstGeom>
          <a:solidFill>
            <a:srgbClr val="97999B"/>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lstStyle/>
          <a:p>
            <a:pPr algn="ctr"/>
            <a:r>
              <a:rPr lang="en-US" altLang="ja-JP" sz="1200" b="1">
                <a:solidFill>
                  <a:prstClr val="white"/>
                </a:solidFill>
                <a:latin typeface="Calibri" panose="020F0502020204030204" pitchFamily="34" charset="0"/>
                <a:ea typeface="Calibri" panose="020F0502020204030204" pitchFamily="34" charset="0"/>
                <a:cs typeface="Calibri" panose="020F0502020204030204" pitchFamily="34" charset="0"/>
                <a:sym typeface="+mn-lt"/>
              </a:rPr>
              <a:t>1</a:t>
            </a:r>
            <a:endParaRPr lang="ja-JP" altLang="en-US" sz="1200" b="1">
              <a:solidFill>
                <a:prstClr val="white"/>
              </a:solidFill>
              <a:latin typeface="Calibri" panose="020F0502020204030204" pitchFamily="34" charset="0"/>
              <a:cs typeface="Calibri" panose="020F0502020204030204" pitchFamily="34" charset="0"/>
              <a:sym typeface="+mn-lt"/>
            </a:endParaRPr>
          </a:p>
        </p:txBody>
      </p:sp>
      <p:sp>
        <p:nvSpPr>
          <p:cNvPr id="9" name="Shape 7">
            <a:extLst>
              <a:ext uri="{FF2B5EF4-FFF2-40B4-BE49-F238E27FC236}">
                <a16:creationId xmlns:a16="http://schemas.microsoft.com/office/drawing/2014/main" id="{2BA5824F-5FB7-7D29-14B8-73D17D16B15B}"/>
              </a:ext>
            </a:extLst>
          </p:cNvPr>
          <p:cNvSpPr/>
          <p:nvPr/>
        </p:nvSpPr>
        <p:spPr>
          <a:xfrm>
            <a:off x="1089622" y="2203322"/>
            <a:ext cx="2312155" cy="236678"/>
          </a:xfrm>
          <a:prstGeom prst="rect">
            <a:avLst/>
          </a:prstGeom>
          <a:solidFill>
            <a:srgbClr val="86BC25"/>
          </a:solidFill>
          <a:ln w="12700">
            <a:solidFill>
              <a:srgbClr val="86BC25"/>
            </a:solidFill>
            <a:prstDash val="solid"/>
          </a:ln>
        </p:spPr>
        <p:txBody>
          <a:bodyPr anchor="ctr"/>
          <a:lstStyle/>
          <a:p>
            <a:pPr algn="ctr"/>
            <a:r>
              <a:rPr lang="ja-JP" altLang="en-US" sz="1350" b="1">
                <a:solidFill>
                  <a:schemeClr val="bg1"/>
                </a:solidFill>
                <a:latin typeface="Calibri" panose="020F0502020204030204" pitchFamily="34" charset="0"/>
                <a:cs typeface="Calibri" panose="020F0502020204030204" pitchFamily="34" charset="0"/>
              </a:rPr>
              <a:t>現状</a:t>
            </a:r>
          </a:p>
        </p:txBody>
      </p:sp>
      <p:sp>
        <p:nvSpPr>
          <p:cNvPr id="10" name="Shape 12">
            <a:extLst>
              <a:ext uri="{FF2B5EF4-FFF2-40B4-BE49-F238E27FC236}">
                <a16:creationId xmlns:a16="http://schemas.microsoft.com/office/drawing/2014/main" id="{6152FCA5-2E27-C050-83CD-E7028DEA4784}"/>
              </a:ext>
            </a:extLst>
          </p:cNvPr>
          <p:cNvSpPr/>
          <p:nvPr/>
        </p:nvSpPr>
        <p:spPr>
          <a:xfrm>
            <a:off x="3765278" y="2203322"/>
            <a:ext cx="2319063" cy="236678"/>
          </a:xfrm>
          <a:prstGeom prst="rect">
            <a:avLst/>
          </a:prstGeom>
          <a:solidFill>
            <a:srgbClr val="86BC25"/>
          </a:solidFill>
          <a:ln w="12700">
            <a:solidFill>
              <a:srgbClr val="86BC25"/>
            </a:solidFill>
            <a:prstDash val="solid"/>
          </a:ln>
        </p:spPr>
        <p:txBody>
          <a:bodyPr anchor="ctr"/>
          <a:lstStyle/>
          <a:p>
            <a:pPr algn="ctr"/>
            <a:r>
              <a:rPr lang="ja-JP" altLang="en-US" sz="1350" b="1">
                <a:solidFill>
                  <a:schemeClr val="bg1"/>
                </a:solidFill>
                <a:latin typeface="Calibri" panose="020F0502020204030204" pitchFamily="34" charset="0"/>
                <a:cs typeface="Calibri" panose="020F0502020204030204" pitchFamily="34" charset="0"/>
              </a:rPr>
              <a:t>背景要因</a:t>
            </a:r>
          </a:p>
        </p:txBody>
      </p:sp>
      <p:sp>
        <p:nvSpPr>
          <p:cNvPr id="11" name="Shape 17">
            <a:extLst>
              <a:ext uri="{FF2B5EF4-FFF2-40B4-BE49-F238E27FC236}">
                <a16:creationId xmlns:a16="http://schemas.microsoft.com/office/drawing/2014/main" id="{D13EA993-0A88-03A5-E13B-EAE1C1027618}"/>
              </a:ext>
            </a:extLst>
          </p:cNvPr>
          <p:cNvSpPr/>
          <p:nvPr/>
        </p:nvSpPr>
        <p:spPr>
          <a:xfrm>
            <a:off x="6471282" y="2203322"/>
            <a:ext cx="2319063" cy="236678"/>
          </a:xfrm>
          <a:prstGeom prst="rect">
            <a:avLst/>
          </a:prstGeom>
          <a:solidFill>
            <a:srgbClr val="86BC25"/>
          </a:solidFill>
          <a:ln w="12700">
            <a:solidFill>
              <a:srgbClr val="86BC25"/>
            </a:solidFill>
            <a:prstDash val="solid"/>
          </a:ln>
        </p:spPr>
        <p:txBody>
          <a:bodyPr anchor="ctr"/>
          <a:lstStyle/>
          <a:p>
            <a:pPr algn="ctr"/>
            <a:r>
              <a:rPr lang="ja-JP" altLang="en-US" sz="1350" b="1">
                <a:solidFill>
                  <a:schemeClr val="bg1"/>
                </a:solidFill>
                <a:latin typeface="Calibri" panose="020F0502020204030204" pitchFamily="34" charset="0"/>
                <a:cs typeface="Calibri" panose="020F0502020204030204" pitchFamily="34" charset="0"/>
              </a:rPr>
              <a:t>ボトルネック</a:t>
            </a:r>
          </a:p>
        </p:txBody>
      </p:sp>
      <p:sp>
        <p:nvSpPr>
          <p:cNvPr id="12" name="二等辺三角形 11">
            <a:extLst>
              <a:ext uri="{FF2B5EF4-FFF2-40B4-BE49-F238E27FC236}">
                <a16:creationId xmlns:a16="http://schemas.microsoft.com/office/drawing/2014/main" id="{65416889-4891-4A54-E716-EC8FBB5235A2}"/>
              </a:ext>
            </a:extLst>
          </p:cNvPr>
          <p:cNvSpPr/>
          <p:nvPr/>
        </p:nvSpPr>
        <p:spPr bwMode="gray">
          <a:xfrm rot="5400000">
            <a:off x="2296763" y="3747789"/>
            <a:ext cx="2642616" cy="157174"/>
          </a:xfrm>
          <a:prstGeom prst="triangle">
            <a:avLst/>
          </a:prstGeom>
          <a:solidFill>
            <a:srgbClr val="BBBCBC"/>
          </a:solidFill>
          <a:ln w="12700" algn="ctr">
            <a:solidFill>
              <a:srgbClr val="BBBCBC"/>
            </a:solid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endParaRPr kumimoji="1" lang="ja-JP" altLang="en-US" sz="1400" b="0" i="0" u="none" strike="noStrike" kern="1200" cap="none" spc="0" normalizeH="0" baseline="0" noProof="0">
              <a:ln>
                <a:noFill/>
              </a:ln>
              <a:effectLst/>
              <a:uLnTx/>
              <a:uFillTx/>
              <a:latin typeface="Calibri" panose="020F0502020204030204" pitchFamily="34" charset="0"/>
              <a:cs typeface="Calibri" panose="020F0502020204030204" pitchFamily="34" charset="0"/>
            </a:endParaRPr>
          </a:p>
        </p:txBody>
      </p:sp>
      <p:sp>
        <p:nvSpPr>
          <p:cNvPr id="13" name="二等辺三角形 12">
            <a:extLst>
              <a:ext uri="{FF2B5EF4-FFF2-40B4-BE49-F238E27FC236}">
                <a16:creationId xmlns:a16="http://schemas.microsoft.com/office/drawing/2014/main" id="{E579573D-FA69-3042-A978-E8C839BA88E0}"/>
              </a:ext>
            </a:extLst>
          </p:cNvPr>
          <p:cNvSpPr/>
          <p:nvPr/>
        </p:nvSpPr>
        <p:spPr bwMode="gray">
          <a:xfrm rot="5400000">
            <a:off x="4974838" y="3747789"/>
            <a:ext cx="2642616" cy="157174"/>
          </a:xfrm>
          <a:prstGeom prst="triangle">
            <a:avLst/>
          </a:prstGeom>
          <a:solidFill>
            <a:srgbClr val="BBBCBC"/>
          </a:solidFill>
          <a:ln w="12700" algn="ctr">
            <a:solidFill>
              <a:srgbClr val="BBBCBC"/>
            </a:solid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endParaRPr kumimoji="1" lang="ja-JP" altLang="en-US" sz="1400" b="0" i="0" u="none" strike="noStrike" kern="1200" cap="none" spc="0" normalizeH="0" baseline="0" noProof="0">
              <a:ln>
                <a:noFill/>
              </a:ln>
              <a:effectLst/>
              <a:uLnTx/>
              <a:uFillTx/>
              <a:latin typeface="Calibri" panose="020F0502020204030204" pitchFamily="34" charset="0"/>
              <a:cs typeface="Calibri" panose="020F0502020204030204" pitchFamily="34" charset="0"/>
            </a:endParaRPr>
          </a:p>
        </p:txBody>
      </p:sp>
      <p:sp>
        <p:nvSpPr>
          <p:cNvPr id="14" name="正方形/長方形 13">
            <a:extLst>
              <a:ext uri="{FF2B5EF4-FFF2-40B4-BE49-F238E27FC236}">
                <a16:creationId xmlns:a16="http://schemas.microsoft.com/office/drawing/2014/main" id="{2E2E44D5-7899-7272-8CBB-FD936151D1BE}"/>
              </a:ext>
            </a:extLst>
          </p:cNvPr>
          <p:cNvSpPr/>
          <p:nvPr/>
        </p:nvSpPr>
        <p:spPr bwMode="gray">
          <a:xfrm>
            <a:off x="580722" y="3445544"/>
            <a:ext cx="324447" cy="852706"/>
          </a:xfrm>
          <a:prstGeom prst="rect">
            <a:avLst/>
          </a:prstGeom>
          <a:solidFill>
            <a:srgbClr val="97999B"/>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lstStyle/>
          <a:p>
            <a:pPr algn="ctr"/>
            <a:r>
              <a:rPr lang="en-US" altLang="ja-JP" sz="1200" b="1">
                <a:solidFill>
                  <a:prstClr val="white"/>
                </a:solidFill>
                <a:latin typeface="Calibri" panose="020F0502020204030204" pitchFamily="34" charset="0"/>
                <a:ea typeface="Calibri" panose="020F0502020204030204" pitchFamily="34" charset="0"/>
                <a:cs typeface="Calibri" panose="020F0502020204030204" pitchFamily="34" charset="0"/>
                <a:sym typeface="+mn-lt"/>
              </a:rPr>
              <a:t>2</a:t>
            </a:r>
            <a:endParaRPr lang="ja-JP" altLang="en-US" sz="1200" b="1">
              <a:solidFill>
                <a:prstClr val="white"/>
              </a:solidFill>
              <a:latin typeface="Calibri" panose="020F0502020204030204" pitchFamily="34" charset="0"/>
              <a:cs typeface="Calibri" panose="020F0502020204030204" pitchFamily="34" charset="0"/>
              <a:sym typeface="+mn-lt"/>
            </a:endParaRPr>
          </a:p>
        </p:txBody>
      </p:sp>
      <p:sp>
        <p:nvSpPr>
          <p:cNvPr id="15" name="正方形/長方形 14">
            <a:extLst>
              <a:ext uri="{FF2B5EF4-FFF2-40B4-BE49-F238E27FC236}">
                <a16:creationId xmlns:a16="http://schemas.microsoft.com/office/drawing/2014/main" id="{8E0FF514-7C20-C64D-2615-4D999AB042CF}"/>
              </a:ext>
            </a:extLst>
          </p:cNvPr>
          <p:cNvSpPr/>
          <p:nvPr/>
        </p:nvSpPr>
        <p:spPr bwMode="gray">
          <a:xfrm>
            <a:off x="580722" y="4374585"/>
            <a:ext cx="324447" cy="852706"/>
          </a:xfrm>
          <a:prstGeom prst="rect">
            <a:avLst/>
          </a:prstGeom>
          <a:solidFill>
            <a:srgbClr val="97999B"/>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lstStyle/>
          <a:p>
            <a:pPr algn="ctr"/>
            <a:r>
              <a:rPr lang="en-US" altLang="ja-JP" sz="1200" b="1">
                <a:solidFill>
                  <a:prstClr val="white"/>
                </a:solidFill>
                <a:latin typeface="Calibri" panose="020F0502020204030204" pitchFamily="34" charset="0"/>
                <a:ea typeface="Calibri" panose="020F0502020204030204" pitchFamily="34" charset="0"/>
                <a:cs typeface="Calibri" panose="020F0502020204030204" pitchFamily="34" charset="0"/>
                <a:sym typeface="+mn-lt"/>
              </a:rPr>
              <a:t>3</a:t>
            </a:r>
            <a:endParaRPr lang="ja-JP" altLang="en-US" sz="1200" b="1">
              <a:solidFill>
                <a:prstClr val="white"/>
              </a:solidFill>
              <a:latin typeface="Calibri" panose="020F0502020204030204" pitchFamily="34" charset="0"/>
              <a:cs typeface="Calibri" panose="020F0502020204030204" pitchFamily="34" charset="0"/>
              <a:sym typeface="+mn-lt"/>
            </a:endParaRPr>
          </a:p>
        </p:txBody>
      </p:sp>
      <p:sp>
        <p:nvSpPr>
          <p:cNvPr id="16" name="矢印: 下 15">
            <a:extLst>
              <a:ext uri="{FF2B5EF4-FFF2-40B4-BE49-F238E27FC236}">
                <a16:creationId xmlns:a16="http://schemas.microsoft.com/office/drawing/2014/main" id="{F241EA49-DAB7-641C-6BB0-1B21DEA6ED4D}"/>
              </a:ext>
            </a:extLst>
          </p:cNvPr>
          <p:cNvSpPr/>
          <p:nvPr/>
        </p:nvSpPr>
        <p:spPr bwMode="gray">
          <a:xfrm>
            <a:off x="239569" y="2516503"/>
            <a:ext cx="258728" cy="2716123"/>
          </a:xfrm>
          <a:prstGeom prst="downArrow">
            <a:avLst/>
          </a:prstGeom>
          <a:solidFill>
            <a:srgbClr val="BBBCBC"/>
          </a:solidFill>
          <a:ln w="12700" algn="ctr">
            <a:solidFill>
              <a:srgbClr val="BBBCBC"/>
            </a:solidFill>
            <a:miter lim="800000"/>
            <a:headEnd/>
            <a:tailEnd/>
          </a:ln>
        </p:spPr>
        <p:txBody>
          <a:bodyPr rot="0" spcFirstLastPara="0" vertOverflow="overflow" horzOverflow="overflow" vert="eaVert" wrap="square" lIns="0" tIns="0" rIns="0" bIns="0" numCol="1" spcCol="0" rtlCol="0" fromWordArt="0" anchor="ctr" anchorCtr="0" forceAA="0" compatLnSpc="1">
            <a:prstTxWarp prst="textNoShape">
              <a:avLst/>
            </a:prstTxWarp>
            <a:noAutofit/>
          </a:bodyPr>
          <a:lstStyle/>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r>
              <a:rPr lang="ja-JP" altLang="en-US" sz="1600">
                <a:solidFill>
                  <a:prstClr val="black"/>
                </a:solidFill>
                <a:latin typeface="Calibri" panose="020F0502020204030204" pitchFamily="34" charset="0"/>
                <a:cs typeface="Calibri" panose="020F0502020204030204" pitchFamily="34" charset="0"/>
              </a:rPr>
              <a:t>優先順位</a:t>
            </a:r>
            <a:endParaRPr kumimoji="1" lang="ja-JP" altLang="en-US" sz="1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17" name="Shape 9">
            <a:extLst>
              <a:ext uri="{FF2B5EF4-FFF2-40B4-BE49-F238E27FC236}">
                <a16:creationId xmlns:a16="http://schemas.microsoft.com/office/drawing/2014/main" id="{47556595-443A-E322-CF3B-244B144F0412}"/>
              </a:ext>
            </a:extLst>
          </p:cNvPr>
          <p:cNvSpPr/>
          <p:nvPr/>
        </p:nvSpPr>
        <p:spPr>
          <a:xfrm>
            <a:off x="3763740" y="2516503"/>
            <a:ext cx="2319141" cy="852706"/>
          </a:xfrm>
          <a:prstGeom prst="rect">
            <a:avLst/>
          </a:prstGeom>
          <a:solidFill>
            <a:srgbClr val="FFFFFF"/>
          </a:solidFill>
          <a:ln w="15875">
            <a:solidFill>
              <a:srgbClr val="B8C0CC"/>
            </a:solidFill>
            <a:prstDash val="solid"/>
          </a:ln>
        </p:spPr>
        <p:txBody>
          <a:bodyPr/>
          <a:lstStyle/>
          <a:p>
            <a:r>
              <a:rPr lang="ja-JP" altLang="en-US" sz="1400">
                <a:latin typeface="Calibri" panose="020F0502020204030204" pitchFamily="34" charset="0"/>
                <a:cs typeface="Calibri" panose="020F0502020204030204" pitchFamily="34" charset="0"/>
              </a:rPr>
              <a:t>地域住民の私生活におけるスポーツを観る・する機会の減少、興味関心の低下</a:t>
            </a:r>
          </a:p>
        </p:txBody>
      </p:sp>
      <p:sp>
        <p:nvSpPr>
          <p:cNvPr id="18" name="Shape 9">
            <a:extLst>
              <a:ext uri="{FF2B5EF4-FFF2-40B4-BE49-F238E27FC236}">
                <a16:creationId xmlns:a16="http://schemas.microsoft.com/office/drawing/2014/main" id="{9310CDC9-125C-66DA-1617-D00A3C1CC4B0}"/>
              </a:ext>
            </a:extLst>
          </p:cNvPr>
          <p:cNvSpPr/>
          <p:nvPr/>
        </p:nvSpPr>
        <p:spPr>
          <a:xfrm>
            <a:off x="3767459" y="3445544"/>
            <a:ext cx="2315422" cy="852706"/>
          </a:xfrm>
          <a:prstGeom prst="rect">
            <a:avLst/>
          </a:prstGeom>
          <a:solidFill>
            <a:srgbClr val="FFFFFF"/>
          </a:solidFill>
          <a:ln w="15875">
            <a:solidFill>
              <a:srgbClr val="B8C0CC"/>
            </a:solidFill>
            <a:prstDash val="solid"/>
          </a:ln>
        </p:spPr>
        <p:txBody>
          <a:bodyPr/>
          <a:lstStyle/>
          <a:p>
            <a:r>
              <a:rPr lang="ja-JP" altLang="en-US" sz="1400">
                <a:latin typeface="Calibri" panose="020F0502020204030204" pitchFamily="34" charset="0"/>
                <a:cs typeface="Calibri" panose="020F0502020204030204" pitchFamily="34" charset="0"/>
              </a:rPr>
              <a:t>認知度不足・魅力拡散不足、スポーツと中心市街地との関係性の連携不十分</a:t>
            </a:r>
            <a:endParaRPr lang="en-US" altLang="ja-JP" sz="1400">
              <a:latin typeface="Calibri" panose="020F0502020204030204" pitchFamily="34" charset="0"/>
              <a:cs typeface="Calibri" panose="020F0502020204030204" pitchFamily="34" charset="0"/>
            </a:endParaRPr>
          </a:p>
        </p:txBody>
      </p:sp>
      <p:sp>
        <p:nvSpPr>
          <p:cNvPr id="19" name="Shape 9">
            <a:extLst>
              <a:ext uri="{FF2B5EF4-FFF2-40B4-BE49-F238E27FC236}">
                <a16:creationId xmlns:a16="http://schemas.microsoft.com/office/drawing/2014/main" id="{D4A1FB91-E513-8D7F-2FDB-784C851845D4}"/>
              </a:ext>
            </a:extLst>
          </p:cNvPr>
          <p:cNvSpPr/>
          <p:nvPr/>
        </p:nvSpPr>
        <p:spPr>
          <a:xfrm>
            <a:off x="3763968" y="4372651"/>
            <a:ext cx="2318913" cy="852706"/>
          </a:xfrm>
          <a:prstGeom prst="rect">
            <a:avLst/>
          </a:prstGeom>
          <a:solidFill>
            <a:srgbClr val="FFFFFF"/>
          </a:solidFill>
          <a:ln w="15875">
            <a:solidFill>
              <a:srgbClr val="B8C0CC"/>
            </a:solidFill>
            <a:prstDash val="solid"/>
          </a:ln>
        </p:spPr>
        <p:txBody>
          <a:bodyPr/>
          <a:lstStyle/>
          <a:p>
            <a:r>
              <a:rPr lang="ja-JP" altLang="en-US" sz="1400">
                <a:latin typeface="Calibri" panose="020F0502020204030204" pitchFamily="34" charset="0"/>
                <a:cs typeface="Calibri" panose="020F0502020204030204" pitchFamily="34" charset="0"/>
              </a:rPr>
              <a:t>他の官民連携事業の事案に対する相対的なスポーツ関連事業の優先度の低下</a:t>
            </a:r>
          </a:p>
        </p:txBody>
      </p:sp>
      <p:sp>
        <p:nvSpPr>
          <p:cNvPr id="20" name="Shape 9">
            <a:extLst>
              <a:ext uri="{FF2B5EF4-FFF2-40B4-BE49-F238E27FC236}">
                <a16:creationId xmlns:a16="http://schemas.microsoft.com/office/drawing/2014/main" id="{CD176D00-3C8F-7C94-37ED-6F9A8F1B776C}"/>
              </a:ext>
            </a:extLst>
          </p:cNvPr>
          <p:cNvSpPr/>
          <p:nvPr/>
        </p:nvSpPr>
        <p:spPr>
          <a:xfrm>
            <a:off x="6467562" y="2516503"/>
            <a:ext cx="2319141" cy="852706"/>
          </a:xfrm>
          <a:prstGeom prst="rect">
            <a:avLst/>
          </a:prstGeom>
          <a:solidFill>
            <a:srgbClr val="FFFFFF"/>
          </a:solidFill>
          <a:ln w="15875">
            <a:solidFill>
              <a:srgbClr val="B8C0CC"/>
            </a:solidFill>
            <a:prstDash val="solid"/>
          </a:ln>
        </p:spPr>
        <p:txBody>
          <a:bodyPr/>
          <a:lstStyle/>
          <a:p>
            <a:r>
              <a:rPr lang="ja-JP" altLang="en-US" sz="1400">
                <a:latin typeface="Calibri" panose="020F0502020204030204" pitchFamily="34" charset="0"/>
                <a:cs typeface="Calibri" panose="020F0502020204030204" pitchFamily="34" charset="0"/>
              </a:rPr>
              <a:t>娯楽の多様化に伴い、相対的にスポーツへの関心低下が進行していること</a:t>
            </a:r>
          </a:p>
        </p:txBody>
      </p:sp>
      <p:sp>
        <p:nvSpPr>
          <p:cNvPr id="21" name="Shape 9">
            <a:extLst>
              <a:ext uri="{FF2B5EF4-FFF2-40B4-BE49-F238E27FC236}">
                <a16:creationId xmlns:a16="http://schemas.microsoft.com/office/drawing/2014/main" id="{794FC3E3-F962-86D3-A8B9-CA3BDAAE1233}"/>
              </a:ext>
            </a:extLst>
          </p:cNvPr>
          <p:cNvSpPr/>
          <p:nvPr/>
        </p:nvSpPr>
        <p:spPr>
          <a:xfrm>
            <a:off x="6471281" y="3445544"/>
            <a:ext cx="2315422" cy="852706"/>
          </a:xfrm>
          <a:prstGeom prst="rect">
            <a:avLst/>
          </a:prstGeom>
          <a:solidFill>
            <a:srgbClr val="FFFFFF"/>
          </a:solidFill>
          <a:ln w="15875">
            <a:solidFill>
              <a:srgbClr val="B8C0CC"/>
            </a:solidFill>
            <a:prstDash val="solid"/>
          </a:ln>
        </p:spPr>
        <p:txBody>
          <a:bodyPr/>
          <a:lstStyle/>
          <a:p>
            <a:r>
              <a:rPr lang="ja-JP" altLang="en-US" sz="1400">
                <a:latin typeface="Calibri" panose="020F0502020204030204" pitchFamily="34" charset="0"/>
                <a:cs typeface="Calibri" panose="020F0502020204030204" pitchFamily="34" charset="0"/>
              </a:rPr>
              <a:t>ネット・</a:t>
            </a:r>
            <a:r>
              <a:rPr lang="en-US" altLang="ja-JP" sz="1400">
                <a:latin typeface="Calibri" panose="020F0502020204030204" pitchFamily="34" charset="0"/>
                <a:cs typeface="Calibri" panose="020F0502020204030204" pitchFamily="34" charset="0"/>
              </a:rPr>
              <a:t>SNS</a:t>
            </a:r>
            <a:r>
              <a:rPr lang="ja-JP" altLang="en-US" sz="1400">
                <a:latin typeface="Calibri" panose="020F0502020204030204" pitchFamily="34" charset="0"/>
                <a:cs typeface="Calibri" panose="020F0502020204030204" pitchFamily="34" charset="0"/>
              </a:rPr>
              <a:t>などでの情報拡散と魅力発信のノウハウが不足していること</a:t>
            </a:r>
          </a:p>
        </p:txBody>
      </p:sp>
      <p:sp>
        <p:nvSpPr>
          <p:cNvPr id="22" name="Shape 9">
            <a:extLst>
              <a:ext uri="{FF2B5EF4-FFF2-40B4-BE49-F238E27FC236}">
                <a16:creationId xmlns:a16="http://schemas.microsoft.com/office/drawing/2014/main" id="{A4034763-03FA-4FFF-CFEE-2A4501AEEBB2}"/>
              </a:ext>
            </a:extLst>
          </p:cNvPr>
          <p:cNvSpPr/>
          <p:nvPr/>
        </p:nvSpPr>
        <p:spPr>
          <a:xfrm>
            <a:off x="6467562" y="4374585"/>
            <a:ext cx="2318913" cy="852706"/>
          </a:xfrm>
          <a:prstGeom prst="rect">
            <a:avLst/>
          </a:prstGeom>
          <a:solidFill>
            <a:srgbClr val="FFFFFF"/>
          </a:solidFill>
          <a:ln w="15875">
            <a:solidFill>
              <a:srgbClr val="B8C0CC"/>
            </a:solidFill>
            <a:prstDash val="solid"/>
          </a:ln>
        </p:spPr>
        <p:txBody>
          <a:bodyPr/>
          <a:lstStyle/>
          <a:p>
            <a:r>
              <a:rPr lang="ja-JP" altLang="en-US" sz="1400">
                <a:latin typeface="Calibri" panose="020F0502020204030204" pitchFamily="34" charset="0"/>
                <a:cs typeface="Calibri" panose="020F0502020204030204" pitchFamily="34" charset="0"/>
              </a:rPr>
              <a:t>関心の低下により、スポーツ関連事業推進への理解が得にくい状況となっていること</a:t>
            </a:r>
          </a:p>
        </p:txBody>
      </p:sp>
      <p:sp>
        <p:nvSpPr>
          <p:cNvPr id="23" name="Shape 9">
            <a:extLst>
              <a:ext uri="{FF2B5EF4-FFF2-40B4-BE49-F238E27FC236}">
                <a16:creationId xmlns:a16="http://schemas.microsoft.com/office/drawing/2014/main" id="{3CCB147D-BA06-C93A-9C9E-D311339539D1}"/>
              </a:ext>
            </a:extLst>
          </p:cNvPr>
          <p:cNvSpPr/>
          <p:nvPr/>
        </p:nvSpPr>
        <p:spPr>
          <a:xfrm>
            <a:off x="1085904" y="2516503"/>
            <a:ext cx="2319141" cy="852706"/>
          </a:xfrm>
          <a:prstGeom prst="rect">
            <a:avLst/>
          </a:prstGeom>
          <a:solidFill>
            <a:srgbClr val="FFFFFF"/>
          </a:solidFill>
          <a:ln w="15875">
            <a:solidFill>
              <a:srgbClr val="B8C0CC"/>
            </a:solidFill>
            <a:prstDash val="solid"/>
          </a:ln>
        </p:spPr>
        <p:txBody>
          <a:bodyPr lIns="91440" tIns="45720" rIns="91440" bIns="45720" anchor="t"/>
          <a:lstStyle/>
          <a:p>
            <a:r>
              <a:rPr lang="ja-JP" altLang="en-US" sz="1400" b="1">
                <a:sym typeface="+mn-lt"/>
              </a:rPr>
              <a:t>スポーツ実施率の低迷</a:t>
            </a:r>
            <a:endParaRPr lang="en-US" altLang="ja-JP" sz="1400" b="1">
              <a:sym typeface="+mn-lt"/>
            </a:endParaRPr>
          </a:p>
          <a:p>
            <a:r>
              <a:rPr lang="ja-JP" altLang="en-US" sz="1400" b="1">
                <a:sym typeface="+mn-lt"/>
              </a:rPr>
              <a:t>週</a:t>
            </a:r>
            <a:r>
              <a:rPr lang="en-US" altLang="ja-JP" sz="1400" b="1">
                <a:sym typeface="+mn-lt"/>
              </a:rPr>
              <a:t>1</a:t>
            </a:r>
            <a:r>
              <a:rPr lang="ja-JP" altLang="en-US" sz="1400" b="1">
                <a:sym typeface="+mn-lt"/>
              </a:rPr>
              <a:t>回以上：</a:t>
            </a:r>
            <a:r>
              <a:rPr lang="en-US" altLang="ja-JP" sz="1400" b="1">
                <a:sym typeface="+mn-lt"/>
              </a:rPr>
              <a:t>48</a:t>
            </a:r>
            <a:r>
              <a:rPr lang="ja-JP" altLang="en-US" sz="1400" b="1">
                <a:sym typeface="+mn-lt"/>
              </a:rPr>
              <a:t>％、</a:t>
            </a:r>
          </a:p>
          <a:p>
            <a:r>
              <a:rPr lang="ja-JP" altLang="en-US" sz="1400" b="1">
                <a:sym typeface="+mn-lt"/>
              </a:rPr>
              <a:t>市目標</a:t>
            </a:r>
            <a:r>
              <a:rPr lang="en-US" altLang="ja-JP" sz="1400" b="1">
                <a:sym typeface="+mn-lt"/>
              </a:rPr>
              <a:t>60</a:t>
            </a:r>
            <a:r>
              <a:rPr lang="ja-JP" altLang="en-US" sz="1400" b="1">
                <a:sym typeface="+mn-lt"/>
              </a:rPr>
              <a:t>％に対し▲</a:t>
            </a:r>
            <a:r>
              <a:rPr lang="en-US" altLang="ja-JP" sz="1400" b="1">
                <a:sym typeface="+mn-lt"/>
              </a:rPr>
              <a:t>12pt</a:t>
            </a:r>
            <a:endParaRPr lang="en-US" sz="1400"/>
          </a:p>
        </p:txBody>
      </p:sp>
      <p:sp>
        <p:nvSpPr>
          <p:cNvPr id="24" name="Shape 9">
            <a:extLst>
              <a:ext uri="{FF2B5EF4-FFF2-40B4-BE49-F238E27FC236}">
                <a16:creationId xmlns:a16="http://schemas.microsoft.com/office/drawing/2014/main" id="{0B9096DC-9B85-BC32-86B8-CA784A350233}"/>
              </a:ext>
            </a:extLst>
          </p:cNvPr>
          <p:cNvSpPr/>
          <p:nvPr/>
        </p:nvSpPr>
        <p:spPr>
          <a:xfrm>
            <a:off x="1089623" y="3445544"/>
            <a:ext cx="2315422" cy="852706"/>
          </a:xfrm>
          <a:prstGeom prst="rect">
            <a:avLst/>
          </a:prstGeom>
          <a:solidFill>
            <a:srgbClr val="FFFFFF"/>
          </a:solidFill>
          <a:ln w="15875">
            <a:solidFill>
              <a:srgbClr val="B8C0CC"/>
            </a:solidFill>
            <a:prstDash val="solid"/>
          </a:ln>
        </p:spPr>
        <p:txBody>
          <a:bodyPr/>
          <a:lstStyle/>
          <a:p>
            <a:r>
              <a:rPr lang="ja-JP" altLang="en-US" sz="1400" b="1">
                <a:sym typeface="+mn-lt"/>
              </a:rPr>
              <a:t>試合日の地域回遊不足</a:t>
            </a:r>
            <a:endParaRPr lang="en-US" altLang="ja-JP" sz="1400" b="1">
              <a:sym typeface="+mn-lt"/>
            </a:endParaRPr>
          </a:p>
          <a:p>
            <a:r>
              <a:rPr lang="ja-JP" altLang="en-US" sz="1400" b="1">
                <a:sym typeface="+mn-lt"/>
              </a:rPr>
              <a:t>年間来場者：約</a:t>
            </a:r>
            <a:r>
              <a:rPr lang="en-US" altLang="ja-JP" sz="1400" b="1">
                <a:sym typeface="+mn-lt"/>
              </a:rPr>
              <a:t>20</a:t>
            </a:r>
            <a:r>
              <a:rPr lang="ja-JP" altLang="en-US" sz="1400" b="1">
                <a:sym typeface="+mn-lt"/>
              </a:rPr>
              <a:t>万人　</a:t>
            </a:r>
            <a:endParaRPr lang="en-US" altLang="ja-JP" sz="1400" b="1">
              <a:sym typeface="+mn-lt"/>
            </a:endParaRPr>
          </a:p>
          <a:p>
            <a:r>
              <a:rPr lang="ja-JP" altLang="en-US" sz="1400" b="1">
                <a:sym typeface="+mn-lt"/>
              </a:rPr>
              <a:t>中心市街地立寄率：推定約</a:t>
            </a:r>
            <a:r>
              <a:rPr lang="en-US" altLang="ja-JP" sz="1400" b="1">
                <a:sym typeface="+mn-lt"/>
              </a:rPr>
              <a:t>25</a:t>
            </a:r>
            <a:r>
              <a:rPr lang="ja-JP" altLang="en-US" sz="1400" b="1">
                <a:sym typeface="+mn-lt"/>
              </a:rPr>
              <a:t>％</a:t>
            </a:r>
          </a:p>
        </p:txBody>
      </p:sp>
      <p:sp>
        <p:nvSpPr>
          <p:cNvPr id="25" name="Shape 9">
            <a:extLst>
              <a:ext uri="{FF2B5EF4-FFF2-40B4-BE49-F238E27FC236}">
                <a16:creationId xmlns:a16="http://schemas.microsoft.com/office/drawing/2014/main" id="{30C05757-3531-E10F-4736-2EE404F159D3}"/>
              </a:ext>
            </a:extLst>
          </p:cNvPr>
          <p:cNvSpPr/>
          <p:nvPr/>
        </p:nvSpPr>
        <p:spPr>
          <a:xfrm>
            <a:off x="1085904" y="4374585"/>
            <a:ext cx="2318913" cy="852706"/>
          </a:xfrm>
          <a:prstGeom prst="rect">
            <a:avLst/>
          </a:prstGeom>
          <a:solidFill>
            <a:srgbClr val="FFFFFF"/>
          </a:solidFill>
          <a:ln w="15875">
            <a:solidFill>
              <a:srgbClr val="B8C0CC"/>
            </a:solidFill>
            <a:prstDash val="solid"/>
          </a:ln>
        </p:spPr>
        <p:txBody>
          <a:bodyPr lIns="91440" tIns="45720" rIns="91440" bIns="45720" anchor="t"/>
          <a:lstStyle/>
          <a:p>
            <a:r>
              <a:rPr lang="ja-JP" altLang="en-US" sz="1400" b="1">
                <a:sym typeface="+mn-lt"/>
              </a:rPr>
              <a:t>官民連携経験の不足</a:t>
            </a:r>
            <a:endParaRPr lang="en-US" altLang="ja-JP" sz="1400" b="1">
              <a:sym typeface="+mn-lt"/>
            </a:endParaRPr>
          </a:p>
          <a:p>
            <a:r>
              <a:rPr lang="ja-JP" altLang="en-US" sz="1400" b="1">
                <a:sym typeface="+mn-lt"/>
              </a:rPr>
              <a:t>特にスポーツ関連における恒常的な連携事業：年間</a:t>
            </a:r>
            <a:r>
              <a:rPr lang="en-US" altLang="ja-JP" sz="1400" b="1">
                <a:sym typeface="+mn-lt"/>
              </a:rPr>
              <a:t>2</a:t>
            </a:r>
            <a:r>
              <a:rPr lang="ja-JP" altLang="en-US" sz="1400" b="1">
                <a:sym typeface="+mn-lt"/>
              </a:rPr>
              <a:t>件</a:t>
            </a:r>
          </a:p>
          <a:p>
            <a:endParaRPr lang="ja-JP" altLang="en-US" sz="1400">
              <a:latin typeface="Calibri" panose="020F0502020204030204" pitchFamily="34" charset="0"/>
              <a:cs typeface="Calibri" panose="020F0502020204030204" pitchFamily="34" charset="0"/>
            </a:endParaRPr>
          </a:p>
        </p:txBody>
      </p:sp>
      <p:sp>
        <p:nvSpPr>
          <p:cNvPr id="26" name="Text 22">
            <a:extLst>
              <a:ext uri="{FF2B5EF4-FFF2-40B4-BE49-F238E27FC236}">
                <a16:creationId xmlns:a16="http://schemas.microsoft.com/office/drawing/2014/main" id="{DC1E5E37-A602-088F-6337-303E395470B1}"/>
              </a:ext>
            </a:extLst>
          </p:cNvPr>
          <p:cNvSpPr/>
          <p:nvPr/>
        </p:nvSpPr>
        <p:spPr>
          <a:xfrm>
            <a:off x="498635" y="5356444"/>
            <a:ext cx="8181594" cy="469231"/>
          </a:xfrm>
          <a:prstGeom prst="rect">
            <a:avLst/>
          </a:prstGeom>
          <a:noFill/>
          <a:ln/>
        </p:spPr>
        <p:txBody>
          <a:bodyPr wrap="square" lIns="0" tIns="0" rIns="0" bIns="0" rtlCol="0" anchor="ctr"/>
          <a:lstStyle/>
          <a:p>
            <a:r>
              <a:rPr lang="en-US" sz="975" b="1">
                <a:solidFill>
                  <a:srgbClr val="FFFFFF"/>
                </a:solidFill>
                <a:latin typeface="Calibri" panose="020F0502020204030204" pitchFamily="34" charset="0"/>
                <a:ea typeface="Calibri" panose="020F0502020204030204" pitchFamily="34" charset="0"/>
                <a:cs typeface="Calibri" panose="020F0502020204030204" pitchFamily="34" charset="0"/>
              </a:rPr>
              <a:t> </a:t>
            </a:r>
            <a:r>
              <a:rPr lang="ja-JP" altLang="en-US" sz="975" b="1">
                <a:solidFill>
                  <a:srgbClr val="FFFFFF"/>
                </a:solidFill>
                <a:latin typeface="Calibri" panose="020F0502020204030204" pitchFamily="34" charset="0"/>
                <a:cs typeface="Calibri" panose="020F0502020204030204" pitchFamily="34" charset="0"/>
              </a:rPr>
              <a:t>優先順位</a:t>
            </a:r>
            <a:endParaRPr lang="en-US" sz="975">
              <a:latin typeface="Calibri" panose="020F0502020204030204" pitchFamily="34" charset="0"/>
              <a:ea typeface="Calibri" panose="020F0502020204030204" pitchFamily="34" charset="0"/>
              <a:cs typeface="Calibri" panose="020F0502020204030204" pitchFamily="34" charset="0"/>
            </a:endParaRPr>
          </a:p>
        </p:txBody>
      </p:sp>
      <p:sp>
        <p:nvSpPr>
          <p:cNvPr id="27" name="Shape 23">
            <a:extLst>
              <a:ext uri="{FF2B5EF4-FFF2-40B4-BE49-F238E27FC236}">
                <a16:creationId xmlns:a16="http://schemas.microsoft.com/office/drawing/2014/main" id="{1883B89B-6B75-B223-DBEC-857C47F6E89D}"/>
              </a:ext>
            </a:extLst>
          </p:cNvPr>
          <p:cNvSpPr/>
          <p:nvPr/>
        </p:nvSpPr>
        <p:spPr>
          <a:xfrm>
            <a:off x="395765" y="5535855"/>
            <a:ext cx="8387334" cy="981499"/>
          </a:xfrm>
          <a:prstGeom prst="rect">
            <a:avLst/>
          </a:prstGeom>
          <a:solidFill>
            <a:srgbClr val="FFFFFF"/>
          </a:solidFill>
          <a:ln w="15875">
            <a:solidFill>
              <a:srgbClr val="B8C0CC"/>
            </a:solidFill>
            <a:prstDash val="solid"/>
          </a:ln>
        </p:spPr>
        <p:txBody>
          <a:bodyPr lIns="91440" tIns="45720" rIns="91440" bIns="45720" anchor="t"/>
          <a:lstStyle/>
          <a:p>
            <a:r>
              <a:rPr lang="ja-JP" altLang="en-US" sz="1400" b="1">
                <a:latin typeface="+mn-ea"/>
              </a:rPr>
              <a:t>まず①にて、地域住民の私生活におけるスポーツ実施率と関心を高めることが急務。</a:t>
            </a:r>
            <a:endParaRPr lang="en-US" altLang="ja-JP" sz="1400" b="1">
              <a:latin typeface="+mn-ea"/>
            </a:endParaRPr>
          </a:p>
          <a:p>
            <a:r>
              <a:rPr lang="ja-JP" altLang="en-US" sz="1400" b="1">
                <a:latin typeface="+mn-ea"/>
              </a:rPr>
              <a:t>地域住民のスポーツへの関心が高まらないことには、②及び③への波及活動において説得力を持たせられないため。</a:t>
            </a:r>
            <a:endParaRPr lang="en-US" altLang="ja-JP" sz="1400" b="1">
              <a:latin typeface="+mn-ea"/>
            </a:endParaRPr>
          </a:p>
          <a:p>
            <a:r>
              <a:rPr lang="ja-JP" altLang="en-US" sz="1400" b="1">
                <a:latin typeface="+mn-ea"/>
              </a:rPr>
              <a:t>各種施策を通じて地域住民の興味関心、スポーツ実施率などについて</a:t>
            </a:r>
            <a:r>
              <a:rPr lang="en-US" altLang="ja-JP" sz="1400" b="1">
                <a:latin typeface="+mn-ea"/>
              </a:rPr>
              <a:t>KPI</a:t>
            </a:r>
            <a:r>
              <a:rPr lang="ja-JP" altLang="en-US" sz="1400" b="1">
                <a:latin typeface="+mn-ea"/>
              </a:rPr>
              <a:t>を設けて定点観測し、</a:t>
            </a:r>
            <a:endParaRPr lang="en-US" altLang="ja-JP" sz="1400" b="1">
              <a:latin typeface="+mn-ea"/>
            </a:endParaRPr>
          </a:p>
          <a:p>
            <a:r>
              <a:rPr lang="ja-JP" altLang="en-US" sz="1400" b="1">
                <a:latin typeface="+mn-ea"/>
              </a:rPr>
              <a:t>客観的なデータ・事実を裏付けとして②及び③の実施拡大へと進めたい考え。</a:t>
            </a:r>
            <a:endParaRPr lang="en-US" altLang="ja-JP" sz="1400" b="1">
              <a:latin typeface="+mn-ea"/>
            </a:endParaRPr>
          </a:p>
          <a:p>
            <a:endParaRPr lang="ja-JP" altLang="en-US" sz="1400" b="1">
              <a:latin typeface="+mn-ea"/>
            </a:endParaRPr>
          </a:p>
        </p:txBody>
      </p:sp>
      <p:cxnSp>
        <p:nvCxnSpPr>
          <p:cNvPr id="28" name="直線コネクタ 27">
            <a:extLst>
              <a:ext uri="{FF2B5EF4-FFF2-40B4-BE49-F238E27FC236}">
                <a16:creationId xmlns:a16="http://schemas.microsoft.com/office/drawing/2014/main" id="{BBE0693F-0FA1-1910-CB06-CA1CCA3E7D0A}"/>
              </a:ext>
            </a:extLst>
          </p:cNvPr>
          <p:cNvCxnSpPr>
            <a:cxnSpLocks/>
          </p:cNvCxnSpPr>
          <p:nvPr/>
        </p:nvCxnSpPr>
        <p:spPr bwMode="gray">
          <a:xfrm>
            <a:off x="395765" y="5483849"/>
            <a:ext cx="8387334"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9" name="テキスト ボックス 28">
            <a:extLst>
              <a:ext uri="{FF2B5EF4-FFF2-40B4-BE49-F238E27FC236}">
                <a16:creationId xmlns:a16="http://schemas.microsoft.com/office/drawing/2014/main" id="{F44611AD-2F07-00BE-2433-7DE229A66DCF}"/>
              </a:ext>
            </a:extLst>
          </p:cNvPr>
          <p:cNvSpPr txBox="1"/>
          <p:nvPr/>
        </p:nvSpPr>
        <p:spPr bwMode="gray">
          <a:xfrm>
            <a:off x="395765" y="5289240"/>
            <a:ext cx="8367269" cy="184666"/>
          </a:xfrm>
          <a:prstGeom prst="rect">
            <a:avLst/>
          </a:prstGeom>
          <a:noFill/>
        </p:spPr>
        <p:txBody>
          <a:bodyPr wrap="square" lIns="0" tIns="0" rIns="0" bIns="0" rtlCol="0">
            <a:spAutoFit/>
          </a:bodyPr>
          <a:lstStyle/>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r>
              <a:rPr lang="ja-JP" altLang="en-US" sz="1200" b="1">
                <a:solidFill>
                  <a:prstClr val="black"/>
                </a:solidFill>
                <a:latin typeface="Calibri" panose="020F0502020204030204" pitchFamily="34" charset="0"/>
                <a:cs typeface="Calibri" panose="020F0502020204030204" pitchFamily="34" charset="0"/>
              </a:rPr>
              <a:t>優先順位に対する理由</a:t>
            </a:r>
            <a:endParaRPr kumimoji="1" lang="ja-JP" altLang="en-US" sz="1200" b="1"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36" name="テキスト ボックス 35">
            <a:extLst>
              <a:ext uri="{FF2B5EF4-FFF2-40B4-BE49-F238E27FC236}">
                <a16:creationId xmlns:a16="http://schemas.microsoft.com/office/drawing/2014/main" id="{79747A5F-79CB-D0BE-6F1F-9FFBB071057E}"/>
              </a:ext>
            </a:extLst>
          </p:cNvPr>
          <p:cNvSpPr txBox="1"/>
          <p:nvPr/>
        </p:nvSpPr>
        <p:spPr bwMode="gray">
          <a:xfrm>
            <a:off x="3217738" y="230643"/>
            <a:ext cx="3078408" cy="184666"/>
          </a:xfrm>
          <a:prstGeom prst="rect">
            <a:avLst/>
          </a:prstGeom>
          <a:noFill/>
        </p:spPr>
        <p:txBody>
          <a:bodyPr wrap="square" lIns="0" tIns="0" rIns="0" bIns="0" rtlCol="0">
            <a:spAutoFit/>
          </a:bodyPr>
          <a:lstStyle/>
          <a:p>
            <a:pPr algn="ctr" defTabSz="990564">
              <a:buSzPct val="100000"/>
            </a:pPr>
            <a:r>
              <a:rPr lang="en-US" altLang="ja-JP" sz="1200" b="1">
                <a:latin typeface="+mn-ea"/>
                <a:cs typeface="Calibri" panose="020F0502020204030204" pitchFamily="34" charset="0"/>
                <a:sym typeface="+mn-lt"/>
              </a:rPr>
              <a:t>※</a:t>
            </a:r>
            <a:r>
              <a:rPr lang="ja-JP" altLang="en-US" sz="1200" b="1">
                <a:latin typeface="+mn-ea"/>
                <a:cs typeface="Calibri" panose="020F0502020204030204" pitchFamily="34" charset="0"/>
                <a:sym typeface="+mn-lt"/>
              </a:rPr>
              <a:t>スペースが不足する場合はページの追加は可能</a:t>
            </a:r>
            <a:endParaRPr kumimoji="1" lang="ja-JP" altLang="en-US" sz="1200" b="1" i="0" u="none" strike="noStrike" kern="1200" cap="none" spc="0" normalizeH="0" baseline="0" noProof="0">
              <a:ln>
                <a:noFill/>
              </a:ln>
              <a:solidFill>
                <a:prstClr val="black"/>
              </a:solidFill>
              <a:effectLst/>
              <a:uLnTx/>
              <a:uFillTx/>
              <a:latin typeface="+mn-lt"/>
              <a:ea typeface="+mn-ea"/>
              <a:cs typeface="+mn-cs"/>
            </a:endParaRPr>
          </a:p>
        </p:txBody>
      </p:sp>
      <p:sp>
        <p:nvSpPr>
          <p:cNvPr id="30" name="Rectangle 3">
            <a:extLst>
              <a:ext uri="{FF2B5EF4-FFF2-40B4-BE49-F238E27FC236}">
                <a16:creationId xmlns:a16="http://schemas.microsoft.com/office/drawing/2014/main" id="{C77A11DF-DE75-DE89-7A67-FD3B46B3C79B}"/>
              </a:ext>
            </a:extLst>
          </p:cNvPr>
          <p:cNvSpPr>
            <a:spLocks noChangeArrowheads="1"/>
          </p:cNvSpPr>
          <p:nvPr/>
        </p:nvSpPr>
        <p:spPr bwMode="gray">
          <a:xfrm>
            <a:off x="7846183" y="82304"/>
            <a:ext cx="1234878" cy="359700"/>
          </a:xfrm>
          <a:prstGeom prst="rect">
            <a:avLst/>
          </a:prstGeom>
          <a:solidFill>
            <a:srgbClr val="ED8B00"/>
          </a:solidFill>
          <a:ln w="12700" algn="ctr">
            <a:noFill/>
            <a:miter lim="800000"/>
            <a:headEnd/>
            <a:tailEnd/>
          </a:ln>
        </p:spPr>
        <p:txBody>
          <a:bodyPr wrap="none" lIns="36000" tIns="36000" rIns="0" bIns="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white"/>
                </a:solidFill>
                <a:effectLst/>
                <a:uLnTx/>
                <a:uFillTx/>
                <a:latin typeface="Yu Gothic UI"/>
                <a:ea typeface="Yu Gothic UI"/>
                <a:cs typeface="+mn-cs"/>
                <a:sym typeface="+mn-lt"/>
              </a:rPr>
              <a:t>記入例</a:t>
            </a:r>
            <a:endParaRPr kumimoji="1" lang="en-US" sz="1200" b="1" i="0" u="none" strike="noStrike" kern="1200" cap="none" spc="0" normalizeH="0" baseline="0" noProof="0">
              <a:ln>
                <a:noFill/>
              </a:ln>
              <a:solidFill>
                <a:prstClr val="white"/>
              </a:solidFill>
              <a:effectLst/>
              <a:uLnTx/>
              <a:uFillTx/>
              <a:latin typeface="Yu Gothic UI"/>
              <a:ea typeface="Yu Gothic UI"/>
              <a:cs typeface="+mn-cs"/>
              <a:sym typeface="+mn-lt"/>
            </a:endParaRPr>
          </a:p>
        </p:txBody>
      </p:sp>
    </p:spTree>
    <p:extLst>
      <p:ext uri="{BB962C8B-B14F-4D97-AF65-F5344CB8AC3E}">
        <p14:creationId xmlns:p14="http://schemas.microsoft.com/office/powerpoint/2010/main" val="40174130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662C9-594C-68F0-D3BC-4D571762B6E4}"/>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A6C2E6AF-DF13-7C52-2871-459994183352}"/>
              </a:ext>
            </a:extLst>
          </p:cNvPr>
          <p:cNvSpPr>
            <a:spLocks noGrp="1"/>
          </p:cNvSpPr>
          <p:nvPr>
            <p:ph type="sldNum" sz="quarter" idx="11"/>
          </p:nvPr>
        </p:nvSpPr>
        <p:spPr/>
        <p:txBody>
          <a:bodyPr/>
          <a:lstStyle/>
          <a:p>
            <a:fld id="{56E56C22-CD92-4A50-AAD1-E2171E0619BD}" type="slidenum">
              <a:rPr lang="ja-JP" altLang="en-US" smtClean="0"/>
              <a:pPr/>
              <a:t>18</a:t>
            </a:fld>
            <a:endParaRPr lang="ja-JP" altLang="en-US"/>
          </a:p>
        </p:txBody>
      </p:sp>
      <p:sp>
        <p:nvSpPr>
          <p:cNvPr id="3" name="テキスト プレースホルダー 2">
            <a:extLst>
              <a:ext uri="{FF2B5EF4-FFF2-40B4-BE49-F238E27FC236}">
                <a16:creationId xmlns:a16="http://schemas.microsoft.com/office/drawing/2014/main" id="{F1F8228A-D4B6-06E0-B7BB-107AF88CB544}"/>
              </a:ext>
            </a:extLst>
          </p:cNvPr>
          <p:cNvSpPr>
            <a:spLocks noGrp="1"/>
          </p:cNvSpPr>
          <p:nvPr>
            <p:ph type="body" sz="quarter" idx="16"/>
          </p:nvPr>
        </p:nvSpPr>
        <p:spPr/>
        <p:txBody>
          <a:bodyPr/>
          <a:lstStyle/>
          <a:p>
            <a:r>
              <a:rPr lang="en-US" altLang="ja-JP">
                <a:latin typeface="+mn-ea"/>
                <a:cs typeface="Calibri" panose="020F0502020204030204" pitchFamily="34" charset="0"/>
                <a:sym typeface="+mj-lt"/>
              </a:rPr>
              <a:t>#5</a:t>
            </a:r>
            <a:r>
              <a:rPr lang="ja-JP" altLang="en-US">
                <a:latin typeface="+mn-ea"/>
                <a:cs typeface="Calibri" panose="020F0502020204030204" pitchFamily="34" charset="0"/>
                <a:sym typeface="+mn-lt"/>
              </a:rPr>
              <a:t>：地域の目指す姿 </a:t>
            </a:r>
            <a:r>
              <a:rPr lang="en-US" altLang="ja-JP">
                <a:latin typeface="+mn-ea"/>
                <a:cs typeface="Calibri" panose="020F0502020204030204" pitchFamily="34" charset="0"/>
                <a:sym typeface="+mn-lt"/>
              </a:rPr>
              <a:t>/ TO-BE</a:t>
            </a:r>
            <a:endParaRPr kumimoji="1" lang="ja-JP" altLang="en-US"/>
          </a:p>
        </p:txBody>
      </p:sp>
      <p:sp>
        <p:nvSpPr>
          <p:cNvPr id="4" name="タイトル 3">
            <a:extLst>
              <a:ext uri="{FF2B5EF4-FFF2-40B4-BE49-F238E27FC236}">
                <a16:creationId xmlns:a16="http://schemas.microsoft.com/office/drawing/2014/main" id="{9FE50B8F-B01D-39B3-FE41-05006139370C}"/>
              </a:ext>
            </a:extLst>
          </p:cNvPr>
          <p:cNvSpPr>
            <a:spLocks noGrp="1"/>
          </p:cNvSpPr>
          <p:nvPr>
            <p:ph type="title"/>
          </p:nvPr>
        </p:nvSpPr>
        <p:spPr/>
        <p:txBody>
          <a:bodyPr/>
          <a:lstStyle/>
          <a:p>
            <a:r>
              <a:rPr lang="en-US" altLang="ja-JP">
                <a:latin typeface="+mn-ea"/>
                <a:cs typeface="Calibri" panose="020F0502020204030204" pitchFamily="34" charset="0"/>
              </a:rPr>
              <a:t>#4</a:t>
            </a:r>
            <a:r>
              <a:rPr lang="ja-JP" altLang="en-US">
                <a:latin typeface="+mn-ea"/>
                <a:cs typeface="Calibri" panose="020F0502020204030204" pitchFamily="34" charset="0"/>
              </a:rPr>
              <a:t>で整理した課題に対して、中長期的に想定する地域の目指す姿を整理してご</a:t>
            </a:r>
            <a:r>
              <a:rPr lang="ja-JP" altLang="en-US">
                <a:latin typeface="+mn-ea"/>
              </a:rPr>
              <a:t>記入ください。</a:t>
            </a:r>
            <a:br>
              <a:rPr lang="en-US" altLang="ja-JP">
                <a:latin typeface="+mn-ea"/>
              </a:rPr>
            </a:br>
            <a:r>
              <a:rPr lang="ja-JP" altLang="en-US">
                <a:latin typeface="+mn-ea"/>
              </a:rPr>
              <a:t>また、目指す姿が実現した際に、本事業の</a:t>
            </a:r>
            <a:r>
              <a:rPr lang="en-US" altLang="ja-JP">
                <a:latin typeface="+mn-ea"/>
              </a:rPr>
              <a:t>3</a:t>
            </a:r>
            <a:r>
              <a:rPr lang="ja-JP" altLang="en-US">
                <a:latin typeface="+mn-ea"/>
              </a:rPr>
              <a:t>つの支援テーマにどのように繋がる想定か</a:t>
            </a:r>
            <a:r>
              <a:rPr lang="ja-JP" altLang="en-US">
                <a:latin typeface="+mn-ea"/>
                <a:cs typeface="Calibri" panose="020F0502020204030204" pitchFamily="34" charset="0"/>
              </a:rPr>
              <a:t>可能な限り明確にご記載ください。 </a:t>
            </a:r>
            <a:endParaRPr kumimoji="1" lang="ja-JP" altLang="en-US">
              <a:latin typeface="+mn-ea"/>
            </a:endParaRPr>
          </a:p>
        </p:txBody>
      </p:sp>
      <p:sp>
        <p:nvSpPr>
          <p:cNvPr id="12" name="Shape 12">
            <a:extLst>
              <a:ext uri="{FF2B5EF4-FFF2-40B4-BE49-F238E27FC236}">
                <a16:creationId xmlns:a16="http://schemas.microsoft.com/office/drawing/2014/main" id="{48544EAF-D185-D3BB-08B4-97D62DE7CB97}"/>
              </a:ext>
            </a:extLst>
          </p:cNvPr>
          <p:cNvSpPr/>
          <p:nvPr/>
        </p:nvSpPr>
        <p:spPr>
          <a:xfrm>
            <a:off x="409050" y="2067822"/>
            <a:ext cx="2504083" cy="342900"/>
          </a:xfrm>
          <a:prstGeom prst="rect">
            <a:avLst/>
          </a:prstGeom>
          <a:solidFill>
            <a:schemeClr val="accent3"/>
          </a:solidFill>
          <a:ln w="12700">
            <a:solidFill>
              <a:schemeClr val="accent3"/>
            </a:solidFill>
            <a:prstDash val="solid"/>
          </a:ln>
        </p:spPr>
        <p:txBody>
          <a:bodyPr anchor="ctr"/>
          <a:lstStyle/>
          <a:p>
            <a:pPr algn="ctr"/>
            <a:r>
              <a:rPr lang="ja-JP" altLang="en-US" sz="1350" b="1">
                <a:solidFill>
                  <a:schemeClr val="bg1"/>
                </a:solidFill>
                <a:latin typeface="Calibri" panose="020F0502020204030204" pitchFamily="34" charset="0"/>
                <a:cs typeface="Calibri" panose="020F0502020204030204" pitchFamily="34" charset="0"/>
              </a:rPr>
              <a:t>目指す姿</a:t>
            </a:r>
          </a:p>
        </p:txBody>
      </p:sp>
      <p:sp>
        <p:nvSpPr>
          <p:cNvPr id="13" name="二等辺三角形 12">
            <a:extLst>
              <a:ext uri="{FF2B5EF4-FFF2-40B4-BE49-F238E27FC236}">
                <a16:creationId xmlns:a16="http://schemas.microsoft.com/office/drawing/2014/main" id="{B456EE00-1B9A-CABC-51FF-A0E5E8C0090E}"/>
              </a:ext>
            </a:extLst>
          </p:cNvPr>
          <p:cNvSpPr/>
          <p:nvPr/>
        </p:nvSpPr>
        <p:spPr bwMode="gray">
          <a:xfrm rot="5400000">
            <a:off x="1979365" y="4263924"/>
            <a:ext cx="2319571" cy="157174"/>
          </a:xfrm>
          <a:prstGeom prst="triangle">
            <a:avLst/>
          </a:prstGeom>
          <a:solidFill>
            <a:srgbClr val="BBBCBC"/>
          </a:solidFill>
          <a:ln w="12700" algn="ctr">
            <a:solidFill>
              <a:srgbClr val="BBBCBC"/>
            </a:solid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endParaRPr kumimoji="1" lang="ja-JP" altLang="en-US" sz="1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21" name="Shape 9">
            <a:extLst>
              <a:ext uri="{FF2B5EF4-FFF2-40B4-BE49-F238E27FC236}">
                <a16:creationId xmlns:a16="http://schemas.microsoft.com/office/drawing/2014/main" id="{4F47B49F-63E4-3276-E81D-3B7332E2D38B}"/>
              </a:ext>
            </a:extLst>
          </p:cNvPr>
          <p:cNvSpPr/>
          <p:nvPr/>
        </p:nvSpPr>
        <p:spPr>
          <a:xfrm>
            <a:off x="409050" y="2448888"/>
            <a:ext cx="2504083" cy="4071335"/>
          </a:xfrm>
          <a:prstGeom prst="rect">
            <a:avLst/>
          </a:prstGeom>
          <a:solidFill>
            <a:srgbClr val="FFFFFF"/>
          </a:solidFill>
          <a:ln w="15875">
            <a:solidFill>
              <a:srgbClr val="B8C0CC"/>
            </a:solidFill>
            <a:prstDash val="solid"/>
          </a:ln>
        </p:spPr>
        <p:txBody>
          <a:bodyPr/>
          <a:lstStyle/>
          <a:p>
            <a:r>
              <a:rPr lang="ja-JP" altLang="en-US" sz="1400" b="1">
                <a:solidFill>
                  <a:prstClr val="black"/>
                </a:solidFill>
                <a:latin typeface="+mn-ea"/>
                <a:sym typeface="+mn-lt"/>
              </a:rPr>
              <a:t>①スポーツ実施率向上：</a:t>
            </a:r>
            <a:endParaRPr lang="en-US" altLang="ja-JP" sz="1400" b="1">
              <a:solidFill>
                <a:prstClr val="black"/>
              </a:solidFill>
              <a:latin typeface="+mn-ea"/>
              <a:sym typeface="+mn-lt"/>
            </a:endParaRPr>
          </a:p>
          <a:p>
            <a:r>
              <a:rPr lang="ja-JP" altLang="en-US" sz="1400" b="1">
                <a:solidFill>
                  <a:prstClr val="black"/>
                </a:solidFill>
                <a:latin typeface="+mn-ea"/>
                <a:sym typeface="+mn-lt"/>
              </a:rPr>
              <a:t>現行</a:t>
            </a:r>
            <a:r>
              <a:rPr lang="en-US" altLang="ja-JP" sz="1400" b="1">
                <a:solidFill>
                  <a:prstClr val="black"/>
                </a:solidFill>
                <a:latin typeface="+mn-ea"/>
                <a:sym typeface="+mn-lt"/>
              </a:rPr>
              <a:t>48</a:t>
            </a:r>
            <a:r>
              <a:rPr lang="ja-JP" altLang="en-US" sz="1400" b="1">
                <a:solidFill>
                  <a:prstClr val="black"/>
                </a:solidFill>
                <a:latin typeface="+mn-ea"/>
                <a:sym typeface="+mn-lt"/>
              </a:rPr>
              <a:t>％→中長期で段階的に60％迄向上</a:t>
            </a:r>
            <a:endParaRPr lang="en-US" altLang="ja-JP" sz="1400" b="1">
              <a:solidFill>
                <a:prstClr val="black"/>
              </a:solidFill>
              <a:latin typeface="+mn-ea"/>
              <a:cs typeface="Calibri" panose="020F0502020204030204" pitchFamily="34" charset="0"/>
            </a:endParaRPr>
          </a:p>
          <a:p>
            <a:endParaRPr lang="en-US" altLang="zh-TW" sz="1400" b="1">
              <a:solidFill>
                <a:prstClr val="black"/>
              </a:solidFill>
              <a:latin typeface="+mn-ea"/>
              <a:sym typeface="+mn-lt"/>
            </a:endParaRPr>
          </a:p>
          <a:p>
            <a:r>
              <a:rPr lang="zh-TW" altLang="en-US" sz="1400" b="1">
                <a:solidFill>
                  <a:prstClr val="black"/>
                </a:solidFill>
                <a:latin typeface="+mn-ea"/>
                <a:sym typeface="+mn-lt"/>
              </a:rPr>
              <a:t>②地域回遊率向上</a:t>
            </a:r>
            <a:r>
              <a:rPr lang="ja-JP" altLang="en-US" sz="1400" b="1">
                <a:solidFill>
                  <a:prstClr val="black"/>
                </a:solidFill>
                <a:latin typeface="+mn-ea"/>
                <a:sym typeface="+mn-lt"/>
              </a:rPr>
              <a:t>：</a:t>
            </a:r>
            <a:endParaRPr lang="en-US" altLang="ja-JP" sz="1400" b="1">
              <a:solidFill>
                <a:prstClr val="black"/>
              </a:solidFill>
              <a:latin typeface="+mn-ea"/>
              <a:sym typeface="+mn-lt"/>
            </a:endParaRPr>
          </a:p>
          <a:p>
            <a:r>
              <a:rPr lang="ja-JP" altLang="en-US" sz="1400" b="1">
                <a:solidFill>
                  <a:prstClr val="black"/>
                </a:solidFill>
                <a:latin typeface="+mn-ea"/>
                <a:sym typeface="+mn-lt"/>
              </a:rPr>
              <a:t>現行推定</a:t>
            </a:r>
            <a:r>
              <a:rPr lang="en-US" altLang="zh-TW" sz="1400" b="1">
                <a:solidFill>
                  <a:prstClr val="black"/>
                </a:solidFill>
                <a:latin typeface="+mn-ea"/>
                <a:sym typeface="+mn-lt"/>
              </a:rPr>
              <a:t>25</a:t>
            </a:r>
            <a:r>
              <a:rPr lang="zh-TW" altLang="en-US" sz="1400" b="1">
                <a:solidFill>
                  <a:prstClr val="black"/>
                </a:solidFill>
                <a:latin typeface="+mn-ea"/>
                <a:sym typeface="+mn-lt"/>
              </a:rPr>
              <a:t>％→</a:t>
            </a:r>
            <a:r>
              <a:rPr lang="ja-JP" altLang="en-US" sz="1400" b="1">
                <a:solidFill>
                  <a:prstClr val="black"/>
                </a:solidFill>
                <a:latin typeface="+mn-ea"/>
                <a:sym typeface="+mn-lt"/>
              </a:rPr>
              <a:t>中長期で段階的に</a:t>
            </a:r>
            <a:r>
              <a:rPr lang="en-US" altLang="zh-TW" sz="1400" b="1">
                <a:solidFill>
                  <a:prstClr val="black"/>
                </a:solidFill>
                <a:latin typeface="+mn-ea"/>
                <a:sym typeface="+mn-lt"/>
              </a:rPr>
              <a:t>40</a:t>
            </a:r>
            <a:r>
              <a:rPr lang="zh-TW" altLang="en-US" sz="1400" b="1">
                <a:solidFill>
                  <a:prstClr val="black"/>
                </a:solidFill>
                <a:latin typeface="+mn-ea"/>
                <a:sym typeface="+mn-lt"/>
              </a:rPr>
              <a:t>％迄</a:t>
            </a:r>
            <a:r>
              <a:rPr lang="ja-JP" altLang="en-US" sz="1400" b="1">
                <a:solidFill>
                  <a:prstClr val="black"/>
                </a:solidFill>
                <a:latin typeface="+mn-ea"/>
                <a:sym typeface="+mn-lt"/>
              </a:rPr>
              <a:t>向上</a:t>
            </a:r>
            <a:endParaRPr lang="en-US" altLang="ja-JP" sz="1400" b="1">
              <a:solidFill>
                <a:prstClr val="black"/>
              </a:solidFill>
              <a:latin typeface="+mn-ea"/>
              <a:sym typeface="+mn-lt"/>
            </a:endParaRPr>
          </a:p>
          <a:p>
            <a:endParaRPr lang="en-US" altLang="ja-JP" sz="1400" b="1">
              <a:solidFill>
                <a:prstClr val="black"/>
              </a:solidFill>
              <a:latin typeface="+mn-ea"/>
              <a:cs typeface="Calibri" panose="020F0502020204030204" pitchFamily="34" charset="0"/>
            </a:endParaRPr>
          </a:p>
          <a:p>
            <a:r>
              <a:rPr lang="ja-JP" altLang="en-US" sz="1400" b="1">
                <a:solidFill>
                  <a:prstClr val="black"/>
                </a:solidFill>
                <a:latin typeface="+mn-ea"/>
                <a:cs typeface="Calibri"/>
                <a:sym typeface="+mn-lt"/>
              </a:rPr>
              <a:t>③</a:t>
            </a:r>
            <a:r>
              <a:rPr lang="ja-JP" altLang="en-US" sz="1400" b="1">
                <a:solidFill>
                  <a:prstClr val="black"/>
                </a:solidFill>
                <a:latin typeface="+mn-ea"/>
                <a:sym typeface="+mn-lt"/>
              </a:rPr>
              <a:t>官民連携の定着：</a:t>
            </a:r>
            <a:endParaRPr lang="en-US" altLang="ja-JP" sz="1400" b="1">
              <a:solidFill>
                <a:prstClr val="black"/>
              </a:solidFill>
              <a:latin typeface="+mn-ea"/>
              <a:sym typeface="+mn-lt"/>
            </a:endParaRPr>
          </a:p>
          <a:p>
            <a:r>
              <a:rPr lang="ja-JP" altLang="en-US" sz="1400" b="1">
                <a:solidFill>
                  <a:prstClr val="black"/>
                </a:solidFill>
                <a:latin typeface="+mn-ea"/>
                <a:sym typeface="+mn-lt"/>
              </a:rPr>
              <a:t>継続的な官民連携事業を実現、現行年間</a:t>
            </a:r>
            <a:r>
              <a:rPr lang="en-US" altLang="ja-JP" sz="1400" b="1">
                <a:solidFill>
                  <a:prstClr val="black"/>
                </a:solidFill>
                <a:latin typeface="+mn-ea"/>
                <a:sym typeface="+mn-lt"/>
              </a:rPr>
              <a:t>2</a:t>
            </a:r>
            <a:r>
              <a:rPr lang="ja-JP" altLang="en-US" sz="1400" b="1">
                <a:solidFill>
                  <a:prstClr val="black"/>
                </a:solidFill>
                <a:latin typeface="+mn-ea"/>
                <a:sym typeface="+mn-lt"/>
              </a:rPr>
              <a:t>件→中長期で段階的に</a:t>
            </a:r>
            <a:r>
              <a:rPr lang="en-US" altLang="ja-JP" sz="1400" b="1">
                <a:solidFill>
                  <a:prstClr val="black"/>
                </a:solidFill>
                <a:latin typeface="+mn-ea"/>
                <a:sym typeface="+mn-lt"/>
              </a:rPr>
              <a:t>10</a:t>
            </a:r>
            <a:r>
              <a:rPr lang="ja-JP" altLang="en-US" sz="1400" b="1">
                <a:solidFill>
                  <a:prstClr val="black"/>
                </a:solidFill>
                <a:latin typeface="+mn-ea"/>
                <a:sym typeface="+mn-lt"/>
              </a:rPr>
              <a:t>件迄向上</a:t>
            </a:r>
            <a:endParaRPr lang="ja-JP" altLang="en-US" sz="1400" b="1">
              <a:solidFill>
                <a:prstClr val="black"/>
              </a:solidFill>
              <a:latin typeface="+mn-ea"/>
            </a:endParaRPr>
          </a:p>
          <a:p>
            <a:endParaRPr lang="ja-JP" altLang="en-US" sz="1400">
              <a:latin typeface="Calibri" panose="020F0502020204030204" pitchFamily="34" charset="0"/>
              <a:cs typeface="Calibri" panose="020F0502020204030204" pitchFamily="34" charset="0"/>
              <a:sym typeface="+mn-lt"/>
            </a:endParaRPr>
          </a:p>
        </p:txBody>
      </p:sp>
      <p:sp>
        <p:nvSpPr>
          <p:cNvPr id="34" name="テキスト ボックス 33">
            <a:extLst>
              <a:ext uri="{FF2B5EF4-FFF2-40B4-BE49-F238E27FC236}">
                <a16:creationId xmlns:a16="http://schemas.microsoft.com/office/drawing/2014/main" id="{9F4FB0E2-9512-EAF1-E5B7-2EF099E939E9}"/>
              </a:ext>
            </a:extLst>
          </p:cNvPr>
          <p:cNvSpPr txBox="1"/>
          <p:nvPr/>
        </p:nvSpPr>
        <p:spPr bwMode="gray">
          <a:xfrm>
            <a:off x="3217738" y="230643"/>
            <a:ext cx="3078408" cy="184666"/>
          </a:xfrm>
          <a:prstGeom prst="rect">
            <a:avLst/>
          </a:prstGeom>
          <a:noFill/>
        </p:spPr>
        <p:txBody>
          <a:bodyPr wrap="square" lIns="0" tIns="0" rIns="0" bIns="0" rtlCol="0">
            <a:spAutoFit/>
          </a:bodyPr>
          <a:lstStyle/>
          <a:p>
            <a:pPr algn="ctr" defTabSz="990564">
              <a:buSzPct val="100000"/>
            </a:pPr>
            <a:r>
              <a:rPr lang="en-US" altLang="ja-JP" sz="1200" b="1">
                <a:latin typeface="+mn-ea"/>
                <a:cs typeface="Calibri" panose="020F0502020204030204" pitchFamily="34" charset="0"/>
                <a:sym typeface="+mn-lt"/>
              </a:rPr>
              <a:t>※</a:t>
            </a:r>
            <a:r>
              <a:rPr lang="ja-JP" altLang="en-US" sz="1200" b="1">
                <a:latin typeface="+mn-ea"/>
                <a:cs typeface="Calibri" panose="020F0502020204030204" pitchFamily="34" charset="0"/>
                <a:sym typeface="+mn-lt"/>
              </a:rPr>
              <a:t>スペースが不足する場合はページの追加は可能</a:t>
            </a:r>
            <a:endParaRPr kumimoji="1" lang="ja-JP" altLang="en-US" sz="1200" b="1" i="0" u="none" strike="noStrike" kern="1200" cap="none" spc="0" normalizeH="0" baseline="0" noProof="0">
              <a:ln>
                <a:noFill/>
              </a:ln>
              <a:solidFill>
                <a:prstClr val="black"/>
              </a:solidFill>
              <a:effectLst/>
              <a:uLnTx/>
              <a:uFillTx/>
              <a:latin typeface="+mn-lt"/>
              <a:ea typeface="+mn-ea"/>
              <a:cs typeface="+mn-cs"/>
            </a:endParaRPr>
          </a:p>
        </p:txBody>
      </p:sp>
      <p:sp>
        <p:nvSpPr>
          <p:cNvPr id="5" name="Shape 12">
            <a:extLst>
              <a:ext uri="{FF2B5EF4-FFF2-40B4-BE49-F238E27FC236}">
                <a16:creationId xmlns:a16="http://schemas.microsoft.com/office/drawing/2014/main" id="{39FF89B7-FADE-BF6A-697F-5785D8555ECC}"/>
              </a:ext>
            </a:extLst>
          </p:cNvPr>
          <p:cNvSpPr/>
          <p:nvPr/>
        </p:nvSpPr>
        <p:spPr>
          <a:xfrm>
            <a:off x="3382471" y="2067822"/>
            <a:ext cx="5391341" cy="342900"/>
          </a:xfrm>
          <a:prstGeom prst="rect">
            <a:avLst/>
          </a:prstGeom>
          <a:solidFill>
            <a:schemeClr val="accent5"/>
          </a:solidFill>
          <a:ln w="12700">
            <a:solidFill>
              <a:schemeClr val="accent5"/>
            </a:solidFill>
            <a:prstDash val="solid"/>
          </a:ln>
        </p:spPr>
        <p:txBody>
          <a:bodyPr anchor="ctr"/>
          <a:lstStyle/>
          <a:p>
            <a:pPr algn="ctr"/>
            <a:r>
              <a:rPr lang="ja-JP" altLang="en-US" sz="1350" b="1">
                <a:solidFill>
                  <a:schemeClr val="bg1"/>
                </a:solidFill>
                <a:latin typeface="Calibri" panose="020F0502020204030204" pitchFamily="34" charset="0"/>
                <a:cs typeface="Calibri" panose="020F0502020204030204" pitchFamily="34" charset="0"/>
              </a:rPr>
              <a:t>支援テーマへの接続</a:t>
            </a:r>
          </a:p>
        </p:txBody>
      </p:sp>
      <p:grpSp>
        <p:nvGrpSpPr>
          <p:cNvPr id="11" name="グループ化 10">
            <a:extLst>
              <a:ext uri="{FF2B5EF4-FFF2-40B4-BE49-F238E27FC236}">
                <a16:creationId xmlns:a16="http://schemas.microsoft.com/office/drawing/2014/main" id="{D5ED99B1-11DC-6EC6-1EA6-9C81D386B4FC}"/>
              </a:ext>
            </a:extLst>
          </p:cNvPr>
          <p:cNvGrpSpPr/>
          <p:nvPr/>
        </p:nvGrpSpPr>
        <p:grpSpPr>
          <a:xfrm>
            <a:off x="3382285" y="2573388"/>
            <a:ext cx="5407886" cy="3946835"/>
            <a:chOff x="3382285" y="2573388"/>
            <a:chExt cx="5407886" cy="3946835"/>
          </a:xfrm>
        </p:grpSpPr>
        <p:grpSp>
          <p:nvGrpSpPr>
            <p:cNvPr id="35" name="グループ化 34">
              <a:extLst>
                <a:ext uri="{FF2B5EF4-FFF2-40B4-BE49-F238E27FC236}">
                  <a16:creationId xmlns:a16="http://schemas.microsoft.com/office/drawing/2014/main" id="{FB12B2F7-3F35-00FD-6696-9233E51B3278}"/>
                </a:ext>
              </a:extLst>
            </p:cNvPr>
            <p:cNvGrpSpPr/>
            <p:nvPr/>
          </p:nvGrpSpPr>
          <p:grpSpPr>
            <a:xfrm>
              <a:off x="3382470" y="2573388"/>
              <a:ext cx="5407701" cy="954497"/>
              <a:chOff x="414946" y="1587586"/>
              <a:chExt cx="5407701" cy="1199797"/>
            </a:xfrm>
          </p:grpSpPr>
          <p:sp>
            <p:nvSpPr>
              <p:cNvPr id="36" name="角丸四角形 23">
                <a:extLst>
                  <a:ext uri="{FF2B5EF4-FFF2-40B4-BE49-F238E27FC236}">
                    <a16:creationId xmlns:a16="http://schemas.microsoft.com/office/drawing/2014/main" id="{78F6D19B-C4CE-CA0C-1C53-B2AA167E3B07}"/>
                  </a:ext>
                </a:extLst>
              </p:cNvPr>
              <p:cNvSpPr/>
              <p:nvPr/>
            </p:nvSpPr>
            <p:spPr bwMode="gray">
              <a:xfrm>
                <a:off x="414946" y="1587586"/>
                <a:ext cx="5407701" cy="1199797"/>
              </a:xfrm>
              <a:prstGeom prst="roundRect">
                <a:avLst>
                  <a:gd name="adj" fmla="val 50000"/>
                </a:avLst>
              </a:prstGeom>
              <a:solidFill>
                <a:srgbClr val="319DAE"/>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58500" tIns="58500" rIns="58500" bIns="58500" rtlCol="0" anchor="ctr" anchorCtr="1"/>
              <a:lstStyle>
                <a:defPPr>
                  <a:defRPr lang="en-US"/>
                </a:defPPr>
                <a:lvl1pPr marL="0" algn="l" defTabSz="914400" rtl="0" eaLnBrk="1" latinLnBrk="0" hangingPunct="1">
                  <a:defRPr sz="1800" kern="1200">
                    <a:solidFill>
                      <a:srgbClr val="FFFFFF"/>
                    </a:solidFill>
                    <a:latin typeface="Aptos"/>
                    <a:ea typeface="+mn-ea"/>
                    <a:cs typeface="+mn-cs"/>
                  </a:defRPr>
                </a:lvl1pPr>
                <a:lvl2pPr marL="457200" algn="l" defTabSz="914400" rtl="0" eaLnBrk="1" latinLnBrk="0" hangingPunct="1">
                  <a:defRPr sz="1800" kern="1200">
                    <a:solidFill>
                      <a:srgbClr val="FFFFFF"/>
                    </a:solidFill>
                    <a:latin typeface="Aptos"/>
                    <a:ea typeface="+mn-ea"/>
                    <a:cs typeface="+mn-cs"/>
                  </a:defRPr>
                </a:lvl2pPr>
                <a:lvl3pPr marL="914400" algn="l" defTabSz="914400" rtl="0" eaLnBrk="1" latinLnBrk="0" hangingPunct="1">
                  <a:defRPr sz="1800" kern="1200">
                    <a:solidFill>
                      <a:srgbClr val="FFFFFF"/>
                    </a:solidFill>
                    <a:latin typeface="Aptos"/>
                    <a:ea typeface="+mn-ea"/>
                    <a:cs typeface="+mn-cs"/>
                  </a:defRPr>
                </a:lvl3pPr>
                <a:lvl4pPr marL="1371600" algn="l" defTabSz="914400" rtl="0" eaLnBrk="1" latinLnBrk="0" hangingPunct="1">
                  <a:defRPr sz="1800" kern="1200">
                    <a:solidFill>
                      <a:srgbClr val="FFFFFF"/>
                    </a:solidFill>
                    <a:latin typeface="Aptos"/>
                    <a:ea typeface="+mn-ea"/>
                    <a:cs typeface="+mn-cs"/>
                  </a:defRPr>
                </a:lvl4pPr>
                <a:lvl5pPr marL="1828800" algn="l" defTabSz="914400" rtl="0" eaLnBrk="1" latinLnBrk="0" hangingPunct="1">
                  <a:defRPr sz="1800" kern="1200">
                    <a:solidFill>
                      <a:srgbClr val="FFFFFF"/>
                    </a:solidFill>
                    <a:latin typeface="Aptos"/>
                    <a:ea typeface="+mn-ea"/>
                    <a:cs typeface="+mn-cs"/>
                  </a:defRPr>
                </a:lvl5pPr>
                <a:lvl6pPr marL="2286000" algn="l" defTabSz="914400" rtl="0" eaLnBrk="1" latinLnBrk="0" hangingPunct="1">
                  <a:defRPr sz="1800" kern="1200">
                    <a:solidFill>
                      <a:srgbClr val="FFFFFF"/>
                    </a:solidFill>
                    <a:latin typeface="Aptos"/>
                    <a:ea typeface="+mn-ea"/>
                    <a:cs typeface="+mn-cs"/>
                  </a:defRPr>
                </a:lvl6pPr>
                <a:lvl7pPr marL="2743200" algn="l" defTabSz="914400" rtl="0" eaLnBrk="1" latinLnBrk="0" hangingPunct="1">
                  <a:defRPr sz="1800" kern="1200">
                    <a:solidFill>
                      <a:srgbClr val="FFFFFF"/>
                    </a:solidFill>
                    <a:latin typeface="Aptos"/>
                    <a:ea typeface="+mn-ea"/>
                    <a:cs typeface="+mn-cs"/>
                  </a:defRPr>
                </a:lvl7pPr>
                <a:lvl8pPr marL="3200400" algn="l" defTabSz="914400" rtl="0" eaLnBrk="1" latinLnBrk="0" hangingPunct="1">
                  <a:defRPr sz="1800" kern="1200">
                    <a:solidFill>
                      <a:srgbClr val="FFFFFF"/>
                    </a:solidFill>
                    <a:latin typeface="Aptos"/>
                    <a:ea typeface="+mn-ea"/>
                    <a:cs typeface="+mn-cs"/>
                  </a:defRPr>
                </a:lvl8pPr>
                <a:lvl9pPr marL="3657600" algn="l" defTabSz="914400" rtl="0" eaLnBrk="1" latinLnBrk="0" hangingPunct="1">
                  <a:defRPr sz="1800" kern="1200">
                    <a:solidFill>
                      <a:srgbClr val="FFFFFF"/>
                    </a:solidFill>
                    <a:latin typeface="Aptos"/>
                    <a:ea typeface="+mn-ea"/>
                    <a:cs typeface="+mn-cs"/>
                  </a:defRPr>
                </a:lvl9pPr>
              </a:lstStyle>
              <a:p>
                <a:pPr algn="ctr" defTabSz="742950" fontAlgn="base">
                  <a:spcBef>
                    <a:spcPct val="0"/>
                  </a:spcBef>
                  <a:spcAft>
                    <a:spcPct val="0"/>
                  </a:spcAft>
                </a:pPr>
                <a:endParaRPr lang="ja-JP" altLang="en-US" sz="975">
                  <a:solidFill>
                    <a:prstClr val="black"/>
                  </a:solidFill>
                  <a:latin typeface="Aptos"/>
                  <a:ea typeface="Yu Gothic UI"/>
                  <a:sym typeface="+mn-lt"/>
                </a:endParaRPr>
              </a:p>
            </p:txBody>
          </p:sp>
          <p:sp>
            <p:nvSpPr>
              <p:cNvPr id="37" name="円/楕円 24">
                <a:extLst>
                  <a:ext uri="{FF2B5EF4-FFF2-40B4-BE49-F238E27FC236}">
                    <a16:creationId xmlns:a16="http://schemas.microsoft.com/office/drawing/2014/main" id="{0E177C14-FF65-8361-AF93-36255FEEF1E2}"/>
                  </a:ext>
                </a:extLst>
              </p:cNvPr>
              <p:cNvSpPr/>
              <p:nvPr/>
            </p:nvSpPr>
            <p:spPr bwMode="gray">
              <a:xfrm>
                <a:off x="494511" y="1638069"/>
                <a:ext cx="888731" cy="1069326"/>
              </a:xfrm>
              <a:prstGeom prst="ellipse">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29250" rIns="0" bIns="29250" rtlCol="0" anchor="ctr" anchorCtr="1"/>
              <a:lstStyle>
                <a:defPPr>
                  <a:defRPr lang="en-US"/>
                </a:defPPr>
                <a:lvl1pPr marL="0" algn="l" defTabSz="914400" rtl="0" eaLnBrk="1" latinLnBrk="0" hangingPunct="1">
                  <a:defRPr sz="1800" kern="1200">
                    <a:solidFill>
                      <a:srgbClr val="FFFFFF"/>
                    </a:solidFill>
                    <a:latin typeface="Aptos"/>
                    <a:ea typeface="+mn-ea"/>
                    <a:cs typeface="+mn-cs"/>
                  </a:defRPr>
                </a:lvl1pPr>
                <a:lvl2pPr marL="457200" algn="l" defTabSz="914400" rtl="0" eaLnBrk="1" latinLnBrk="0" hangingPunct="1">
                  <a:defRPr sz="1800" kern="1200">
                    <a:solidFill>
                      <a:srgbClr val="FFFFFF"/>
                    </a:solidFill>
                    <a:latin typeface="Aptos"/>
                    <a:ea typeface="+mn-ea"/>
                    <a:cs typeface="+mn-cs"/>
                  </a:defRPr>
                </a:lvl2pPr>
                <a:lvl3pPr marL="914400" algn="l" defTabSz="914400" rtl="0" eaLnBrk="1" latinLnBrk="0" hangingPunct="1">
                  <a:defRPr sz="1800" kern="1200">
                    <a:solidFill>
                      <a:srgbClr val="FFFFFF"/>
                    </a:solidFill>
                    <a:latin typeface="Aptos"/>
                    <a:ea typeface="+mn-ea"/>
                    <a:cs typeface="+mn-cs"/>
                  </a:defRPr>
                </a:lvl3pPr>
                <a:lvl4pPr marL="1371600" algn="l" defTabSz="914400" rtl="0" eaLnBrk="1" latinLnBrk="0" hangingPunct="1">
                  <a:defRPr sz="1800" kern="1200">
                    <a:solidFill>
                      <a:srgbClr val="FFFFFF"/>
                    </a:solidFill>
                    <a:latin typeface="Aptos"/>
                    <a:ea typeface="+mn-ea"/>
                    <a:cs typeface="+mn-cs"/>
                  </a:defRPr>
                </a:lvl4pPr>
                <a:lvl5pPr marL="1828800" algn="l" defTabSz="914400" rtl="0" eaLnBrk="1" latinLnBrk="0" hangingPunct="1">
                  <a:defRPr sz="1800" kern="1200">
                    <a:solidFill>
                      <a:srgbClr val="FFFFFF"/>
                    </a:solidFill>
                    <a:latin typeface="Aptos"/>
                    <a:ea typeface="+mn-ea"/>
                    <a:cs typeface="+mn-cs"/>
                  </a:defRPr>
                </a:lvl5pPr>
                <a:lvl6pPr marL="2286000" algn="l" defTabSz="914400" rtl="0" eaLnBrk="1" latinLnBrk="0" hangingPunct="1">
                  <a:defRPr sz="1800" kern="1200">
                    <a:solidFill>
                      <a:srgbClr val="FFFFFF"/>
                    </a:solidFill>
                    <a:latin typeface="Aptos"/>
                    <a:ea typeface="+mn-ea"/>
                    <a:cs typeface="+mn-cs"/>
                  </a:defRPr>
                </a:lvl6pPr>
                <a:lvl7pPr marL="2743200" algn="l" defTabSz="914400" rtl="0" eaLnBrk="1" latinLnBrk="0" hangingPunct="1">
                  <a:defRPr sz="1800" kern="1200">
                    <a:solidFill>
                      <a:srgbClr val="FFFFFF"/>
                    </a:solidFill>
                    <a:latin typeface="Aptos"/>
                    <a:ea typeface="+mn-ea"/>
                    <a:cs typeface="+mn-cs"/>
                  </a:defRPr>
                </a:lvl7pPr>
                <a:lvl8pPr marL="3200400" algn="l" defTabSz="914400" rtl="0" eaLnBrk="1" latinLnBrk="0" hangingPunct="1">
                  <a:defRPr sz="1800" kern="1200">
                    <a:solidFill>
                      <a:srgbClr val="FFFFFF"/>
                    </a:solidFill>
                    <a:latin typeface="Aptos"/>
                    <a:ea typeface="+mn-ea"/>
                    <a:cs typeface="+mn-cs"/>
                  </a:defRPr>
                </a:lvl8pPr>
                <a:lvl9pPr marL="3657600" algn="l" defTabSz="914400" rtl="0" eaLnBrk="1" latinLnBrk="0" hangingPunct="1">
                  <a:defRPr sz="1800" kern="1200">
                    <a:solidFill>
                      <a:srgbClr val="FFFFFF"/>
                    </a:solidFill>
                    <a:latin typeface="Aptos"/>
                    <a:ea typeface="+mn-ea"/>
                    <a:cs typeface="+mn-cs"/>
                  </a:defRPr>
                </a:lvl9pPr>
              </a:lstStyle>
              <a:p>
                <a:pPr algn="ctr" defTabSz="742950" fontAlgn="base">
                  <a:spcBef>
                    <a:spcPct val="0"/>
                  </a:spcBef>
                  <a:spcAft>
                    <a:spcPct val="0"/>
                  </a:spcAft>
                </a:pPr>
                <a:endParaRPr lang="en-US" altLang="ja-JP" sz="1300" b="1">
                  <a:solidFill>
                    <a:prstClr val="black"/>
                  </a:solidFill>
                  <a:latin typeface="Aptos"/>
                  <a:ea typeface="Yu Gothic UI"/>
                  <a:sym typeface="+mn-lt"/>
                </a:endParaRPr>
              </a:p>
            </p:txBody>
          </p:sp>
          <p:sp>
            <p:nvSpPr>
              <p:cNvPr id="38" name="フリーフォーム: 図形 37">
                <a:extLst>
                  <a:ext uri="{FF2B5EF4-FFF2-40B4-BE49-F238E27FC236}">
                    <a16:creationId xmlns:a16="http://schemas.microsoft.com/office/drawing/2014/main" id="{81CEB15C-8E58-CC42-C0F5-E6D00415D301}"/>
                  </a:ext>
                </a:extLst>
              </p:cNvPr>
              <p:cNvSpPr/>
              <p:nvPr/>
            </p:nvSpPr>
            <p:spPr bwMode="gray">
              <a:xfrm>
                <a:off x="1471192" y="1667572"/>
                <a:ext cx="4174931" cy="1039824"/>
              </a:xfrm>
              <a:custGeom>
                <a:avLst/>
                <a:gdLst>
                  <a:gd name="connsiteX0" fmla="*/ 0 w 7379976"/>
                  <a:gd name="connsiteY0" fmla="*/ 0 h 936000"/>
                  <a:gd name="connsiteX1" fmla="*/ 6905301 w 7379976"/>
                  <a:gd name="connsiteY1" fmla="*/ 0 h 936000"/>
                  <a:gd name="connsiteX2" fmla="*/ 6905301 w 7379976"/>
                  <a:gd name="connsiteY2" fmla="*/ 673 h 936000"/>
                  <a:gd name="connsiteX3" fmla="*/ 6911976 w 7379976"/>
                  <a:gd name="connsiteY3" fmla="*/ 0 h 936000"/>
                  <a:gd name="connsiteX4" fmla="*/ 7379976 w 7379976"/>
                  <a:gd name="connsiteY4" fmla="*/ 468000 h 936000"/>
                  <a:gd name="connsiteX5" fmla="*/ 6911976 w 7379976"/>
                  <a:gd name="connsiteY5" fmla="*/ 936000 h 936000"/>
                  <a:gd name="connsiteX6" fmla="*/ 6905301 w 7379976"/>
                  <a:gd name="connsiteY6" fmla="*/ 935327 h 936000"/>
                  <a:gd name="connsiteX7" fmla="*/ 6905301 w 7379976"/>
                  <a:gd name="connsiteY7" fmla="*/ 936000 h 936000"/>
                  <a:gd name="connsiteX8" fmla="*/ 0 w 7379976"/>
                  <a:gd name="connsiteY8" fmla="*/ 936000 h 93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79975" h="936000">
                    <a:moveTo>
                      <a:pt x="0" y="0"/>
                    </a:moveTo>
                    <a:lnTo>
                      <a:pt x="6905301" y="0"/>
                    </a:lnTo>
                    <a:lnTo>
                      <a:pt x="6905301" y="673"/>
                    </a:lnTo>
                    <a:lnTo>
                      <a:pt x="6911976" y="0"/>
                    </a:lnTo>
                    <a:cubicBezTo>
                      <a:pt x="7170445" y="0"/>
                      <a:pt x="7379976" y="209531"/>
                      <a:pt x="7379976" y="468000"/>
                    </a:cubicBezTo>
                    <a:cubicBezTo>
                      <a:pt x="7379976" y="726469"/>
                      <a:pt x="7170445" y="936000"/>
                      <a:pt x="6911976" y="936000"/>
                    </a:cubicBezTo>
                    <a:lnTo>
                      <a:pt x="6905301" y="935327"/>
                    </a:lnTo>
                    <a:lnTo>
                      <a:pt x="6905301" y="936000"/>
                    </a:lnTo>
                    <a:lnTo>
                      <a:pt x="0" y="936000"/>
                    </a:lnTo>
                    <a:close/>
                  </a:path>
                </a:pathLst>
              </a:cu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58500" tIns="58500" rIns="58500" bIns="58500" rtlCol="0" anchor="ctr" anchorCtr="0">
                <a:noAutofit/>
              </a:bodyPr>
              <a:lstStyle>
                <a:defPPr>
                  <a:defRPr lang="en-US"/>
                </a:defPPr>
                <a:lvl1pPr marL="0" algn="l" defTabSz="914400" rtl="0" eaLnBrk="1" latinLnBrk="0" hangingPunct="1">
                  <a:defRPr sz="1800" kern="1200">
                    <a:solidFill>
                      <a:srgbClr val="FFFFFF"/>
                    </a:solidFill>
                    <a:latin typeface="Aptos"/>
                    <a:ea typeface="+mn-ea"/>
                    <a:cs typeface="+mn-cs"/>
                  </a:defRPr>
                </a:lvl1pPr>
                <a:lvl2pPr marL="457200" algn="l" defTabSz="914400" rtl="0" eaLnBrk="1" latinLnBrk="0" hangingPunct="1">
                  <a:defRPr sz="1800" kern="1200">
                    <a:solidFill>
                      <a:srgbClr val="FFFFFF"/>
                    </a:solidFill>
                    <a:latin typeface="Aptos"/>
                    <a:ea typeface="+mn-ea"/>
                    <a:cs typeface="+mn-cs"/>
                  </a:defRPr>
                </a:lvl2pPr>
                <a:lvl3pPr marL="914400" algn="l" defTabSz="914400" rtl="0" eaLnBrk="1" latinLnBrk="0" hangingPunct="1">
                  <a:defRPr sz="1800" kern="1200">
                    <a:solidFill>
                      <a:srgbClr val="FFFFFF"/>
                    </a:solidFill>
                    <a:latin typeface="Aptos"/>
                    <a:ea typeface="+mn-ea"/>
                    <a:cs typeface="+mn-cs"/>
                  </a:defRPr>
                </a:lvl3pPr>
                <a:lvl4pPr marL="1371600" algn="l" defTabSz="914400" rtl="0" eaLnBrk="1" latinLnBrk="0" hangingPunct="1">
                  <a:defRPr sz="1800" kern="1200">
                    <a:solidFill>
                      <a:srgbClr val="FFFFFF"/>
                    </a:solidFill>
                    <a:latin typeface="Aptos"/>
                    <a:ea typeface="+mn-ea"/>
                    <a:cs typeface="+mn-cs"/>
                  </a:defRPr>
                </a:lvl4pPr>
                <a:lvl5pPr marL="1828800" algn="l" defTabSz="914400" rtl="0" eaLnBrk="1" latinLnBrk="0" hangingPunct="1">
                  <a:defRPr sz="1800" kern="1200">
                    <a:solidFill>
                      <a:srgbClr val="FFFFFF"/>
                    </a:solidFill>
                    <a:latin typeface="Aptos"/>
                    <a:ea typeface="+mn-ea"/>
                    <a:cs typeface="+mn-cs"/>
                  </a:defRPr>
                </a:lvl5pPr>
                <a:lvl6pPr marL="2286000" algn="l" defTabSz="914400" rtl="0" eaLnBrk="1" latinLnBrk="0" hangingPunct="1">
                  <a:defRPr sz="1800" kern="1200">
                    <a:solidFill>
                      <a:srgbClr val="FFFFFF"/>
                    </a:solidFill>
                    <a:latin typeface="Aptos"/>
                    <a:ea typeface="+mn-ea"/>
                    <a:cs typeface="+mn-cs"/>
                  </a:defRPr>
                </a:lvl6pPr>
                <a:lvl7pPr marL="2743200" algn="l" defTabSz="914400" rtl="0" eaLnBrk="1" latinLnBrk="0" hangingPunct="1">
                  <a:defRPr sz="1800" kern="1200">
                    <a:solidFill>
                      <a:srgbClr val="FFFFFF"/>
                    </a:solidFill>
                    <a:latin typeface="Aptos"/>
                    <a:ea typeface="+mn-ea"/>
                    <a:cs typeface="+mn-cs"/>
                  </a:defRPr>
                </a:lvl7pPr>
                <a:lvl8pPr marL="3200400" algn="l" defTabSz="914400" rtl="0" eaLnBrk="1" latinLnBrk="0" hangingPunct="1">
                  <a:defRPr sz="1800" kern="1200">
                    <a:solidFill>
                      <a:srgbClr val="FFFFFF"/>
                    </a:solidFill>
                    <a:latin typeface="Aptos"/>
                    <a:ea typeface="+mn-ea"/>
                    <a:cs typeface="+mn-cs"/>
                  </a:defRPr>
                </a:lvl8pPr>
                <a:lvl9pPr marL="3657600" algn="l" defTabSz="914400" rtl="0" eaLnBrk="1" latinLnBrk="0" hangingPunct="1">
                  <a:defRPr sz="1800" kern="1200">
                    <a:solidFill>
                      <a:srgbClr val="FFFFFF"/>
                    </a:solidFill>
                    <a:latin typeface="Aptos"/>
                    <a:ea typeface="+mn-ea"/>
                    <a:cs typeface="+mn-cs"/>
                  </a:defRPr>
                </a:lvl9pPr>
              </a:lstStyle>
              <a:p>
                <a:pPr defTabSz="742950" fontAlgn="base">
                  <a:spcAft>
                    <a:spcPts val="300"/>
                  </a:spcAft>
                </a:pPr>
                <a:endParaRPr lang="en-US" altLang="ja-JP" sz="1100">
                  <a:solidFill>
                    <a:prstClr val="black"/>
                  </a:solidFill>
                  <a:latin typeface="+mn-ea"/>
                  <a:sym typeface="+mn-lt"/>
                </a:endParaRPr>
              </a:p>
            </p:txBody>
          </p:sp>
          <p:sp>
            <p:nvSpPr>
              <p:cNvPr id="39" name="テキスト ボックス 38">
                <a:extLst>
                  <a:ext uri="{FF2B5EF4-FFF2-40B4-BE49-F238E27FC236}">
                    <a16:creationId xmlns:a16="http://schemas.microsoft.com/office/drawing/2014/main" id="{54CE386F-5175-2DFE-F0EB-C322D46A7FC6}"/>
                  </a:ext>
                </a:extLst>
              </p:cNvPr>
              <p:cNvSpPr txBox="1"/>
              <p:nvPr/>
            </p:nvSpPr>
            <p:spPr bwMode="gray">
              <a:xfrm>
                <a:off x="422962" y="1962453"/>
                <a:ext cx="1048230" cy="537388"/>
              </a:xfrm>
              <a:prstGeom prst="rect">
                <a:avLst/>
              </a:prstGeom>
              <a:noFill/>
            </p:spPr>
            <p:txBody>
              <a:bodyPr wrap="square" lIns="0" tIns="0" rIns="0" bIns="0" rtlCol="0">
                <a:spAutoFit/>
              </a:bodyPr>
              <a:lstStyle/>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r>
                  <a:rPr kumimoji="1" lang="ja-JP" altLang="en-US" sz="1200" b="1" i="0" u="none" strike="noStrike" kern="1200" cap="none" spc="0" normalizeH="0" baseline="0" noProof="0">
                    <a:ln>
                      <a:noFill/>
                    </a:ln>
                    <a:solidFill>
                      <a:srgbClr val="319DAE"/>
                    </a:solidFill>
                    <a:effectLst/>
                    <a:uLnTx/>
                    <a:uFillTx/>
                    <a:latin typeface="+mn-ea"/>
                    <a:cs typeface="+mn-cs"/>
                  </a:rPr>
                  <a:t>スポーツによる</a:t>
                </a:r>
                <a:endParaRPr kumimoji="1" lang="en-US" altLang="ja-JP" sz="1200" b="1" i="0" u="none" strike="noStrike" kern="1200" cap="none" spc="0" normalizeH="0" baseline="0" noProof="0">
                  <a:ln>
                    <a:noFill/>
                  </a:ln>
                  <a:solidFill>
                    <a:srgbClr val="319DAE"/>
                  </a:solidFill>
                  <a:effectLst/>
                  <a:uLnTx/>
                  <a:uFillTx/>
                  <a:latin typeface="+mn-ea"/>
                  <a:cs typeface="+mn-cs"/>
                </a:endParaRPr>
              </a:p>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r>
                  <a:rPr kumimoji="1" lang="ja-JP" altLang="en-US" sz="1200" b="1" i="0" u="none" strike="noStrike" kern="1200" cap="none" spc="0" normalizeH="0" baseline="0" noProof="0">
                    <a:ln>
                      <a:noFill/>
                    </a:ln>
                    <a:solidFill>
                      <a:srgbClr val="319DAE"/>
                    </a:solidFill>
                    <a:effectLst/>
                    <a:uLnTx/>
                    <a:uFillTx/>
                    <a:latin typeface="+mn-ea"/>
                    <a:cs typeface="+mn-cs"/>
                  </a:rPr>
                  <a:t>経済活性化</a:t>
                </a:r>
              </a:p>
            </p:txBody>
          </p:sp>
        </p:grpSp>
        <p:grpSp>
          <p:nvGrpSpPr>
            <p:cNvPr id="79" name="グループ化 78">
              <a:extLst>
                <a:ext uri="{FF2B5EF4-FFF2-40B4-BE49-F238E27FC236}">
                  <a16:creationId xmlns:a16="http://schemas.microsoft.com/office/drawing/2014/main" id="{D68EF5BE-5DD9-D693-8528-919BD1F85BEE}"/>
                </a:ext>
              </a:extLst>
            </p:cNvPr>
            <p:cNvGrpSpPr/>
            <p:nvPr/>
          </p:nvGrpSpPr>
          <p:grpSpPr>
            <a:xfrm>
              <a:off x="3382470" y="3570834"/>
              <a:ext cx="5407701" cy="954497"/>
              <a:chOff x="414946" y="1587586"/>
              <a:chExt cx="5407701" cy="1199797"/>
            </a:xfrm>
          </p:grpSpPr>
          <p:sp>
            <p:nvSpPr>
              <p:cNvPr id="80" name="角丸四角形 23">
                <a:extLst>
                  <a:ext uri="{FF2B5EF4-FFF2-40B4-BE49-F238E27FC236}">
                    <a16:creationId xmlns:a16="http://schemas.microsoft.com/office/drawing/2014/main" id="{BA155410-15A8-D388-D7BA-A8A5BDE07D1A}"/>
                  </a:ext>
                </a:extLst>
              </p:cNvPr>
              <p:cNvSpPr/>
              <p:nvPr/>
            </p:nvSpPr>
            <p:spPr bwMode="gray">
              <a:xfrm>
                <a:off x="414946" y="1587586"/>
                <a:ext cx="5407701" cy="1199797"/>
              </a:xfrm>
              <a:prstGeom prst="roundRect">
                <a:avLst>
                  <a:gd name="adj" fmla="val 50000"/>
                </a:avLst>
              </a:prstGeom>
              <a:solidFill>
                <a:srgbClr val="319DAE"/>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58500" tIns="58500" rIns="58500" bIns="58500" rtlCol="0" anchor="ctr" anchorCtr="1"/>
              <a:lstStyle>
                <a:defPPr>
                  <a:defRPr lang="en-US"/>
                </a:defPPr>
                <a:lvl1pPr marL="0" algn="l" defTabSz="914400" rtl="0" eaLnBrk="1" latinLnBrk="0" hangingPunct="1">
                  <a:defRPr sz="1800" kern="1200">
                    <a:solidFill>
                      <a:srgbClr val="FFFFFF"/>
                    </a:solidFill>
                    <a:latin typeface="Aptos"/>
                    <a:ea typeface="+mn-ea"/>
                    <a:cs typeface="+mn-cs"/>
                  </a:defRPr>
                </a:lvl1pPr>
                <a:lvl2pPr marL="457200" algn="l" defTabSz="914400" rtl="0" eaLnBrk="1" latinLnBrk="0" hangingPunct="1">
                  <a:defRPr sz="1800" kern="1200">
                    <a:solidFill>
                      <a:srgbClr val="FFFFFF"/>
                    </a:solidFill>
                    <a:latin typeface="Aptos"/>
                    <a:ea typeface="+mn-ea"/>
                    <a:cs typeface="+mn-cs"/>
                  </a:defRPr>
                </a:lvl2pPr>
                <a:lvl3pPr marL="914400" algn="l" defTabSz="914400" rtl="0" eaLnBrk="1" latinLnBrk="0" hangingPunct="1">
                  <a:defRPr sz="1800" kern="1200">
                    <a:solidFill>
                      <a:srgbClr val="FFFFFF"/>
                    </a:solidFill>
                    <a:latin typeface="Aptos"/>
                    <a:ea typeface="+mn-ea"/>
                    <a:cs typeface="+mn-cs"/>
                  </a:defRPr>
                </a:lvl3pPr>
                <a:lvl4pPr marL="1371600" algn="l" defTabSz="914400" rtl="0" eaLnBrk="1" latinLnBrk="0" hangingPunct="1">
                  <a:defRPr sz="1800" kern="1200">
                    <a:solidFill>
                      <a:srgbClr val="FFFFFF"/>
                    </a:solidFill>
                    <a:latin typeface="Aptos"/>
                    <a:ea typeface="+mn-ea"/>
                    <a:cs typeface="+mn-cs"/>
                  </a:defRPr>
                </a:lvl4pPr>
                <a:lvl5pPr marL="1828800" algn="l" defTabSz="914400" rtl="0" eaLnBrk="1" latinLnBrk="0" hangingPunct="1">
                  <a:defRPr sz="1800" kern="1200">
                    <a:solidFill>
                      <a:srgbClr val="FFFFFF"/>
                    </a:solidFill>
                    <a:latin typeface="Aptos"/>
                    <a:ea typeface="+mn-ea"/>
                    <a:cs typeface="+mn-cs"/>
                  </a:defRPr>
                </a:lvl5pPr>
                <a:lvl6pPr marL="2286000" algn="l" defTabSz="914400" rtl="0" eaLnBrk="1" latinLnBrk="0" hangingPunct="1">
                  <a:defRPr sz="1800" kern="1200">
                    <a:solidFill>
                      <a:srgbClr val="FFFFFF"/>
                    </a:solidFill>
                    <a:latin typeface="Aptos"/>
                    <a:ea typeface="+mn-ea"/>
                    <a:cs typeface="+mn-cs"/>
                  </a:defRPr>
                </a:lvl6pPr>
                <a:lvl7pPr marL="2743200" algn="l" defTabSz="914400" rtl="0" eaLnBrk="1" latinLnBrk="0" hangingPunct="1">
                  <a:defRPr sz="1800" kern="1200">
                    <a:solidFill>
                      <a:srgbClr val="FFFFFF"/>
                    </a:solidFill>
                    <a:latin typeface="Aptos"/>
                    <a:ea typeface="+mn-ea"/>
                    <a:cs typeface="+mn-cs"/>
                  </a:defRPr>
                </a:lvl7pPr>
                <a:lvl8pPr marL="3200400" algn="l" defTabSz="914400" rtl="0" eaLnBrk="1" latinLnBrk="0" hangingPunct="1">
                  <a:defRPr sz="1800" kern="1200">
                    <a:solidFill>
                      <a:srgbClr val="FFFFFF"/>
                    </a:solidFill>
                    <a:latin typeface="Aptos"/>
                    <a:ea typeface="+mn-ea"/>
                    <a:cs typeface="+mn-cs"/>
                  </a:defRPr>
                </a:lvl8pPr>
                <a:lvl9pPr marL="3657600" algn="l" defTabSz="914400" rtl="0" eaLnBrk="1" latinLnBrk="0" hangingPunct="1">
                  <a:defRPr sz="1800" kern="1200">
                    <a:solidFill>
                      <a:srgbClr val="FFFFFF"/>
                    </a:solidFill>
                    <a:latin typeface="Aptos"/>
                    <a:ea typeface="+mn-ea"/>
                    <a:cs typeface="+mn-cs"/>
                  </a:defRPr>
                </a:lvl9pPr>
              </a:lstStyle>
              <a:p>
                <a:pPr algn="ctr" defTabSz="742950" fontAlgn="base">
                  <a:spcBef>
                    <a:spcPct val="0"/>
                  </a:spcBef>
                  <a:spcAft>
                    <a:spcPct val="0"/>
                  </a:spcAft>
                </a:pPr>
                <a:endParaRPr lang="ja-JP" altLang="en-US" sz="975">
                  <a:solidFill>
                    <a:prstClr val="black"/>
                  </a:solidFill>
                  <a:latin typeface="Aptos"/>
                  <a:ea typeface="Yu Gothic UI"/>
                  <a:sym typeface="+mn-lt"/>
                </a:endParaRPr>
              </a:p>
            </p:txBody>
          </p:sp>
          <p:sp>
            <p:nvSpPr>
              <p:cNvPr id="81" name="円/楕円 24">
                <a:extLst>
                  <a:ext uri="{FF2B5EF4-FFF2-40B4-BE49-F238E27FC236}">
                    <a16:creationId xmlns:a16="http://schemas.microsoft.com/office/drawing/2014/main" id="{8ADA0A7F-AAF9-9DC5-8971-068951BF9EA0}"/>
                  </a:ext>
                </a:extLst>
              </p:cNvPr>
              <p:cNvSpPr/>
              <p:nvPr/>
            </p:nvSpPr>
            <p:spPr bwMode="gray">
              <a:xfrm>
                <a:off x="494511" y="1638069"/>
                <a:ext cx="888731" cy="1069326"/>
              </a:xfrm>
              <a:prstGeom prst="ellipse">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29250" rIns="0" bIns="29250" rtlCol="0" anchor="ctr" anchorCtr="1"/>
              <a:lstStyle>
                <a:defPPr>
                  <a:defRPr lang="en-US"/>
                </a:defPPr>
                <a:lvl1pPr marL="0" algn="l" defTabSz="914400" rtl="0" eaLnBrk="1" latinLnBrk="0" hangingPunct="1">
                  <a:defRPr sz="1800" kern="1200">
                    <a:solidFill>
                      <a:srgbClr val="FFFFFF"/>
                    </a:solidFill>
                    <a:latin typeface="Aptos"/>
                    <a:ea typeface="+mn-ea"/>
                    <a:cs typeface="+mn-cs"/>
                  </a:defRPr>
                </a:lvl1pPr>
                <a:lvl2pPr marL="457200" algn="l" defTabSz="914400" rtl="0" eaLnBrk="1" latinLnBrk="0" hangingPunct="1">
                  <a:defRPr sz="1800" kern="1200">
                    <a:solidFill>
                      <a:srgbClr val="FFFFFF"/>
                    </a:solidFill>
                    <a:latin typeface="Aptos"/>
                    <a:ea typeface="+mn-ea"/>
                    <a:cs typeface="+mn-cs"/>
                  </a:defRPr>
                </a:lvl2pPr>
                <a:lvl3pPr marL="914400" algn="l" defTabSz="914400" rtl="0" eaLnBrk="1" latinLnBrk="0" hangingPunct="1">
                  <a:defRPr sz="1800" kern="1200">
                    <a:solidFill>
                      <a:srgbClr val="FFFFFF"/>
                    </a:solidFill>
                    <a:latin typeface="Aptos"/>
                    <a:ea typeface="+mn-ea"/>
                    <a:cs typeface="+mn-cs"/>
                  </a:defRPr>
                </a:lvl3pPr>
                <a:lvl4pPr marL="1371600" algn="l" defTabSz="914400" rtl="0" eaLnBrk="1" latinLnBrk="0" hangingPunct="1">
                  <a:defRPr sz="1800" kern="1200">
                    <a:solidFill>
                      <a:srgbClr val="FFFFFF"/>
                    </a:solidFill>
                    <a:latin typeface="Aptos"/>
                    <a:ea typeface="+mn-ea"/>
                    <a:cs typeface="+mn-cs"/>
                  </a:defRPr>
                </a:lvl4pPr>
                <a:lvl5pPr marL="1828800" algn="l" defTabSz="914400" rtl="0" eaLnBrk="1" latinLnBrk="0" hangingPunct="1">
                  <a:defRPr sz="1800" kern="1200">
                    <a:solidFill>
                      <a:srgbClr val="FFFFFF"/>
                    </a:solidFill>
                    <a:latin typeface="Aptos"/>
                    <a:ea typeface="+mn-ea"/>
                    <a:cs typeface="+mn-cs"/>
                  </a:defRPr>
                </a:lvl5pPr>
                <a:lvl6pPr marL="2286000" algn="l" defTabSz="914400" rtl="0" eaLnBrk="1" latinLnBrk="0" hangingPunct="1">
                  <a:defRPr sz="1800" kern="1200">
                    <a:solidFill>
                      <a:srgbClr val="FFFFFF"/>
                    </a:solidFill>
                    <a:latin typeface="Aptos"/>
                    <a:ea typeface="+mn-ea"/>
                    <a:cs typeface="+mn-cs"/>
                  </a:defRPr>
                </a:lvl6pPr>
                <a:lvl7pPr marL="2743200" algn="l" defTabSz="914400" rtl="0" eaLnBrk="1" latinLnBrk="0" hangingPunct="1">
                  <a:defRPr sz="1800" kern="1200">
                    <a:solidFill>
                      <a:srgbClr val="FFFFFF"/>
                    </a:solidFill>
                    <a:latin typeface="Aptos"/>
                    <a:ea typeface="+mn-ea"/>
                    <a:cs typeface="+mn-cs"/>
                  </a:defRPr>
                </a:lvl7pPr>
                <a:lvl8pPr marL="3200400" algn="l" defTabSz="914400" rtl="0" eaLnBrk="1" latinLnBrk="0" hangingPunct="1">
                  <a:defRPr sz="1800" kern="1200">
                    <a:solidFill>
                      <a:srgbClr val="FFFFFF"/>
                    </a:solidFill>
                    <a:latin typeface="Aptos"/>
                    <a:ea typeface="+mn-ea"/>
                    <a:cs typeface="+mn-cs"/>
                  </a:defRPr>
                </a:lvl8pPr>
                <a:lvl9pPr marL="3657600" algn="l" defTabSz="914400" rtl="0" eaLnBrk="1" latinLnBrk="0" hangingPunct="1">
                  <a:defRPr sz="1800" kern="1200">
                    <a:solidFill>
                      <a:srgbClr val="FFFFFF"/>
                    </a:solidFill>
                    <a:latin typeface="Aptos"/>
                    <a:ea typeface="+mn-ea"/>
                    <a:cs typeface="+mn-cs"/>
                  </a:defRPr>
                </a:lvl9pPr>
              </a:lstStyle>
              <a:p>
                <a:pPr algn="ctr" defTabSz="742950" fontAlgn="base">
                  <a:spcBef>
                    <a:spcPct val="0"/>
                  </a:spcBef>
                  <a:spcAft>
                    <a:spcPct val="0"/>
                  </a:spcAft>
                </a:pPr>
                <a:endParaRPr lang="en-US" altLang="ja-JP" sz="1300" b="1">
                  <a:solidFill>
                    <a:prstClr val="black"/>
                  </a:solidFill>
                  <a:latin typeface="Aptos"/>
                  <a:ea typeface="Yu Gothic UI"/>
                  <a:sym typeface="+mn-lt"/>
                </a:endParaRPr>
              </a:p>
            </p:txBody>
          </p:sp>
          <p:sp>
            <p:nvSpPr>
              <p:cNvPr id="82" name="フリーフォーム: 図形 81">
                <a:extLst>
                  <a:ext uri="{FF2B5EF4-FFF2-40B4-BE49-F238E27FC236}">
                    <a16:creationId xmlns:a16="http://schemas.microsoft.com/office/drawing/2014/main" id="{EA5D9307-BE20-1CF7-2712-0C17E558E758}"/>
                  </a:ext>
                </a:extLst>
              </p:cNvPr>
              <p:cNvSpPr/>
              <p:nvPr/>
            </p:nvSpPr>
            <p:spPr bwMode="gray">
              <a:xfrm>
                <a:off x="1471193" y="1667572"/>
                <a:ext cx="4174930" cy="1039824"/>
              </a:xfrm>
              <a:custGeom>
                <a:avLst/>
                <a:gdLst>
                  <a:gd name="connsiteX0" fmla="*/ 0 w 7379976"/>
                  <a:gd name="connsiteY0" fmla="*/ 0 h 936000"/>
                  <a:gd name="connsiteX1" fmla="*/ 6905301 w 7379976"/>
                  <a:gd name="connsiteY1" fmla="*/ 0 h 936000"/>
                  <a:gd name="connsiteX2" fmla="*/ 6905301 w 7379976"/>
                  <a:gd name="connsiteY2" fmla="*/ 673 h 936000"/>
                  <a:gd name="connsiteX3" fmla="*/ 6911976 w 7379976"/>
                  <a:gd name="connsiteY3" fmla="*/ 0 h 936000"/>
                  <a:gd name="connsiteX4" fmla="*/ 7379976 w 7379976"/>
                  <a:gd name="connsiteY4" fmla="*/ 468000 h 936000"/>
                  <a:gd name="connsiteX5" fmla="*/ 6911976 w 7379976"/>
                  <a:gd name="connsiteY5" fmla="*/ 936000 h 936000"/>
                  <a:gd name="connsiteX6" fmla="*/ 6905301 w 7379976"/>
                  <a:gd name="connsiteY6" fmla="*/ 935327 h 936000"/>
                  <a:gd name="connsiteX7" fmla="*/ 6905301 w 7379976"/>
                  <a:gd name="connsiteY7" fmla="*/ 936000 h 936000"/>
                  <a:gd name="connsiteX8" fmla="*/ 0 w 7379976"/>
                  <a:gd name="connsiteY8" fmla="*/ 936000 h 93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79975" h="936000">
                    <a:moveTo>
                      <a:pt x="0" y="0"/>
                    </a:moveTo>
                    <a:lnTo>
                      <a:pt x="6905301" y="0"/>
                    </a:lnTo>
                    <a:lnTo>
                      <a:pt x="6905301" y="673"/>
                    </a:lnTo>
                    <a:lnTo>
                      <a:pt x="6911976" y="0"/>
                    </a:lnTo>
                    <a:cubicBezTo>
                      <a:pt x="7170445" y="0"/>
                      <a:pt x="7379976" y="209531"/>
                      <a:pt x="7379976" y="468000"/>
                    </a:cubicBezTo>
                    <a:cubicBezTo>
                      <a:pt x="7379976" y="726469"/>
                      <a:pt x="7170445" y="936000"/>
                      <a:pt x="6911976" y="936000"/>
                    </a:cubicBezTo>
                    <a:lnTo>
                      <a:pt x="6905301" y="935327"/>
                    </a:lnTo>
                    <a:lnTo>
                      <a:pt x="6905301" y="936000"/>
                    </a:lnTo>
                    <a:lnTo>
                      <a:pt x="0" y="936000"/>
                    </a:lnTo>
                    <a:close/>
                  </a:path>
                </a:pathLst>
              </a:cu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58500" tIns="58500" rIns="58500" bIns="58500" rtlCol="0" anchor="ctr" anchorCtr="0">
                <a:noAutofit/>
              </a:bodyPr>
              <a:lstStyle>
                <a:defPPr>
                  <a:defRPr lang="en-US"/>
                </a:defPPr>
                <a:lvl1pPr marL="0" algn="l" defTabSz="914400" rtl="0" eaLnBrk="1" latinLnBrk="0" hangingPunct="1">
                  <a:defRPr sz="1800" kern="1200">
                    <a:solidFill>
                      <a:srgbClr val="FFFFFF"/>
                    </a:solidFill>
                    <a:latin typeface="Aptos"/>
                    <a:ea typeface="+mn-ea"/>
                    <a:cs typeface="+mn-cs"/>
                  </a:defRPr>
                </a:lvl1pPr>
                <a:lvl2pPr marL="457200" algn="l" defTabSz="914400" rtl="0" eaLnBrk="1" latinLnBrk="0" hangingPunct="1">
                  <a:defRPr sz="1800" kern="1200">
                    <a:solidFill>
                      <a:srgbClr val="FFFFFF"/>
                    </a:solidFill>
                    <a:latin typeface="Aptos"/>
                    <a:ea typeface="+mn-ea"/>
                    <a:cs typeface="+mn-cs"/>
                  </a:defRPr>
                </a:lvl2pPr>
                <a:lvl3pPr marL="914400" algn="l" defTabSz="914400" rtl="0" eaLnBrk="1" latinLnBrk="0" hangingPunct="1">
                  <a:defRPr sz="1800" kern="1200">
                    <a:solidFill>
                      <a:srgbClr val="FFFFFF"/>
                    </a:solidFill>
                    <a:latin typeface="Aptos"/>
                    <a:ea typeface="+mn-ea"/>
                    <a:cs typeface="+mn-cs"/>
                  </a:defRPr>
                </a:lvl3pPr>
                <a:lvl4pPr marL="1371600" algn="l" defTabSz="914400" rtl="0" eaLnBrk="1" latinLnBrk="0" hangingPunct="1">
                  <a:defRPr sz="1800" kern="1200">
                    <a:solidFill>
                      <a:srgbClr val="FFFFFF"/>
                    </a:solidFill>
                    <a:latin typeface="Aptos"/>
                    <a:ea typeface="+mn-ea"/>
                    <a:cs typeface="+mn-cs"/>
                  </a:defRPr>
                </a:lvl4pPr>
                <a:lvl5pPr marL="1828800" algn="l" defTabSz="914400" rtl="0" eaLnBrk="1" latinLnBrk="0" hangingPunct="1">
                  <a:defRPr sz="1800" kern="1200">
                    <a:solidFill>
                      <a:srgbClr val="FFFFFF"/>
                    </a:solidFill>
                    <a:latin typeface="Aptos"/>
                    <a:ea typeface="+mn-ea"/>
                    <a:cs typeface="+mn-cs"/>
                  </a:defRPr>
                </a:lvl5pPr>
                <a:lvl6pPr marL="2286000" algn="l" defTabSz="914400" rtl="0" eaLnBrk="1" latinLnBrk="0" hangingPunct="1">
                  <a:defRPr sz="1800" kern="1200">
                    <a:solidFill>
                      <a:srgbClr val="FFFFFF"/>
                    </a:solidFill>
                    <a:latin typeface="Aptos"/>
                    <a:ea typeface="+mn-ea"/>
                    <a:cs typeface="+mn-cs"/>
                  </a:defRPr>
                </a:lvl6pPr>
                <a:lvl7pPr marL="2743200" algn="l" defTabSz="914400" rtl="0" eaLnBrk="1" latinLnBrk="0" hangingPunct="1">
                  <a:defRPr sz="1800" kern="1200">
                    <a:solidFill>
                      <a:srgbClr val="FFFFFF"/>
                    </a:solidFill>
                    <a:latin typeface="Aptos"/>
                    <a:ea typeface="+mn-ea"/>
                    <a:cs typeface="+mn-cs"/>
                  </a:defRPr>
                </a:lvl7pPr>
                <a:lvl8pPr marL="3200400" algn="l" defTabSz="914400" rtl="0" eaLnBrk="1" latinLnBrk="0" hangingPunct="1">
                  <a:defRPr sz="1800" kern="1200">
                    <a:solidFill>
                      <a:srgbClr val="FFFFFF"/>
                    </a:solidFill>
                    <a:latin typeface="Aptos"/>
                    <a:ea typeface="+mn-ea"/>
                    <a:cs typeface="+mn-cs"/>
                  </a:defRPr>
                </a:lvl8pPr>
                <a:lvl9pPr marL="3657600" algn="l" defTabSz="914400" rtl="0" eaLnBrk="1" latinLnBrk="0" hangingPunct="1">
                  <a:defRPr sz="1800" kern="1200">
                    <a:solidFill>
                      <a:srgbClr val="FFFFFF"/>
                    </a:solidFill>
                    <a:latin typeface="Aptos"/>
                    <a:ea typeface="+mn-ea"/>
                    <a:cs typeface="+mn-cs"/>
                  </a:defRPr>
                </a:lvl9pPr>
              </a:lstStyle>
              <a:p>
                <a:pPr defTabSz="742950" fontAlgn="base">
                  <a:spcAft>
                    <a:spcPts val="300"/>
                  </a:spcAft>
                </a:pPr>
                <a:endParaRPr lang="en-US" altLang="ja-JP" sz="1100">
                  <a:solidFill>
                    <a:prstClr val="black"/>
                  </a:solidFill>
                  <a:latin typeface="+mn-ea"/>
                  <a:sym typeface="+mn-lt"/>
                </a:endParaRPr>
              </a:p>
            </p:txBody>
          </p:sp>
          <p:sp>
            <p:nvSpPr>
              <p:cNvPr id="83" name="テキスト ボックス 82">
                <a:extLst>
                  <a:ext uri="{FF2B5EF4-FFF2-40B4-BE49-F238E27FC236}">
                    <a16:creationId xmlns:a16="http://schemas.microsoft.com/office/drawing/2014/main" id="{9813CBD5-38F5-BA54-759F-1C1D5DA2A5A4}"/>
                  </a:ext>
                </a:extLst>
              </p:cNvPr>
              <p:cNvSpPr txBox="1"/>
              <p:nvPr/>
            </p:nvSpPr>
            <p:spPr bwMode="gray">
              <a:xfrm>
                <a:off x="422962" y="1903081"/>
                <a:ext cx="1048230" cy="696372"/>
              </a:xfrm>
              <a:prstGeom prst="rect">
                <a:avLst/>
              </a:prstGeom>
              <a:noFill/>
            </p:spPr>
            <p:txBody>
              <a:bodyPr wrap="square" lIns="0" tIns="0" rIns="0" bIns="0" rtlCol="0">
                <a:spAutoFit/>
              </a:bodyPr>
              <a:lstStyle/>
              <a:p>
                <a:pPr algn="ctr" defTabSz="990564">
                  <a:buSzPct val="100000"/>
                </a:pPr>
                <a:r>
                  <a:rPr lang="ja-JP" altLang="en-US" sz="1200" b="1">
                    <a:solidFill>
                      <a:srgbClr val="319DAE"/>
                    </a:solidFill>
                    <a:latin typeface="+mn-ea"/>
                  </a:rPr>
                  <a:t>スポーツによる</a:t>
                </a:r>
                <a:endParaRPr lang="en-US" altLang="ja-JP" sz="1200" b="1">
                  <a:solidFill>
                    <a:srgbClr val="319DAE"/>
                  </a:solidFill>
                  <a:latin typeface="+mn-ea"/>
                </a:endParaRPr>
              </a:p>
              <a:p>
                <a:pPr algn="ctr" defTabSz="990564">
                  <a:buSzPct val="100000"/>
                </a:pPr>
                <a:r>
                  <a:rPr lang="ja-JP" altLang="en-US" sz="1200" b="1">
                    <a:solidFill>
                      <a:srgbClr val="319DAE"/>
                    </a:solidFill>
                    <a:latin typeface="+mn-ea"/>
                  </a:rPr>
                  <a:t>交流人口</a:t>
                </a:r>
                <a:endParaRPr lang="en-US" altLang="ja-JP" sz="1200" b="1">
                  <a:solidFill>
                    <a:srgbClr val="319DAE"/>
                  </a:solidFill>
                  <a:latin typeface="+mn-ea"/>
                </a:endParaRPr>
              </a:p>
              <a:p>
                <a:pPr algn="ctr" defTabSz="990564">
                  <a:buSzPct val="100000"/>
                </a:pPr>
                <a:r>
                  <a:rPr lang="ja-JP" altLang="en-US" sz="1200" b="1">
                    <a:solidFill>
                      <a:srgbClr val="319DAE"/>
                    </a:solidFill>
                    <a:latin typeface="+mn-ea"/>
                  </a:rPr>
                  <a:t>増大</a:t>
                </a:r>
              </a:p>
            </p:txBody>
          </p:sp>
        </p:grpSp>
        <p:grpSp>
          <p:nvGrpSpPr>
            <p:cNvPr id="84" name="グループ化 83">
              <a:extLst>
                <a:ext uri="{FF2B5EF4-FFF2-40B4-BE49-F238E27FC236}">
                  <a16:creationId xmlns:a16="http://schemas.microsoft.com/office/drawing/2014/main" id="{C9E9C8F1-0DC0-E783-EFD7-45F8BC106E83}"/>
                </a:ext>
              </a:extLst>
            </p:cNvPr>
            <p:cNvGrpSpPr/>
            <p:nvPr/>
          </p:nvGrpSpPr>
          <p:grpSpPr>
            <a:xfrm>
              <a:off x="3382285" y="4568280"/>
              <a:ext cx="5407886" cy="954497"/>
              <a:chOff x="414761" y="1587586"/>
              <a:chExt cx="5407886" cy="1199797"/>
            </a:xfrm>
          </p:grpSpPr>
          <p:sp>
            <p:nvSpPr>
              <p:cNvPr id="85" name="角丸四角形 23">
                <a:extLst>
                  <a:ext uri="{FF2B5EF4-FFF2-40B4-BE49-F238E27FC236}">
                    <a16:creationId xmlns:a16="http://schemas.microsoft.com/office/drawing/2014/main" id="{CFF0D358-54B8-89D9-8D54-C12798D48E93}"/>
                  </a:ext>
                </a:extLst>
              </p:cNvPr>
              <p:cNvSpPr/>
              <p:nvPr/>
            </p:nvSpPr>
            <p:spPr bwMode="gray">
              <a:xfrm>
                <a:off x="414946" y="1587586"/>
                <a:ext cx="5407701" cy="1199797"/>
              </a:xfrm>
              <a:prstGeom prst="roundRect">
                <a:avLst>
                  <a:gd name="adj" fmla="val 50000"/>
                </a:avLst>
              </a:prstGeom>
              <a:solidFill>
                <a:srgbClr val="319DAE"/>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58500" tIns="58500" rIns="58500" bIns="58500" rtlCol="0" anchor="ctr" anchorCtr="1"/>
              <a:lstStyle>
                <a:defPPr>
                  <a:defRPr lang="en-US"/>
                </a:defPPr>
                <a:lvl1pPr marL="0" algn="l" defTabSz="914400" rtl="0" eaLnBrk="1" latinLnBrk="0" hangingPunct="1">
                  <a:defRPr sz="1800" kern="1200">
                    <a:solidFill>
                      <a:srgbClr val="FFFFFF"/>
                    </a:solidFill>
                    <a:latin typeface="Aptos"/>
                    <a:ea typeface="+mn-ea"/>
                    <a:cs typeface="+mn-cs"/>
                  </a:defRPr>
                </a:lvl1pPr>
                <a:lvl2pPr marL="457200" algn="l" defTabSz="914400" rtl="0" eaLnBrk="1" latinLnBrk="0" hangingPunct="1">
                  <a:defRPr sz="1800" kern="1200">
                    <a:solidFill>
                      <a:srgbClr val="FFFFFF"/>
                    </a:solidFill>
                    <a:latin typeface="Aptos"/>
                    <a:ea typeface="+mn-ea"/>
                    <a:cs typeface="+mn-cs"/>
                  </a:defRPr>
                </a:lvl2pPr>
                <a:lvl3pPr marL="914400" algn="l" defTabSz="914400" rtl="0" eaLnBrk="1" latinLnBrk="0" hangingPunct="1">
                  <a:defRPr sz="1800" kern="1200">
                    <a:solidFill>
                      <a:srgbClr val="FFFFFF"/>
                    </a:solidFill>
                    <a:latin typeface="Aptos"/>
                    <a:ea typeface="+mn-ea"/>
                    <a:cs typeface="+mn-cs"/>
                  </a:defRPr>
                </a:lvl3pPr>
                <a:lvl4pPr marL="1371600" algn="l" defTabSz="914400" rtl="0" eaLnBrk="1" latinLnBrk="0" hangingPunct="1">
                  <a:defRPr sz="1800" kern="1200">
                    <a:solidFill>
                      <a:srgbClr val="FFFFFF"/>
                    </a:solidFill>
                    <a:latin typeface="Aptos"/>
                    <a:ea typeface="+mn-ea"/>
                    <a:cs typeface="+mn-cs"/>
                  </a:defRPr>
                </a:lvl4pPr>
                <a:lvl5pPr marL="1828800" algn="l" defTabSz="914400" rtl="0" eaLnBrk="1" latinLnBrk="0" hangingPunct="1">
                  <a:defRPr sz="1800" kern="1200">
                    <a:solidFill>
                      <a:srgbClr val="FFFFFF"/>
                    </a:solidFill>
                    <a:latin typeface="Aptos"/>
                    <a:ea typeface="+mn-ea"/>
                    <a:cs typeface="+mn-cs"/>
                  </a:defRPr>
                </a:lvl5pPr>
                <a:lvl6pPr marL="2286000" algn="l" defTabSz="914400" rtl="0" eaLnBrk="1" latinLnBrk="0" hangingPunct="1">
                  <a:defRPr sz="1800" kern="1200">
                    <a:solidFill>
                      <a:srgbClr val="FFFFFF"/>
                    </a:solidFill>
                    <a:latin typeface="Aptos"/>
                    <a:ea typeface="+mn-ea"/>
                    <a:cs typeface="+mn-cs"/>
                  </a:defRPr>
                </a:lvl6pPr>
                <a:lvl7pPr marL="2743200" algn="l" defTabSz="914400" rtl="0" eaLnBrk="1" latinLnBrk="0" hangingPunct="1">
                  <a:defRPr sz="1800" kern="1200">
                    <a:solidFill>
                      <a:srgbClr val="FFFFFF"/>
                    </a:solidFill>
                    <a:latin typeface="Aptos"/>
                    <a:ea typeface="+mn-ea"/>
                    <a:cs typeface="+mn-cs"/>
                  </a:defRPr>
                </a:lvl7pPr>
                <a:lvl8pPr marL="3200400" algn="l" defTabSz="914400" rtl="0" eaLnBrk="1" latinLnBrk="0" hangingPunct="1">
                  <a:defRPr sz="1800" kern="1200">
                    <a:solidFill>
                      <a:srgbClr val="FFFFFF"/>
                    </a:solidFill>
                    <a:latin typeface="Aptos"/>
                    <a:ea typeface="+mn-ea"/>
                    <a:cs typeface="+mn-cs"/>
                  </a:defRPr>
                </a:lvl8pPr>
                <a:lvl9pPr marL="3657600" algn="l" defTabSz="914400" rtl="0" eaLnBrk="1" latinLnBrk="0" hangingPunct="1">
                  <a:defRPr sz="1800" kern="1200">
                    <a:solidFill>
                      <a:srgbClr val="FFFFFF"/>
                    </a:solidFill>
                    <a:latin typeface="Aptos"/>
                    <a:ea typeface="+mn-ea"/>
                    <a:cs typeface="+mn-cs"/>
                  </a:defRPr>
                </a:lvl9pPr>
              </a:lstStyle>
              <a:p>
                <a:pPr algn="ctr" defTabSz="742950" fontAlgn="base">
                  <a:spcBef>
                    <a:spcPct val="0"/>
                  </a:spcBef>
                  <a:spcAft>
                    <a:spcPct val="0"/>
                  </a:spcAft>
                </a:pPr>
                <a:endParaRPr lang="ja-JP" altLang="en-US" sz="975">
                  <a:solidFill>
                    <a:prstClr val="black"/>
                  </a:solidFill>
                  <a:latin typeface="Aptos"/>
                  <a:ea typeface="Yu Gothic UI"/>
                  <a:sym typeface="+mn-lt"/>
                </a:endParaRPr>
              </a:p>
            </p:txBody>
          </p:sp>
          <p:sp>
            <p:nvSpPr>
              <p:cNvPr id="86" name="円/楕円 24">
                <a:extLst>
                  <a:ext uri="{FF2B5EF4-FFF2-40B4-BE49-F238E27FC236}">
                    <a16:creationId xmlns:a16="http://schemas.microsoft.com/office/drawing/2014/main" id="{AB76879F-F348-8F83-79E0-A7E7324561F7}"/>
                  </a:ext>
                </a:extLst>
              </p:cNvPr>
              <p:cNvSpPr/>
              <p:nvPr/>
            </p:nvSpPr>
            <p:spPr bwMode="gray">
              <a:xfrm>
                <a:off x="494511" y="1638069"/>
                <a:ext cx="888731" cy="1069326"/>
              </a:xfrm>
              <a:prstGeom prst="ellipse">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29250" rIns="0" bIns="29250" rtlCol="0" anchor="ctr" anchorCtr="1"/>
              <a:lstStyle>
                <a:defPPr>
                  <a:defRPr lang="en-US"/>
                </a:defPPr>
                <a:lvl1pPr marL="0" algn="l" defTabSz="914400" rtl="0" eaLnBrk="1" latinLnBrk="0" hangingPunct="1">
                  <a:defRPr sz="1800" kern="1200">
                    <a:solidFill>
                      <a:srgbClr val="FFFFFF"/>
                    </a:solidFill>
                    <a:latin typeface="Aptos"/>
                    <a:ea typeface="+mn-ea"/>
                    <a:cs typeface="+mn-cs"/>
                  </a:defRPr>
                </a:lvl1pPr>
                <a:lvl2pPr marL="457200" algn="l" defTabSz="914400" rtl="0" eaLnBrk="1" latinLnBrk="0" hangingPunct="1">
                  <a:defRPr sz="1800" kern="1200">
                    <a:solidFill>
                      <a:srgbClr val="FFFFFF"/>
                    </a:solidFill>
                    <a:latin typeface="Aptos"/>
                    <a:ea typeface="+mn-ea"/>
                    <a:cs typeface="+mn-cs"/>
                  </a:defRPr>
                </a:lvl2pPr>
                <a:lvl3pPr marL="914400" algn="l" defTabSz="914400" rtl="0" eaLnBrk="1" latinLnBrk="0" hangingPunct="1">
                  <a:defRPr sz="1800" kern="1200">
                    <a:solidFill>
                      <a:srgbClr val="FFFFFF"/>
                    </a:solidFill>
                    <a:latin typeface="Aptos"/>
                    <a:ea typeface="+mn-ea"/>
                    <a:cs typeface="+mn-cs"/>
                  </a:defRPr>
                </a:lvl3pPr>
                <a:lvl4pPr marL="1371600" algn="l" defTabSz="914400" rtl="0" eaLnBrk="1" latinLnBrk="0" hangingPunct="1">
                  <a:defRPr sz="1800" kern="1200">
                    <a:solidFill>
                      <a:srgbClr val="FFFFFF"/>
                    </a:solidFill>
                    <a:latin typeface="Aptos"/>
                    <a:ea typeface="+mn-ea"/>
                    <a:cs typeface="+mn-cs"/>
                  </a:defRPr>
                </a:lvl4pPr>
                <a:lvl5pPr marL="1828800" algn="l" defTabSz="914400" rtl="0" eaLnBrk="1" latinLnBrk="0" hangingPunct="1">
                  <a:defRPr sz="1800" kern="1200">
                    <a:solidFill>
                      <a:srgbClr val="FFFFFF"/>
                    </a:solidFill>
                    <a:latin typeface="Aptos"/>
                    <a:ea typeface="+mn-ea"/>
                    <a:cs typeface="+mn-cs"/>
                  </a:defRPr>
                </a:lvl5pPr>
                <a:lvl6pPr marL="2286000" algn="l" defTabSz="914400" rtl="0" eaLnBrk="1" latinLnBrk="0" hangingPunct="1">
                  <a:defRPr sz="1800" kern="1200">
                    <a:solidFill>
                      <a:srgbClr val="FFFFFF"/>
                    </a:solidFill>
                    <a:latin typeface="Aptos"/>
                    <a:ea typeface="+mn-ea"/>
                    <a:cs typeface="+mn-cs"/>
                  </a:defRPr>
                </a:lvl6pPr>
                <a:lvl7pPr marL="2743200" algn="l" defTabSz="914400" rtl="0" eaLnBrk="1" latinLnBrk="0" hangingPunct="1">
                  <a:defRPr sz="1800" kern="1200">
                    <a:solidFill>
                      <a:srgbClr val="FFFFFF"/>
                    </a:solidFill>
                    <a:latin typeface="Aptos"/>
                    <a:ea typeface="+mn-ea"/>
                    <a:cs typeface="+mn-cs"/>
                  </a:defRPr>
                </a:lvl7pPr>
                <a:lvl8pPr marL="3200400" algn="l" defTabSz="914400" rtl="0" eaLnBrk="1" latinLnBrk="0" hangingPunct="1">
                  <a:defRPr sz="1800" kern="1200">
                    <a:solidFill>
                      <a:srgbClr val="FFFFFF"/>
                    </a:solidFill>
                    <a:latin typeface="Aptos"/>
                    <a:ea typeface="+mn-ea"/>
                    <a:cs typeface="+mn-cs"/>
                  </a:defRPr>
                </a:lvl8pPr>
                <a:lvl9pPr marL="3657600" algn="l" defTabSz="914400" rtl="0" eaLnBrk="1" latinLnBrk="0" hangingPunct="1">
                  <a:defRPr sz="1800" kern="1200">
                    <a:solidFill>
                      <a:srgbClr val="FFFFFF"/>
                    </a:solidFill>
                    <a:latin typeface="Aptos"/>
                    <a:ea typeface="+mn-ea"/>
                    <a:cs typeface="+mn-cs"/>
                  </a:defRPr>
                </a:lvl9pPr>
              </a:lstStyle>
              <a:p>
                <a:pPr algn="ctr" defTabSz="742950" fontAlgn="base">
                  <a:spcBef>
                    <a:spcPct val="0"/>
                  </a:spcBef>
                  <a:spcAft>
                    <a:spcPct val="0"/>
                  </a:spcAft>
                </a:pPr>
                <a:endParaRPr lang="en-US" altLang="ja-JP" sz="1300" b="1">
                  <a:solidFill>
                    <a:prstClr val="black"/>
                  </a:solidFill>
                  <a:latin typeface="Aptos"/>
                  <a:ea typeface="Yu Gothic UI"/>
                  <a:sym typeface="+mn-lt"/>
                </a:endParaRPr>
              </a:p>
            </p:txBody>
          </p:sp>
          <p:sp>
            <p:nvSpPr>
              <p:cNvPr id="87" name="フリーフォーム: 図形 86">
                <a:extLst>
                  <a:ext uri="{FF2B5EF4-FFF2-40B4-BE49-F238E27FC236}">
                    <a16:creationId xmlns:a16="http://schemas.microsoft.com/office/drawing/2014/main" id="{BD0CDDA3-B713-5B96-8F79-331B2A5CD974}"/>
                  </a:ext>
                </a:extLst>
              </p:cNvPr>
              <p:cNvSpPr/>
              <p:nvPr/>
            </p:nvSpPr>
            <p:spPr bwMode="gray">
              <a:xfrm>
                <a:off x="1471193" y="1667572"/>
                <a:ext cx="4174930" cy="1039824"/>
              </a:xfrm>
              <a:custGeom>
                <a:avLst/>
                <a:gdLst>
                  <a:gd name="connsiteX0" fmla="*/ 0 w 7379976"/>
                  <a:gd name="connsiteY0" fmla="*/ 0 h 936000"/>
                  <a:gd name="connsiteX1" fmla="*/ 6905301 w 7379976"/>
                  <a:gd name="connsiteY1" fmla="*/ 0 h 936000"/>
                  <a:gd name="connsiteX2" fmla="*/ 6905301 w 7379976"/>
                  <a:gd name="connsiteY2" fmla="*/ 673 h 936000"/>
                  <a:gd name="connsiteX3" fmla="*/ 6911976 w 7379976"/>
                  <a:gd name="connsiteY3" fmla="*/ 0 h 936000"/>
                  <a:gd name="connsiteX4" fmla="*/ 7379976 w 7379976"/>
                  <a:gd name="connsiteY4" fmla="*/ 468000 h 936000"/>
                  <a:gd name="connsiteX5" fmla="*/ 6911976 w 7379976"/>
                  <a:gd name="connsiteY5" fmla="*/ 936000 h 936000"/>
                  <a:gd name="connsiteX6" fmla="*/ 6905301 w 7379976"/>
                  <a:gd name="connsiteY6" fmla="*/ 935327 h 936000"/>
                  <a:gd name="connsiteX7" fmla="*/ 6905301 w 7379976"/>
                  <a:gd name="connsiteY7" fmla="*/ 936000 h 936000"/>
                  <a:gd name="connsiteX8" fmla="*/ 0 w 7379976"/>
                  <a:gd name="connsiteY8" fmla="*/ 936000 h 93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79975" h="936000">
                    <a:moveTo>
                      <a:pt x="0" y="0"/>
                    </a:moveTo>
                    <a:lnTo>
                      <a:pt x="6905301" y="0"/>
                    </a:lnTo>
                    <a:lnTo>
                      <a:pt x="6905301" y="673"/>
                    </a:lnTo>
                    <a:lnTo>
                      <a:pt x="6911976" y="0"/>
                    </a:lnTo>
                    <a:cubicBezTo>
                      <a:pt x="7170445" y="0"/>
                      <a:pt x="7379976" y="209531"/>
                      <a:pt x="7379976" y="468000"/>
                    </a:cubicBezTo>
                    <a:cubicBezTo>
                      <a:pt x="7379976" y="726469"/>
                      <a:pt x="7170445" y="936000"/>
                      <a:pt x="6911976" y="936000"/>
                    </a:cubicBezTo>
                    <a:lnTo>
                      <a:pt x="6905301" y="935327"/>
                    </a:lnTo>
                    <a:lnTo>
                      <a:pt x="6905301" y="936000"/>
                    </a:lnTo>
                    <a:lnTo>
                      <a:pt x="0" y="936000"/>
                    </a:lnTo>
                    <a:close/>
                  </a:path>
                </a:pathLst>
              </a:cu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58500" tIns="58500" rIns="58500" bIns="58500" rtlCol="0" anchor="ctr" anchorCtr="0">
                <a:noAutofit/>
              </a:bodyPr>
              <a:lstStyle>
                <a:defPPr>
                  <a:defRPr lang="en-US"/>
                </a:defPPr>
                <a:lvl1pPr marL="0" algn="l" defTabSz="914400" rtl="0" eaLnBrk="1" latinLnBrk="0" hangingPunct="1">
                  <a:defRPr sz="1800" kern="1200">
                    <a:solidFill>
                      <a:srgbClr val="FFFFFF"/>
                    </a:solidFill>
                    <a:latin typeface="Aptos"/>
                    <a:ea typeface="+mn-ea"/>
                    <a:cs typeface="+mn-cs"/>
                  </a:defRPr>
                </a:lvl1pPr>
                <a:lvl2pPr marL="457200" algn="l" defTabSz="914400" rtl="0" eaLnBrk="1" latinLnBrk="0" hangingPunct="1">
                  <a:defRPr sz="1800" kern="1200">
                    <a:solidFill>
                      <a:srgbClr val="FFFFFF"/>
                    </a:solidFill>
                    <a:latin typeface="Aptos"/>
                    <a:ea typeface="+mn-ea"/>
                    <a:cs typeface="+mn-cs"/>
                  </a:defRPr>
                </a:lvl2pPr>
                <a:lvl3pPr marL="914400" algn="l" defTabSz="914400" rtl="0" eaLnBrk="1" latinLnBrk="0" hangingPunct="1">
                  <a:defRPr sz="1800" kern="1200">
                    <a:solidFill>
                      <a:srgbClr val="FFFFFF"/>
                    </a:solidFill>
                    <a:latin typeface="Aptos"/>
                    <a:ea typeface="+mn-ea"/>
                    <a:cs typeface="+mn-cs"/>
                  </a:defRPr>
                </a:lvl3pPr>
                <a:lvl4pPr marL="1371600" algn="l" defTabSz="914400" rtl="0" eaLnBrk="1" latinLnBrk="0" hangingPunct="1">
                  <a:defRPr sz="1800" kern="1200">
                    <a:solidFill>
                      <a:srgbClr val="FFFFFF"/>
                    </a:solidFill>
                    <a:latin typeface="Aptos"/>
                    <a:ea typeface="+mn-ea"/>
                    <a:cs typeface="+mn-cs"/>
                  </a:defRPr>
                </a:lvl4pPr>
                <a:lvl5pPr marL="1828800" algn="l" defTabSz="914400" rtl="0" eaLnBrk="1" latinLnBrk="0" hangingPunct="1">
                  <a:defRPr sz="1800" kern="1200">
                    <a:solidFill>
                      <a:srgbClr val="FFFFFF"/>
                    </a:solidFill>
                    <a:latin typeface="Aptos"/>
                    <a:ea typeface="+mn-ea"/>
                    <a:cs typeface="+mn-cs"/>
                  </a:defRPr>
                </a:lvl5pPr>
                <a:lvl6pPr marL="2286000" algn="l" defTabSz="914400" rtl="0" eaLnBrk="1" latinLnBrk="0" hangingPunct="1">
                  <a:defRPr sz="1800" kern="1200">
                    <a:solidFill>
                      <a:srgbClr val="FFFFFF"/>
                    </a:solidFill>
                    <a:latin typeface="Aptos"/>
                    <a:ea typeface="+mn-ea"/>
                    <a:cs typeface="+mn-cs"/>
                  </a:defRPr>
                </a:lvl6pPr>
                <a:lvl7pPr marL="2743200" algn="l" defTabSz="914400" rtl="0" eaLnBrk="1" latinLnBrk="0" hangingPunct="1">
                  <a:defRPr sz="1800" kern="1200">
                    <a:solidFill>
                      <a:srgbClr val="FFFFFF"/>
                    </a:solidFill>
                    <a:latin typeface="Aptos"/>
                    <a:ea typeface="+mn-ea"/>
                    <a:cs typeface="+mn-cs"/>
                  </a:defRPr>
                </a:lvl7pPr>
                <a:lvl8pPr marL="3200400" algn="l" defTabSz="914400" rtl="0" eaLnBrk="1" latinLnBrk="0" hangingPunct="1">
                  <a:defRPr sz="1800" kern="1200">
                    <a:solidFill>
                      <a:srgbClr val="FFFFFF"/>
                    </a:solidFill>
                    <a:latin typeface="Aptos"/>
                    <a:ea typeface="+mn-ea"/>
                    <a:cs typeface="+mn-cs"/>
                  </a:defRPr>
                </a:lvl8pPr>
                <a:lvl9pPr marL="3657600" algn="l" defTabSz="914400" rtl="0" eaLnBrk="1" latinLnBrk="0" hangingPunct="1">
                  <a:defRPr sz="1800" kern="1200">
                    <a:solidFill>
                      <a:srgbClr val="FFFFFF"/>
                    </a:solidFill>
                    <a:latin typeface="Aptos"/>
                    <a:ea typeface="+mn-ea"/>
                    <a:cs typeface="+mn-cs"/>
                  </a:defRPr>
                </a:lvl9pPr>
              </a:lstStyle>
              <a:p>
                <a:pPr defTabSz="742950" fontAlgn="base">
                  <a:spcAft>
                    <a:spcPts val="300"/>
                  </a:spcAft>
                </a:pPr>
                <a:endParaRPr lang="en-US" altLang="ja-JP" sz="1100">
                  <a:solidFill>
                    <a:prstClr val="black"/>
                  </a:solidFill>
                  <a:latin typeface="+mn-ea"/>
                  <a:sym typeface="+mn-lt"/>
                </a:endParaRPr>
              </a:p>
            </p:txBody>
          </p:sp>
          <p:sp>
            <p:nvSpPr>
              <p:cNvPr id="88" name="テキスト ボックス 87">
                <a:extLst>
                  <a:ext uri="{FF2B5EF4-FFF2-40B4-BE49-F238E27FC236}">
                    <a16:creationId xmlns:a16="http://schemas.microsoft.com/office/drawing/2014/main" id="{A94C90B8-10D3-BAB0-9D18-E8BE8709162C}"/>
                  </a:ext>
                </a:extLst>
              </p:cNvPr>
              <p:cNvSpPr txBox="1"/>
              <p:nvPr/>
            </p:nvSpPr>
            <p:spPr bwMode="gray">
              <a:xfrm>
                <a:off x="414761" y="1962453"/>
                <a:ext cx="1048230" cy="464248"/>
              </a:xfrm>
              <a:prstGeom prst="rect">
                <a:avLst/>
              </a:prstGeom>
              <a:noFill/>
            </p:spPr>
            <p:txBody>
              <a:bodyPr wrap="square" lIns="0" tIns="0" rIns="0" bIns="0" rtlCol="0">
                <a:spAutoFit/>
              </a:bodyPr>
              <a:lstStyle/>
              <a:p>
                <a:pPr algn="ctr" defTabSz="990564">
                  <a:buSzPct val="100000"/>
                </a:pPr>
                <a:r>
                  <a:rPr lang="ja-JP" altLang="en-US" sz="1200" b="1">
                    <a:solidFill>
                      <a:srgbClr val="319DAE"/>
                    </a:solidFill>
                    <a:latin typeface="+mn-ea"/>
                  </a:rPr>
                  <a:t>スポーツによる</a:t>
                </a:r>
                <a:endParaRPr lang="en-US" altLang="ja-JP" sz="1200" b="1">
                  <a:solidFill>
                    <a:srgbClr val="319DAE"/>
                  </a:solidFill>
                  <a:latin typeface="+mn-ea"/>
                </a:endParaRPr>
              </a:p>
              <a:p>
                <a:pPr algn="ctr" defTabSz="990564">
                  <a:buSzPct val="100000"/>
                </a:pPr>
                <a:r>
                  <a:rPr lang="ja-JP" altLang="en-US" sz="1200" b="1">
                    <a:solidFill>
                      <a:srgbClr val="319DAE"/>
                    </a:solidFill>
                    <a:latin typeface="+mn-ea"/>
                  </a:rPr>
                  <a:t>健康増進</a:t>
                </a:r>
              </a:p>
            </p:txBody>
          </p:sp>
        </p:grpSp>
        <p:grpSp>
          <p:nvGrpSpPr>
            <p:cNvPr id="89" name="グループ化 88">
              <a:extLst>
                <a:ext uri="{FF2B5EF4-FFF2-40B4-BE49-F238E27FC236}">
                  <a16:creationId xmlns:a16="http://schemas.microsoft.com/office/drawing/2014/main" id="{5813A9DB-3AA2-6039-6A67-BBD9A43CEAFB}"/>
                </a:ext>
              </a:extLst>
            </p:cNvPr>
            <p:cNvGrpSpPr/>
            <p:nvPr/>
          </p:nvGrpSpPr>
          <p:grpSpPr>
            <a:xfrm>
              <a:off x="3382285" y="5565726"/>
              <a:ext cx="5407886" cy="954497"/>
              <a:chOff x="414761" y="1587586"/>
              <a:chExt cx="5407886" cy="1199797"/>
            </a:xfrm>
          </p:grpSpPr>
          <p:sp>
            <p:nvSpPr>
              <p:cNvPr id="90" name="角丸四角形 23">
                <a:extLst>
                  <a:ext uri="{FF2B5EF4-FFF2-40B4-BE49-F238E27FC236}">
                    <a16:creationId xmlns:a16="http://schemas.microsoft.com/office/drawing/2014/main" id="{2740900A-109F-BDD0-9D54-208C61B0B1CD}"/>
                  </a:ext>
                </a:extLst>
              </p:cNvPr>
              <p:cNvSpPr/>
              <p:nvPr/>
            </p:nvSpPr>
            <p:spPr bwMode="gray">
              <a:xfrm>
                <a:off x="414946" y="1587586"/>
                <a:ext cx="5407701" cy="1199797"/>
              </a:xfrm>
              <a:prstGeom prst="roundRect">
                <a:avLst>
                  <a:gd name="adj" fmla="val 50000"/>
                </a:avLst>
              </a:prstGeom>
              <a:solidFill>
                <a:srgbClr val="319DAE"/>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58500" tIns="58500" rIns="58500" bIns="58500" rtlCol="0" anchor="ctr" anchorCtr="1"/>
              <a:lstStyle>
                <a:defPPr>
                  <a:defRPr lang="en-US"/>
                </a:defPPr>
                <a:lvl1pPr marL="0" algn="l" defTabSz="914400" rtl="0" eaLnBrk="1" latinLnBrk="0" hangingPunct="1">
                  <a:defRPr sz="1800" kern="1200">
                    <a:solidFill>
                      <a:srgbClr val="FFFFFF"/>
                    </a:solidFill>
                    <a:latin typeface="Aptos"/>
                    <a:ea typeface="+mn-ea"/>
                    <a:cs typeface="+mn-cs"/>
                  </a:defRPr>
                </a:lvl1pPr>
                <a:lvl2pPr marL="457200" algn="l" defTabSz="914400" rtl="0" eaLnBrk="1" latinLnBrk="0" hangingPunct="1">
                  <a:defRPr sz="1800" kern="1200">
                    <a:solidFill>
                      <a:srgbClr val="FFFFFF"/>
                    </a:solidFill>
                    <a:latin typeface="Aptos"/>
                    <a:ea typeface="+mn-ea"/>
                    <a:cs typeface="+mn-cs"/>
                  </a:defRPr>
                </a:lvl2pPr>
                <a:lvl3pPr marL="914400" algn="l" defTabSz="914400" rtl="0" eaLnBrk="1" latinLnBrk="0" hangingPunct="1">
                  <a:defRPr sz="1800" kern="1200">
                    <a:solidFill>
                      <a:srgbClr val="FFFFFF"/>
                    </a:solidFill>
                    <a:latin typeface="Aptos"/>
                    <a:ea typeface="+mn-ea"/>
                    <a:cs typeface="+mn-cs"/>
                  </a:defRPr>
                </a:lvl3pPr>
                <a:lvl4pPr marL="1371600" algn="l" defTabSz="914400" rtl="0" eaLnBrk="1" latinLnBrk="0" hangingPunct="1">
                  <a:defRPr sz="1800" kern="1200">
                    <a:solidFill>
                      <a:srgbClr val="FFFFFF"/>
                    </a:solidFill>
                    <a:latin typeface="Aptos"/>
                    <a:ea typeface="+mn-ea"/>
                    <a:cs typeface="+mn-cs"/>
                  </a:defRPr>
                </a:lvl4pPr>
                <a:lvl5pPr marL="1828800" algn="l" defTabSz="914400" rtl="0" eaLnBrk="1" latinLnBrk="0" hangingPunct="1">
                  <a:defRPr sz="1800" kern="1200">
                    <a:solidFill>
                      <a:srgbClr val="FFFFFF"/>
                    </a:solidFill>
                    <a:latin typeface="Aptos"/>
                    <a:ea typeface="+mn-ea"/>
                    <a:cs typeface="+mn-cs"/>
                  </a:defRPr>
                </a:lvl5pPr>
                <a:lvl6pPr marL="2286000" algn="l" defTabSz="914400" rtl="0" eaLnBrk="1" latinLnBrk="0" hangingPunct="1">
                  <a:defRPr sz="1800" kern="1200">
                    <a:solidFill>
                      <a:srgbClr val="FFFFFF"/>
                    </a:solidFill>
                    <a:latin typeface="Aptos"/>
                    <a:ea typeface="+mn-ea"/>
                    <a:cs typeface="+mn-cs"/>
                  </a:defRPr>
                </a:lvl6pPr>
                <a:lvl7pPr marL="2743200" algn="l" defTabSz="914400" rtl="0" eaLnBrk="1" latinLnBrk="0" hangingPunct="1">
                  <a:defRPr sz="1800" kern="1200">
                    <a:solidFill>
                      <a:srgbClr val="FFFFFF"/>
                    </a:solidFill>
                    <a:latin typeface="Aptos"/>
                    <a:ea typeface="+mn-ea"/>
                    <a:cs typeface="+mn-cs"/>
                  </a:defRPr>
                </a:lvl7pPr>
                <a:lvl8pPr marL="3200400" algn="l" defTabSz="914400" rtl="0" eaLnBrk="1" latinLnBrk="0" hangingPunct="1">
                  <a:defRPr sz="1800" kern="1200">
                    <a:solidFill>
                      <a:srgbClr val="FFFFFF"/>
                    </a:solidFill>
                    <a:latin typeface="Aptos"/>
                    <a:ea typeface="+mn-ea"/>
                    <a:cs typeface="+mn-cs"/>
                  </a:defRPr>
                </a:lvl8pPr>
                <a:lvl9pPr marL="3657600" algn="l" defTabSz="914400" rtl="0" eaLnBrk="1" latinLnBrk="0" hangingPunct="1">
                  <a:defRPr sz="1800" kern="1200">
                    <a:solidFill>
                      <a:srgbClr val="FFFFFF"/>
                    </a:solidFill>
                    <a:latin typeface="Aptos"/>
                    <a:ea typeface="+mn-ea"/>
                    <a:cs typeface="+mn-cs"/>
                  </a:defRPr>
                </a:lvl9pPr>
              </a:lstStyle>
              <a:p>
                <a:pPr algn="ctr" defTabSz="742950" fontAlgn="base">
                  <a:spcBef>
                    <a:spcPct val="0"/>
                  </a:spcBef>
                  <a:spcAft>
                    <a:spcPct val="0"/>
                  </a:spcAft>
                </a:pPr>
                <a:endParaRPr lang="ja-JP" altLang="en-US" sz="975">
                  <a:solidFill>
                    <a:prstClr val="black"/>
                  </a:solidFill>
                  <a:latin typeface="Aptos"/>
                  <a:ea typeface="Yu Gothic UI"/>
                  <a:sym typeface="+mn-lt"/>
                </a:endParaRPr>
              </a:p>
            </p:txBody>
          </p:sp>
          <p:sp>
            <p:nvSpPr>
              <p:cNvPr id="91" name="円/楕円 24">
                <a:extLst>
                  <a:ext uri="{FF2B5EF4-FFF2-40B4-BE49-F238E27FC236}">
                    <a16:creationId xmlns:a16="http://schemas.microsoft.com/office/drawing/2014/main" id="{FDB5ADC6-79A0-A4A2-CBD1-54F03BE15042}"/>
                  </a:ext>
                </a:extLst>
              </p:cNvPr>
              <p:cNvSpPr/>
              <p:nvPr/>
            </p:nvSpPr>
            <p:spPr bwMode="gray">
              <a:xfrm>
                <a:off x="494511" y="1638069"/>
                <a:ext cx="888731" cy="1069326"/>
              </a:xfrm>
              <a:prstGeom prst="ellipse">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29250" rIns="0" bIns="29250" rtlCol="0" anchor="ctr" anchorCtr="1"/>
              <a:lstStyle>
                <a:defPPr>
                  <a:defRPr lang="en-US"/>
                </a:defPPr>
                <a:lvl1pPr marL="0" algn="l" defTabSz="914400" rtl="0" eaLnBrk="1" latinLnBrk="0" hangingPunct="1">
                  <a:defRPr sz="1800" kern="1200">
                    <a:solidFill>
                      <a:srgbClr val="FFFFFF"/>
                    </a:solidFill>
                    <a:latin typeface="Aptos"/>
                    <a:ea typeface="+mn-ea"/>
                    <a:cs typeface="+mn-cs"/>
                  </a:defRPr>
                </a:lvl1pPr>
                <a:lvl2pPr marL="457200" algn="l" defTabSz="914400" rtl="0" eaLnBrk="1" latinLnBrk="0" hangingPunct="1">
                  <a:defRPr sz="1800" kern="1200">
                    <a:solidFill>
                      <a:srgbClr val="FFFFFF"/>
                    </a:solidFill>
                    <a:latin typeface="Aptos"/>
                    <a:ea typeface="+mn-ea"/>
                    <a:cs typeface="+mn-cs"/>
                  </a:defRPr>
                </a:lvl2pPr>
                <a:lvl3pPr marL="914400" algn="l" defTabSz="914400" rtl="0" eaLnBrk="1" latinLnBrk="0" hangingPunct="1">
                  <a:defRPr sz="1800" kern="1200">
                    <a:solidFill>
                      <a:srgbClr val="FFFFFF"/>
                    </a:solidFill>
                    <a:latin typeface="Aptos"/>
                    <a:ea typeface="+mn-ea"/>
                    <a:cs typeface="+mn-cs"/>
                  </a:defRPr>
                </a:lvl3pPr>
                <a:lvl4pPr marL="1371600" algn="l" defTabSz="914400" rtl="0" eaLnBrk="1" latinLnBrk="0" hangingPunct="1">
                  <a:defRPr sz="1800" kern="1200">
                    <a:solidFill>
                      <a:srgbClr val="FFFFFF"/>
                    </a:solidFill>
                    <a:latin typeface="Aptos"/>
                    <a:ea typeface="+mn-ea"/>
                    <a:cs typeface="+mn-cs"/>
                  </a:defRPr>
                </a:lvl4pPr>
                <a:lvl5pPr marL="1828800" algn="l" defTabSz="914400" rtl="0" eaLnBrk="1" latinLnBrk="0" hangingPunct="1">
                  <a:defRPr sz="1800" kern="1200">
                    <a:solidFill>
                      <a:srgbClr val="FFFFFF"/>
                    </a:solidFill>
                    <a:latin typeface="Aptos"/>
                    <a:ea typeface="+mn-ea"/>
                    <a:cs typeface="+mn-cs"/>
                  </a:defRPr>
                </a:lvl5pPr>
                <a:lvl6pPr marL="2286000" algn="l" defTabSz="914400" rtl="0" eaLnBrk="1" latinLnBrk="0" hangingPunct="1">
                  <a:defRPr sz="1800" kern="1200">
                    <a:solidFill>
                      <a:srgbClr val="FFFFFF"/>
                    </a:solidFill>
                    <a:latin typeface="Aptos"/>
                    <a:ea typeface="+mn-ea"/>
                    <a:cs typeface="+mn-cs"/>
                  </a:defRPr>
                </a:lvl6pPr>
                <a:lvl7pPr marL="2743200" algn="l" defTabSz="914400" rtl="0" eaLnBrk="1" latinLnBrk="0" hangingPunct="1">
                  <a:defRPr sz="1800" kern="1200">
                    <a:solidFill>
                      <a:srgbClr val="FFFFFF"/>
                    </a:solidFill>
                    <a:latin typeface="Aptos"/>
                    <a:ea typeface="+mn-ea"/>
                    <a:cs typeface="+mn-cs"/>
                  </a:defRPr>
                </a:lvl7pPr>
                <a:lvl8pPr marL="3200400" algn="l" defTabSz="914400" rtl="0" eaLnBrk="1" latinLnBrk="0" hangingPunct="1">
                  <a:defRPr sz="1800" kern="1200">
                    <a:solidFill>
                      <a:srgbClr val="FFFFFF"/>
                    </a:solidFill>
                    <a:latin typeface="Aptos"/>
                    <a:ea typeface="+mn-ea"/>
                    <a:cs typeface="+mn-cs"/>
                  </a:defRPr>
                </a:lvl8pPr>
                <a:lvl9pPr marL="3657600" algn="l" defTabSz="914400" rtl="0" eaLnBrk="1" latinLnBrk="0" hangingPunct="1">
                  <a:defRPr sz="1800" kern="1200">
                    <a:solidFill>
                      <a:srgbClr val="FFFFFF"/>
                    </a:solidFill>
                    <a:latin typeface="Aptos"/>
                    <a:ea typeface="+mn-ea"/>
                    <a:cs typeface="+mn-cs"/>
                  </a:defRPr>
                </a:lvl9pPr>
              </a:lstStyle>
              <a:p>
                <a:pPr algn="ctr" defTabSz="742950" fontAlgn="base">
                  <a:spcBef>
                    <a:spcPct val="0"/>
                  </a:spcBef>
                  <a:spcAft>
                    <a:spcPct val="0"/>
                  </a:spcAft>
                </a:pPr>
                <a:endParaRPr lang="en-US" altLang="ja-JP" sz="1300" b="1">
                  <a:solidFill>
                    <a:prstClr val="black"/>
                  </a:solidFill>
                  <a:latin typeface="Aptos"/>
                  <a:ea typeface="Yu Gothic UI"/>
                  <a:sym typeface="+mn-lt"/>
                </a:endParaRPr>
              </a:p>
            </p:txBody>
          </p:sp>
          <p:sp>
            <p:nvSpPr>
              <p:cNvPr id="92" name="フリーフォーム: 図形 91">
                <a:extLst>
                  <a:ext uri="{FF2B5EF4-FFF2-40B4-BE49-F238E27FC236}">
                    <a16:creationId xmlns:a16="http://schemas.microsoft.com/office/drawing/2014/main" id="{0DF574C0-C888-5B7A-E12B-317DEC5BCA21}"/>
                  </a:ext>
                </a:extLst>
              </p:cNvPr>
              <p:cNvSpPr/>
              <p:nvPr/>
            </p:nvSpPr>
            <p:spPr bwMode="gray">
              <a:xfrm>
                <a:off x="1471193" y="1667572"/>
                <a:ext cx="4174930" cy="1039824"/>
              </a:xfrm>
              <a:custGeom>
                <a:avLst/>
                <a:gdLst>
                  <a:gd name="connsiteX0" fmla="*/ 0 w 7379976"/>
                  <a:gd name="connsiteY0" fmla="*/ 0 h 936000"/>
                  <a:gd name="connsiteX1" fmla="*/ 6905301 w 7379976"/>
                  <a:gd name="connsiteY1" fmla="*/ 0 h 936000"/>
                  <a:gd name="connsiteX2" fmla="*/ 6905301 w 7379976"/>
                  <a:gd name="connsiteY2" fmla="*/ 673 h 936000"/>
                  <a:gd name="connsiteX3" fmla="*/ 6911976 w 7379976"/>
                  <a:gd name="connsiteY3" fmla="*/ 0 h 936000"/>
                  <a:gd name="connsiteX4" fmla="*/ 7379976 w 7379976"/>
                  <a:gd name="connsiteY4" fmla="*/ 468000 h 936000"/>
                  <a:gd name="connsiteX5" fmla="*/ 6911976 w 7379976"/>
                  <a:gd name="connsiteY5" fmla="*/ 936000 h 936000"/>
                  <a:gd name="connsiteX6" fmla="*/ 6905301 w 7379976"/>
                  <a:gd name="connsiteY6" fmla="*/ 935327 h 936000"/>
                  <a:gd name="connsiteX7" fmla="*/ 6905301 w 7379976"/>
                  <a:gd name="connsiteY7" fmla="*/ 936000 h 936000"/>
                  <a:gd name="connsiteX8" fmla="*/ 0 w 7379976"/>
                  <a:gd name="connsiteY8" fmla="*/ 936000 h 93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79975" h="936000">
                    <a:moveTo>
                      <a:pt x="0" y="0"/>
                    </a:moveTo>
                    <a:lnTo>
                      <a:pt x="6905301" y="0"/>
                    </a:lnTo>
                    <a:lnTo>
                      <a:pt x="6905301" y="673"/>
                    </a:lnTo>
                    <a:lnTo>
                      <a:pt x="6911976" y="0"/>
                    </a:lnTo>
                    <a:cubicBezTo>
                      <a:pt x="7170445" y="0"/>
                      <a:pt x="7379976" y="209531"/>
                      <a:pt x="7379976" y="468000"/>
                    </a:cubicBezTo>
                    <a:cubicBezTo>
                      <a:pt x="7379976" y="726469"/>
                      <a:pt x="7170445" y="936000"/>
                      <a:pt x="6911976" y="936000"/>
                    </a:cubicBezTo>
                    <a:lnTo>
                      <a:pt x="6905301" y="935327"/>
                    </a:lnTo>
                    <a:lnTo>
                      <a:pt x="6905301" y="936000"/>
                    </a:lnTo>
                    <a:lnTo>
                      <a:pt x="0" y="936000"/>
                    </a:lnTo>
                    <a:close/>
                  </a:path>
                </a:pathLst>
              </a:cu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58500" tIns="58500" rIns="58500" bIns="58500" rtlCol="0" anchor="ctr" anchorCtr="0">
                <a:noAutofit/>
              </a:bodyPr>
              <a:lstStyle>
                <a:defPPr>
                  <a:defRPr lang="en-US"/>
                </a:defPPr>
                <a:lvl1pPr marL="0" algn="l" defTabSz="914400" rtl="0" eaLnBrk="1" latinLnBrk="0" hangingPunct="1">
                  <a:defRPr sz="1800" kern="1200">
                    <a:solidFill>
                      <a:srgbClr val="FFFFFF"/>
                    </a:solidFill>
                    <a:latin typeface="Aptos"/>
                    <a:ea typeface="+mn-ea"/>
                    <a:cs typeface="+mn-cs"/>
                  </a:defRPr>
                </a:lvl1pPr>
                <a:lvl2pPr marL="457200" algn="l" defTabSz="914400" rtl="0" eaLnBrk="1" latinLnBrk="0" hangingPunct="1">
                  <a:defRPr sz="1800" kern="1200">
                    <a:solidFill>
                      <a:srgbClr val="FFFFFF"/>
                    </a:solidFill>
                    <a:latin typeface="Aptos"/>
                    <a:ea typeface="+mn-ea"/>
                    <a:cs typeface="+mn-cs"/>
                  </a:defRPr>
                </a:lvl2pPr>
                <a:lvl3pPr marL="914400" algn="l" defTabSz="914400" rtl="0" eaLnBrk="1" latinLnBrk="0" hangingPunct="1">
                  <a:defRPr sz="1800" kern="1200">
                    <a:solidFill>
                      <a:srgbClr val="FFFFFF"/>
                    </a:solidFill>
                    <a:latin typeface="Aptos"/>
                    <a:ea typeface="+mn-ea"/>
                    <a:cs typeface="+mn-cs"/>
                  </a:defRPr>
                </a:lvl3pPr>
                <a:lvl4pPr marL="1371600" algn="l" defTabSz="914400" rtl="0" eaLnBrk="1" latinLnBrk="0" hangingPunct="1">
                  <a:defRPr sz="1800" kern="1200">
                    <a:solidFill>
                      <a:srgbClr val="FFFFFF"/>
                    </a:solidFill>
                    <a:latin typeface="Aptos"/>
                    <a:ea typeface="+mn-ea"/>
                    <a:cs typeface="+mn-cs"/>
                  </a:defRPr>
                </a:lvl4pPr>
                <a:lvl5pPr marL="1828800" algn="l" defTabSz="914400" rtl="0" eaLnBrk="1" latinLnBrk="0" hangingPunct="1">
                  <a:defRPr sz="1800" kern="1200">
                    <a:solidFill>
                      <a:srgbClr val="FFFFFF"/>
                    </a:solidFill>
                    <a:latin typeface="Aptos"/>
                    <a:ea typeface="+mn-ea"/>
                    <a:cs typeface="+mn-cs"/>
                  </a:defRPr>
                </a:lvl5pPr>
                <a:lvl6pPr marL="2286000" algn="l" defTabSz="914400" rtl="0" eaLnBrk="1" latinLnBrk="0" hangingPunct="1">
                  <a:defRPr sz="1800" kern="1200">
                    <a:solidFill>
                      <a:srgbClr val="FFFFFF"/>
                    </a:solidFill>
                    <a:latin typeface="Aptos"/>
                    <a:ea typeface="+mn-ea"/>
                    <a:cs typeface="+mn-cs"/>
                  </a:defRPr>
                </a:lvl6pPr>
                <a:lvl7pPr marL="2743200" algn="l" defTabSz="914400" rtl="0" eaLnBrk="1" latinLnBrk="0" hangingPunct="1">
                  <a:defRPr sz="1800" kern="1200">
                    <a:solidFill>
                      <a:srgbClr val="FFFFFF"/>
                    </a:solidFill>
                    <a:latin typeface="Aptos"/>
                    <a:ea typeface="+mn-ea"/>
                    <a:cs typeface="+mn-cs"/>
                  </a:defRPr>
                </a:lvl7pPr>
                <a:lvl8pPr marL="3200400" algn="l" defTabSz="914400" rtl="0" eaLnBrk="1" latinLnBrk="0" hangingPunct="1">
                  <a:defRPr sz="1800" kern="1200">
                    <a:solidFill>
                      <a:srgbClr val="FFFFFF"/>
                    </a:solidFill>
                    <a:latin typeface="Aptos"/>
                    <a:ea typeface="+mn-ea"/>
                    <a:cs typeface="+mn-cs"/>
                  </a:defRPr>
                </a:lvl8pPr>
                <a:lvl9pPr marL="3657600" algn="l" defTabSz="914400" rtl="0" eaLnBrk="1" latinLnBrk="0" hangingPunct="1">
                  <a:defRPr sz="1800" kern="1200">
                    <a:solidFill>
                      <a:srgbClr val="FFFFFF"/>
                    </a:solidFill>
                    <a:latin typeface="Aptos"/>
                    <a:ea typeface="+mn-ea"/>
                    <a:cs typeface="+mn-cs"/>
                  </a:defRPr>
                </a:lvl9pPr>
              </a:lstStyle>
              <a:p>
                <a:pPr defTabSz="742950" fontAlgn="base">
                  <a:spcAft>
                    <a:spcPts val="300"/>
                  </a:spcAft>
                </a:pPr>
                <a:endParaRPr lang="en-US" altLang="ja-JP" sz="1100">
                  <a:solidFill>
                    <a:prstClr val="black"/>
                  </a:solidFill>
                  <a:latin typeface="+mn-ea"/>
                  <a:sym typeface="+mn-lt"/>
                </a:endParaRPr>
              </a:p>
            </p:txBody>
          </p:sp>
          <p:sp>
            <p:nvSpPr>
              <p:cNvPr id="93" name="テキスト ボックス 92">
                <a:extLst>
                  <a:ext uri="{FF2B5EF4-FFF2-40B4-BE49-F238E27FC236}">
                    <a16:creationId xmlns:a16="http://schemas.microsoft.com/office/drawing/2014/main" id="{73AA9251-EBF7-84C9-0129-19F49B334DF7}"/>
                  </a:ext>
                </a:extLst>
              </p:cNvPr>
              <p:cNvSpPr txBox="1"/>
              <p:nvPr/>
            </p:nvSpPr>
            <p:spPr bwMode="gray">
              <a:xfrm>
                <a:off x="414761" y="2075753"/>
                <a:ext cx="1048230" cy="232124"/>
              </a:xfrm>
              <a:prstGeom prst="rect">
                <a:avLst/>
              </a:prstGeom>
              <a:noFill/>
            </p:spPr>
            <p:txBody>
              <a:bodyPr wrap="square" lIns="0" tIns="0" rIns="0" bIns="0" rtlCol="0">
                <a:spAutoFit/>
              </a:bodyPr>
              <a:lstStyle/>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r>
                  <a:rPr lang="ja-JP" altLang="en-US" sz="1200" b="1">
                    <a:solidFill>
                      <a:srgbClr val="319DAE"/>
                    </a:solidFill>
                    <a:latin typeface="+mn-ea"/>
                  </a:rPr>
                  <a:t>その他</a:t>
                </a:r>
                <a:endParaRPr kumimoji="1" lang="en-US" altLang="ja-JP" sz="1200" b="1" i="0" u="none" strike="noStrike" kern="1200" cap="none" spc="0" normalizeH="0" baseline="0" noProof="0">
                  <a:ln>
                    <a:noFill/>
                  </a:ln>
                  <a:solidFill>
                    <a:srgbClr val="319DAE"/>
                  </a:solidFill>
                  <a:effectLst/>
                  <a:uLnTx/>
                  <a:uFillTx/>
                  <a:latin typeface="+mn-ea"/>
                  <a:cs typeface="+mn-cs"/>
                </a:endParaRPr>
              </a:p>
            </p:txBody>
          </p:sp>
        </p:grpSp>
      </p:grpSp>
      <p:sp>
        <p:nvSpPr>
          <p:cNvPr id="15" name="テキスト ボックス 14">
            <a:extLst>
              <a:ext uri="{FF2B5EF4-FFF2-40B4-BE49-F238E27FC236}">
                <a16:creationId xmlns:a16="http://schemas.microsoft.com/office/drawing/2014/main" id="{8166B884-6B6B-6F5B-1C57-C7ACE7120753}"/>
              </a:ext>
            </a:extLst>
          </p:cNvPr>
          <p:cNvSpPr txBox="1"/>
          <p:nvPr/>
        </p:nvSpPr>
        <p:spPr bwMode="gray">
          <a:xfrm>
            <a:off x="4438716" y="2661714"/>
            <a:ext cx="4174931" cy="461665"/>
          </a:xfrm>
          <a:prstGeom prst="rect">
            <a:avLst/>
          </a:prstGeom>
          <a:noFill/>
        </p:spPr>
        <p:txBody>
          <a:bodyPr wrap="square">
            <a:spAutoFit/>
          </a:bodyPr>
          <a:lstStyle/>
          <a:p>
            <a:r>
              <a:rPr lang="ja-JP" altLang="ja-JP" sz="1200">
                <a:solidFill>
                  <a:prstClr val="black"/>
                </a:solidFill>
                <a:latin typeface="+mn-ea"/>
              </a:rPr>
              <a:t>海浜</a:t>
            </a:r>
            <a:r>
              <a:rPr lang="en-US" altLang="ja-JP" sz="1200">
                <a:solidFill>
                  <a:prstClr val="black"/>
                </a:solidFill>
                <a:latin typeface="+mn-ea"/>
              </a:rPr>
              <a:t>D</a:t>
            </a:r>
            <a:r>
              <a:rPr lang="ja-JP" altLang="en-US" sz="1200">
                <a:solidFill>
                  <a:prstClr val="black"/>
                </a:solidFill>
                <a:latin typeface="+mn-ea"/>
              </a:rPr>
              <a:t>・マッチーズ</a:t>
            </a:r>
            <a:r>
              <a:rPr lang="en-US" altLang="ja-JP" sz="1200">
                <a:solidFill>
                  <a:prstClr val="black"/>
                </a:solidFill>
                <a:latin typeface="+mn-ea"/>
              </a:rPr>
              <a:t>FC</a:t>
            </a:r>
            <a:r>
              <a:rPr lang="ja-JP" altLang="en-US" sz="1200">
                <a:solidFill>
                  <a:prstClr val="black"/>
                </a:solidFill>
                <a:latin typeface="+mn-ea"/>
              </a:rPr>
              <a:t>の</a:t>
            </a:r>
            <a:r>
              <a:rPr lang="ja-JP" altLang="en-US" sz="1200">
                <a:solidFill>
                  <a:prstClr val="black"/>
                </a:solidFill>
                <a:latin typeface="+mn-ea"/>
                <a:cs typeface="Calibri" panose="020F0502020204030204" pitchFamily="34" charset="0"/>
              </a:rPr>
              <a:t>ホームゲーム開催時の地域経済における</a:t>
            </a:r>
            <a:endParaRPr lang="en-US" altLang="ja-JP" sz="1200">
              <a:solidFill>
                <a:prstClr val="black"/>
              </a:solidFill>
              <a:latin typeface="+mn-ea"/>
              <a:cs typeface="Calibri" panose="020F0502020204030204" pitchFamily="34" charset="0"/>
            </a:endParaRPr>
          </a:p>
          <a:p>
            <a:r>
              <a:rPr lang="ja-JP" altLang="en-US" sz="1200">
                <a:solidFill>
                  <a:prstClr val="black"/>
                </a:solidFill>
                <a:latin typeface="+mn-ea"/>
                <a:cs typeface="Calibri" panose="020F0502020204030204" pitchFamily="34" charset="0"/>
              </a:rPr>
              <a:t>施設利用率、集客数、周辺商業施設の売上拡大、等</a:t>
            </a:r>
            <a:endParaRPr lang="en-US" altLang="ja-JP" sz="1200">
              <a:solidFill>
                <a:prstClr val="black"/>
              </a:solidFill>
              <a:latin typeface="+mn-ea"/>
              <a:cs typeface="Calibri" panose="020F0502020204030204" pitchFamily="34" charset="0"/>
            </a:endParaRPr>
          </a:p>
        </p:txBody>
      </p:sp>
      <p:sp>
        <p:nvSpPr>
          <p:cNvPr id="14" name="テキスト ボックス 13">
            <a:extLst>
              <a:ext uri="{FF2B5EF4-FFF2-40B4-BE49-F238E27FC236}">
                <a16:creationId xmlns:a16="http://schemas.microsoft.com/office/drawing/2014/main" id="{5234E032-1CDC-601B-09BA-93586318F73C}"/>
              </a:ext>
            </a:extLst>
          </p:cNvPr>
          <p:cNvSpPr txBox="1"/>
          <p:nvPr/>
        </p:nvSpPr>
        <p:spPr bwMode="gray">
          <a:xfrm>
            <a:off x="4438716" y="3653105"/>
            <a:ext cx="4174931" cy="646331"/>
          </a:xfrm>
          <a:prstGeom prst="rect">
            <a:avLst/>
          </a:prstGeom>
          <a:noFill/>
        </p:spPr>
        <p:txBody>
          <a:bodyPr wrap="square">
            <a:spAutoFit/>
          </a:bodyPr>
          <a:lstStyle/>
          <a:p>
            <a:r>
              <a:rPr lang="ja-JP" altLang="ja-JP" sz="1200">
                <a:solidFill>
                  <a:prstClr val="black"/>
                </a:solidFill>
                <a:latin typeface="+mn-ea"/>
              </a:rPr>
              <a:t>海浜</a:t>
            </a:r>
            <a:r>
              <a:rPr lang="en-US" altLang="ja-JP" sz="1200">
                <a:solidFill>
                  <a:prstClr val="black"/>
                </a:solidFill>
                <a:latin typeface="+mn-ea"/>
              </a:rPr>
              <a:t>D</a:t>
            </a:r>
            <a:r>
              <a:rPr lang="ja-JP" altLang="en-US" sz="1200">
                <a:solidFill>
                  <a:prstClr val="black"/>
                </a:solidFill>
                <a:latin typeface="+mn-ea"/>
              </a:rPr>
              <a:t>・マッチーズ</a:t>
            </a:r>
            <a:r>
              <a:rPr lang="en-US" altLang="ja-JP" sz="1200">
                <a:solidFill>
                  <a:prstClr val="black"/>
                </a:solidFill>
                <a:latin typeface="+mn-ea"/>
              </a:rPr>
              <a:t>FC</a:t>
            </a:r>
            <a:r>
              <a:rPr lang="ja-JP" altLang="en-US" sz="1200">
                <a:solidFill>
                  <a:prstClr val="black"/>
                </a:solidFill>
                <a:latin typeface="+mn-ea"/>
              </a:rPr>
              <a:t>の</a:t>
            </a:r>
            <a:r>
              <a:rPr lang="ja-JP" altLang="en-US" sz="1200">
                <a:solidFill>
                  <a:prstClr val="black"/>
                </a:solidFill>
                <a:latin typeface="+mn-ea"/>
                <a:cs typeface="Calibri" panose="020F0502020204030204" pitchFamily="34" charset="0"/>
              </a:rPr>
              <a:t>交流による地域イベントへの積極参加、</a:t>
            </a:r>
            <a:endParaRPr lang="en-US" altLang="ja-JP" sz="1200">
              <a:solidFill>
                <a:prstClr val="black"/>
              </a:solidFill>
              <a:latin typeface="+mn-ea"/>
              <a:cs typeface="Calibri" panose="020F0502020204030204" pitchFamily="34" charset="0"/>
            </a:endParaRPr>
          </a:p>
          <a:p>
            <a:r>
              <a:rPr lang="ja-JP" altLang="en-US" sz="1200">
                <a:solidFill>
                  <a:prstClr val="black"/>
                </a:solidFill>
                <a:latin typeface="+mn-ea"/>
              </a:rPr>
              <a:t>未就学児～ジュニア世代向け・高齢者向けのスポーツ施策への連携、等</a:t>
            </a:r>
            <a:endParaRPr lang="en-US" altLang="ja-JP" sz="1200">
              <a:solidFill>
                <a:prstClr val="black"/>
              </a:solidFill>
              <a:latin typeface="+mn-ea"/>
            </a:endParaRPr>
          </a:p>
        </p:txBody>
      </p:sp>
      <p:sp>
        <p:nvSpPr>
          <p:cNvPr id="16" name="テキスト ボックス 15">
            <a:extLst>
              <a:ext uri="{FF2B5EF4-FFF2-40B4-BE49-F238E27FC236}">
                <a16:creationId xmlns:a16="http://schemas.microsoft.com/office/drawing/2014/main" id="{B1778DC3-4495-D94C-ADD4-18EE3CF42A6C}"/>
              </a:ext>
            </a:extLst>
          </p:cNvPr>
          <p:cNvSpPr txBox="1"/>
          <p:nvPr/>
        </p:nvSpPr>
        <p:spPr bwMode="gray">
          <a:xfrm>
            <a:off x="4438716" y="4663556"/>
            <a:ext cx="4174931" cy="461665"/>
          </a:xfrm>
          <a:prstGeom prst="rect">
            <a:avLst/>
          </a:prstGeom>
          <a:noFill/>
        </p:spPr>
        <p:txBody>
          <a:bodyPr wrap="square">
            <a:spAutoFit/>
          </a:bodyPr>
          <a:lstStyle/>
          <a:p>
            <a:r>
              <a:rPr lang="ja-JP" altLang="ja-JP" sz="1200">
                <a:solidFill>
                  <a:prstClr val="black"/>
                </a:solidFill>
                <a:latin typeface="+mn-ea"/>
              </a:rPr>
              <a:t>海浜</a:t>
            </a:r>
            <a:r>
              <a:rPr lang="en-US" altLang="ja-JP" sz="1200">
                <a:solidFill>
                  <a:prstClr val="black"/>
                </a:solidFill>
                <a:latin typeface="+mn-ea"/>
              </a:rPr>
              <a:t>D</a:t>
            </a:r>
            <a:r>
              <a:rPr lang="ja-JP" altLang="en-US" sz="1200">
                <a:solidFill>
                  <a:prstClr val="black"/>
                </a:solidFill>
                <a:latin typeface="+mn-ea"/>
              </a:rPr>
              <a:t>・マッチーズ</a:t>
            </a:r>
            <a:r>
              <a:rPr lang="en-US" altLang="ja-JP" sz="1200">
                <a:solidFill>
                  <a:prstClr val="black"/>
                </a:solidFill>
                <a:latin typeface="+mn-ea"/>
              </a:rPr>
              <a:t>FC</a:t>
            </a:r>
            <a:r>
              <a:rPr lang="ja-JP" altLang="ja-JP" sz="1200">
                <a:solidFill>
                  <a:prstClr val="black"/>
                </a:solidFill>
                <a:latin typeface="+mn-ea"/>
              </a:rPr>
              <a:t>、医療機関、企業等と連携した</a:t>
            </a:r>
            <a:br>
              <a:rPr lang="en-US" altLang="ja-JP" sz="1200">
                <a:solidFill>
                  <a:prstClr val="black"/>
                </a:solidFill>
                <a:latin typeface="+mn-ea"/>
              </a:rPr>
            </a:br>
            <a:r>
              <a:rPr lang="ja-JP" altLang="ja-JP" sz="1200">
                <a:solidFill>
                  <a:prstClr val="black"/>
                </a:solidFill>
                <a:latin typeface="+mn-ea"/>
              </a:rPr>
              <a:t>運動・健康プログラムを実施</a:t>
            </a:r>
            <a:r>
              <a:rPr lang="ja-JP" altLang="en-US" sz="1200">
                <a:solidFill>
                  <a:prstClr val="black"/>
                </a:solidFill>
                <a:latin typeface="+mn-ea"/>
              </a:rPr>
              <a:t>、等</a:t>
            </a:r>
            <a:endParaRPr lang="ja-JP" altLang="ja-JP" sz="1200">
              <a:solidFill>
                <a:prstClr val="black"/>
              </a:solidFill>
              <a:latin typeface="+mn-ea"/>
            </a:endParaRPr>
          </a:p>
        </p:txBody>
      </p:sp>
      <p:sp>
        <p:nvSpPr>
          <p:cNvPr id="17" name="テキスト ボックス 16">
            <a:extLst>
              <a:ext uri="{FF2B5EF4-FFF2-40B4-BE49-F238E27FC236}">
                <a16:creationId xmlns:a16="http://schemas.microsoft.com/office/drawing/2014/main" id="{B989F8BC-C826-D658-C281-120076991E77}"/>
              </a:ext>
            </a:extLst>
          </p:cNvPr>
          <p:cNvSpPr txBox="1"/>
          <p:nvPr/>
        </p:nvSpPr>
        <p:spPr bwMode="gray">
          <a:xfrm>
            <a:off x="4438716" y="5643572"/>
            <a:ext cx="4174931" cy="461665"/>
          </a:xfrm>
          <a:prstGeom prst="rect">
            <a:avLst/>
          </a:prstGeom>
          <a:noFill/>
        </p:spPr>
        <p:txBody>
          <a:bodyPr wrap="square">
            <a:spAutoFit/>
          </a:bodyPr>
          <a:lstStyle/>
          <a:p>
            <a:r>
              <a:rPr lang="ja-JP" altLang="en-US" sz="1200">
                <a:latin typeface="Calibri" panose="020F0502020204030204" pitchFamily="34" charset="0"/>
                <a:cs typeface="Calibri" panose="020F0502020204030204" pitchFamily="34" charset="0"/>
                <a:sym typeface="+mn-lt"/>
              </a:rPr>
              <a:t>海浜市のスポーツ支援拡大による他スポーツへの成功事例横展開</a:t>
            </a:r>
            <a:endParaRPr lang="en-US" altLang="ja-JP" sz="1200">
              <a:latin typeface="Calibri" panose="020F0502020204030204" pitchFamily="34" charset="0"/>
              <a:cs typeface="Calibri" panose="020F0502020204030204" pitchFamily="34" charset="0"/>
              <a:sym typeface="+mn-lt"/>
            </a:endParaRPr>
          </a:p>
          <a:p>
            <a:r>
              <a:rPr lang="ja-JP" altLang="en-US" sz="1200">
                <a:latin typeface="Calibri" panose="020F0502020204030204" pitchFamily="34" charset="0"/>
                <a:cs typeface="Calibri" panose="020F0502020204030204" pitchFamily="34" charset="0"/>
                <a:sym typeface="+mn-lt"/>
              </a:rPr>
              <a:t>スポーツ団体と連携しての地域防災への取組への接続、等</a:t>
            </a:r>
            <a:endParaRPr lang="en-US" altLang="ja-JP" sz="1200">
              <a:latin typeface="Calibri" panose="020F0502020204030204" pitchFamily="34" charset="0"/>
              <a:cs typeface="Calibri" panose="020F0502020204030204" pitchFamily="34" charset="0"/>
              <a:sym typeface="+mn-lt"/>
            </a:endParaRPr>
          </a:p>
        </p:txBody>
      </p:sp>
      <p:pic>
        <p:nvPicPr>
          <p:cNvPr id="7" name="図 6">
            <a:extLst>
              <a:ext uri="{FF2B5EF4-FFF2-40B4-BE49-F238E27FC236}">
                <a16:creationId xmlns:a16="http://schemas.microsoft.com/office/drawing/2014/main" id="{45F092D0-4B53-9A89-84B7-2520801DB3FA}"/>
              </a:ext>
            </a:extLst>
          </p:cNvPr>
          <p:cNvPicPr>
            <a:picLocks noChangeAspect="1"/>
          </p:cNvPicPr>
          <p:nvPr/>
        </p:nvPicPr>
        <p:blipFill>
          <a:blip r:embed="rId2"/>
          <a:stretch>
            <a:fillRect/>
          </a:stretch>
        </p:blipFill>
        <p:spPr>
          <a:xfrm>
            <a:off x="279445" y="5309887"/>
            <a:ext cx="2546449" cy="1120511"/>
          </a:xfrm>
          <a:prstGeom prst="rect">
            <a:avLst/>
          </a:prstGeom>
        </p:spPr>
      </p:pic>
      <p:sp>
        <p:nvSpPr>
          <p:cNvPr id="24" name="Rectangle 3">
            <a:extLst>
              <a:ext uri="{FF2B5EF4-FFF2-40B4-BE49-F238E27FC236}">
                <a16:creationId xmlns:a16="http://schemas.microsoft.com/office/drawing/2014/main" id="{4BCE1B5F-EACD-6552-0DC8-BE53A8637D7A}"/>
              </a:ext>
            </a:extLst>
          </p:cNvPr>
          <p:cNvSpPr>
            <a:spLocks noChangeArrowheads="1"/>
          </p:cNvSpPr>
          <p:nvPr/>
        </p:nvSpPr>
        <p:spPr bwMode="gray">
          <a:xfrm>
            <a:off x="7846183" y="82304"/>
            <a:ext cx="1234878" cy="359700"/>
          </a:xfrm>
          <a:prstGeom prst="rect">
            <a:avLst/>
          </a:prstGeom>
          <a:solidFill>
            <a:srgbClr val="ED8B00"/>
          </a:solidFill>
          <a:ln w="12700" algn="ctr">
            <a:noFill/>
            <a:miter lim="800000"/>
            <a:headEnd/>
            <a:tailEnd/>
          </a:ln>
        </p:spPr>
        <p:txBody>
          <a:bodyPr wrap="none" lIns="36000" tIns="36000" rIns="0" bIns="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white"/>
                </a:solidFill>
                <a:effectLst/>
                <a:uLnTx/>
                <a:uFillTx/>
                <a:latin typeface="Yu Gothic UI"/>
                <a:ea typeface="Yu Gothic UI"/>
                <a:cs typeface="+mn-cs"/>
                <a:sym typeface="+mn-lt"/>
              </a:rPr>
              <a:t>記入例</a:t>
            </a:r>
            <a:endParaRPr kumimoji="1" lang="en-US" sz="1200" b="1" i="0" u="none" strike="noStrike" kern="1200" cap="none" spc="0" normalizeH="0" baseline="0" noProof="0">
              <a:ln>
                <a:noFill/>
              </a:ln>
              <a:solidFill>
                <a:prstClr val="white"/>
              </a:solidFill>
              <a:effectLst/>
              <a:uLnTx/>
              <a:uFillTx/>
              <a:latin typeface="Yu Gothic UI"/>
              <a:ea typeface="Yu Gothic UI"/>
              <a:cs typeface="+mn-cs"/>
              <a:sym typeface="+mn-lt"/>
            </a:endParaRPr>
          </a:p>
        </p:txBody>
      </p:sp>
    </p:spTree>
    <p:extLst>
      <p:ext uri="{BB962C8B-B14F-4D97-AF65-F5344CB8AC3E}">
        <p14:creationId xmlns:p14="http://schemas.microsoft.com/office/powerpoint/2010/main" val="7224228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2A5976-A3BC-A3C6-C383-91A824223E88}"/>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36D5A3A3-8DA2-2937-296D-DAC984B058FE}"/>
              </a:ext>
            </a:extLst>
          </p:cNvPr>
          <p:cNvSpPr>
            <a:spLocks noGrp="1"/>
          </p:cNvSpPr>
          <p:nvPr>
            <p:ph type="sldNum" sz="quarter" idx="11"/>
          </p:nvPr>
        </p:nvSpPr>
        <p:spPr/>
        <p:txBody>
          <a:bodyPr/>
          <a:lstStyle/>
          <a:p>
            <a:fld id="{56E56C22-CD92-4A50-AAD1-E2171E0619BD}" type="slidenum">
              <a:rPr lang="ja-JP" altLang="en-US" smtClean="0"/>
              <a:pPr/>
              <a:t>19</a:t>
            </a:fld>
            <a:endParaRPr lang="ja-JP" altLang="en-US"/>
          </a:p>
        </p:txBody>
      </p:sp>
      <p:sp>
        <p:nvSpPr>
          <p:cNvPr id="3" name="テキスト プレースホルダー 2">
            <a:extLst>
              <a:ext uri="{FF2B5EF4-FFF2-40B4-BE49-F238E27FC236}">
                <a16:creationId xmlns:a16="http://schemas.microsoft.com/office/drawing/2014/main" id="{FCBAFF71-180D-CAF6-DAC2-EAAB75F53120}"/>
              </a:ext>
            </a:extLst>
          </p:cNvPr>
          <p:cNvSpPr>
            <a:spLocks noGrp="1"/>
          </p:cNvSpPr>
          <p:nvPr>
            <p:ph type="body" sz="quarter" idx="16"/>
          </p:nvPr>
        </p:nvSpPr>
        <p:spPr/>
        <p:txBody>
          <a:bodyPr/>
          <a:lstStyle/>
          <a:p>
            <a:r>
              <a:rPr lang="en-US" altLang="ja-JP">
                <a:latin typeface="+mn-ea"/>
                <a:ea typeface="+mn-ea"/>
                <a:cs typeface="Calibri" panose="020F0502020204030204" pitchFamily="34" charset="0"/>
                <a:sym typeface="+mj-lt"/>
              </a:rPr>
              <a:t>#6</a:t>
            </a:r>
            <a:r>
              <a:rPr lang="ja-JP" altLang="en-US">
                <a:latin typeface="+mn-ea"/>
                <a:ea typeface="+mn-ea"/>
                <a:cs typeface="Calibri" panose="020F0502020204030204" pitchFamily="34" charset="0"/>
                <a:sym typeface="+mn-lt"/>
              </a:rPr>
              <a:t>：地域で取り組みたい事業 </a:t>
            </a:r>
            <a:r>
              <a:rPr lang="en-US" altLang="ja-JP">
                <a:latin typeface="+mn-ea"/>
                <a:ea typeface="+mn-ea"/>
                <a:cs typeface="Calibri" panose="020F0502020204030204" pitchFamily="34" charset="0"/>
                <a:sym typeface="+mn-lt"/>
              </a:rPr>
              <a:t>/ GAP</a:t>
            </a:r>
            <a:endParaRPr kumimoji="1" lang="ja-JP" altLang="en-US">
              <a:latin typeface="+mn-ea"/>
              <a:ea typeface="+mn-ea"/>
            </a:endParaRPr>
          </a:p>
        </p:txBody>
      </p:sp>
      <p:sp>
        <p:nvSpPr>
          <p:cNvPr id="4" name="タイトル 3">
            <a:extLst>
              <a:ext uri="{FF2B5EF4-FFF2-40B4-BE49-F238E27FC236}">
                <a16:creationId xmlns:a16="http://schemas.microsoft.com/office/drawing/2014/main" id="{673700FB-4B02-3511-A118-29B2BC77B406}"/>
              </a:ext>
            </a:extLst>
          </p:cNvPr>
          <p:cNvSpPr>
            <a:spLocks noGrp="1"/>
          </p:cNvSpPr>
          <p:nvPr>
            <p:ph type="title"/>
          </p:nvPr>
        </p:nvSpPr>
        <p:spPr/>
        <p:txBody>
          <a:bodyPr/>
          <a:lstStyle/>
          <a:p>
            <a:r>
              <a:rPr lang="en-US" altLang="ja-JP">
                <a:latin typeface="+mn-ea"/>
                <a:cs typeface="Calibri" panose="020F0502020204030204" pitchFamily="34" charset="0"/>
              </a:rPr>
              <a:t>#4</a:t>
            </a:r>
            <a:r>
              <a:rPr lang="ja-JP" altLang="en-US">
                <a:latin typeface="+mn-ea"/>
                <a:cs typeface="Calibri" panose="020F0502020204030204" pitchFamily="34" charset="0"/>
              </a:rPr>
              <a:t>＆</a:t>
            </a:r>
            <a:r>
              <a:rPr lang="en-US" altLang="ja-JP">
                <a:latin typeface="+mn-ea"/>
                <a:cs typeface="Calibri" panose="020F0502020204030204" pitchFamily="34" charset="0"/>
              </a:rPr>
              <a:t>5</a:t>
            </a:r>
            <a:r>
              <a:rPr lang="ja-JP" altLang="en-US">
                <a:latin typeface="+mn-ea"/>
                <a:cs typeface="Calibri" panose="020F0502020204030204" pitchFamily="34" charset="0"/>
              </a:rPr>
              <a:t>で整理した</a:t>
            </a:r>
            <a:r>
              <a:rPr lang="ja-JP" altLang="en-US">
                <a:latin typeface="+mn-ea"/>
                <a:cs typeface="Calibri" panose="020F0502020204030204" pitchFamily="34" charset="0"/>
                <a:sym typeface="+mn-lt"/>
              </a:rPr>
              <a:t>課題を解決し、目指す姿を実現するために本事業で想定する取組・検討テーマ</a:t>
            </a:r>
            <a:r>
              <a:rPr lang="ja-JP" altLang="en-US">
                <a:latin typeface="+mn-ea"/>
                <a:cs typeface="Calibri" panose="020F0502020204030204" pitchFamily="34" charset="0"/>
              </a:rPr>
              <a:t>をご</a:t>
            </a:r>
            <a:r>
              <a:rPr lang="ja-JP" altLang="en-US">
                <a:latin typeface="+mn-ea"/>
              </a:rPr>
              <a:t>記入ください。</a:t>
            </a:r>
            <a:br>
              <a:rPr lang="en-US" altLang="ja-JP">
                <a:latin typeface="+mn-ea"/>
              </a:rPr>
            </a:br>
            <a:r>
              <a:rPr lang="ja-JP" altLang="en-US">
                <a:latin typeface="+mn-ea"/>
              </a:rPr>
              <a:t>また、その具体的な取組の方向性や、活用する資源・施策について</a:t>
            </a:r>
            <a:r>
              <a:rPr lang="ja-JP" altLang="en-US">
                <a:latin typeface="+mn-ea"/>
                <a:cs typeface="Calibri" panose="020F0502020204030204" pitchFamily="34" charset="0"/>
              </a:rPr>
              <a:t>可能な限り明確にご記載ください。 </a:t>
            </a:r>
            <a:endParaRPr kumimoji="1" lang="ja-JP" altLang="en-US">
              <a:latin typeface="+mn-ea"/>
            </a:endParaRPr>
          </a:p>
        </p:txBody>
      </p:sp>
      <p:sp>
        <p:nvSpPr>
          <p:cNvPr id="12" name="Shape 7">
            <a:extLst>
              <a:ext uri="{FF2B5EF4-FFF2-40B4-BE49-F238E27FC236}">
                <a16:creationId xmlns:a16="http://schemas.microsoft.com/office/drawing/2014/main" id="{76EAD83D-41A3-4172-1BE6-44043C528130}"/>
              </a:ext>
            </a:extLst>
          </p:cNvPr>
          <p:cNvSpPr/>
          <p:nvPr/>
        </p:nvSpPr>
        <p:spPr>
          <a:xfrm>
            <a:off x="371184" y="1781175"/>
            <a:ext cx="920903" cy="669574"/>
          </a:xfrm>
          <a:prstGeom prst="rect">
            <a:avLst/>
          </a:prstGeom>
          <a:solidFill>
            <a:schemeClr val="accent2"/>
          </a:solidFill>
          <a:ln w="12700">
            <a:solidFill>
              <a:schemeClr val="accent2"/>
            </a:solidFill>
            <a:prstDash val="solid"/>
          </a:ln>
        </p:spPr>
        <p:txBody>
          <a:bodyPr lIns="36000" rIns="36000" anchor="ctr"/>
          <a:lstStyle/>
          <a:p>
            <a:pPr algn="ctr"/>
            <a:r>
              <a:rPr lang="ja-JP" altLang="en-US" sz="1400" b="1">
                <a:solidFill>
                  <a:schemeClr val="bg1"/>
                </a:solidFill>
                <a:latin typeface="+mn-ea"/>
                <a:cs typeface="Calibri" panose="020F0502020204030204" pitchFamily="34" charset="0"/>
              </a:rPr>
              <a:t>取組・検討テーマ</a:t>
            </a:r>
            <a:endParaRPr lang="en-US" altLang="ja-JP" sz="1400" b="1">
              <a:solidFill>
                <a:schemeClr val="bg1"/>
              </a:solidFill>
              <a:latin typeface="+mn-ea"/>
              <a:cs typeface="Calibri" panose="020F0502020204030204" pitchFamily="34" charset="0"/>
            </a:endParaRPr>
          </a:p>
        </p:txBody>
      </p:sp>
      <p:sp>
        <p:nvSpPr>
          <p:cNvPr id="20" name="Shape 7">
            <a:extLst>
              <a:ext uri="{FF2B5EF4-FFF2-40B4-BE49-F238E27FC236}">
                <a16:creationId xmlns:a16="http://schemas.microsoft.com/office/drawing/2014/main" id="{7D852327-0FC9-453D-FDC6-AC084C2B191D}"/>
              </a:ext>
            </a:extLst>
          </p:cNvPr>
          <p:cNvSpPr/>
          <p:nvPr/>
        </p:nvSpPr>
        <p:spPr>
          <a:xfrm>
            <a:off x="371184" y="2550337"/>
            <a:ext cx="4785480" cy="342900"/>
          </a:xfrm>
          <a:prstGeom prst="rect">
            <a:avLst/>
          </a:prstGeom>
          <a:solidFill>
            <a:schemeClr val="accent2"/>
          </a:solidFill>
          <a:ln w="12700">
            <a:solidFill>
              <a:schemeClr val="accent2"/>
            </a:solidFill>
            <a:prstDash val="solid"/>
          </a:ln>
        </p:spPr>
        <p:txBody>
          <a:bodyPr lIns="36000" rIns="36000" anchor="ctr"/>
          <a:lstStyle/>
          <a:p>
            <a:pPr algn="ctr" defTabSz="990564">
              <a:buSzPct val="100000"/>
            </a:pPr>
            <a:r>
              <a:rPr lang="ja-JP" altLang="en-US" sz="1400" b="1">
                <a:solidFill>
                  <a:schemeClr val="bg1"/>
                </a:solidFill>
                <a:latin typeface="+mn-ea"/>
                <a:cs typeface="Calibri" panose="020F0502020204030204" pitchFamily="34" charset="0"/>
              </a:rPr>
              <a:t>想定している取組の方向性</a:t>
            </a:r>
          </a:p>
        </p:txBody>
      </p:sp>
      <p:sp>
        <p:nvSpPr>
          <p:cNvPr id="22" name="Shape 12">
            <a:extLst>
              <a:ext uri="{FF2B5EF4-FFF2-40B4-BE49-F238E27FC236}">
                <a16:creationId xmlns:a16="http://schemas.microsoft.com/office/drawing/2014/main" id="{363A5018-CEE6-128A-4DAF-061024D0A778}"/>
              </a:ext>
            </a:extLst>
          </p:cNvPr>
          <p:cNvSpPr/>
          <p:nvPr/>
        </p:nvSpPr>
        <p:spPr>
          <a:xfrm>
            <a:off x="5556384" y="2558185"/>
            <a:ext cx="3240000" cy="342900"/>
          </a:xfrm>
          <a:prstGeom prst="rect">
            <a:avLst/>
          </a:prstGeom>
          <a:solidFill>
            <a:schemeClr val="accent2"/>
          </a:solidFill>
          <a:ln w="12700">
            <a:solidFill>
              <a:schemeClr val="accent2"/>
            </a:solidFill>
            <a:prstDash val="solid"/>
          </a:ln>
        </p:spPr>
        <p:txBody>
          <a:bodyPr lIns="36000" rIns="36000" anchor="ctr"/>
          <a:lstStyle/>
          <a:p>
            <a:pPr algn="ctr" defTabSz="990564">
              <a:buSzPct val="100000"/>
            </a:pPr>
            <a:r>
              <a:rPr lang="ja-JP" altLang="en-US" sz="1400" b="1">
                <a:solidFill>
                  <a:schemeClr val="bg1"/>
                </a:solidFill>
                <a:latin typeface="+mn-ea"/>
                <a:cs typeface="Calibri" panose="020F0502020204030204" pitchFamily="34" charset="0"/>
              </a:rPr>
              <a:t>活用する地域資源・掛け合わせる政策分野</a:t>
            </a:r>
          </a:p>
        </p:txBody>
      </p:sp>
      <p:sp>
        <p:nvSpPr>
          <p:cNvPr id="28" name="テキスト ボックス 27">
            <a:extLst>
              <a:ext uri="{FF2B5EF4-FFF2-40B4-BE49-F238E27FC236}">
                <a16:creationId xmlns:a16="http://schemas.microsoft.com/office/drawing/2014/main" id="{F7D6E514-2F33-9380-2B35-1C0896FC3357}"/>
              </a:ext>
            </a:extLst>
          </p:cNvPr>
          <p:cNvSpPr txBox="1"/>
          <p:nvPr/>
        </p:nvSpPr>
        <p:spPr bwMode="gray">
          <a:xfrm>
            <a:off x="3846388" y="230643"/>
            <a:ext cx="3078408" cy="184666"/>
          </a:xfrm>
          <a:prstGeom prst="rect">
            <a:avLst/>
          </a:prstGeom>
          <a:noFill/>
        </p:spPr>
        <p:txBody>
          <a:bodyPr wrap="square" lIns="0" tIns="0" rIns="0" bIns="0" rtlCol="0">
            <a:spAutoFit/>
          </a:bodyPr>
          <a:lstStyle/>
          <a:p>
            <a:pPr algn="ctr" defTabSz="990564">
              <a:buSzPct val="100000"/>
            </a:pPr>
            <a:r>
              <a:rPr lang="en-US" altLang="ja-JP" sz="1200" b="1">
                <a:latin typeface="+mn-ea"/>
                <a:cs typeface="Calibri" panose="020F0502020204030204" pitchFamily="34" charset="0"/>
                <a:sym typeface="+mn-lt"/>
              </a:rPr>
              <a:t>※</a:t>
            </a:r>
            <a:r>
              <a:rPr lang="ja-JP" altLang="en-US" sz="1200" b="1">
                <a:latin typeface="+mn-ea"/>
                <a:cs typeface="Calibri" panose="020F0502020204030204" pitchFamily="34" charset="0"/>
                <a:sym typeface="+mn-lt"/>
              </a:rPr>
              <a:t>スペースが不足する場合はページの追加は可能</a:t>
            </a:r>
            <a:endParaRPr kumimoji="1" lang="ja-JP" altLang="en-US" sz="1200" b="1" i="0" u="none" strike="noStrike" kern="1200" cap="none" spc="0" normalizeH="0" baseline="0" noProof="0">
              <a:ln>
                <a:noFill/>
              </a:ln>
              <a:solidFill>
                <a:prstClr val="black"/>
              </a:solidFill>
              <a:effectLst/>
              <a:uLnTx/>
              <a:uFillTx/>
              <a:latin typeface="+mn-lt"/>
              <a:ea typeface="+mn-ea"/>
              <a:cs typeface="+mn-cs"/>
            </a:endParaRPr>
          </a:p>
        </p:txBody>
      </p:sp>
      <p:sp>
        <p:nvSpPr>
          <p:cNvPr id="11" name="正方形/長方形 10">
            <a:extLst>
              <a:ext uri="{FF2B5EF4-FFF2-40B4-BE49-F238E27FC236}">
                <a16:creationId xmlns:a16="http://schemas.microsoft.com/office/drawing/2014/main" id="{0CC09915-1EBC-D36C-BF43-8071026369B8}"/>
              </a:ext>
            </a:extLst>
          </p:cNvPr>
          <p:cNvSpPr/>
          <p:nvPr/>
        </p:nvSpPr>
        <p:spPr bwMode="gray">
          <a:xfrm>
            <a:off x="1292087" y="1781174"/>
            <a:ext cx="7480729" cy="669575"/>
          </a:xfrm>
          <a:prstGeom prst="rect">
            <a:avLst/>
          </a:prstGeom>
          <a:noFill/>
          <a:ln w="12700">
            <a:solidFill>
              <a:schemeClr val="accent2"/>
            </a:solidFill>
            <a:prstDash val="solid"/>
          </a:ln>
        </p:spPr>
        <p:txBody>
          <a:bodyPr anchor="ctr"/>
          <a:lstStyle/>
          <a:p>
            <a:r>
              <a:rPr lang="ja-JP" altLang="en-US" sz="1400" b="1">
                <a:latin typeface="+mn-ea"/>
                <a:cs typeface="Calibri" panose="020F0502020204030204" pitchFamily="34" charset="0"/>
                <a:sym typeface="+mn-lt"/>
              </a:rPr>
              <a:t>①</a:t>
            </a:r>
            <a:r>
              <a:rPr lang="ja-JP" altLang="en-US" sz="1400" b="1">
                <a:solidFill>
                  <a:schemeClr val="tx1"/>
                </a:solidFill>
                <a:latin typeface="+mn-ea"/>
                <a:cs typeface="Calibri" panose="020F0502020204030204" pitchFamily="34" charset="0"/>
                <a:sym typeface="+mn-lt"/>
              </a:rPr>
              <a:t>スポーツ</a:t>
            </a:r>
            <a:r>
              <a:rPr lang="en-US" altLang="ja-JP" sz="1400" b="1">
                <a:solidFill>
                  <a:schemeClr val="tx1"/>
                </a:solidFill>
                <a:latin typeface="+mn-ea"/>
                <a:cs typeface="Calibri" panose="020F0502020204030204" pitchFamily="34" charset="0"/>
                <a:sym typeface="+mn-lt"/>
              </a:rPr>
              <a:t>×</a:t>
            </a:r>
            <a:r>
              <a:rPr lang="ja-JP" altLang="en-US" sz="1400" b="1">
                <a:solidFill>
                  <a:schemeClr val="tx1"/>
                </a:solidFill>
                <a:latin typeface="+mn-ea"/>
                <a:cs typeface="Calibri" panose="020F0502020204030204" pitchFamily="34" charset="0"/>
                <a:sym typeface="+mn-lt"/>
              </a:rPr>
              <a:t>健康プログラム構築：年間参加者について、新たに</a:t>
            </a:r>
            <a:r>
              <a:rPr lang="en-US" altLang="ja-JP" sz="1400" b="1">
                <a:solidFill>
                  <a:schemeClr val="tx1"/>
                </a:solidFill>
                <a:latin typeface="+mn-ea"/>
                <a:cs typeface="Calibri" panose="020F0502020204030204" pitchFamily="34" charset="0"/>
                <a:sym typeface="+mn-lt"/>
              </a:rPr>
              <a:t>3,000</a:t>
            </a:r>
            <a:r>
              <a:rPr lang="ja-JP" altLang="en-US" sz="1400" b="1">
                <a:solidFill>
                  <a:schemeClr val="tx1"/>
                </a:solidFill>
                <a:latin typeface="+mn-ea"/>
                <a:cs typeface="Calibri" panose="020F0502020204030204" pitchFamily="34" charset="0"/>
                <a:sym typeface="+mn-lt"/>
              </a:rPr>
              <a:t>人増加を目指す</a:t>
            </a:r>
            <a:endParaRPr lang="en-US" altLang="ja-JP" sz="1400" b="1">
              <a:solidFill>
                <a:schemeClr val="tx1"/>
              </a:solidFill>
              <a:latin typeface="+mn-ea"/>
              <a:cs typeface="Calibri" panose="020F0502020204030204" pitchFamily="34" charset="0"/>
              <a:sym typeface="+mn-lt"/>
            </a:endParaRPr>
          </a:p>
          <a:p>
            <a:r>
              <a:rPr lang="ja-JP" altLang="en-US" sz="1400" b="1">
                <a:latin typeface="+mn-ea"/>
                <a:cs typeface="Calibri" panose="020F0502020204030204" pitchFamily="34" charset="0"/>
                <a:sym typeface="+mn-lt"/>
              </a:rPr>
              <a:t>②</a:t>
            </a:r>
            <a:r>
              <a:rPr lang="ja-JP" altLang="en-US" sz="1400" b="1">
                <a:solidFill>
                  <a:prstClr val="black"/>
                </a:solidFill>
                <a:latin typeface="+mn-ea"/>
                <a:sym typeface="+mn-lt"/>
              </a:rPr>
              <a:t>試合日回遊施策の実証：対象をホーム</a:t>
            </a:r>
            <a:r>
              <a:rPr lang="en-US" altLang="ja-JP" sz="1400" b="1">
                <a:solidFill>
                  <a:prstClr val="black"/>
                </a:solidFill>
                <a:latin typeface="+mn-ea"/>
                <a:sym typeface="+mn-lt"/>
              </a:rPr>
              <a:t>10</a:t>
            </a:r>
            <a:r>
              <a:rPr lang="ja-JP" altLang="en-US" sz="1400" b="1">
                <a:solidFill>
                  <a:prstClr val="black"/>
                </a:solidFill>
                <a:latin typeface="+mn-ea"/>
                <a:sym typeface="+mn-lt"/>
              </a:rPr>
              <a:t>試合に限定、調査の数値化を確立、</a:t>
            </a:r>
            <a:r>
              <a:rPr lang="en-US" altLang="ja-JP" sz="1400" b="1">
                <a:solidFill>
                  <a:prstClr val="black"/>
                </a:solidFill>
                <a:latin typeface="+mn-ea"/>
                <a:sym typeface="+mn-lt"/>
              </a:rPr>
              <a:t>KPI</a:t>
            </a:r>
            <a:r>
              <a:rPr lang="ja-JP" altLang="en-US" sz="1400" b="1">
                <a:solidFill>
                  <a:prstClr val="black"/>
                </a:solidFill>
                <a:latin typeface="+mn-ea"/>
                <a:sym typeface="+mn-lt"/>
              </a:rPr>
              <a:t>を設定する</a:t>
            </a:r>
            <a:endParaRPr lang="en-US" altLang="ja-JP" sz="1400" b="1">
              <a:latin typeface="+mn-ea"/>
              <a:cs typeface="Calibri" panose="020F0502020204030204" pitchFamily="34" charset="0"/>
              <a:sym typeface="+mn-lt"/>
            </a:endParaRPr>
          </a:p>
          <a:p>
            <a:r>
              <a:rPr lang="ja-JP" altLang="en-US" sz="1400" b="1">
                <a:solidFill>
                  <a:schemeClr val="tx1"/>
                </a:solidFill>
                <a:latin typeface="+mn-ea"/>
                <a:cs typeface="Calibri" panose="020F0502020204030204" pitchFamily="34" charset="0"/>
                <a:sym typeface="+mn-lt"/>
              </a:rPr>
              <a:t>③</a:t>
            </a:r>
            <a:r>
              <a:rPr lang="ja-JP" altLang="en-US" sz="1400" b="1">
                <a:solidFill>
                  <a:prstClr val="black"/>
                </a:solidFill>
                <a:latin typeface="+mn-ea"/>
                <a:sym typeface="+mn-lt"/>
              </a:rPr>
              <a:t>官民データ連携基盤の構築：参画主体を新たに</a:t>
            </a:r>
            <a:r>
              <a:rPr lang="en-US" altLang="ja-JP" sz="1400" b="1">
                <a:solidFill>
                  <a:prstClr val="black"/>
                </a:solidFill>
                <a:latin typeface="+mn-ea"/>
                <a:sym typeface="+mn-lt"/>
              </a:rPr>
              <a:t>10</a:t>
            </a:r>
            <a:r>
              <a:rPr lang="ja-JP" altLang="en-US" sz="1400" b="1">
                <a:solidFill>
                  <a:prstClr val="black"/>
                </a:solidFill>
                <a:latin typeface="+mn-ea"/>
                <a:sym typeface="+mn-lt"/>
              </a:rPr>
              <a:t>団体以上増加させる</a:t>
            </a:r>
          </a:p>
        </p:txBody>
      </p:sp>
      <p:sp>
        <p:nvSpPr>
          <p:cNvPr id="15" name="正方形/長方形 14">
            <a:extLst>
              <a:ext uri="{FF2B5EF4-FFF2-40B4-BE49-F238E27FC236}">
                <a16:creationId xmlns:a16="http://schemas.microsoft.com/office/drawing/2014/main" id="{081AFBDF-556A-498B-A95D-28BFD15C04DC}"/>
              </a:ext>
            </a:extLst>
          </p:cNvPr>
          <p:cNvSpPr/>
          <p:nvPr/>
        </p:nvSpPr>
        <p:spPr bwMode="gray">
          <a:xfrm>
            <a:off x="371185" y="2901084"/>
            <a:ext cx="4785479" cy="3563717"/>
          </a:xfrm>
          <a:prstGeom prst="rect">
            <a:avLst/>
          </a:prstGeom>
          <a:noFill/>
          <a:ln w="12700">
            <a:solidFill>
              <a:schemeClr val="accent2"/>
            </a:solidFill>
            <a:prstDash val="solid"/>
          </a:ln>
        </p:spPr>
        <p:txBody>
          <a:bodyPr anchor="t"/>
          <a:lstStyle/>
          <a:p>
            <a:pPr lvl="0">
              <a:defRPr/>
            </a:pPr>
            <a:r>
              <a:rPr lang="ja-JP" altLang="ja-JP" sz="1400" b="1">
                <a:solidFill>
                  <a:prstClr val="black"/>
                </a:solidFill>
                <a:latin typeface="+mn-ea"/>
              </a:rPr>
              <a:t>短期</a:t>
            </a:r>
            <a:r>
              <a:rPr lang="ja-JP" altLang="en-US" sz="1400" b="1">
                <a:solidFill>
                  <a:prstClr val="black"/>
                </a:solidFill>
                <a:latin typeface="+mn-ea"/>
              </a:rPr>
              <a:t>：</a:t>
            </a:r>
            <a:br>
              <a:rPr lang="en-US" altLang="ja-JP" sz="1400">
                <a:solidFill>
                  <a:prstClr val="black"/>
                </a:solidFill>
                <a:latin typeface="+mn-ea"/>
              </a:rPr>
            </a:br>
            <a:r>
              <a:rPr lang="ja-JP" altLang="ja-JP" sz="1400">
                <a:solidFill>
                  <a:prstClr val="black"/>
                </a:solidFill>
                <a:latin typeface="+mn-ea"/>
              </a:rPr>
              <a:t>スポーツクラブ等と連携した健康・回遊施策を実証、</a:t>
            </a:r>
            <a:br>
              <a:rPr lang="en-US" altLang="ja-JP" sz="1400">
                <a:solidFill>
                  <a:prstClr val="black"/>
                </a:solidFill>
                <a:latin typeface="+mn-ea"/>
              </a:rPr>
            </a:br>
            <a:r>
              <a:rPr lang="ja-JP" altLang="ja-JP" sz="1400">
                <a:solidFill>
                  <a:prstClr val="black"/>
                </a:solidFill>
                <a:latin typeface="+mn-ea"/>
              </a:rPr>
              <a:t>延べ</a:t>
            </a:r>
            <a:r>
              <a:rPr lang="en-US" altLang="ja-JP" sz="1400">
                <a:solidFill>
                  <a:prstClr val="black"/>
                </a:solidFill>
                <a:latin typeface="+mn-ea"/>
              </a:rPr>
              <a:t>3,000</a:t>
            </a:r>
            <a:r>
              <a:rPr lang="ja-JP" altLang="ja-JP" sz="1400">
                <a:solidFill>
                  <a:prstClr val="black"/>
                </a:solidFill>
                <a:latin typeface="+mn-ea"/>
              </a:rPr>
              <a:t>人の参加</a:t>
            </a:r>
            <a:r>
              <a:rPr lang="ja-JP" altLang="en-US" sz="1400">
                <a:solidFill>
                  <a:prstClr val="black"/>
                </a:solidFill>
                <a:latin typeface="+mn-ea"/>
              </a:rPr>
              <a:t>の</a:t>
            </a:r>
            <a:r>
              <a:rPr lang="ja-JP" altLang="ja-JP" sz="1400">
                <a:solidFill>
                  <a:prstClr val="black"/>
                </a:solidFill>
                <a:latin typeface="+mn-ea"/>
              </a:rPr>
              <a:t>実現</a:t>
            </a:r>
            <a:r>
              <a:rPr lang="ja-JP" altLang="en-US" sz="1400">
                <a:solidFill>
                  <a:prstClr val="black"/>
                </a:solidFill>
                <a:latin typeface="+mn-ea"/>
              </a:rPr>
              <a:t>を目指す</a:t>
            </a:r>
            <a:endParaRPr lang="ja-JP" altLang="ja-JP" sz="1400">
              <a:solidFill>
                <a:prstClr val="black"/>
              </a:solidFill>
              <a:latin typeface="+mn-ea"/>
            </a:endParaRPr>
          </a:p>
          <a:p>
            <a:pPr lvl="0">
              <a:defRPr/>
            </a:pPr>
            <a:r>
              <a:rPr lang="ja-JP" altLang="ja-JP" sz="1400" b="1">
                <a:solidFill>
                  <a:prstClr val="black"/>
                </a:solidFill>
                <a:latin typeface="+mn-ea"/>
              </a:rPr>
              <a:t>中期</a:t>
            </a:r>
            <a:r>
              <a:rPr lang="ja-JP" altLang="en-US" sz="1400" b="1">
                <a:solidFill>
                  <a:prstClr val="black"/>
                </a:solidFill>
                <a:latin typeface="+mn-ea"/>
              </a:rPr>
              <a:t>：</a:t>
            </a:r>
            <a:br>
              <a:rPr lang="en-US" altLang="ja-JP" sz="1400">
                <a:solidFill>
                  <a:prstClr val="black"/>
                </a:solidFill>
                <a:latin typeface="+mn-ea"/>
              </a:rPr>
            </a:br>
            <a:r>
              <a:rPr lang="ja-JP" altLang="ja-JP" sz="1400">
                <a:solidFill>
                  <a:prstClr val="black"/>
                </a:solidFill>
                <a:latin typeface="+mn-ea"/>
              </a:rPr>
              <a:t>行政・クラブ・企業等による官民連携モデルを確立し、</a:t>
            </a:r>
            <a:endParaRPr lang="en-US" altLang="ja-JP" sz="1400">
              <a:solidFill>
                <a:prstClr val="black"/>
              </a:solidFill>
              <a:latin typeface="+mn-ea"/>
            </a:endParaRPr>
          </a:p>
          <a:p>
            <a:pPr lvl="0">
              <a:defRPr/>
            </a:pPr>
            <a:r>
              <a:rPr lang="ja-JP" altLang="ja-JP" sz="1400">
                <a:solidFill>
                  <a:prstClr val="black"/>
                </a:solidFill>
                <a:latin typeface="+mn-ea"/>
              </a:rPr>
              <a:t>市内複数地区へ展開</a:t>
            </a:r>
            <a:r>
              <a:rPr lang="ja-JP" altLang="en-US" sz="1400">
                <a:solidFill>
                  <a:prstClr val="black"/>
                </a:solidFill>
                <a:latin typeface="+mn-ea"/>
              </a:rPr>
              <a:t>を目指す</a:t>
            </a:r>
            <a:endParaRPr lang="ja-JP" altLang="ja-JP" sz="1400">
              <a:solidFill>
                <a:prstClr val="black"/>
              </a:solidFill>
              <a:latin typeface="+mn-ea"/>
            </a:endParaRPr>
          </a:p>
          <a:p>
            <a:pPr lvl="0">
              <a:defRPr/>
            </a:pPr>
            <a:r>
              <a:rPr lang="ja-JP" altLang="ja-JP" sz="1400" b="1">
                <a:solidFill>
                  <a:prstClr val="black"/>
                </a:solidFill>
                <a:latin typeface="+mn-ea"/>
              </a:rPr>
              <a:t>長期</a:t>
            </a:r>
            <a:r>
              <a:rPr lang="ja-JP" altLang="en-US" sz="1400" b="1">
                <a:solidFill>
                  <a:prstClr val="black"/>
                </a:solidFill>
                <a:latin typeface="+mn-ea"/>
              </a:rPr>
              <a:t>：</a:t>
            </a:r>
            <a:br>
              <a:rPr lang="en-US" altLang="ja-JP" sz="1400">
                <a:solidFill>
                  <a:prstClr val="black"/>
                </a:solidFill>
                <a:latin typeface="+mn-ea"/>
              </a:rPr>
            </a:br>
            <a:r>
              <a:rPr lang="ja-JP" altLang="ja-JP" sz="1400">
                <a:solidFill>
                  <a:prstClr val="black"/>
                </a:solidFill>
                <a:latin typeface="+mn-ea"/>
              </a:rPr>
              <a:t>スポーツを「観戦するもの」から、健康・交流・消費を生み出す地域資源へ転換し、スポーツを核とした持続可能な地域活性化モデル</a:t>
            </a:r>
            <a:r>
              <a:rPr lang="ja-JP" altLang="en-US" sz="1400">
                <a:solidFill>
                  <a:prstClr val="black"/>
                </a:solidFill>
                <a:latin typeface="+mn-ea"/>
              </a:rPr>
              <a:t>の</a:t>
            </a:r>
            <a:r>
              <a:rPr lang="ja-JP" altLang="ja-JP" sz="1400">
                <a:solidFill>
                  <a:prstClr val="black"/>
                </a:solidFill>
                <a:latin typeface="+mn-ea"/>
              </a:rPr>
              <a:t>形成</a:t>
            </a:r>
            <a:r>
              <a:rPr lang="ja-JP" altLang="en-US" sz="1400">
                <a:solidFill>
                  <a:prstClr val="black"/>
                </a:solidFill>
                <a:latin typeface="+mn-ea"/>
              </a:rPr>
              <a:t>を実現する</a:t>
            </a:r>
            <a:endParaRPr lang="ja-JP" altLang="ja-JP" sz="1400">
              <a:solidFill>
                <a:prstClr val="black"/>
              </a:solidFill>
              <a:latin typeface="+mn-ea"/>
            </a:endParaRPr>
          </a:p>
        </p:txBody>
      </p:sp>
      <p:sp>
        <p:nvSpPr>
          <p:cNvPr id="19" name="正方形/長方形 18">
            <a:extLst>
              <a:ext uri="{FF2B5EF4-FFF2-40B4-BE49-F238E27FC236}">
                <a16:creationId xmlns:a16="http://schemas.microsoft.com/office/drawing/2014/main" id="{E5B321A3-8D32-A442-E5ED-BE39EF61825D}"/>
              </a:ext>
            </a:extLst>
          </p:cNvPr>
          <p:cNvSpPr/>
          <p:nvPr/>
        </p:nvSpPr>
        <p:spPr bwMode="gray">
          <a:xfrm>
            <a:off x="5556384" y="2901084"/>
            <a:ext cx="3240000" cy="3563717"/>
          </a:xfrm>
          <a:prstGeom prst="rect">
            <a:avLst/>
          </a:prstGeom>
          <a:noFill/>
          <a:ln w="12700">
            <a:solidFill>
              <a:schemeClr val="accent2"/>
            </a:solidFill>
            <a:prstDash val="solid"/>
          </a:ln>
        </p:spPr>
        <p:txBody>
          <a:bodyPr lIns="91440" tIns="45720" rIns="91440" bIns="45720" anchor="t"/>
          <a:lstStyle/>
          <a:p>
            <a:pPr>
              <a:defRPr/>
            </a:pPr>
            <a:r>
              <a:rPr lang="ja-JP" altLang="ja-JP" sz="1400" b="1">
                <a:solidFill>
                  <a:prstClr val="black"/>
                </a:solidFill>
                <a:latin typeface="+mn-ea"/>
              </a:rPr>
              <a:t>短期</a:t>
            </a:r>
            <a:r>
              <a:rPr lang="ja-JP" altLang="en-US" sz="1400" b="1">
                <a:solidFill>
                  <a:prstClr val="black"/>
                </a:solidFill>
                <a:latin typeface="+mn-ea"/>
              </a:rPr>
              <a:t>：</a:t>
            </a:r>
            <a:br>
              <a:rPr lang="en-US" altLang="ja-JP" sz="1400">
                <a:solidFill>
                  <a:prstClr val="black"/>
                </a:solidFill>
                <a:latin typeface="+mn-ea"/>
              </a:rPr>
            </a:br>
            <a:r>
              <a:rPr lang="ja-JP" altLang="en-US" sz="1400">
                <a:solidFill>
                  <a:prstClr val="black"/>
                </a:solidFill>
                <a:latin typeface="+mn-ea"/>
              </a:rPr>
              <a:t>資源⇒臨海地区にて整備中のスポーツ施設・公園</a:t>
            </a:r>
            <a:endParaRPr lang="en-US" altLang="ja-JP" sz="1400">
              <a:solidFill>
                <a:prstClr val="black"/>
              </a:solidFill>
              <a:latin typeface="+mn-ea"/>
            </a:endParaRPr>
          </a:p>
          <a:p>
            <a:pPr>
              <a:defRPr/>
            </a:pPr>
            <a:r>
              <a:rPr lang="ja-JP" altLang="en-US" sz="1400">
                <a:solidFill>
                  <a:prstClr val="black"/>
                </a:solidFill>
                <a:latin typeface="+mn-ea"/>
              </a:rPr>
              <a:t>政策⇒健康増進計画、都市計画、等</a:t>
            </a:r>
          </a:p>
          <a:p>
            <a:pPr lvl="0">
              <a:defRPr/>
            </a:pPr>
            <a:endParaRPr lang="ja-JP" altLang="en-US" sz="1400" b="1">
              <a:solidFill>
                <a:prstClr val="black"/>
              </a:solidFill>
              <a:latin typeface="+mn-ea"/>
            </a:endParaRPr>
          </a:p>
          <a:p>
            <a:pPr>
              <a:defRPr/>
            </a:pPr>
            <a:r>
              <a:rPr lang="ja-JP" altLang="en-US" sz="1400" b="1">
                <a:solidFill>
                  <a:prstClr val="black"/>
                </a:solidFill>
                <a:latin typeface="+mn-ea"/>
              </a:rPr>
              <a:t>中</a:t>
            </a:r>
            <a:r>
              <a:rPr lang="ja-JP" sz="1400" b="1">
                <a:solidFill>
                  <a:prstClr val="black"/>
                </a:solidFill>
                <a:latin typeface="+mn-ea"/>
              </a:rPr>
              <a:t>期：</a:t>
            </a:r>
            <a:br>
              <a:rPr lang="ja-JP" sz="1400" b="1">
                <a:solidFill>
                  <a:prstClr val="black"/>
                </a:solidFill>
                <a:latin typeface="+mn-ea"/>
              </a:rPr>
            </a:br>
            <a:r>
              <a:rPr lang="ja-JP" altLang="en-US" sz="1400">
                <a:solidFill>
                  <a:prstClr val="black"/>
                </a:solidFill>
                <a:latin typeface="+mn-ea"/>
              </a:rPr>
              <a:t>資源⇒海浜市総合運動競技場、臨海地区施設</a:t>
            </a:r>
            <a:endParaRPr lang="en-US" altLang="ja-JP" sz="1400">
              <a:solidFill>
                <a:prstClr val="black"/>
              </a:solidFill>
              <a:latin typeface="+mn-ea"/>
            </a:endParaRPr>
          </a:p>
          <a:p>
            <a:pPr>
              <a:defRPr/>
            </a:pPr>
            <a:r>
              <a:rPr lang="ja-JP" altLang="en-US" sz="1400">
                <a:solidFill>
                  <a:prstClr val="black"/>
                </a:solidFill>
                <a:latin typeface="+mn-ea"/>
              </a:rPr>
              <a:t>政策⇒スポーツ連携・推進計画、都市計画、等</a:t>
            </a:r>
            <a:endParaRPr lang="en-US" altLang="ja-JP" sz="1400">
              <a:solidFill>
                <a:prstClr val="black"/>
              </a:solidFill>
              <a:latin typeface="+mn-ea"/>
            </a:endParaRPr>
          </a:p>
          <a:p>
            <a:pPr>
              <a:defRPr/>
            </a:pPr>
            <a:endParaRPr lang="ja-JP" sz="1400">
              <a:solidFill>
                <a:prstClr val="black"/>
              </a:solidFill>
              <a:latin typeface="+mn-ea"/>
            </a:endParaRPr>
          </a:p>
          <a:p>
            <a:pPr>
              <a:defRPr/>
            </a:pPr>
            <a:r>
              <a:rPr lang="ja-JP" altLang="en-US" sz="1400" b="1">
                <a:solidFill>
                  <a:prstClr val="black"/>
                </a:solidFill>
                <a:latin typeface="+mn-ea"/>
              </a:rPr>
              <a:t>長期</a:t>
            </a:r>
            <a:r>
              <a:rPr lang="ja-JP" sz="1400" b="1">
                <a:solidFill>
                  <a:prstClr val="black"/>
                </a:solidFill>
                <a:latin typeface="+mn-ea"/>
              </a:rPr>
              <a:t>：</a:t>
            </a:r>
            <a:br>
              <a:rPr lang="ja-JP" sz="1400" b="1">
                <a:solidFill>
                  <a:prstClr val="black"/>
                </a:solidFill>
                <a:latin typeface="+mn-ea"/>
              </a:rPr>
            </a:br>
            <a:r>
              <a:rPr lang="ja-JP" altLang="en-US" sz="1400">
                <a:solidFill>
                  <a:prstClr val="black"/>
                </a:solidFill>
                <a:latin typeface="+mn-ea"/>
              </a:rPr>
              <a:t>資源⇒海浜市総合運動競技場、海浜ショッピングモール、駅前商店街、など</a:t>
            </a:r>
            <a:endParaRPr lang="en-US" altLang="ja-JP" sz="1400">
              <a:solidFill>
                <a:prstClr val="black"/>
              </a:solidFill>
              <a:latin typeface="+mn-ea"/>
            </a:endParaRPr>
          </a:p>
          <a:p>
            <a:pPr>
              <a:defRPr/>
            </a:pPr>
            <a:r>
              <a:rPr lang="ja-JP" altLang="en-US" sz="1400">
                <a:solidFill>
                  <a:prstClr val="black"/>
                </a:solidFill>
                <a:latin typeface="+mn-ea"/>
              </a:rPr>
              <a:t>政策⇒スポーツ推進計画、都市計画、等</a:t>
            </a:r>
            <a:endParaRPr lang="en-US" altLang="ja-JP" sz="1400">
              <a:solidFill>
                <a:prstClr val="black"/>
              </a:solidFill>
              <a:latin typeface="+mn-ea"/>
            </a:endParaRPr>
          </a:p>
          <a:p>
            <a:pPr>
              <a:defRPr/>
            </a:pPr>
            <a:endParaRPr lang="en-US" altLang="ja-JP" sz="1400">
              <a:solidFill>
                <a:prstClr val="black"/>
              </a:solidFill>
              <a:latin typeface="+mn-ea"/>
            </a:endParaRPr>
          </a:p>
          <a:p>
            <a:pPr>
              <a:defRPr/>
            </a:pPr>
            <a:endParaRPr lang="ja-JP" sz="1400">
              <a:solidFill>
                <a:prstClr val="black"/>
              </a:solidFill>
              <a:latin typeface="+mn-ea"/>
            </a:endParaRPr>
          </a:p>
        </p:txBody>
      </p:sp>
      <p:pic>
        <p:nvPicPr>
          <p:cNvPr id="23" name="図 22">
            <a:extLst>
              <a:ext uri="{FF2B5EF4-FFF2-40B4-BE49-F238E27FC236}">
                <a16:creationId xmlns:a16="http://schemas.microsoft.com/office/drawing/2014/main" id="{30448869-EA13-566C-0562-BE3FF0BEB99D}"/>
              </a:ext>
            </a:extLst>
          </p:cNvPr>
          <p:cNvPicPr>
            <a:picLocks noChangeAspect="1"/>
          </p:cNvPicPr>
          <p:nvPr/>
        </p:nvPicPr>
        <p:blipFill>
          <a:blip r:embed="rId2"/>
          <a:stretch>
            <a:fillRect/>
          </a:stretch>
        </p:blipFill>
        <p:spPr>
          <a:xfrm>
            <a:off x="1827185" y="4953000"/>
            <a:ext cx="3205266" cy="1392900"/>
          </a:xfrm>
          <a:prstGeom prst="rect">
            <a:avLst/>
          </a:prstGeom>
        </p:spPr>
      </p:pic>
      <p:sp>
        <p:nvSpPr>
          <p:cNvPr id="9" name="Rectangle 3">
            <a:extLst>
              <a:ext uri="{FF2B5EF4-FFF2-40B4-BE49-F238E27FC236}">
                <a16:creationId xmlns:a16="http://schemas.microsoft.com/office/drawing/2014/main" id="{9D48B766-8AC1-BB67-A515-51EAC05D8BE2}"/>
              </a:ext>
            </a:extLst>
          </p:cNvPr>
          <p:cNvSpPr>
            <a:spLocks noChangeArrowheads="1"/>
          </p:cNvSpPr>
          <p:nvPr/>
        </p:nvSpPr>
        <p:spPr bwMode="gray">
          <a:xfrm>
            <a:off x="7846183" y="82304"/>
            <a:ext cx="1234878" cy="359700"/>
          </a:xfrm>
          <a:prstGeom prst="rect">
            <a:avLst/>
          </a:prstGeom>
          <a:solidFill>
            <a:srgbClr val="ED8B00"/>
          </a:solidFill>
          <a:ln w="12700" algn="ctr">
            <a:noFill/>
            <a:miter lim="800000"/>
            <a:headEnd/>
            <a:tailEnd/>
          </a:ln>
        </p:spPr>
        <p:txBody>
          <a:bodyPr wrap="none" lIns="36000" tIns="36000" rIns="0" bIns="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white"/>
                </a:solidFill>
                <a:effectLst/>
                <a:uLnTx/>
                <a:uFillTx/>
                <a:latin typeface="Yu Gothic UI"/>
                <a:ea typeface="Yu Gothic UI"/>
                <a:cs typeface="+mn-cs"/>
                <a:sym typeface="+mn-lt"/>
              </a:rPr>
              <a:t>記入例</a:t>
            </a:r>
            <a:endParaRPr kumimoji="1" lang="en-US" sz="1200" b="1" i="0" u="none" strike="noStrike" kern="1200" cap="none" spc="0" normalizeH="0" baseline="0" noProof="0">
              <a:ln>
                <a:noFill/>
              </a:ln>
              <a:solidFill>
                <a:prstClr val="white"/>
              </a:solidFill>
              <a:effectLst/>
              <a:uLnTx/>
              <a:uFillTx/>
              <a:latin typeface="Yu Gothic UI"/>
              <a:ea typeface="Yu Gothic UI"/>
              <a:cs typeface="+mn-cs"/>
              <a:sym typeface="+mn-lt"/>
            </a:endParaRPr>
          </a:p>
        </p:txBody>
      </p:sp>
    </p:spTree>
    <p:extLst>
      <p:ext uri="{BB962C8B-B14F-4D97-AF65-F5344CB8AC3E}">
        <p14:creationId xmlns:p14="http://schemas.microsoft.com/office/powerpoint/2010/main" val="350110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A0742525-51A0-4FBA-C1E3-A7BC94B67B4E}"/>
              </a:ext>
            </a:extLst>
          </p:cNvPr>
          <p:cNvSpPr>
            <a:spLocks noGrp="1"/>
          </p:cNvSpPr>
          <p:nvPr>
            <p:ph type="sldNum" sz="quarter" idx="11"/>
          </p:nvPr>
        </p:nvSpPr>
        <p:spPr/>
        <p:txBody>
          <a:bodyPr/>
          <a:lstStyle/>
          <a:p>
            <a:fld id="{56E56C22-CD92-4A50-AAD1-E2171E0619BD}" type="slidenum">
              <a:rPr lang="ja-JP" altLang="en-US" smtClean="0"/>
              <a:pPr/>
              <a:t>2</a:t>
            </a:fld>
            <a:endParaRPr lang="ja-JP" altLang="en-US"/>
          </a:p>
        </p:txBody>
      </p:sp>
      <p:sp>
        <p:nvSpPr>
          <p:cNvPr id="3" name="テキスト プレースホルダー 2">
            <a:extLst>
              <a:ext uri="{FF2B5EF4-FFF2-40B4-BE49-F238E27FC236}">
                <a16:creationId xmlns:a16="http://schemas.microsoft.com/office/drawing/2014/main" id="{1FF8F20F-3629-0A3E-9C78-72918DD72C48}"/>
              </a:ext>
            </a:extLst>
          </p:cNvPr>
          <p:cNvSpPr>
            <a:spLocks noGrp="1"/>
          </p:cNvSpPr>
          <p:nvPr>
            <p:ph type="body" sz="quarter" idx="16"/>
          </p:nvPr>
        </p:nvSpPr>
        <p:spPr/>
        <p:txBody>
          <a:bodyPr/>
          <a:lstStyle/>
          <a:p>
            <a:r>
              <a:rPr lang="en-US" altLang="ja-JP">
                <a:latin typeface="+mn-ea"/>
                <a:cs typeface="Calibri" panose="020F0502020204030204" pitchFamily="34" charset="0"/>
                <a:sym typeface="+mj-lt"/>
              </a:rPr>
              <a:t>#1</a:t>
            </a:r>
            <a:r>
              <a:rPr lang="ja-JP" altLang="en-US">
                <a:latin typeface="+mn-ea"/>
                <a:cs typeface="Calibri" panose="020F0502020204030204" pitchFamily="34" charset="0"/>
                <a:sym typeface="+mj-lt"/>
              </a:rPr>
              <a:t>：基礎情報</a:t>
            </a:r>
            <a:endParaRPr lang="en-US" altLang="ja-JP">
              <a:latin typeface="+mn-ea"/>
              <a:cs typeface="Calibri" panose="020F0502020204030204" pitchFamily="34" charset="0"/>
              <a:sym typeface="+mj-lt"/>
            </a:endParaRPr>
          </a:p>
        </p:txBody>
      </p:sp>
      <p:sp>
        <p:nvSpPr>
          <p:cNvPr id="4" name="タイトル 3">
            <a:extLst>
              <a:ext uri="{FF2B5EF4-FFF2-40B4-BE49-F238E27FC236}">
                <a16:creationId xmlns:a16="http://schemas.microsoft.com/office/drawing/2014/main" id="{7FBE18CF-AF61-8A8D-C538-4DE2724C80B1}"/>
              </a:ext>
            </a:extLst>
          </p:cNvPr>
          <p:cNvSpPr>
            <a:spLocks noGrp="1"/>
          </p:cNvSpPr>
          <p:nvPr>
            <p:ph type="title"/>
          </p:nvPr>
        </p:nvSpPr>
        <p:spPr/>
        <p:txBody>
          <a:bodyPr/>
          <a:lstStyle/>
          <a:p>
            <a:r>
              <a:rPr lang="ja-JP" altLang="en-US">
                <a:latin typeface="Calibri" panose="020F0502020204030204" pitchFamily="34" charset="0"/>
                <a:cs typeface="Calibri" panose="020F0502020204030204" pitchFamily="34" charset="0"/>
              </a:rPr>
              <a:t>貴団体</a:t>
            </a:r>
            <a:r>
              <a:rPr lang="ja-JP" altLang="ja-JP">
                <a:latin typeface="Calibri" panose="020F0502020204030204" pitchFamily="34" charset="0"/>
                <a:cs typeface="Calibri" panose="020F0502020204030204" pitchFamily="34" charset="0"/>
              </a:rPr>
              <a:t>の</a:t>
            </a:r>
            <a:r>
              <a:rPr lang="ja-JP" altLang="en-US">
                <a:latin typeface="Calibri" panose="020F0502020204030204" pitchFamily="34" charset="0"/>
                <a:cs typeface="Calibri" panose="020F0502020204030204" pitchFamily="34" charset="0"/>
              </a:rPr>
              <a:t>基礎</a:t>
            </a:r>
            <a:r>
              <a:rPr lang="ja-JP" altLang="ja-JP">
                <a:latin typeface="Calibri" panose="020F0502020204030204" pitchFamily="34" charset="0"/>
                <a:cs typeface="Calibri" panose="020F0502020204030204" pitchFamily="34" charset="0"/>
              </a:rPr>
              <a:t>情報</a:t>
            </a:r>
            <a:r>
              <a:rPr lang="ja-JP" altLang="en-US">
                <a:latin typeface="Calibri" panose="020F0502020204030204" pitchFamily="34" charset="0"/>
                <a:cs typeface="Calibri" panose="020F0502020204030204" pitchFamily="34" charset="0"/>
              </a:rPr>
              <a:t>を簡潔にご記入ください。</a:t>
            </a:r>
            <a:br>
              <a:rPr lang="en-US" altLang="ja-JP">
                <a:latin typeface="Calibri" panose="020F0502020204030204" pitchFamily="34" charset="0"/>
                <a:cs typeface="Calibri" panose="020F0502020204030204" pitchFamily="34" charset="0"/>
              </a:rPr>
            </a:br>
            <a:r>
              <a:rPr lang="ja-JP" altLang="en-US">
                <a:latin typeface="Calibri" panose="020F0502020204030204" pitchFamily="34" charset="0"/>
                <a:cs typeface="Calibri" panose="020F0502020204030204" pitchFamily="34" charset="0"/>
              </a:rPr>
              <a:t>（改行以外のフォーマット変更は不可）</a:t>
            </a:r>
            <a:endParaRPr kumimoji="1" lang="ja-JP" altLang="en-US"/>
          </a:p>
        </p:txBody>
      </p:sp>
      <p:graphicFrame>
        <p:nvGraphicFramePr>
          <p:cNvPr id="6" name="表 5">
            <a:extLst>
              <a:ext uri="{FF2B5EF4-FFF2-40B4-BE49-F238E27FC236}">
                <a16:creationId xmlns:a16="http://schemas.microsoft.com/office/drawing/2014/main" id="{2D6601CF-303C-2D94-AB42-1670549A481B}"/>
              </a:ext>
            </a:extLst>
          </p:cNvPr>
          <p:cNvGraphicFramePr>
            <a:graphicFrameLocks noGrp="1"/>
          </p:cNvGraphicFramePr>
          <p:nvPr>
            <p:extLst>
              <p:ext uri="{D42A27DB-BD31-4B8C-83A1-F6EECF244321}">
                <p14:modId xmlns:p14="http://schemas.microsoft.com/office/powerpoint/2010/main" val="4098234553"/>
              </p:ext>
            </p:extLst>
          </p:nvPr>
        </p:nvGraphicFramePr>
        <p:xfrm>
          <a:off x="190501" y="1011149"/>
          <a:ext cx="8797142" cy="5576847"/>
        </p:xfrm>
        <a:graphic>
          <a:graphicData uri="http://schemas.openxmlformats.org/drawingml/2006/table">
            <a:tbl>
              <a:tblPr firstRow="1" bandRow="1">
                <a:tableStyleId>{5C22544A-7EE6-4342-B048-85BDC9FD1C3A}</a:tableStyleId>
              </a:tblPr>
              <a:tblGrid>
                <a:gridCol w="350519">
                  <a:extLst>
                    <a:ext uri="{9D8B030D-6E8A-4147-A177-3AD203B41FA5}">
                      <a16:colId xmlns:a16="http://schemas.microsoft.com/office/drawing/2014/main" val="755741673"/>
                    </a:ext>
                  </a:extLst>
                </a:gridCol>
                <a:gridCol w="1920240">
                  <a:extLst>
                    <a:ext uri="{9D8B030D-6E8A-4147-A177-3AD203B41FA5}">
                      <a16:colId xmlns:a16="http://schemas.microsoft.com/office/drawing/2014/main" val="1423111168"/>
                    </a:ext>
                  </a:extLst>
                </a:gridCol>
                <a:gridCol w="6526383">
                  <a:extLst>
                    <a:ext uri="{9D8B030D-6E8A-4147-A177-3AD203B41FA5}">
                      <a16:colId xmlns:a16="http://schemas.microsoft.com/office/drawing/2014/main" val="2776404683"/>
                    </a:ext>
                  </a:extLst>
                </a:gridCol>
              </a:tblGrid>
              <a:tr h="516007">
                <a:tc>
                  <a:txBody>
                    <a:bodyPr/>
                    <a:lstStyle/>
                    <a:p>
                      <a:pPr algn="ctr"/>
                      <a:r>
                        <a:rPr kumimoji="1" lang="en-US" altLang="ja-JP" sz="1400" b="1">
                          <a:latin typeface="+mn-ea"/>
                          <a:ea typeface="+mn-ea"/>
                        </a:rPr>
                        <a:t>#</a:t>
                      </a:r>
                      <a:endParaRPr kumimoji="1" lang="ja-JP" altLang="en-US" sz="1400" b="1">
                        <a:latin typeface="+mn-ea"/>
                        <a:ea typeface="+mn-ea"/>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tx1"/>
                    </a:solidFill>
                  </a:tcPr>
                </a:tc>
                <a:tc>
                  <a:txBody>
                    <a:bodyPr/>
                    <a:lstStyle/>
                    <a:p>
                      <a:pPr algn="ctr"/>
                      <a:r>
                        <a:rPr kumimoji="1" lang="ja-JP" altLang="en-US" sz="1400" b="1">
                          <a:latin typeface="+mn-ea"/>
                          <a:ea typeface="+mn-ea"/>
                        </a:rPr>
                        <a:t>項目</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tx1"/>
                    </a:solidFill>
                  </a:tcPr>
                </a:tc>
                <a:tc>
                  <a:txBody>
                    <a:bodyPr/>
                    <a:lstStyle/>
                    <a:p>
                      <a:pPr algn="ctr"/>
                      <a:r>
                        <a:rPr kumimoji="1" lang="ja-JP" altLang="en-US" sz="1400" b="1">
                          <a:latin typeface="+mn-ea"/>
                          <a:ea typeface="+mn-ea"/>
                        </a:rPr>
                        <a:t>記入欄</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tx1"/>
                    </a:solidFill>
                  </a:tcPr>
                </a:tc>
                <a:extLst>
                  <a:ext uri="{0D108BD9-81ED-4DB2-BD59-A6C34878D82A}">
                    <a16:rowId xmlns:a16="http://schemas.microsoft.com/office/drawing/2014/main" val="316583741"/>
                  </a:ext>
                </a:extLst>
              </a:tr>
              <a:tr h="506084">
                <a:tc>
                  <a:txBody>
                    <a:bodyPr/>
                    <a:lstStyle/>
                    <a:p>
                      <a:pPr algn="ctr"/>
                      <a:r>
                        <a:rPr kumimoji="1" lang="en-US" altLang="ja-JP" sz="1400" b="1">
                          <a:latin typeface="+mn-ea"/>
                          <a:ea typeface="+mn-ea"/>
                        </a:rPr>
                        <a:t>1</a:t>
                      </a:r>
                      <a:endParaRPr kumimoji="1" lang="ja-JP" altLang="en-US" sz="1400" b="1">
                        <a:latin typeface="+mn-ea"/>
                        <a:ea typeface="+mn-ea"/>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kumimoji="1" lang="ja-JP" altLang="en-US" sz="1400" b="1">
                          <a:latin typeface="+mn-ea"/>
                          <a:ea typeface="+mn-ea"/>
                        </a:rPr>
                        <a:t>自治体名</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marR="0" lvl="0" indent="0" algn="l" defTabSz="742923" rtl="0" eaLnBrk="1" fontAlgn="auto" latinLnBrk="0" hangingPunct="1">
                        <a:lnSpc>
                          <a:spcPct val="100000"/>
                        </a:lnSpc>
                        <a:spcBef>
                          <a:spcPts val="0"/>
                        </a:spcBef>
                        <a:spcAft>
                          <a:spcPts val="0"/>
                        </a:spcAft>
                        <a:buClrTx/>
                        <a:buSzTx/>
                        <a:buFontTx/>
                        <a:buNone/>
                        <a:tabLst/>
                        <a:defRPr/>
                      </a:pPr>
                      <a:r>
                        <a:rPr lang="ja-JP" altLang="en-US" sz="1200" kern="100">
                          <a:effectLst/>
                          <a:latin typeface="+mn-ea"/>
                          <a:ea typeface="+mn-ea"/>
                          <a:cs typeface="Times New Roman" panose="02020603050405020304" pitchFamily="18" charset="0"/>
                        </a:rPr>
                        <a:t>貴団体の主体となる自治体名を記載してください</a:t>
                      </a:r>
                      <a:endParaRPr lang="ja-JP" altLang="ja-JP" sz="1200" kern="100">
                        <a:effectLst/>
                        <a:latin typeface="+mn-ea"/>
                        <a:ea typeface="+mn-ea"/>
                        <a:cs typeface="Times New Roman" panose="02020603050405020304" pitchFamily="18"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40950237"/>
                  </a:ext>
                </a:extLst>
              </a:tr>
              <a:tr h="506084">
                <a:tc>
                  <a:txBody>
                    <a:bodyPr/>
                    <a:lstStyle/>
                    <a:p>
                      <a:pPr algn="ctr"/>
                      <a:r>
                        <a:rPr kumimoji="1" lang="en-US" altLang="ja-JP" sz="1400" b="1">
                          <a:latin typeface="+mn-ea"/>
                          <a:ea typeface="+mn-ea"/>
                        </a:rPr>
                        <a:t>2</a:t>
                      </a:r>
                      <a:endParaRPr kumimoji="1" lang="ja-JP" altLang="en-US" sz="1400" b="1">
                        <a:latin typeface="+mn-ea"/>
                        <a:ea typeface="+mn-ea"/>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90564" rtl="0" eaLnBrk="1" fontAlgn="auto" latinLnBrk="0" hangingPunct="1">
                        <a:lnSpc>
                          <a:spcPct val="107000"/>
                        </a:lnSpc>
                        <a:spcBef>
                          <a:spcPct val="0"/>
                        </a:spcBef>
                        <a:spcAft>
                          <a:spcPts val="300"/>
                        </a:spcAft>
                        <a:buClrTx/>
                        <a:buSzTx/>
                        <a:buFont typeface="Yu Gothic UI" panose="020B0500000000000000" pitchFamily="50" charset="-128"/>
                        <a:buNone/>
                        <a:defRPr/>
                      </a:pPr>
                      <a:r>
                        <a:rPr kumimoji="1" lang="ja-JP" altLang="en-US" sz="1400" b="1">
                          <a:solidFill>
                            <a:schemeClr val="tx1"/>
                          </a:solidFill>
                          <a:latin typeface="+mn-ea"/>
                          <a:ea typeface="+mn-ea"/>
                        </a:rPr>
                        <a:t>所属部署</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742923" rtl="0" eaLnBrk="1" fontAlgn="auto" latinLnBrk="0" hangingPunct="1">
                        <a:lnSpc>
                          <a:spcPct val="100000"/>
                        </a:lnSpc>
                        <a:spcBef>
                          <a:spcPts val="0"/>
                        </a:spcBef>
                        <a:spcAft>
                          <a:spcPts val="0"/>
                        </a:spcAft>
                        <a:buClrTx/>
                        <a:buSzTx/>
                        <a:buFontTx/>
                        <a:buNone/>
                        <a:tabLst/>
                        <a:defRPr/>
                      </a:pPr>
                      <a:r>
                        <a:rPr kumimoji="1" lang="ja-JP" altLang="en-US" sz="1200" kern="100">
                          <a:solidFill>
                            <a:schemeClr val="tx1"/>
                          </a:solidFill>
                          <a:effectLst/>
                          <a:latin typeface="+mn-ea"/>
                          <a:ea typeface="+mn-ea"/>
                          <a:cs typeface="Times New Roman" panose="02020603050405020304" pitchFamily="18" charset="0"/>
                        </a:rPr>
                        <a:t>自治体の連絡窓口となる部署名を記載してください</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89912005"/>
                  </a:ext>
                </a:extLst>
              </a:tr>
              <a:tr h="506084">
                <a:tc>
                  <a:txBody>
                    <a:bodyPr/>
                    <a:lstStyle/>
                    <a:p>
                      <a:pPr algn="ctr"/>
                      <a:r>
                        <a:rPr kumimoji="1" lang="en-US" altLang="ja-JP" sz="1400" b="1">
                          <a:latin typeface="+mn-ea"/>
                          <a:ea typeface="+mn-ea"/>
                        </a:rPr>
                        <a:t>3</a:t>
                      </a:r>
                      <a:endParaRPr kumimoji="1" lang="ja-JP" altLang="en-US" sz="1400" b="1">
                        <a:latin typeface="+mn-ea"/>
                        <a:ea typeface="+mn-ea"/>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ctr">
                        <a:lnSpc>
                          <a:spcPct val="107000"/>
                        </a:lnSpc>
                        <a:spcAft>
                          <a:spcPts val="300"/>
                        </a:spcAft>
                        <a:buFont typeface="Yu Gothic UI" panose="020B0500000000000000" pitchFamily="50" charset="-128"/>
                        <a:buNone/>
                      </a:pPr>
                      <a:r>
                        <a:rPr lang="ja-JP" altLang="en-US" sz="1400" b="1" kern="100">
                          <a:solidFill>
                            <a:schemeClr val="tx1"/>
                          </a:solidFill>
                          <a:effectLst/>
                          <a:latin typeface="+mn-ea"/>
                          <a:ea typeface="+mn-ea"/>
                          <a:cs typeface="Arial" pitchFamily="34" charset="0"/>
                        </a:rPr>
                        <a:t>担当者氏名（役職）</a:t>
                      </a:r>
                      <a:endParaRPr lang="en-US" altLang="ja-JP" sz="1400" b="1" kern="100">
                        <a:solidFill>
                          <a:schemeClr val="tx1"/>
                        </a:solidFill>
                        <a:effectLst/>
                        <a:latin typeface="+mn-ea"/>
                        <a:ea typeface="+mn-ea"/>
                        <a:cs typeface="Arial" pitchFamily="34" charset="0"/>
                      </a:endParaRPr>
                    </a:p>
                    <a:p>
                      <a:pPr marL="0" indent="0" algn="ctr">
                        <a:lnSpc>
                          <a:spcPct val="107000"/>
                        </a:lnSpc>
                        <a:spcAft>
                          <a:spcPts val="300"/>
                        </a:spcAft>
                        <a:buFont typeface="Yu Gothic UI" panose="020B0500000000000000" pitchFamily="50" charset="-128"/>
                        <a:buNone/>
                      </a:pPr>
                      <a:r>
                        <a:rPr lang="en-US" altLang="ja-JP" sz="1000" b="1" kern="100">
                          <a:solidFill>
                            <a:schemeClr val="tx1"/>
                          </a:solidFill>
                          <a:effectLst/>
                          <a:latin typeface="+mn-ea"/>
                          <a:ea typeface="+mn-ea"/>
                          <a:cs typeface="Arial" pitchFamily="34" charset="0"/>
                        </a:rPr>
                        <a:t>※</a:t>
                      </a:r>
                      <a:r>
                        <a:rPr lang="ja-JP" altLang="en-US" sz="1000" b="1" kern="100">
                          <a:solidFill>
                            <a:schemeClr val="tx1"/>
                          </a:solidFill>
                          <a:effectLst/>
                          <a:latin typeface="+mn-ea"/>
                          <a:ea typeface="+mn-ea"/>
                          <a:cs typeface="Arial" pitchFamily="34" charset="0"/>
                        </a:rPr>
                        <a:t>代表連絡窓口</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742923" rtl="0" eaLnBrk="1" fontAlgn="auto" latinLnBrk="0" hangingPunct="1">
                        <a:lnSpc>
                          <a:spcPct val="100000"/>
                        </a:lnSpc>
                        <a:spcBef>
                          <a:spcPts val="0"/>
                        </a:spcBef>
                        <a:spcAft>
                          <a:spcPts val="0"/>
                        </a:spcAft>
                        <a:buClrTx/>
                        <a:buSzTx/>
                        <a:buFontTx/>
                        <a:buNone/>
                        <a:tabLst/>
                        <a:defRPr/>
                      </a:pPr>
                      <a:r>
                        <a:rPr kumimoji="1" lang="ja-JP" altLang="en-US" sz="1200" kern="100">
                          <a:solidFill>
                            <a:schemeClr val="tx1"/>
                          </a:solidFill>
                          <a:effectLst/>
                          <a:latin typeface="+mn-ea"/>
                          <a:ea typeface="+mn-ea"/>
                          <a:cs typeface="Times New Roman" panose="02020603050405020304" pitchFamily="18" charset="0"/>
                        </a:rPr>
                        <a:t>本事業における貴団体の連絡担当者の氏名（役職）等を記載してください</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85591628"/>
                  </a:ext>
                </a:extLst>
              </a:tr>
              <a:tr h="506084">
                <a:tc>
                  <a:txBody>
                    <a:bodyPr/>
                    <a:lstStyle/>
                    <a:p>
                      <a:pPr algn="ctr"/>
                      <a:r>
                        <a:rPr kumimoji="1" lang="en-US" altLang="ja-JP" sz="1400" b="1">
                          <a:latin typeface="+mn-ea"/>
                          <a:ea typeface="+mn-ea"/>
                        </a:rPr>
                        <a:t>4</a:t>
                      </a:r>
                      <a:endParaRPr kumimoji="1" lang="ja-JP" altLang="en-US" sz="1400" b="1">
                        <a:latin typeface="+mn-ea"/>
                        <a:ea typeface="+mn-ea"/>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90564" rtl="0" eaLnBrk="1" fontAlgn="auto" latinLnBrk="0" hangingPunct="1">
                        <a:lnSpc>
                          <a:spcPct val="107000"/>
                        </a:lnSpc>
                        <a:spcBef>
                          <a:spcPts val="0"/>
                        </a:spcBef>
                        <a:spcAft>
                          <a:spcPts val="300"/>
                        </a:spcAft>
                        <a:buClrTx/>
                        <a:buSzTx/>
                        <a:buFont typeface="Yu Gothic UI" panose="020B0500000000000000" pitchFamily="50" charset="-128"/>
                        <a:buNone/>
                        <a:tabLst/>
                        <a:defRPr/>
                      </a:pPr>
                      <a:r>
                        <a:rPr lang="ja-JP" altLang="en-US" sz="1400" b="1" kern="100">
                          <a:solidFill>
                            <a:schemeClr val="tx1"/>
                          </a:solidFill>
                          <a:effectLst/>
                          <a:latin typeface="+mn-ea"/>
                          <a:ea typeface="+mn-ea"/>
                          <a:cs typeface="Arial" pitchFamily="34" charset="0"/>
                        </a:rPr>
                        <a:t>担当者メールアドレス</a:t>
                      </a:r>
                      <a:endParaRPr lang="en-US" altLang="ja-JP" sz="1400" b="1" kern="100">
                        <a:solidFill>
                          <a:schemeClr val="tx1"/>
                        </a:solidFill>
                        <a:effectLst/>
                        <a:latin typeface="+mn-ea"/>
                        <a:ea typeface="+mn-ea"/>
                        <a:cs typeface="Arial" pitchFamily="34" charset="0"/>
                      </a:endParaRPr>
                    </a:p>
                  </a:txBody>
                  <a:tcPr marL="72000" marR="72000" marT="72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200">
                          <a:latin typeface="+mn-ea"/>
                          <a:ea typeface="+mn-ea"/>
                        </a:rPr>
                        <a:t>同上</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01649497"/>
                  </a:ext>
                </a:extLst>
              </a:tr>
              <a:tr h="506084">
                <a:tc>
                  <a:txBody>
                    <a:bodyPr/>
                    <a:lstStyle/>
                    <a:p>
                      <a:pPr algn="ctr"/>
                      <a:r>
                        <a:rPr kumimoji="1" lang="en-US" altLang="ja-JP" sz="1400" b="1">
                          <a:latin typeface="+mn-ea"/>
                          <a:ea typeface="+mn-ea"/>
                        </a:rPr>
                        <a:t>5</a:t>
                      </a:r>
                      <a:endParaRPr kumimoji="1" lang="ja-JP" altLang="en-US" sz="1400" b="1">
                        <a:latin typeface="+mn-ea"/>
                        <a:ea typeface="+mn-ea"/>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ctr">
                        <a:lnSpc>
                          <a:spcPct val="107000"/>
                        </a:lnSpc>
                        <a:spcAft>
                          <a:spcPts val="300"/>
                        </a:spcAft>
                        <a:buFont typeface="Yu Gothic UI" panose="020B0500000000000000" pitchFamily="50" charset="-128"/>
                        <a:buNone/>
                      </a:pPr>
                      <a:r>
                        <a:rPr lang="ja-JP" altLang="en-US" sz="1400" b="1" kern="100">
                          <a:solidFill>
                            <a:schemeClr val="tx1"/>
                          </a:solidFill>
                          <a:effectLst/>
                          <a:latin typeface="+mn-ea"/>
                          <a:ea typeface="+mn-ea"/>
                          <a:cs typeface="Arial" pitchFamily="34" charset="0"/>
                        </a:rPr>
                        <a:t>担当者電話番号</a:t>
                      </a:r>
                      <a:endParaRPr lang="en-US" altLang="ja-JP" sz="1400" b="1" kern="100">
                        <a:solidFill>
                          <a:schemeClr val="tx1"/>
                        </a:solidFill>
                        <a:effectLst/>
                        <a:latin typeface="+mn-ea"/>
                        <a:ea typeface="+mn-ea"/>
                        <a:cs typeface="Arial" pitchFamily="34" charset="0"/>
                      </a:endParaRPr>
                    </a:p>
                  </a:txBody>
                  <a:tcPr marL="72000" marR="72000" marT="72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200">
                          <a:latin typeface="+mn-ea"/>
                          <a:ea typeface="+mn-ea"/>
                        </a:rPr>
                        <a:t>同上</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27932931"/>
                  </a:ext>
                </a:extLst>
              </a:tr>
              <a:tr h="506084">
                <a:tc>
                  <a:txBody>
                    <a:bodyPr/>
                    <a:lstStyle/>
                    <a:p>
                      <a:pPr algn="ctr"/>
                      <a:r>
                        <a:rPr kumimoji="1" lang="en-US" altLang="ja-JP" sz="1400" b="1">
                          <a:latin typeface="+mn-ea"/>
                          <a:ea typeface="+mn-ea"/>
                        </a:rPr>
                        <a:t>6</a:t>
                      </a:r>
                      <a:endParaRPr kumimoji="1" lang="ja-JP" altLang="en-US" sz="1400" b="1">
                        <a:latin typeface="+mn-ea"/>
                        <a:ea typeface="+mn-ea"/>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400" b="1">
                          <a:latin typeface="+mn-ea"/>
                          <a:ea typeface="+mn-ea"/>
                        </a:rPr>
                        <a:t>自治体ホームページ</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ja-JP" altLang="en-US" sz="1200" kern="100">
                          <a:effectLst/>
                          <a:latin typeface="+mn-ea"/>
                          <a:ea typeface="+mn-ea"/>
                          <a:cs typeface="Times New Roman" panose="02020603050405020304" pitchFamily="18" charset="0"/>
                        </a:rPr>
                        <a:t>貴団体の主体となる自治体の</a:t>
                      </a:r>
                      <a:r>
                        <a:rPr kumimoji="1" lang="ja-JP" altLang="ja-JP" sz="1200" b="0" i="0" kern="1200">
                          <a:solidFill>
                            <a:schemeClr val="tx1"/>
                          </a:solidFill>
                          <a:effectLst/>
                          <a:latin typeface="+mn-ea"/>
                          <a:ea typeface="+mn-ea"/>
                          <a:cs typeface="+mn-cs"/>
                        </a:rPr>
                        <a:t>ホームページ等があればURL等を記載してください</a:t>
                      </a:r>
                      <a:endParaRPr kumimoji="1" lang="ja-JP" altLang="en-US" sz="1200">
                        <a:solidFill>
                          <a:schemeClr val="tx1"/>
                        </a:solidFill>
                        <a:latin typeface="+mn-ea"/>
                        <a:ea typeface="+mn-ea"/>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24160872"/>
                  </a:ext>
                </a:extLst>
              </a:tr>
              <a:tr h="506084">
                <a:tc>
                  <a:txBody>
                    <a:bodyPr/>
                    <a:lstStyle/>
                    <a:p>
                      <a:pPr algn="ctr"/>
                      <a:r>
                        <a:rPr kumimoji="1" lang="en-US" altLang="ja-JP" sz="1400" b="1">
                          <a:latin typeface="+mn-ea"/>
                          <a:ea typeface="+mn-ea"/>
                        </a:rPr>
                        <a:t>7</a:t>
                      </a:r>
                      <a:endParaRPr kumimoji="1" lang="ja-JP" altLang="en-US" sz="1400" b="1">
                        <a:latin typeface="+mn-ea"/>
                        <a:ea typeface="+mn-ea"/>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400" b="1">
                          <a:latin typeface="+mn-ea"/>
                          <a:ea typeface="+mn-ea"/>
                        </a:rPr>
                        <a:t>対象地域人口</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200">
                          <a:latin typeface="+mn-ea"/>
                          <a:ea typeface="+mn-ea"/>
                        </a:rPr>
                        <a:t>シートに記載の取組テーマを展開する想定の人口情報について記載してください</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33839726"/>
                  </a:ext>
                </a:extLst>
              </a:tr>
              <a:tr h="506084">
                <a:tc>
                  <a:txBody>
                    <a:bodyPr/>
                    <a:lstStyle/>
                    <a:p>
                      <a:pPr algn="ctr"/>
                      <a:r>
                        <a:rPr kumimoji="1" lang="en-US" altLang="ja-JP" sz="1400" b="1">
                          <a:latin typeface="+mn-ea"/>
                          <a:ea typeface="+mn-ea"/>
                        </a:rPr>
                        <a:t>8</a:t>
                      </a:r>
                      <a:endParaRPr kumimoji="1" lang="ja-JP" altLang="en-US" sz="1400" b="1">
                        <a:latin typeface="+mn-ea"/>
                        <a:ea typeface="+mn-ea"/>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400" b="1">
                          <a:latin typeface="+mn-ea"/>
                          <a:ea typeface="+mn-ea"/>
                        </a:rPr>
                        <a:t>対象地域範囲</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742923" rtl="0" eaLnBrk="1" fontAlgn="auto" latinLnBrk="0" hangingPunct="1">
                        <a:lnSpc>
                          <a:spcPct val="100000"/>
                        </a:lnSpc>
                        <a:spcBef>
                          <a:spcPts val="0"/>
                        </a:spcBef>
                        <a:spcAft>
                          <a:spcPts val="0"/>
                        </a:spcAft>
                        <a:buClrTx/>
                        <a:buSzTx/>
                        <a:buFontTx/>
                        <a:buNone/>
                        <a:tabLst/>
                        <a:defRPr/>
                      </a:pPr>
                      <a:r>
                        <a:rPr kumimoji="1" lang="ja-JP" altLang="en-US" sz="1200">
                          <a:latin typeface="+mn-ea"/>
                          <a:ea typeface="+mn-ea"/>
                        </a:rPr>
                        <a:t>シートに記載の取組テーマを展開する想定の地域情報について記載してください</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28265533"/>
                  </a:ext>
                </a:extLst>
              </a:tr>
              <a:tr h="506084">
                <a:tc>
                  <a:txBody>
                    <a:bodyPr/>
                    <a:lstStyle/>
                    <a:p>
                      <a:pPr algn="ctr"/>
                      <a:r>
                        <a:rPr kumimoji="1" lang="en-US" altLang="ja-JP" sz="1400" b="1">
                          <a:latin typeface="+mn-ea"/>
                          <a:ea typeface="+mn-ea"/>
                        </a:rPr>
                        <a:t>9</a:t>
                      </a:r>
                      <a:endParaRPr kumimoji="1" lang="ja-JP" altLang="en-US" sz="1400" b="1">
                        <a:latin typeface="+mn-ea"/>
                        <a:ea typeface="+mn-ea"/>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400" b="1">
                          <a:latin typeface="+mn-ea"/>
                          <a:ea typeface="+mn-ea"/>
                        </a:rPr>
                        <a:t>関連行政計画</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200">
                          <a:latin typeface="+mn-ea"/>
                          <a:ea typeface="+mn-ea"/>
                        </a:rPr>
                        <a:t>シートに記載の取組テーマに関連する</a:t>
                      </a:r>
                      <a:r>
                        <a:rPr lang="ja-JP" altLang="en-US" sz="1200" kern="100">
                          <a:effectLst/>
                          <a:latin typeface="+mn-ea"/>
                          <a:ea typeface="+mn-ea"/>
                          <a:cs typeface="Times New Roman" panose="02020603050405020304" pitchFamily="18" charset="0"/>
                        </a:rPr>
                        <a:t>貴団体の行政計画一覧について記載してください</a:t>
                      </a:r>
                      <a:endParaRPr kumimoji="1" lang="ja-JP" altLang="en-US" sz="1200">
                        <a:latin typeface="+mn-ea"/>
                        <a:ea typeface="+mn-ea"/>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76729484"/>
                  </a:ext>
                </a:extLst>
              </a:tr>
              <a:tr h="506084">
                <a:tc>
                  <a:txBody>
                    <a:bodyPr/>
                    <a:lstStyle/>
                    <a:p>
                      <a:pPr algn="ctr"/>
                      <a:r>
                        <a:rPr kumimoji="1" lang="en-US" altLang="ja-JP" sz="1400" b="1">
                          <a:latin typeface="+mn-ea"/>
                          <a:ea typeface="+mn-ea"/>
                        </a:rPr>
                        <a:t>10</a:t>
                      </a:r>
                      <a:endParaRPr kumimoji="1" lang="ja-JP" altLang="en-US" sz="1400" b="1">
                        <a:latin typeface="+mn-ea"/>
                        <a:ea typeface="+mn-ea"/>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400" b="1">
                          <a:latin typeface="+mn-ea"/>
                          <a:ea typeface="+mn-ea"/>
                        </a:rPr>
                        <a:t>主な連携予定主体</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200">
                          <a:latin typeface="+mn-ea"/>
                          <a:ea typeface="+mn-ea"/>
                        </a:rPr>
                        <a:t>シートに記載の取組テーマに連携して取組む想定の組織一覧について記載してください</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74719760"/>
                  </a:ext>
                </a:extLst>
              </a:tr>
            </a:tbl>
          </a:graphicData>
        </a:graphic>
      </p:graphicFrame>
      <p:sp>
        <p:nvSpPr>
          <p:cNvPr id="10" name="Rectangle 3">
            <a:extLst>
              <a:ext uri="{FF2B5EF4-FFF2-40B4-BE49-F238E27FC236}">
                <a16:creationId xmlns:a16="http://schemas.microsoft.com/office/drawing/2014/main" id="{0149F6BA-D85F-34A6-E0DA-A8CA31161794}"/>
              </a:ext>
            </a:extLst>
          </p:cNvPr>
          <p:cNvSpPr>
            <a:spLocks noChangeArrowheads="1"/>
          </p:cNvSpPr>
          <p:nvPr/>
        </p:nvSpPr>
        <p:spPr bwMode="gray">
          <a:xfrm>
            <a:off x="8077199" y="152400"/>
            <a:ext cx="910443" cy="604838"/>
          </a:xfrm>
          <a:prstGeom prst="rect">
            <a:avLst/>
          </a:prstGeom>
          <a:solidFill>
            <a:schemeClr val="bg1"/>
          </a:solidFill>
          <a:ln w="12700" algn="ctr">
            <a:solidFill>
              <a:schemeClr val="tx2"/>
            </a:solidFill>
            <a:miter lim="800000"/>
            <a:headEnd/>
            <a:tailEnd/>
          </a:ln>
        </p:spPr>
        <p:txBody>
          <a:bodyPr wrap="none" lIns="36000" tIns="36000" rIns="0" bIns="0" anchor="t"/>
          <a:lstStyle/>
          <a:p>
            <a:pPr>
              <a:defRPr/>
            </a:pPr>
            <a:r>
              <a:rPr lang="ja-JP" altLang="en-US" sz="700">
                <a:latin typeface="Calibri" panose="020F0502020204030204" pitchFamily="34" charset="0"/>
                <a:cs typeface="Calibri" panose="020F0502020204030204" pitchFamily="34" charset="0"/>
                <a:sym typeface="+mn-lt"/>
              </a:rPr>
              <a:t>事務局使用欄</a:t>
            </a:r>
            <a:endParaRPr lang="en-US" altLang="ja-JP" sz="700">
              <a:latin typeface="Calibri" panose="020F0502020204030204" pitchFamily="34" charset="0"/>
              <a:ea typeface="Calibri" panose="020F0502020204030204" pitchFamily="34" charset="0"/>
              <a:cs typeface="Calibri" panose="020F0502020204030204" pitchFamily="34" charset="0"/>
              <a:sym typeface="+mn-lt"/>
            </a:endParaRPr>
          </a:p>
          <a:p>
            <a:pPr algn="ctr">
              <a:defRPr/>
            </a:pPr>
            <a:endParaRPr lang="en-US" sz="1050">
              <a:latin typeface="Calibri" panose="020F0502020204030204" pitchFamily="34" charset="0"/>
              <a:ea typeface="Calibri" panose="020F0502020204030204" pitchFamily="34" charset="0"/>
              <a:cs typeface="Calibri" panose="020F0502020204030204" pitchFamily="34" charset="0"/>
              <a:sym typeface="+mn-lt"/>
            </a:endParaRPr>
          </a:p>
        </p:txBody>
      </p:sp>
    </p:spTree>
    <p:extLst>
      <p:ext uri="{BB962C8B-B14F-4D97-AF65-F5344CB8AC3E}">
        <p14:creationId xmlns:p14="http://schemas.microsoft.com/office/powerpoint/2010/main" val="16537161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14191-10FA-E414-6CF5-FB3A6180FD79}"/>
            </a:ext>
          </a:extLst>
        </p:cNvPr>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2F458A1E-11A5-51A4-F050-9D8BC32EFB9C}"/>
              </a:ext>
            </a:extLst>
          </p:cNvPr>
          <p:cNvSpPr>
            <a:spLocks noGrp="1"/>
          </p:cNvSpPr>
          <p:nvPr>
            <p:ph type="body" sz="quarter" idx="16"/>
          </p:nvPr>
        </p:nvSpPr>
        <p:spPr/>
        <p:txBody>
          <a:bodyPr/>
          <a:lstStyle/>
          <a:p>
            <a:r>
              <a:rPr lang="en-US" altLang="ja-JP">
                <a:latin typeface="+mn-ea"/>
                <a:cs typeface="Calibri" panose="020F0502020204030204" pitchFamily="34" charset="0"/>
                <a:sym typeface="+mj-lt"/>
              </a:rPr>
              <a:t>#7</a:t>
            </a:r>
            <a:r>
              <a:rPr lang="ja-JP" altLang="en-US">
                <a:latin typeface="+mn-ea"/>
                <a:cs typeface="Calibri" panose="020F0502020204030204" pitchFamily="34" charset="0"/>
                <a:sym typeface="+mj-lt"/>
              </a:rPr>
              <a:t>：</a:t>
            </a:r>
            <a:r>
              <a:rPr lang="ja-JP" altLang="en-US">
                <a:latin typeface="+mn-ea"/>
                <a:cs typeface="Calibri" panose="020F0502020204030204" pitchFamily="34" charset="0"/>
                <a:sym typeface="+mn-lt"/>
              </a:rPr>
              <a:t>事務局に求める支援事項</a:t>
            </a:r>
            <a:endParaRPr lang="ja-JP" altLang="en-US">
              <a:latin typeface="+mn-ea"/>
              <a:cs typeface="Calibri" panose="020F0502020204030204" pitchFamily="34" charset="0"/>
            </a:endParaRPr>
          </a:p>
        </p:txBody>
      </p:sp>
      <p:sp>
        <p:nvSpPr>
          <p:cNvPr id="4" name="タイトル 3">
            <a:extLst>
              <a:ext uri="{FF2B5EF4-FFF2-40B4-BE49-F238E27FC236}">
                <a16:creationId xmlns:a16="http://schemas.microsoft.com/office/drawing/2014/main" id="{D145B8DF-D2FD-BD21-BB5C-CA088F22EDCC}"/>
              </a:ext>
            </a:extLst>
          </p:cNvPr>
          <p:cNvSpPr>
            <a:spLocks noGrp="1"/>
          </p:cNvSpPr>
          <p:nvPr>
            <p:ph type="title"/>
          </p:nvPr>
        </p:nvSpPr>
        <p:spPr/>
        <p:txBody>
          <a:bodyPr/>
          <a:lstStyle/>
          <a:p>
            <a:r>
              <a:rPr lang="en-US" altLang="ja-JP">
                <a:latin typeface="+mn-ea"/>
                <a:cs typeface="Calibri" panose="020F0502020204030204" pitchFamily="34" charset="0"/>
              </a:rPr>
              <a:t>#6</a:t>
            </a:r>
            <a:r>
              <a:rPr lang="ja-JP" altLang="en-US">
                <a:latin typeface="+mn-ea"/>
                <a:cs typeface="Calibri" panose="020F0502020204030204" pitchFamily="34" charset="0"/>
              </a:rPr>
              <a:t>で整理した</a:t>
            </a:r>
            <a:r>
              <a:rPr lang="ja-JP" altLang="en-US">
                <a:latin typeface="+mn-ea"/>
                <a:cs typeface="Calibri" panose="020F0502020204030204" pitchFamily="34" charset="0"/>
                <a:sym typeface="+mn-lt"/>
              </a:rPr>
              <a:t>本事業で想定する取組・検討テーマを実践する際に、事務局に依頼・連携・相談したい事項について、</a:t>
            </a:r>
            <a:br>
              <a:rPr lang="en-US" altLang="ja-JP">
                <a:latin typeface="+mn-ea"/>
                <a:cs typeface="Calibri" panose="020F0502020204030204" pitchFamily="34" charset="0"/>
                <a:sym typeface="+mn-lt"/>
              </a:rPr>
            </a:br>
            <a:r>
              <a:rPr lang="ja-JP" altLang="en-US">
                <a:latin typeface="+mn-ea"/>
                <a:cs typeface="Calibri" panose="020F0502020204030204" pitchFamily="34" charset="0"/>
                <a:sym typeface="+mn-lt"/>
              </a:rPr>
              <a:t>応募時点で確定していることがあれば、</a:t>
            </a:r>
            <a:r>
              <a:rPr lang="ja-JP" altLang="en-US">
                <a:latin typeface="+mn-ea"/>
                <a:cs typeface="Calibri" panose="020F0502020204030204" pitchFamily="34" charset="0"/>
              </a:rPr>
              <a:t>可能な限り明確にご記載ください。 </a:t>
            </a:r>
            <a:endParaRPr kumimoji="1" lang="ja-JP" altLang="en-US"/>
          </a:p>
        </p:txBody>
      </p:sp>
      <p:sp>
        <p:nvSpPr>
          <p:cNvPr id="12" name="正方形/長方形 11">
            <a:extLst>
              <a:ext uri="{FF2B5EF4-FFF2-40B4-BE49-F238E27FC236}">
                <a16:creationId xmlns:a16="http://schemas.microsoft.com/office/drawing/2014/main" id="{731B6BA1-2376-2F3B-4360-D994D946721E}"/>
              </a:ext>
            </a:extLst>
          </p:cNvPr>
          <p:cNvSpPr/>
          <p:nvPr/>
        </p:nvSpPr>
        <p:spPr bwMode="gray">
          <a:xfrm>
            <a:off x="409050" y="2338204"/>
            <a:ext cx="324447" cy="852706"/>
          </a:xfrm>
          <a:prstGeom prst="rect">
            <a:avLst/>
          </a:prstGeom>
          <a:solidFill>
            <a:srgbClr val="97999B"/>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lstStyle/>
          <a:p>
            <a:pPr algn="ctr"/>
            <a:r>
              <a:rPr lang="en-US" altLang="ja-JP" sz="1200" b="1">
                <a:solidFill>
                  <a:prstClr val="white"/>
                </a:solidFill>
                <a:latin typeface="+mn-ea"/>
                <a:cs typeface="Calibri" panose="020F0502020204030204" pitchFamily="34" charset="0"/>
                <a:sym typeface="+mn-lt"/>
              </a:rPr>
              <a:t>1</a:t>
            </a:r>
            <a:endParaRPr lang="ja-JP" altLang="en-US" sz="1200" b="1">
              <a:solidFill>
                <a:prstClr val="white"/>
              </a:solidFill>
              <a:latin typeface="+mn-ea"/>
              <a:cs typeface="Calibri" panose="020F0502020204030204" pitchFamily="34" charset="0"/>
              <a:sym typeface="+mn-lt"/>
            </a:endParaRPr>
          </a:p>
        </p:txBody>
      </p:sp>
      <p:sp>
        <p:nvSpPr>
          <p:cNvPr id="14" name="Shape 7">
            <a:extLst>
              <a:ext uri="{FF2B5EF4-FFF2-40B4-BE49-F238E27FC236}">
                <a16:creationId xmlns:a16="http://schemas.microsoft.com/office/drawing/2014/main" id="{E1776053-0D95-0472-A8B6-8A5503294591}"/>
              </a:ext>
            </a:extLst>
          </p:cNvPr>
          <p:cNvSpPr/>
          <p:nvPr/>
        </p:nvSpPr>
        <p:spPr>
          <a:xfrm>
            <a:off x="733498" y="1929075"/>
            <a:ext cx="3130686" cy="342900"/>
          </a:xfrm>
          <a:prstGeom prst="rect">
            <a:avLst/>
          </a:prstGeom>
          <a:solidFill>
            <a:schemeClr val="accent6"/>
          </a:solidFill>
          <a:ln w="12700">
            <a:solidFill>
              <a:schemeClr val="accent6"/>
            </a:solidFill>
            <a:prstDash val="solid"/>
          </a:ln>
        </p:spPr>
        <p:txBody>
          <a:bodyPr anchor="ctr"/>
          <a:lstStyle/>
          <a:p>
            <a:pPr algn="ctr" defTabSz="449706"/>
            <a:r>
              <a:rPr lang="ja-JP" altLang="en-US" sz="1400" b="1" kern="0">
                <a:solidFill>
                  <a:schemeClr val="bg1"/>
                </a:solidFill>
                <a:latin typeface="+mn-ea"/>
                <a:cs typeface="Calibri" panose="020F0502020204030204" pitchFamily="34" charset="0"/>
                <a:sym typeface="+mn-lt"/>
              </a:rPr>
              <a:t>事務局の支援で解決・実現したい事項</a:t>
            </a:r>
          </a:p>
        </p:txBody>
      </p:sp>
      <p:sp>
        <p:nvSpPr>
          <p:cNvPr id="16" name="Shape 12">
            <a:extLst>
              <a:ext uri="{FF2B5EF4-FFF2-40B4-BE49-F238E27FC236}">
                <a16:creationId xmlns:a16="http://schemas.microsoft.com/office/drawing/2014/main" id="{2B0ECBCD-6A97-493D-38E7-A3080153725B}"/>
              </a:ext>
            </a:extLst>
          </p:cNvPr>
          <p:cNvSpPr/>
          <p:nvPr/>
        </p:nvSpPr>
        <p:spPr>
          <a:xfrm>
            <a:off x="3953350" y="1929075"/>
            <a:ext cx="4843035" cy="342900"/>
          </a:xfrm>
          <a:prstGeom prst="rect">
            <a:avLst/>
          </a:prstGeom>
          <a:solidFill>
            <a:schemeClr val="accent6"/>
          </a:solidFill>
          <a:ln w="12700">
            <a:solidFill>
              <a:schemeClr val="accent6"/>
            </a:solidFill>
            <a:prstDash val="solid"/>
          </a:ln>
        </p:spPr>
        <p:txBody>
          <a:bodyPr anchor="ctr"/>
          <a:lstStyle/>
          <a:p>
            <a:pPr algn="ctr"/>
            <a:r>
              <a:rPr lang="ja-JP" altLang="en-US" sz="1350" b="1">
                <a:solidFill>
                  <a:schemeClr val="bg1"/>
                </a:solidFill>
                <a:latin typeface="+mn-ea"/>
                <a:cs typeface="Calibri" panose="020F0502020204030204" pitchFamily="34" charset="0"/>
              </a:rPr>
              <a:t>事務局に求める支援事項</a:t>
            </a:r>
          </a:p>
        </p:txBody>
      </p:sp>
      <p:sp>
        <p:nvSpPr>
          <p:cNvPr id="18" name="正方形/長方形 17">
            <a:extLst>
              <a:ext uri="{FF2B5EF4-FFF2-40B4-BE49-F238E27FC236}">
                <a16:creationId xmlns:a16="http://schemas.microsoft.com/office/drawing/2014/main" id="{807DB49E-F97C-FA02-C214-9A1DB4B53EA1}"/>
              </a:ext>
            </a:extLst>
          </p:cNvPr>
          <p:cNvSpPr/>
          <p:nvPr/>
        </p:nvSpPr>
        <p:spPr bwMode="gray">
          <a:xfrm>
            <a:off x="409050" y="3267245"/>
            <a:ext cx="324447" cy="852706"/>
          </a:xfrm>
          <a:prstGeom prst="rect">
            <a:avLst/>
          </a:prstGeom>
          <a:solidFill>
            <a:srgbClr val="97999B"/>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lstStyle/>
          <a:p>
            <a:pPr algn="ctr"/>
            <a:r>
              <a:rPr lang="en-US" altLang="ja-JP" sz="1200" b="1">
                <a:solidFill>
                  <a:prstClr val="white"/>
                </a:solidFill>
                <a:latin typeface="+mn-ea"/>
                <a:cs typeface="Calibri" panose="020F0502020204030204" pitchFamily="34" charset="0"/>
                <a:sym typeface="+mn-lt"/>
              </a:rPr>
              <a:t>2</a:t>
            </a:r>
            <a:endParaRPr lang="ja-JP" altLang="en-US" sz="1200" b="1">
              <a:solidFill>
                <a:prstClr val="white"/>
              </a:solidFill>
              <a:latin typeface="+mn-ea"/>
              <a:cs typeface="Calibri" panose="020F0502020204030204" pitchFamily="34" charset="0"/>
              <a:sym typeface="+mn-lt"/>
            </a:endParaRPr>
          </a:p>
        </p:txBody>
      </p:sp>
      <p:sp>
        <p:nvSpPr>
          <p:cNvPr id="20" name="正方形/長方形 19">
            <a:extLst>
              <a:ext uri="{FF2B5EF4-FFF2-40B4-BE49-F238E27FC236}">
                <a16:creationId xmlns:a16="http://schemas.microsoft.com/office/drawing/2014/main" id="{BC4096AC-1EED-D716-61EC-616054F97D5F}"/>
              </a:ext>
            </a:extLst>
          </p:cNvPr>
          <p:cNvSpPr/>
          <p:nvPr/>
        </p:nvSpPr>
        <p:spPr bwMode="gray">
          <a:xfrm>
            <a:off x="409050" y="4196286"/>
            <a:ext cx="324447" cy="852706"/>
          </a:xfrm>
          <a:prstGeom prst="rect">
            <a:avLst/>
          </a:prstGeom>
          <a:solidFill>
            <a:srgbClr val="97999B"/>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lstStyle/>
          <a:p>
            <a:pPr algn="ctr"/>
            <a:r>
              <a:rPr lang="en-US" altLang="ja-JP" sz="1200" b="1">
                <a:solidFill>
                  <a:prstClr val="white"/>
                </a:solidFill>
                <a:latin typeface="+mn-ea"/>
                <a:cs typeface="Calibri" panose="020F0502020204030204" pitchFamily="34" charset="0"/>
                <a:sym typeface="+mn-lt"/>
              </a:rPr>
              <a:t>3</a:t>
            </a:r>
            <a:endParaRPr lang="ja-JP" altLang="en-US" sz="1200" b="1">
              <a:solidFill>
                <a:prstClr val="white"/>
              </a:solidFill>
              <a:latin typeface="+mn-ea"/>
              <a:cs typeface="Calibri" panose="020F0502020204030204" pitchFamily="34" charset="0"/>
              <a:sym typeface="+mn-lt"/>
            </a:endParaRPr>
          </a:p>
        </p:txBody>
      </p:sp>
      <p:sp>
        <p:nvSpPr>
          <p:cNvPr id="28" name="正方形/長方形 27">
            <a:extLst>
              <a:ext uri="{FF2B5EF4-FFF2-40B4-BE49-F238E27FC236}">
                <a16:creationId xmlns:a16="http://schemas.microsoft.com/office/drawing/2014/main" id="{FC3C90F9-E1C2-994A-B0E9-00F1602874C9}"/>
              </a:ext>
            </a:extLst>
          </p:cNvPr>
          <p:cNvSpPr/>
          <p:nvPr/>
        </p:nvSpPr>
        <p:spPr bwMode="gray">
          <a:xfrm>
            <a:off x="3953165" y="4206041"/>
            <a:ext cx="650584" cy="852706"/>
          </a:xfrm>
          <a:prstGeom prst="rect">
            <a:avLst/>
          </a:prstGeom>
          <a:no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vert="eaVert" lIns="54000" tIns="54000" rIns="54000" bIns="54000" rtlCol="0" anchor="ctr" anchorCtr="1"/>
          <a:lstStyle/>
          <a:p>
            <a:r>
              <a:rPr lang="ja-JP" altLang="en-US" sz="1400" spc="-150">
                <a:solidFill>
                  <a:schemeClr val="tx1"/>
                </a:solidFill>
                <a:latin typeface="+mn-ea"/>
                <a:cs typeface="Calibri" panose="020F0502020204030204" pitchFamily="34" charset="0"/>
                <a:sym typeface="+mn-lt"/>
              </a:rPr>
              <a:t>③</a:t>
            </a:r>
          </a:p>
        </p:txBody>
      </p:sp>
      <p:sp>
        <p:nvSpPr>
          <p:cNvPr id="30" name="正方形/長方形 29">
            <a:extLst>
              <a:ext uri="{FF2B5EF4-FFF2-40B4-BE49-F238E27FC236}">
                <a16:creationId xmlns:a16="http://schemas.microsoft.com/office/drawing/2014/main" id="{7B3710A6-81DD-EC84-64C0-A146FE7E649E}"/>
              </a:ext>
            </a:extLst>
          </p:cNvPr>
          <p:cNvSpPr/>
          <p:nvPr/>
        </p:nvSpPr>
        <p:spPr bwMode="gray">
          <a:xfrm>
            <a:off x="3953164" y="3267245"/>
            <a:ext cx="650585" cy="852706"/>
          </a:xfrm>
          <a:prstGeom prst="rect">
            <a:avLst/>
          </a:prstGeom>
          <a:no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vert="eaVert" lIns="54000" tIns="54000" rIns="54000" bIns="54000" rtlCol="0" anchor="ctr" anchorCtr="1"/>
          <a:lstStyle/>
          <a:p>
            <a:r>
              <a:rPr lang="ja-JP" altLang="en-US" sz="1400" spc="-150">
                <a:solidFill>
                  <a:schemeClr val="tx1"/>
                </a:solidFill>
                <a:latin typeface="+mn-ea"/>
                <a:cs typeface="Calibri" panose="020F0502020204030204" pitchFamily="34" charset="0"/>
                <a:sym typeface="+mn-lt"/>
              </a:rPr>
              <a:t>②</a:t>
            </a:r>
          </a:p>
        </p:txBody>
      </p:sp>
      <p:sp>
        <p:nvSpPr>
          <p:cNvPr id="32" name="正方形/長方形 31">
            <a:extLst>
              <a:ext uri="{FF2B5EF4-FFF2-40B4-BE49-F238E27FC236}">
                <a16:creationId xmlns:a16="http://schemas.microsoft.com/office/drawing/2014/main" id="{E634A7D0-10D3-203C-24FB-522D60509FD3}"/>
              </a:ext>
            </a:extLst>
          </p:cNvPr>
          <p:cNvSpPr/>
          <p:nvPr/>
        </p:nvSpPr>
        <p:spPr bwMode="gray">
          <a:xfrm>
            <a:off x="3953164" y="2330681"/>
            <a:ext cx="650587" cy="852706"/>
          </a:xfrm>
          <a:prstGeom prst="rect">
            <a:avLst/>
          </a:prstGeom>
          <a:no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vert="eaVert" lIns="54000" tIns="54000" rIns="54000" bIns="54000" rtlCol="0" anchor="ctr" anchorCtr="1"/>
          <a:lstStyle/>
          <a:p>
            <a:r>
              <a:rPr lang="ja-JP" altLang="en-US" sz="1400" spc="-150">
                <a:solidFill>
                  <a:schemeClr val="tx1"/>
                </a:solidFill>
                <a:latin typeface="+mn-ea"/>
                <a:cs typeface="Calibri" panose="020F0502020204030204" pitchFamily="34" charset="0"/>
                <a:sym typeface="+mn-lt"/>
              </a:rPr>
              <a:t>①</a:t>
            </a:r>
          </a:p>
        </p:txBody>
      </p:sp>
      <p:sp>
        <p:nvSpPr>
          <p:cNvPr id="34" name="正方形/長方形 33">
            <a:extLst>
              <a:ext uri="{FF2B5EF4-FFF2-40B4-BE49-F238E27FC236}">
                <a16:creationId xmlns:a16="http://schemas.microsoft.com/office/drawing/2014/main" id="{96835E1D-9933-9BC8-0ED0-B8E588A03C2B}"/>
              </a:ext>
            </a:extLst>
          </p:cNvPr>
          <p:cNvSpPr/>
          <p:nvPr/>
        </p:nvSpPr>
        <p:spPr bwMode="gray">
          <a:xfrm>
            <a:off x="422149" y="5389526"/>
            <a:ext cx="8374050" cy="1022666"/>
          </a:xfrm>
          <a:prstGeom prst="rect">
            <a:avLst/>
          </a:prstGeom>
          <a:noFill/>
          <a:ln w="12700">
            <a:solidFill>
              <a:srgbClr val="319DAE"/>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lstStyle/>
          <a:p>
            <a:endParaRPr lang="en-US" altLang="ja-JP" sz="1200">
              <a:solidFill>
                <a:schemeClr val="tx1"/>
              </a:solidFill>
              <a:latin typeface="+mn-ea"/>
              <a:cs typeface="Calibri" panose="020F0502020204030204" pitchFamily="34" charset="0"/>
              <a:sym typeface="+mn-lt"/>
            </a:endParaRPr>
          </a:p>
          <a:p>
            <a:endParaRPr lang="ja-JP" altLang="en-US" sz="1200">
              <a:solidFill>
                <a:schemeClr val="tx1"/>
              </a:solidFill>
              <a:latin typeface="+mn-ea"/>
              <a:cs typeface="Calibri" panose="020F0502020204030204" pitchFamily="34" charset="0"/>
              <a:sym typeface="+mn-lt"/>
            </a:endParaRPr>
          </a:p>
        </p:txBody>
      </p:sp>
      <p:sp>
        <p:nvSpPr>
          <p:cNvPr id="36" name="Shape 23">
            <a:extLst>
              <a:ext uri="{FF2B5EF4-FFF2-40B4-BE49-F238E27FC236}">
                <a16:creationId xmlns:a16="http://schemas.microsoft.com/office/drawing/2014/main" id="{B5DBAE27-3D2F-743E-7526-4E2A5C225435}"/>
              </a:ext>
            </a:extLst>
          </p:cNvPr>
          <p:cNvSpPr/>
          <p:nvPr/>
        </p:nvSpPr>
        <p:spPr>
          <a:xfrm>
            <a:off x="409049" y="5142616"/>
            <a:ext cx="8374050" cy="246911"/>
          </a:xfrm>
          <a:prstGeom prst="rect">
            <a:avLst/>
          </a:prstGeom>
          <a:solidFill>
            <a:srgbClr val="319DAE"/>
          </a:solidFill>
          <a:ln w="15875">
            <a:solidFill>
              <a:srgbClr val="319DAE"/>
            </a:solidFill>
            <a:prstDash val="solid"/>
          </a:ln>
        </p:spPr>
        <p:txBody>
          <a:bodyPr anchor="ctr"/>
          <a:lstStyle/>
          <a:p>
            <a:pPr algn="ctr" defTabSz="990564">
              <a:buSzPct val="100000"/>
            </a:pPr>
            <a:r>
              <a:rPr lang="ja-JP" altLang="en-US" sz="1400" b="1">
                <a:solidFill>
                  <a:schemeClr val="bg1"/>
                </a:solidFill>
                <a:latin typeface="+mn-ea"/>
                <a:cs typeface="Calibri" panose="020F0502020204030204" pitchFamily="34" charset="0"/>
              </a:rPr>
              <a:t>支援活用後のイメージ</a:t>
            </a:r>
            <a:r>
              <a:rPr lang="ja-JP" altLang="en-US" sz="1050" b="1">
                <a:solidFill>
                  <a:schemeClr val="bg1"/>
                </a:solidFill>
                <a:latin typeface="+mn-ea"/>
                <a:cs typeface="Calibri" panose="020F0502020204030204" pitchFamily="34" charset="0"/>
              </a:rPr>
              <a:t>（繋げたい成果との整合を意識してください）</a:t>
            </a:r>
            <a:endParaRPr lang="ja-JP" altLang="en-US" sz="1400" b="1">
              <a:solidFill>
                <a:schemeClr val="bg1"/>
              </a:solidFill>
              <a:latin typeface="+mn-ea"/>
              <a:cs typeface="Calibri" panose="020F0502020204030204" pitchFamily="34" charset="0"/>
            </a:endParaRPr>
          </a:p>
        </p:txBody>
      </p:sp>
      <p:sp>
        <p:nvSpPr>
          <p:cNvPr id="44" name="テキスト ボックス 43">
            <a:extLst>
              <a:ext uri="{FF2B5EF4-FFF2-40B4-BE49-F238E27FC236}">
                <a16:creationId xmlns:a16="http://schemas.microsoft.com/office/drawing/2014/main" id="{B40D3BB1-85DB-1FFA-BFD0-0CC108363339}"/>
              </a:ext>
            </a:extLst>
          </p:cNvPr>
          <p:cNvSpPr txBox="1"/>
          <p:nvPr/>
        </p:nvSpPr>
        <p:spPr bwMode="gray">
          <a:xfrm>
            <a:off x="3296459" y="230643"/>
            <a:ext cx="3078408" cy="184666"/>
          </a:xfrm>
          <a:prstGeom prst="rect">
            <a:avLst/>
          </a:prstGeom>
          <a:noFill/>
        </p:spPr>
        <p:txBody>
          <a:bodyPr wrap="square" lIns="0" tIns="0" rIns="0" bIns="0" rtlCol="0">
            <a:spAutoFit/>
          </a:bodyPr>
          <a:lstStyle/>
          <a:p>
            <a:pPr algn="ctr" defTabSz="990564">
              <a:buSzPct val="100000"/>
            </a:pPr>
            <a:r>
              <a:rPr lang="en-US" altLang="ja-JP" sz="1200" b="1">
                <a:latin typeface="+mn-ea"/>
                <a:cs typeface="Calibri" panose="020F0502020204030204" pitchFamily="34" charset="0"/>
                <a:sym typeface="+mn-lt"/>
              </a:rPr>
              <a:t>※</a:t>
            </a:r>
            <a:r>
              <a:rPr lang="ja-JP" altLang="en-US" sz="1200" b="1">
                <a:latin typeface="+mn-ea"/>
                <a:cs typeface="Calibri" panose="020F0502020204030204" pitchFamily="34" charset="0"/>
                <a:sym typeface="+mn-lt"/>
              </a:rPr>
              <a:t>スペースが不足する場合はページの追加は可能</a:t>
            </a:r>
            <a:endParaRPr kumimoji="1" lang="ja-JP" altLang="en-US" sz="1200" b="1" i="0" u="none" strike="noStrike" kern="1200" cap="none" spc="0" normalizeH="0" baseline="0" noProof="0">
              <a:ln>
                <a:noFill/>
              </a:ln>
              <a:solidFill>
                <a:prstClr val="black"/>
              </a:solidFill>
              <a:effectLst/>
              <a:uLnTx/>
              <a:uFillTx/>
              <a:latin typeface="+mn-lt"/>
              <a:ea typeface="+mn-ea"/>
              <a:cs typeface="+mn-cs"/>
            </a:endParaRPr>
          </a:p>
        </p:txBody>
      </p:sp>
      <p:sp>
        <p:nvSpPr>
          <p:cNvPr id="9" name="Text 6">
            <a:extLst>
              <a:ext uri="{FF2B5EF4-FFF2-40B4-BE49-F238E27FC236}">
                <a16:creationId xmlns:a16="http://schemas.microsoft.com/office/drawing/2014/main" id="{53D745B1-90A3-6478-8D37-F9E2CC12F8F8}"/>
              </a:ext>
            </a:extLst>
          </p:cNvPr>
          <p:cNvSpPr/>
          <p:nvPr/>
        </p:nvSpPr>
        <p:spPr>
          <a:xfrm>
            <a:off x="569214" y="5463123"/>
            <a:ext cx="8044434" cy="856796"/>
          </a:xfrm>
          <a:prstGeom prst="rect">
            <a:avLst/>
          </a:prstGeom>
          <a:noFill/>
          <a:ln/>
        </p:spPr>
        <p:txBody>
          <a:bodyPr wrap="square" lIns="0" tIns="0" rIns="0" bIns="0" rtlCol="0" anchor="t"/>
          <a:lstStyle/>
          <a:p>
            <a:r>
              <a:rPr lang="ja-JP" altLang="en-US" sz="1400">
                <a:solidFill>
                  <a:prstClr val="black"/>
                </a:solidFill>
                <a:latin typeface="+mn-ea"/>
                <a:sym typeface="+mn-lt"/>
              </a:rPr>
              <a:t>・データ分析による効果の可視化、世代間・老若男女別の売上・来場データの取得、効果の可視化と回遊施策による地域経済への接続、等</a:t>
            </a:r>
          </a:p>
          <a:p>
            <a:r>
              <a:rPr lang="ja-JP" altLang="en-US" sz="1400">
                <a:solidFill>
                  <a:prstClr val="black"/>
                </a:solidFill>
                <a:latin typeface="+mn-ea"/>
                <a:sym typeface="+mn-lt"/>
              </a:rPr>
              <a:t>・情報発信による地域の魅力の更なる発信拡大、</a:t>
            </a:r>
            <a:r>
              <a:rPr lang="en-US" altLang="ja-JP" sz="1400">
                <a:solidFill>
                  <a:prstClr val="black"/>
                </a:solidFill>
                <a:latin typeface="+mn-ea"/>
                <a:sym typeface="+mn-lt"/>
              </a:rPr>
              <a:t>SNS</a:t>
            </a:r>
            <a:r>
              <a:rPr lang="ja-JP" altLang="en-US" sz="1400">
                <a:solidFill>
                  <a:prstClr val="black"/>
                </a:solidFill>
                <a:latin typeface="+mn-ea"/>
                <a:sym typeface="+mn-lt"/>
              </a:rPr>
              <a:t>での評判数値の定点観測・可視化、等</a:t>
            </a:r>
            <a:endParaRPr lang="en-US" altLang="ja-JP" sz="1400">
              <a:solidFill>
                <a:prstClr val="black"/>
              </a:solidFill>
              <a:latin typeface="+mn-ea"/>
              <a:sym typeface="+mn-lt"/>
            </a:endParaRPr>
          </a:p>
          <a:p>
            <a:r>
              <a:rPr lang="ja-JP" altLang="en-US" sz="1400">
                <a:solidFill>
                  <a:prstClr val="black"/>
                </a:solidFill>
                <a:latin typeface="+mn-ea"/>
                <a:sym typeface="+mn-lt"/>
              </a:rPr>
              <a:t>・官民連携スキームの成功経験蓄積・有識者ネットワーク形成による、以降の継続的な事業計画の推進、等</a:t>
            </a:r>
          </a:p>
          <a:p>
            <a:pPr>
              <a:spcAft>
                <a:spcPts val="200"/>
              </a:spcAft>
              <a:buSzPct val="100000"/>
            </a:pPr>
            <a:endParaRPr lang="en-US" altLang="ja-JP" sz="1000">
              <a:latin typeface="+mn-ea"/>
              <a:cs typeface="Calibri" panose="020F0502020204030204" pitchFamily="34" charset="0"/>
            </a:endParaRPr>
          </a:p>
        </p:txBody>
      </p:sp>
      <p:sp>
        <p:nvSpPr>
          <p:cNvPr id="13" name="正方形/長方形 12">
            <a:extLst>
              <a:ext uri="{FF2B5EF4-FFF2-40B4-BE49-F238E27FC236}">
                <a16:creationId xmlns:a16="http://schemas.microsoft.com/office/drawing/2014/main" id="{66F329B5-00C9-D3FD-5416-C0183EAE4ABB}"/>
              </a:ext>
            </a:extLst>
          </p:cNvPr>
          <p:cNvSpPr/>
          <p:nvPr/>
        </p:nvSpPr>
        <p:spPr bwMode="gray">
          <a:xfrm>
            <a:off x="733497" y="4200961"/>
            <a:ext cx="3130686" cy="852706"/>
          </a:xfrm>
          <a:prstGeom prst="rect">
            <a:avLst/>
          </a:prstGeom>
          <a:solidFill>
            <a:schemeClr val="bg1"/>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black"/>
                </a:solidFill>
                <a:effectLst/>
                <a:uLnTx/>
                <a:uFillTx/>
                <a:latin typeface="+mn-ea"/>
                <a:cs typeface="+mn-cs"/>
                <a:sym typeface="+mn-lt"/>
              </a:rPr>
              <a:t>庁内調整・地域事業者との調整・参加団体募集・既存データ提供・施策実施主体の確保</a:t>
            </a:r>
          </a:p>
        </p:txBody>
      </p:sp>
      <p:sp>
        <p:nvSpPr>
          <p:cNvPr id="17" name="正方形/長方形 16">
            <a:extLst>
              <a:ext uri="{FF2B5EF4-FFF2-40B4-BE49-F238E27FC236}">
                <a16:creationId xmlns:a16="http://schemas.microsoft.com/office/drawing/2014/main" id="{3EB0C8BF-7412-1893-6C21-82F7F6177F83}"/>
              </a:ext>
            </a:extLst>
          </p:cNvPr>
          <p:cNvSpPr/>
          <p:nvPr/>
        </p:nvSpPr>
        <p:spPr bwMode="gray">
          <a:xfrm>
            <a:off x="765248" y="2331141"/>
            <a:ext cx="3098936" cy="850013"/>
          </a:xfrm>
          <a:prstGeom prst="rect">
            <a:avLst/>
          </a:prstGeom>
          <a:solidFill>
            <a:schemeClr val="bg1"/>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black"/>
                </a:solidFill>
                <a:effectLst/>
                <a:uLnTx/>
                <a:uFillTx/>
                <a:latin typeface="+mn-ea"/>
                <a:cs typeface="+mn-cs"/>
                <a:sym typeface="+mn-lt"/>
              </a:rPr>
              <a:t>将来的な自走化に向けた事業モデル構築の支援</a:t>
            </a:r>
          </a:p>
        </p:txBody>
      </p:sp>
      <p:sp>
        <p:nvSpPr>
          <p:cNvPr id="21" name="正方形/長方形 20">
            <a:extLst>
              <a:ext uri="{FF2B5EF4-FFF2-40B4-BE49-F238E27FC236}">
                <a16:creationId xmlns:a16="http://schemas.microsoft.com/office/drawing/2014/main" id="{344E80CD-C2A5-780F-F970-36F540F3A3A8}"/>
              </a:ext>
            </a:extLst>
          </p:cNvPr>
          <p:cNvSpPr/>
          <p:nvPr/>
        </p:nvSpPr>
        <p:spPr bwMode="gray">
          <a:xfrm>
            <a:off x="733498" y="3269937"/>
            <a:ext cx="3130685" cy="850014"/>
          </a:xfrm>
          <a:prstGeom prst="rect">
            <a:avLst/>
          </a:prstGeom>
          <a:solidFill>
            <a:schemeClr val="bg1"/>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black"/>
                </a:solidFill>
                <a:effectLst/>
                <a:uLnTx/>
                <a:uFillTx/>
                <a:latin typeface="+mn-ea"/>
                <a:cs typeface="+mn-cs"/>
                <a:sym typeface="+mn-lt"/>
              </a:rPr>
              <a:t>先進事例・専門知見の提供・官民連携スキーム設計・事業モデル構築・</a:t>
            </a:r>
            <a:r>
              <a:rPr kumimoji="1" lang="en-US" altLang="ja-JP" sz="1400" b="1" i="0" u="none" strike="noStrike" kern="1200" cap="none" spc="0" normalizeH="0" baseline="0" noProof="0">
                <a:ln>
                  <a:noFill/>
                </a:ln>
                <a:solidFill>
                  <a:prstClr val="black"/>
                </a:solidFill>
                <a:effectLst/>
                <a:uLnTx/>
                <a:uFillTx/>
                <a:latin typeface="+mn-ea"/>
                <a:cs typeface="+mn-cs"/>
                <a:sym typeface="+mn-lt"/>
              </a:rPr>
              <a:t>KPI</a:t>
            </a:r>
            <a:r>
              <a:rPr kumimoji="1" lang="ja-JP" altLang="en-US" sz="1400" b="1" i="0" u="none" strike="noStrike" kern="1200" cap="none" spc="0" normalizeH="0" baseline="0" noProof="0">
                <a:ln>
                  <a:noFill/>
                </a:ln>
                <a:solidFill>
                  <a:prstClr val="black"/>
                </a:solidFill>
                <a:effectLst/>
                <a:uLnTx/>
                <a:uFillTx/>
                <a:latin typeface="+mn-ea"/>
                <a:cs typeface="+mn-cs"/>
                <a:sym typeface="+mn-lt"/>
              </a:rPr>
              <a:t>／効果検証設計・有識者等とのネットワーク形成</a:t>
            </a:r>
          </a:p>
        </p:txBody>
      </p:sp>
      <p:sp>
        <p:nvSpPr>
          <p:cNvPr id="25" name="正方形/長方形 24">
            <a:extLst>
              <a:ext uri="{FF2B5EF4-FFF2-40B4-BE49-F238E27FC236}">
                <a16:creationId xmlns:a16="http://schemas.microsoft.com/office/drawing/2014/main" id="{9CC0A3EF-296D-9B12-6372-9CF689D86A44}"/>
              </a:ext>
            </a:extLst>
          </p:cNvPr>
          <p:cNvSpPr/>
          <p:nvPr/>
        </p:nvSpPr>
        <p:spPr bwMode="gray">
          <a:xfrm>
            <a:off x="4603749" y="4207548"/>
            <a:ext cx="4179349" cy="851199"/>
          </a:xfrm>
          <a:prstGeom prst="rect">
            <a:avLst/>
          </a:prstGeom>
          <a:solidFill>
            <a:schemeClr val="bg1"/>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i="0" u="none" strike="noStrike" kern="1200" cap="none" spc="0" normalizeH="0" baseline="0" noProof="0">
                <a:ln>
                  <a:noFill/>
                </a:ln>
                <a:solidFill>
                  <a:prstClr val="black"/>
                </a:solidFill>
                <a:effectLst/>
                <a:uLnTx/>
                <a:uFillTx/>
                <a:latin typeface="+mn-ea"/>
                <a:cs typeface="+mn-cs"/>
                <a:sym typeface="+mn-lt"/>
              </a:rPr>
              <a:t>庁内や地域事業者との調整が煩雑であり、調整の難航が予想されるため。参加団体の募集やデータ提供、施策実施主体などの調整に充てる人的リソースが不足しているため</a:t>
            </a:r>
          </a:p>
        </p:txBody>
      </p:sp>
      <p:sp>
        <p:nvSpPr>
          <p:cNvPr id="29" name="正方形/長方形 28">
            <a:extLst>
              <a:ext uri="{FF2B5EF4-FFF2-40B4-BE49-F238E27FC236}">
                <a16:creationId xmlns:a16="http://schemas.microsoft.com/office/drawing/2014/main" id="{EDE626F6-3858-CC09-A1F1-33EC1692DE16}"/>
              </a:ext>
            </a:extLst>
          </p:cNvPr>
          <p:cNvSpPr/>
          <p:nvPr/>
        </p:nvSpPr>
        <p:spPr bwMode="gray">
          <a:xfrm>
            <a:off x="4603750" y="2327569"/>
            <a:ext cx="4192450" cy="853586"/>
          </a:xfrm>
          <a:prstGeom prst="rect">
            <a:avLst/>
          </a:prstGeom>
          <a:solidFill>
            <a:schemeClr val="bg1"/>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a:solidFill>
                  <a:prstClr val="black"/>
                </a:solidFill>
                <a:latin typeface="+mn-ea"/>
                <a:sym typeface="+mn-lt"/>
              </a:rPr>
              <a:t>新規事業の</a:t>
            </a:r>
            <a:r>
              <a:rPr kumimoji="1" lang="ja-JP" altLang="en-US" sz="1400" i="0" u="none" strike="noStrike" kern="1200" cap="none" spc="0" normalizeH="0" baseline="0" noProof="0">
                <a:ln>
                  <a:noFill/>
                </a:ln>
                <a:solidFill>
                  <a:prstClr val="black"/>
                </a:solidFill>
                <a:effectLst/>
                <a:uLnTx/>
                <a:uFillTx/>
                <a:latin typeface="+mn-ea"/>
                <a:cs typeface="+mn-cs"/>
                <a:sym typeface="+mn-lt"/>
              </a:rPr>
              <a:t>成功経験に乏しく、将来的な</a:t>
            </a:r>
            <a:r>
              <a:rPr lang="ja-JP" altLang="en-US" sz="1400">
                <a:solidFill>
                  <a:prstClr val="black"/>
                </a:solidFill>
                <a:latin typeface="+mn-ea"/>
                <a:sym typeface="+mn-lt"/>
              </a:rPr>
              <a:t>運営自立</a:t>
            </a:r>
            <a:r>
              <a:rPr kumimoji="1" lang="ja-JP" altLang="en-US" sz="1400" i="0" u="none" strike="noStrike" kern="1200" cap="none" spc="0" normalizeH="0" baseline="0" noProof="0">
                <a:ln>
                  <a:noFill/>
                </a:ln>
                <a:solidFill>
                  <a:prstClr val="black"/>
                </a:solidFill>
                <a:effectLst/>
                <a:uLnTx/>
                <a:uFillTx/>
                <a:latin typeface="+mn-ea"/>
                <a:cs typeface="+mn-cs"/>
                <a:sym typeface="+mn-lt"/>
              </a:rPr>
              <a:t>を達成するために事業モデル構築の支援での伴走役を事務局側に担ってほしいため</a:t>
            </a:r>
          </a:p>
        </p:txBody>
      </p:sp>
      <p:sp>
        <p:nvSpPr>
          <p:cNvPr id="33" name="正方形/長方形 32">
            <a:extLst>
              <a:ext uri="{FF2B5EF4-FFF2-40B4-BE49-F238E27FC236}">
                <a16:creationId xmlns:a16="http://schemas.microsoft.com/office/drawing/2014/main" id="{ABD89C10-3231-79FF-B4E5-971D194AB157}"/>
              </a:ext>
            </a:extLst>
          </p:cNvPr>
          <p:cNvSpPr/>
          <p:nvPr/>
        </p:nvSpPr>
        <p:spPr bwMode="gray">
          <a:xfrm>
            <a:off x="4603749" y="3265012"/>
            <a:ext cx="4178205" cy="857159"/>
          </a:xfrm>
          <a:prstGeom prst="rect">
            <a:avLst/>
          </a:prstGeom>
          <a:solidFill>
            <a:schemeClr val="bg1"/>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i="0" u="none" strike="noStrike" kern="1200" cap="none" spc="0" normalizeH="0" baseline="0" noProof="0">
                <a:ln>
                  <a:noFill/>
                </a:ln>
                <a:solidFill>
                  <a:prstClr val="black"/>
                </a:solidFill>
                <a:effectLst/>
                <a:uLnTx/>
                <a:uFillTx/>
                <a:latin typeface="+mn-ea"/>
                <a:cs typeface="+mn-cs"/>
                <a:sym typeface="+mn-lt"/>
              </a:rPr>
              <a:t>先進事例</a:t>
            </a:r>
            <a:r>
              <a:rPr lang="ja-JP" altLang="en-US" sz="1400">
                <a:solidFill>
                  <a:prstClr val="black"/>
                </a:solidFill>
                <a:latin typeface="+mn-ea"/>
                <a:sym typeface="+mn-lt"/>
              </a:rPr>
              <a:t>や専門知見に乏しく、事業の適切な進め方についてのアドバイスを求めたいため。官民連携スキーム立案や構築、</a:t>
            </a:r>
            <a:r>
              <a:rPr lang="en-US" altLang="ja-JP" sz="1400">
                <a:solidFill>
                  <a:prstClr val="black"/>
                </a:solidFill>
                <a:latin typeface="+mn-ea"/>
                <a:sym typeface="+mn-lt"/>
              </a:rPr>
              <a:t>KPI</a:t>
            </a:r>
            <a:r>
              <a:rPr lang="ja-JP" altLang="en-US" sz="1400">
                <a:solidFill>
                  <a:prstClr val="black"/>
                </a:solidFill>
                <a:latin typeface="+mn-ea"/>
                <a:sym typeface="+mn-lt"/>
              </a:rPr>
              <a:t>効果検証、有識者ネットワーク拡大についてのノウハウや人脈が現時点で不足しているため</a:t>
            </a:r>
            <a:endParaRPr lang="en-US" altLang="ja-JP" sz="1400">
              <a:solidFill>
                <a:prstClr val="black"/>
              </a:solidFill>
              <a:latin typeface="+mn-ea"/>
              <a:sym typeface="+mn-lt"/>
            </a:endParaRPr>
          </a:p>
        </p:txBody>
      </p:sp>
      <p:sp>
        <p:nvSpPr>
          <p:cNvPr id="22" name="スライド番号プレースホルダー 1">
            <a:extLst>
              <a:ext uri="{FF2B5EF4-FFF2-40B4-BE49-F238E27FC236}">
                <a16:creationId xmlns:a16="http://schemas.microsoft.com/office/drawing/2014/main" id="{F7D015FF-3886-4936-F966-C600CD22ACCF}"/>
              </a:ext>
            </a:extLst>
          </p:cNvPr>
          <p:cNvSpPr>
            <a:spLocks noGrp="1"/>
          </p:cNvSpPr>
          <p:nvPr>
            <p:ph type="sldNum" sz="quarter" idx="11"/>
          </p:nvPr>
        </p:nvSpPr>
        <p:spPr>
          <a:xfrm>
            <a:off x="359100" y="6588000"/>
            <a:ext cx="135000" cy="169200"/>
          </a:xfrm>
        </p:spPr>
        <p:txBody>
          <a:bodyPr/>
          <a:lstStyle/>
          <a:p>
            <a:fld id="{56E56C22-CD92-4A50-AAD1-E2171E0619BD}" type="slidenum">
              <a:rPr lang="ja-JP" altLang="en-US" smtClean="0"/>
              <a:pPr/>
              <a:t>20</a:t>
            </a:fld>
            <a:endParaRPr lang="ja-JP" altLang="en-US"/>
          </a:p>
        </p:txBody>
      </p:sp>
      <p:sp>
        <p:nvSpPr>
          <p:cNvPr id="5" name="Rectangle 3">
            <a:extLst>
              <a:ext uri="{FF2B5EF4-FFF2-40B4-BE49-F238E27FC236}">
                <a16:creationId xmlns:a16="http://schemas.microsoft.com/office/drawing/2014/main" id="{E65F2762-CB7C-2EE5-B323-D04BA879A2C1}"/>
              </a:ext>
            </a:extLst>
          </p:cNvPr>
          <p:cNvSpPr>
            <a:spLocks noChangeArrowheads="1"/>
          </p:cNvSpPr>
          <p:nvPr/>
        </p:nvSpPr>
        <p:spPr bwMode="gray">
          <a:xfrm>
            <a:off x="7846183" y="82304"/>
            <a:ext cx="1234878" cy="359700"/>
          </a:xfrm>
          <a:prstGeom prst="rect">
            <a:avLst/>
          </a:prstGeom>
          <a:solidFill>
            <a:srgbClr val="ED8B00"/>
          </a:solidFill>
          <a:ln w="12700" algn="ctr">
            <a:noFill/>
            <a:miter lim="800000"/>
            <a:headEnd/>
            <a:tailEnd/>
          </a:ln>
        </p:spPr>
        <p:txBody>
          <a:bodyPr wrap="none" lIns="36000" tIns="36000" rIns="0" bIns="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white"/>
                </a:solidFill>
                <a:effectLst/>
                <a:uLnTx/>
                <a:uFillTx/>
                <a:latin typeface="Yu Gothic UI"/>
                <a:ea typeface="Yu Gothic UI"/>
                <a:cs typeface="+mn-cs"/>
                <a:sym typeface="+mn-lt"/>
              </a:rPr>
              <a:t>記入例</a:t>
            </a:r>
            <a:endParaRPr kumimoji="1" lang="en-US" sz="1200" b="1" i="0" u="none" strike="noStrike" kern="1200" cap="none" spc="0" normalizeH="0" baseline="0" noProof="0">
              <a:ln>
                <a:noFill/>
              </a:ln>
              <a:solidFill>
                <a:prstClr val="white"/>
              </a:solidFill>
              <a:effectLst/>
              <a:uLnTx/>
              <a:uFillTx/>
              <a:latin typeface="Yu Gothic UI"/>
              <a:ea typeface="Yu Gothic UI"/>
              <a:cs typeface="+mn-cs"/>
              <a:sym typeface="+mn-lt"/>
            </a:endParaRPr>
          </a:p>
        </p:txBody>
      </p:sp>
    </p:spTree>
    <p:extLst>
      <p:ext uri="{BB962C8B-B14F-4D97-AF65-F5344CB8AC3E}">
        <p14:creationId xmlns:p14="http://schemas.microsoft.com/office/powerpoint/2010/main" val="28931426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3F109-CBFF-E3A7-9325-9A36EA2F342E}"/>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EE8FB7F3-BC10-9997-AC65-982DF2BF6416}"/>
              </a:ext>
            </a:extLst>
          </p:cNvPr>
          <p:cNvSpPr>
            <a:spLocks noGrp="1"/>
          </p:cNvSpPr>
          <p:nvPr>
            <p:ph type="sldNum" sz="quarter" idx="11"/>
          </p:nvPr>
        </p:nvSpPr>
        <p:spPr/>
        <p:txBody>
          <a:bodyPr/>
          <a:lstStyle/>
          <a:p>
            <a:fld id="{56E56C22-CD92-4A50-AAD1-E2171E0619BD}" type="slidenum">
              <a:rPr lang="ja-JP" altLang="en-US" smtClean="0"/>
              <a:pPr/>
              <a:t>21</a:t>
            </a:fld>
            <a:endParaRPr lang="ja-JP" altLang="en-US"/>
          </a:p>
        </p:txBody>
      </p:sp>
      <p:sp>
        <p:nvSpPr>
          <p:cNvPr id="3" name="テキスト プレースホルダー 2">
            <a:extLst>
              <a:ext uri="{FF2B5EF4-FFF2-40B4-BE49-F238E27FC236}">
                <a16:creationId xmlns:a16="http://schemas.microsoft.com/office/drawing/2014/main" id="{1F5E2483-23E0-320B-D375-BB9DE1CC11E6}"/>
              </a:ext>
            </a:extLst>
          </p:cNvPr>
          <p:cNvSpPr>
            <a:spLocks noGrp="1"/>
          </p:cNvSpPr>
          <p:nvPr>
            <p:ph type="body" sz="quarter" idx="16"/>
          </p:nvPr>
        </p:nvSpPr>
        <p:spPr/>
        <p:txBody>
          <a:bodyPr/>
          <a:lstStyle/>
          <a:p>
            <a:r>
              <a:rPr lang="en-US" altLang="ja-JP">
                <a:latin typeface="+mn-ea"/>
                <a:cs typeface="Calibri" panose="020F0502020204030204" pitchFamily="34" charset="0"/>
                <a:sym typeface="+mj-lt"/>
              </a:rPr>
              <a:t>#8</a:t>
            </a:r>
            <a:r>
              <a:rPr lang="ja-JP" altLang="en-US">
                <a:latin typeface="+mn-ea"/>
                <a:cs typeface="Calibri" panose="020F0502020204030204" pitchFamily="34" charset="0"/>
                <a:sym typeface="+mj-lt"/>
              </a:rPr>
              <a:t>：応募内容サマリー</a:t>
            </a:r>
            <a:endParaRPr kumimoji="1" lang="ja-JP" altLang="en-US"/>
          </a:p>
        </p:txBody>
      </p:sp>
      <p:sp>
        <p:nvSpPr>
          <p:cNvPr id="4" name="タイトル 3">
            <a:extLst>
              <a:ext uri="{FF2B5EF4-FFF2-40B4-BE49-F238E27FC236}">
                <a16:creationId xmlns:a16="http://schemas.microsoft.com/office/drawing/2014/main" id="{385BB22C-8C69-8A90-898A-135C0D581910}"/>
              </a:ext>
            </a:extLst>
          </p:cNvPr>
          <p:cNvSpPr>
            <a:spLocks noGrp="1"/>
          </p:cNvSpPr>
          <p:nvPr>
            <p:ph type="title"/>
          </p:nvPr>
        </p:nvSpPr>
        <p:spPr/>
        <p:txBody>
          <a:bodyPr/>
          <a:lstStyle/>
          <a:p>
            <a:r>
              <a:rPr lang="en-US" altLang="ja-JP">
                <a:latin typeface="+mn-ea"/>
                <a:cs typeface="Calibri" panose="020F0502020204030204" pitchFamily="34" charset="0"/>
              </a:rPr>
              <a:t>#4</a:t>
            </a:r>
            <a:r>
              <a:rPr lang="ja-JP" altLang="en-US">
                <a:latin typeface="+mn-ea"/>
                <a:cs typeface="Calibri" panose="020F0502020204030204" pitchFamily="34" charset="0"/>
              </a:rPr>
              <a:t>～</a:t>
            </a:r>
            <a:r>
              <a:rPr lang="en-US" altLang="ja-JP">
                <a:latin typeface="+mn-ea"/>
                <a:cs typeface="Calibri" panose="020F0502020204030204" pitchFamily="34" charset="0"/>
              </a:rPr>
              <a:t>7</a:t>
            </a:r>
            <a:r>
              <a:rPr lang="ja-JP" altLang="en-US">
                <a:latin typeface="+mn-ea"/>
                <a:cs typeface="Calibri" panose="020F0502020204030204" pitchFamily="34" charset="0"/>
              </a:rPr>
              <a:t>で整理した内容を簡潔にまとめて、①地域の現状課題、②地域で取り組みたい事業、③地域で目指す姿に</a:t>
            </a:r>
            <a:br>
              <a:rPr lang="en-US" altLang="ja-JP">
                <a:latin typeface="+mn-ea"/>
                <a:cs typeface="Calibri" panose="020F0502020204030204" pitchFamily="34" charset="0"/>
              </a:rPr>
            </a:br>
            <a:r>
              <a:rPr lang="ja-JP" altLang="en-US">
                <a:latin typeface="+mn-ea"/>
                <a:cs typeface="Calibri" panose="020F0502020204030204" pitchFamily="34" charset="0"/>
              </a:rPr>
              <a:t>転記し、貴団体の応募内容のサマリーシートを作成してください。</a:t>
            </a:r>
            <a:endParaRPr kumimoji="1" lang="ja-JP" altLang="en-US">
              <a:latin typeface="+mn-ea"/>
            </a:endParaRPr>
          </a:p>
        </p:txBody>
      </p:sp>
      <p:sp>
        <p:nvSpPr>
          <p:cNvPr id="5" name="矢印: 山形 4">
            <a:extLst>
              <a:ext uri="{FF2B5EF4-FFF2-40B4-BE49-F238E27FC236}">
                <a16:creationId xmlns:a16="http://schemas.microsoft.com/office/drawing/2014/main" id="{19B74808-6032-9B94-AC34-AC8ED8C26790}"/>
              </a:ext>
            </a:extLst>
          </p:cNvPr>
          <p:cNvSpPr/>
          <p:nvPr/>
        </p:nvSpPr>
        <p:spPr bwMode="gray">
          <a:xfrm>
            <a:off x="2899446" y="2468117"/>
            <a:ext cx="3116315" cy="1921766"/>
          </a:xfrm>
          <a:prstGeom prst="chevron">
            <a:avLst>
              <a:gd name="adj" fmla="val 18698"/>
            </a:avLst>
          </a:prstGeom>
          <a:solidFill>
            <a:schemeClr val="bg1"/>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lstStyle/>
          <a:p>
            <a:pPr algn="ctr"/>
            <a:endParaRPr lang="ja-JP" altLang="en-US" sz="1200">
              <a:solidFill>
                <a:prstClr val="black"/>
              </a:solidFill>
              <a:latin typeface="+mn-ea"/>
              <a:cs typeface="Calibri" panose="020F0502020204030204" pitchFamily="34" charset="0"/>
            </a:endParaRPr>
          </a:p>
        </p:txBody>
      </p:sp>
      <p:sp>
        <p:nvSpPr>
          <p:cNvPr id="6" name="ホームベース 4">
            <a:extLst>
              <a:ext uri="{FF2B5EF4-FFF2-40B4-BE49-F238E27FC236}">
                <a16:creationId xmlns:a16="http://schemas.microsoft.com/office/drawing/2014/main" id="{B63916E4-83C5-4EEB-3069-BC911DF3288F}"/>
              </a:ext>
            </a:extLst>
          </p:cNvPr>
          <p:cNvSpPr/>
          <p:nvPr/>
        </p:nvSpPr>
        <p:spPr bwMode="gray">
          <a:xfrm>
            <a:off x="409050" y="2468117"/>
            <a:ext cx="2826089" cy="1921766"/>
          </a:xfrm>
          <a:prstGeom prst="homePlate">
            <a:avLst>
              <a:gd name="adj" fmla="val 18251"/>
            </a:avLst>
          </a:prstGeom>
          <a:solidFill>
            <a:schemeClr val="bg1"/>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lstStyle/>
          <a:p>
            <a:pPr algn="ctr"/>
            <a:endParaRPr lang="ja-JP" altLang="en-US" sz="1200">
              <a:solidFill>
                <a:prstClr val="black"/>
              </a:solidFill>
              <a:latin typeface="+mn-ea"/>
              <a:cs typeface="Calibri" panose="020F0502020204030204" pitchFamily="34" charset="0"/>
              <a:sym typeface="+mn-lt"/>
            </a:endParaRPr>
          </a:p>
        </p:txBody>
      </p:sp>
      <p:sp>
        <p:nvSpPr>
          <p:cNvPr id="7" name="角丸四角形 10">
            <a:extLst>
              <a:ext uri="{FF2B5EF4-FFF2-40B4-BE49-F238E27FC236}">
                <a16:creationId xmlns:a16="http://schemas.microsoft.com/office/drawing/2014/main" id="{9D8D3363-2BD9-6C93-0661-D32B5A774B58}"/>
              </a:ext>
            </a:extLst>
          </p:cNvPr>
          <p:cNvSpPr/>
          <p:nvPr/>
        </p:nvSpPr>
        <p:spPr bwMode="gray">
          <a:xfrm>
            <a:off x="535983" y="2543380"/>
            <a:ext cx="2282898" cy="372219"/>
          </a:xfrm>
          <a:prstGeom prst="roundRect">
            <a:avLst/>
          </a:prstGeom>
          <a:solidFill>
            <a:schemeClr val="accent1"/>
          </a:solidFill>
          <a:ln w="25400" cap="flat" cmpd="sng" algn="ctr">
            <a:noFill/>
            <a:prstDash val="solid"/>
          </a:ln>
          <a:effectLst/>
        </p:spPr>
        <p:txBody>
          <a:bodyPr spcFirstLastPara="0" vert="horz" wrap="none" lIns="0" tIns="0" rIns="0" bIns="0" numCol="1" spcCol="1270" anchor="ctr" anchorCtr="0">
            <a:noAutofit/>
          </a:bodyPr>
          <a:lstStyle/>
          <a:p>
            <a:pPr algn="ctr" defTabSz="449706"/>
            <a:r>
              <a:rPr lang="ja-JP" altLang="en-US" sz="1200" b="1" kern="0">
                <a:solidFill>
                  <a:schemeClr val="bg1"/>
                </a:solidFill>
                <a:latin typeface="+mn-ea"/>
                <a:cs typeface="Calibri" panose="020F0502020204030204" pitchFamily="34" charset="0"/>
                <a:sym typeface="+mn-lt"/>
              </a:rPr>
              <a:t>①地域の現状課題</a:t>
            </a:r>
            <a:endParaRPr lang="en-US" altLang="ja-JP" sz="1200" b="1" kern="0">
              <a:solidFill>
                <a:schemeClr val="bg1"/>
              </a:solidFill>
              <a:latin typeface="+mn-ea"/>
              <a:cs typeface="Calibri" panose="020F0502020204030204" pitchFamily="34" charset="0"/>
              <a:sym typeface="+mn-lt"/>
            </a:endParaRPr>
          </a:p>
          <a:p>
            <a:pPr algn="ctr" defTabSz="449706"/>
            <a:r>
              <a:rPr lang="en-US" altLang="ja-JP" sz="1200" b="1" kern="0">
                <a:solidFill>
                  <a:schemeClr val="bg1"/>
                </a:solidFill>
                <a:latin typeface="+mn-ea"/>
                <a:cs typeface="Calibri" panose="020F0502020204030204" pitchFamily="34" charset="0"/>
                <a:sym typeface="+mn-lt"/>
              </a:rPr>
              <a:t>AS-IS</a:t>
            </a:r>
            <a:endParaRPr lang="ja-JP" altLang="en-US" sz="1200" b="1" kern="0">
              <a:solidFill>
                <a:schemeClr val="bg1"/>
              </a:solidFill>
              <a:latin typeface="+mn-ea"/>
              <a:cs typeface="Calibri" panose="020F0502020204030204" pitchFamily="34" charset="0"/>
              <a:sym typeface="+mn-lt"/>
            </a:endParaRPr>
          </a:p>
        </p:txBody>
      </p:sp>
      <p:sp>
        <p:nvSpPr>
          <p:cNvPr id="8" name="正方形/長方形 7">
            <a:extLst>
              <a:ext uri="{FF2B5EF4-FFF2-40B4-BE49-F238E27FC236}">
                <a16:creationId xmlns:a16="http://schemas.microsoft.com/office/drawing/2014/main" id="{2C145C8C-659E-06C2-6262-1C31B9E7200C}"/>
              </a:ext>
            </a:extLst>
          </p:cNvPr>
          <p:cNvSpPr/>
          <p:nvPr/>
        </p:nvSpPr>
        <p:spPr bwMode="gray">
          <a:xfrm>
            <a:off x="684810" y="4903730"/>
            <a:ext cx="8098289" cy="490764"/>
          </a:xfrm>
          <a:prstGeom prst="rect">
            <a:avLst/>
          </a:prstGeom>
          <a:solidFill>
            <a:schemeClr val="bg1"/>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0"/>
          <a:lstStyle/>
          <a:p>
            <a:r>
              <a:rPr lang="ja-JP" altLang="en-US" sz="1400">
                <a:solidFill>
                  <a:prstClr val="black"/>
                </a:solidFill>
                <a:latin typeface="+mn-ea"/>
                <a:sym typeface="+mn-lt"/>
              </a:rPr>
              <a:t>庁内調整・地域事業者との調整・参加団体募集・既存データ提供・施策実施主体の確保</a:t>
            </a:r>
          </a:p>
        </p:txBody>
      </p:sp>
      <p:sp>
        <p:nvSpPr>
          <p:cNvPr id="9" name="正方形/長方形 8">
            <a:extLst>
              <a:ext uri="{FF2B5EF4-FFF2-40B4-BE49-F238E27FC236}">
                <a16:creationId xmlns:a16="http://schemas.microsoft.com/office/drawing/2014/main" id="{C40F7B02-2CA7-EEF1-AF78-8E5DB5275EB6}"/>
              </a:ext>
            </a:extLst>
          </p:cNvPr>
          <p:cNvSpPr/>
          <p:nvPr/>
        </p:nvSpPr>
        <p:spPr bwMode="gray">
          <a:xfrm>
            <a:off x="360364" y="4903730"/>
            <a:ext cx="324447" cy="490764"/>
          </a:xfrm>
          <a:prstGeom prst="rect">
            <a:avLst/>
          </a:prstGeom>
          <a:solidFill>
            <a:srgbClr val="97999B"/>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lstStyle/>
          <a:p>
            <a:pPr algn="ctr"/>
            <a:r>
              <a:rPr lang="en-US" altLang="ja-JP" sz="1400" b="1">
                <a:solidFill>
                  <a:prstClr val="white"/>
                </a:solidFill>
                <a:latin typeface="+mn-ea"/>
                <a:cs typeface="Calibri" panose="020F0502020204030204" pitchFamily="34" charset="0"/>
                <a:sym typeface="+mn-lt"/>
              </a:rPr>
              <a:t>1</a:t>
            </a:r>
            <a:endParaRPr lang="ja-JP" altLang="en-US" sz="1400" b="1">
              <a:solidFill>
                <a:prstClr val="white"/>
              </a:solidFill>
              <a:latin typeface="+mn-ea"/>
              <a:cs typeface="Calibri" panose="020F0502020204030204" pitchFamily="34" charset="0"/>
              <a:sym typeface="+mn-lt"/>
            </a:endParaRPr>
          </a:p>
        </p:txBody>
      </p:sp>
      <p:sp>
        <p:nvSpPr>
          <p:cNvPr id="10" name="正方形/長方形 9">
            <a:extLst>
              <a:ext uri="{FF2B5EF4-FFF2-40B4-BE49-F238E27FC236}">
                <a16:creationId xmlns:a16="http://schemas.microsoft.com/office/drawing/2014/main" id="{592911EE-B36E-A760-4571-C8CACCDDFADF}"/>
              </a:ext>
            </a:extLst>
          </p:cNvPr>
          <p:cNvSpPr/>
          <p:nvPr/>
        </p:nvSpPr>
        <p:spPr bwMode="gray">
          <a:xfrm>
            <a:off x="684810" y="6024994"/>
            <a:ext cx="8098290" cy="490764"/>
          </a:xfrm>
          <a:prstGeom prst="rect">
            <a:avLst/>
          </a:prstGeom>
          <a:solidFill>
            <a:schemeClr val="bg1"/>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0"/>
          <a:lstStyle/>
          <a:p>
            <a:r>
              <a:rPr lang="ja-JP" altLang="en-US" sz="1400">
                <a:solidFill>
                  <a:prstClr val="black"/>
                </a:solidFill>
                <a:latin typeface="+mn-ea"/>
                <a:sym typeface="+mn-lt"/>
              </a:rPr>
              <a:t>官民連携スキームの設計、</a:t>
            </a:r>
            <a:r>
              <a:rPr lang="en-US" altLang="ja-JP" sz="1400">
                <a:solidFill>
                  <a:prstClr val="black"/>
                </a:solidFill>
                <a:latin typeface="+mn-ea"/>
                <a:sym typeface="+mn-lt"/>
              </a:rPr>
              <a:t>KPI</a:t>
            </a:r>
            <a:r>
              <a:rPr lang="ja-JP" altLang="en-US" sz="1400">
                <a:solidFill>
                  <a:prstClr val="black"/>
                </a:solidFill>
                <a:latin typeface="+mn-ea"/>
                <a:sym typeface="+mn-lt"/>
              </a:rPr>
              <a:t>設定・効果検証及び将来的な自走化に向けた事業モデル構築の支援</a:t>
            </a:r>
          </a:p>
        </p:txBody>
      </p:sp>
      <p:sp>
        <p:nvSpPr>
          <p:cNvPr id="11" name="正方形/長方形 10">
            <a:extLst>
              <a:ext uri="{FF2B5EF4-FFF2-40B4-BE49-F238E27FC236}">
                <a16:creationId xmlns:a16="http://schemas.microsoft.com/office/drawing/2014/main" id="{901052AF-B7CD-8508-FCED-BD3CB799C106}"/>
              </a:ext>
            </a:extLst>
          </p:cNvPr>
          <p:cNvSpPr/>
          <p:nvPr/>
        </p:nvSpPr>
        <p:spPr bwMode="gray">
          <a:xfrm>
            <a:off x="360363" y="6024994"/>
            <a:ext cx="324447" cy="490764"/>
          </a:xfrm>
          <a:prstGeom prst="rect">
            <a:avLst/>
          </a:prstGeom>
          <a:solidFill>
            <a:srgbClr val="97999B"/>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lstStyle/>
          <a:p>
            <a:pPr algn="ctr"/>
            <a:r>
              <a:rPr lang="en-US" altLang="ja-JP" sz="1400" b="1">
                <a:solidFill>
                  <a:prstClr val="white"/>
                </a:solidFill>
                <a:latin typeface="+mn-ea"/>
                <a:cs typeface="Calibri" panose="020F0502020204030204" pitchFamily="34" charset="0"/>
                <a:sym typeface="+mn-lt"/>
              </a:rPr>
              <a:t>3</a:t>
            </a:r>
            <a:endParaRPr lang="ja-JP" altLang="en-US" sz="1400" b="1">
              <a:solidFill>
                <a:prstClr val="white"/>
              </a:solidFill>
              <a:latin typeface="+mn-ea"/>
              <a:cs typeface="Calibri" panose="020F0502020204030204" pitchFamily="34" charset="0"/>
              <a:sym typeface="+mn-lt"/>
            </a:endParaRPr>
          </a:p>
        </p:txBody>
      </p:sp>
      <p:sp>
        <p:nvSpPr>
          <p:cNvPr id="12" name="正方形/長方形 11">
            <a:extLst>
              <a:ext uri="{FF2B5EF4-FFF2-40B4-BE49-F238E27FC236}">
                <a16:creationId xmlns:a16="http://schemas.microsoft.com/office/drawing/2014/main" id="{E7EBF405-1B4F-8F2A-0FF5-BF3BAD5155BD}"/>
              </a:ext>
            </a:extLst>
          </p:cNvPr>
          <p:cNvSpPr/>
          <p:nvPr/>
        </p:nvSpPr>
        <p:spPr bwMode="gray">
          <a:xfrm>
            <a:off x="684810" y="5464362"/>
            <a:ext cx="8098289" cy="490764"/>
          </a:xfrm>
          <a:prstGeom prst="rect">
            <a:avLst/>
          </a:prstGeom>
          <a:solidFill>
            <a:schemeClr val="bg1"/>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0"/>
          <a:lstStyle/>
          <a:p>
            <a:r>
              <a:rPr lang="ja-JP" altLang="en-US" sz="1400">
                <a:solidFill>
                  <a:prstClr val="black"/>
                </a:solidFill>
                <a:latin typeface="+mn-ea"/>
                <a:sym typeface="+mn-lt"/>
              </a:rPr>
              <a:t>先進事例・専門知見の提供・官民連携スキーム設計・事業モデル構築・</a:t>
            </a:r>
            <a:r>
              <a:rPr lang="en-US" altLang="ja-JP" sz="1400">
                <a:solidFill>
                  <a:prstClr val="black"/>
                </a:solidFill>
                <a:latin typeface="+mn-ea"/>
                <a:sym typeface="+mn-lt"/>
              </a:rPr>
              <a:t>KPI</a:t>
            </a:r>
            <a:r>
              <a:rPr lang="ja-JP" altLang="en-US" sz="1400">
                <a:solidFill>
                  <a:prstClr val="black"/>
                </a:solidFill>
                <a:latin typeface="+mn-ea"/>
                <a:sym typeface="+mn-lt"/>
              </a:rPr>
              <a:t>／効果検証設計・有識者等とのネットワーク形成</a:t>
            </a:r>
          </a:p>
        </p:txBody>
      </p:sp>
      <p:sp>
        <p:nvSpPr>
          <p:cNvPr id="13" name="正方形/長方形 12">
            <a:extLst>
              <a:ext uri="{FF2B5EF4-FFF2-40B4-BE49-F238E27FC236}">
                <a16:creationId xmlns:a16="http://schemas.microsoft.com/office/drawing/2014/main" id="{89DC6A01-C15C-AD98-599B-3070DE279867}"/>
              </a:ext>
            </a:extLst>
          </p:cNvPr>
          <p:cNvSpPr/>
          <p:nvPr/>
        </p:nvSpPr>
        <p:spPr bwMode="gray">
          <a:xfrm>
            <a:off x="360364" y="5464362"/>
            <a:ext cx="324447" cy="490764"/>
          </a:xfrm>
          <a:prstGeom prst="rect">
            <a:avLst/>
          </a:prstGeom>
          <a:solidFill>
            <a:srgbClr val="97999B"/>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lstStyle/>
          <a:p>
            <a:pPr algn="ctr"/>
            <a:r>
              <a:rPr lang="en-US" altLang="ja-JP" sz="1400" b="1">
                <a:solidFill>
                  <a:prstClr val="white"/>
                </a:solidFill>
                <a:latin typeface="+mn-ea"/>
                <a:cs typeface="Calibri" panose="020F0502020204030204" pitchFamily="34" charset="0"/>
                <a:sym typeface="+mn-lt"/>
              </a:rPr>
              <a:t>2</a:t>
            </a:r>
            <a:endParaRPr lang="ja-JP" altLang="en-US" sz="1400" b="1">
              <a:solidFill>
                <a:prstClr val="white"/>
              </a:solidFill>
              <a:latin typeface="+mn-ea"/>
              <a:cs typeface="Calibri" panose="020F0502020204030204" pitchFamily="34" charset="0"/>
              <a:sym typeface="+mn-lt"/>
            </a:endParaRPr>
          </a:p>
        </p:txBody>
      </p:sp>
      <p:sp>
        <p:nvSpPr>
          <p:cNvPr id="14" name="角丸四角形 10">
            <a:extLst>
              <a:ext uri="{FF2B5EF4-FFF2-40B4-BE49-F238E27FC236}">
                <a16:creationId xmlns:a16="http://schemas.microsoft.com/office/drawing/2014/main" id="{A641EB4C-768B-E5CD-627B-5DC4633210BD}"/>
              </a:ext>
            </a:extLst>
          </p:cNvPr>
          <p:cNvSpPr/>
          <p:nvPr/>
        </p:nvSpPr>
        <p:spPr bwMode="gray">
          <a:xfrm>
            <a:off x="371184" y="4484709"/>
            <a:ext cx="8414041" cy="372219"/>
          </a:xfrm>
          <a:prstGeom prst="roundRect">
            <a:avLst/>
          </a:prstGeom>
          <a:solidFill>
            <a:schemeClr val="accent6"/>
          </a:solidFill>
          <a:ln w="25400" cap="flat" cmpd="sng" algn="ctr">
            <a:noFill/>
            <a:prstDash val="solid"/>
          </a:ln>
          <a:effectLst/>
        </p:spPr>
        <p:txBody>
          <a:bodyPr spcFirstLastPara="0" vert="horz" wrap="none" lIns="0" tIns="0" rIns="0" bIns="0" numCol="1" spcCol="1270" anchor="ctr" anchorCtr="0">
            <a:noAutofit/>
          </a:bodyPr>
          <a:lstStyle/>
          <a:p>
            <a:pPr algn="ctr" defTabSz="449706"/>
            <a:r>
              <a:rPr lang="ja-JP" altLang="en-US" sz="1200" b="1" kern="0">
                <a:solidFill>
                  <a:schemeClr val="bg1"/>
                </a:solidFill>
                <a:latin typeface="+mn-ea"/>
                <a:cs typeface="Calibri" panose="020F0502020204030204" pitchFamily="34" charset="0"/>
                <a:sym typeface="+mn-lt"/>
              </a:rPr>
              <a:t>④事務局の支援で解決・実現したい事項</a:t>
            </a:r>
          </a:p>
        </p:txBody>
      </p:sp>
      <p:sp>
        <p:nvSpPr>
          <p:cNvPr id="15" name="矢印: 山形 14">
            <a:extLst>
              <a:ext uri="{FF2B5EF4-FFF2-40B4-BE49-F238E27FC236}">
                <a16:creationId xmlns:a16="http://schemas.microsoft.com/office/drawing/2014/main" id="{5A159C0C-0636-6C4C-639E-33387130EDC7}"/>
              </a:ext>
            </a:extLst>
          </p:cNvPr>
          <p:cNvSpPr/>
          <p:nvPr/>
        </p:nvSpPr>
        <p:spPr bwMode="gray">
          <a:xfrm>
            <a:off x="5680069" y="2468117"/>
            <a:ext cx="3116315" cy="1921766"/>
          </a:xfrm>
          <a:prstGeom prst="chevron">
            <a:avLst>
              <a:gd name="adj" fmla="val 18698"/>
            </a:avLst>
          </a:prstGeom>
          <a:solidFill>
            <a:schemeClr val="bg1"/>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lstStyle/>
          <a:p>
            <a:pPr algn="ctr"/>
            <a:endParaRPr lang="ja-JP" altLang="en-US" sz="1200">
              <a:solidFill>
                <a:prstClr val="black"/>
              </a:solidFill>
              <a:latin typeface="+mn-ea"/>
              <a:cs typeface="Calibri" panose="020F0502020204030204" pitchFamily="34" charset="0"/>
            </a:endParaRPr>
          </a:p>
        </p:txBody>
      </p:sp>
      <p:sp>
        <p:nvSpPr>
          <p:cNvPr id="16" name="角丸四角形 10">
            <a:extLst>
              <a:ext uri="{FF2B5EF4-FFF2-40B4-BE49-F238E27FC236}">
                <a16:creationId xmlns:a16="http://schemas.microsoft.com/office/drawing/2014/main" id="{5B1D2820-0C43-E3E4-A41E-AAAD1870E555}"/>
              </a:ext>
            </a:extLst>
          </p:cNvPr>
          <p:cNvSpPr/>
          <p:nvPr/>
        </p:nvSpPr>
        <p:spPr bwMode="gray">
          <a:xfrm>
            <a:off x="6160735" y="2543380"/>
            <a:ext cx="2280547" cy="372219"/>
          </a:xfrm>
          <a:prstGeom prst="roundRect">
            <a:avLst/>
          </a:prstGeom>
          <a:solidFill>
            <a:schemeClr val="accent4"/>
          </a:solidFill>
          <a:ln w="25400" cap="flat" cmpd="sng" algn="ctr">
            <a:noFill/>
            <a:prstDash val="solid"/>
          </a:ln>
          <a:effectLst/>
        </p:spPr>
        <p:txBody>
          <a:bodyPr spcFirstLastPara="0" vert="horz" wrap="none" lIns="0" tIns="0" rIns="0" bIns="0" numCol="1" spcCol="1270" anchor="ctr" anchorCtr="0">
            <a:noAutofit/>
          </a:bodyPr>
          <a:lstStyle/>
          <a:p>
            <a:pPr algn="ctr" defTabSz="449706"/>
            <a:r>
              <a:rPr lang="ja-JP" altLang="en-US" sz="1200" b="1" kern="0">
                <a:solidFill>
                  <a:schemeClr val="bg1"/>
                </a:solidFill>
                <a:latin typeface="+mn-ea"/>
                <a:cs typeface="Calibri" panose="020F0502020204030204" pitchFamily="34" charset="0"/>
                <a:sym typeface="+mn-lt"/>
              </a:rPr>
              <a:t>③地域で目指す姿</a:t>
            </a:r>
            <a:endParaRPr lang="en-US" altLang="ja-JP" sz="1200" b="1" kern="0">
              <a:solidFill>
                <a:schemeClr val="bg1"/>
              </a:solidFill>
              <a:latin typeface="+mn-ea"/>
              <a:cs typeface="Calibri" panose="020F0502020204030204" pitchFamily="34" charset="0"/>
              <a:sym typeface="+mn-lt"/>
            </a:endParaRPr>
          </a:p>
          <a:p>
            <a:pPr algn="ctr" defTabSz="449706"/>
            <a:r>
              <a:rPr lang="en-US" altLang="ja-JP" sz="1200" b="1" kern="0">
                <a:solidFill>
                  <a:schemeClr val="bg1"/>
                </a:solidFill>
                <a:latin typeface="+mn-ea"/>
                <a:cs typeface="Calibri" panose="020F0502020204030204" pitchFamily="34" charset="0"/>
                <a:sym typeface="+mn-lt"/>
              </a:rPr>
              <a:t>TO-BE</a:t>
            </a:r>
            <a:endParaRPr lang="ja-JP" altLang="en-US" sz="1200" b="1" kern="0">
              <a:solidFill>
                <a:schemeClr val="bg1"/>
              </a:solidFill>
              <a:latin typeface="+mn-ea"/>
              <a:cs typeface="Calibri" panose="020F0502020204030204" pitchFamily="34" charset="0"/>
              <a:sym typeface="+mn-lt"/>
            </a:endParaRPr>
          </a:p>
        </p:txBody>
      </p:sp>
      <p:sp>
        <p:nvSpPr>
          <p:cNvPr id="26" name="角丸四角形 10">
            <a:extLst>
              <a:ext uri="{FF2B5EF4-FFF2-40B4-BE49-F238E27FC236}">
                <a16:creationId xmlns:a16="http://schemas.microsoft.com/office/drawing/2014/main" id="{32C1D172-579D-1603-87F2-FA75D4F48774}"/>
              </a:ext>
            </a:extLst>
          </p:cNvPr>
          <p:cNvSpPr/>
          <p:nvPr/>
        </p:nvSpPr>
        <p:spPr bwMode="gray">
          <a:xfrm>
            <a:off x="3296925" y="2543380"/>
            <a:ext cx="2321359" cy="372219"/>
          </a:xfrm>
          <a:prstGeom prst="roundRect">
            <a:avLst/>
          </a:prstGeom>
          <a:solidFill>
            <a:schemeClr val="accent2"/>
          </a:solidFill>
          <a:ln w="25400" cap="flat" cmpd="sng" algn="ctr">
            <a:noFill/>
            <a:prstDash val="solid"/>
          </a:ln>
          <a:effectLst/>
        </p:spPr>
        <p:txBody>
          <a:bodyPr spcFirstLastPara="0" vert="horz" wrap="none" lIns="0" tIns="0" rIns="0" bIns="0" numCol="1" spcCol="1270" anchor="ctr" anchorCtr="0">
            <a:noAutofit/>
          </a:bodyPr>
          <a:lstStyle/>
          <a:p>
            <a:pPr algn="ctr" defTabSz="449706"/>
            <a:r>
              <a:rPr lang="ja-JP" altLang="en-US" sz="1200" b="1" kern="0">
                <a:solidFill>
                  <a:schemeClr val="bg1"/>
                </a:solidFill>
                <a:latin typeface="+mn-ea"/>
                <a:cs typeface="Calibri" panose="020F0502020204030204" pitchFamily="34" charset="0"/>
                <a:sym typeface="+mn-lt"/>
              </a:rPr>
              <a:t>②</a:t>
            </a:r>
            <a:r>
              <a:rPr lang="en-US" altLang="ja-JP" sz="1200" b="1" kern="0">
                <a:solidFill>
                  <a:schemeClr val="bg1"/>
                </a:solidFill>
                <a:latin typeface="+mn-ea"/>
                <a:cs typeface="Calibri" panose="020F0502020204030204" pitchFamily="34" charset="0"/>
                <a:sym typeface="+mn-lt"/>
              </a:rPr>
              <a:t> </a:t>
            </a:r>
            <a:r>
              <a:rPr lang="ja-JP" altLang="en-US" sz="1200" b="1" kern="0">
                <a:solidFill>
                  <a:schemeClr val="bg1"/>
                </a:solidFill>
                <a:latin typeface="+mn-ea"/>
                <a:cs typeface="Calibri" panose="020F0502020204030204" pitchFamily="34" charset="0"/>
                <a:sym typeface="+mn-lt"/>
              </a:rPr>
              <a:t>地域で取り組みたい事業</a:t>
            </a:r>
            <a:endParaRPr lang="en-US" altLang="ja-JP" sz="1200" b="1" kern="0">
              <a:solidFill>
                <a:schemeClr val="bg1"/>
              </a:solidFill>
              <a:latin typeface="+mn-ea"/>
              <a:cs typeface="Calibri" panose="020F0502020204030204" pitchFamily="34" charset="0"/>
              <a:sym typeface="+mn-lt"/>
            </a:endParaRPr>
          </a:p>
          <a:p>
            <a:pPr algn="ctr" defTabSz="449706"/>
            <a:r>
              <a:rPr lang="en-US" altLang="ja-JP" sz="1200" b="1" kern="0">
                <a:solidFill>
                  <a:schemeClr val="bg1"/>
                </a:solidFill>
                <a:latin typeface="+mn-ea"/>
                <a:cs typeface="Calibri" panose="020F0502020204030204" pitchFamily="34" charset="0"/>
                <a:sym typeface="+mn-lt"/>
              </a:rPr>
              <a:t>GAP</a:t>
            </a:r>
            <a:endParaRPr lang="ja-JP" altLang="en-US" sz="1200" b="1" kern="0">
              <a:solidFill>
                <a:schemeClr val="bg1"/>
              </a:solidFill>
              <a:latin typeface="+mn-ea"/>
              <a:cs typeface="Calibri" panose="020F0502020204030204" pitchFamily="34" charset="0"/>
              <a:sym typeface="+mn-lt"/>
            </a:endParaRPr>
          </a:p>
        </p:txBody>
      </p:sp>
      <p:sp>
        <p:nvSpPr>
          <p:cNvPr id="51" name="Shape 7">
            <a:extLst>
              <a:ext uri="{FF2B5EF4-FFF2-40B4-BE49-F238E27FC236}">
                <a16:creationId xmlns:a16="http://schemas.microsoft.com/office/drawing/2014/main" id="{033BF542-3C4D-3051-DF4B-D139E49B1B2E}"/>
              </a:ext>
            </a:extLst>
          </p:cNvPr>
          <p:cNvSpPr/>
          <p:nvPr/>
        </p:nvSpPr>
        <p:spPr>
          <a:xfrm>
            <a:off x="371184" y="1810725"/>
            <a:ext cx="920903" cy="528414"/>
          </a:xfrm>
          <a:prstGeom prst="rect">
            <a:avLst/>
          </a:prstGeom>
          <a:solidFill>
            <a:schemeClr val="accent2"/>
          </a:solidFill>
          <a:ln w="12700">
            <a:solidFill>
              <a:schemeClr val="accent2"/>
            </a:solidFill>
            <a:prstDash val="solid"/>
          </a:ln>
        </p:spPr>
        <p:txBody>
          <a:bodyPr lIns="36000" rIns="36000" anchor="ctr"/>
          <a:lstStyle/>
          <a:p>
            <a:pPr algn="ctr"/>
            <a:r>
              <a:rPr lang="ja-JP" altLang="en-US" sz="1400" b="1">
                <a:solidFill>
                  <a:schemeClr val="bg1"/>
                </a:solidFill>
                <a:latin typeface="+mn-ea"/>
                <a:cs typeface="Calibri" panose="020F0502020204030204" pitchFamily="34" charset="0"/>
              </a:rPr>
              <a:t>取組・検討テーマ</a:t>
            </a:r>
            <a:endParaRPr lang="en-US" altLang="ja-JP" sz="1400" b="1">
              <a:solidFill>
                <a:schemeClr val="bg1"/>
              </a:solidFill>
              <a:latin typeface="+mn-ea"/>
              <a:cs typeface="Calibri" panose="020F0502020204030204" pitchFamily="34" charset="0"/>
            </a:endParaRPr>
          </a:p>
        </p:txBody>
      </p:sp>
      <p:sp>
        <p:nvSpPr>
          <p:cNvPr id="53" name="Shape 7">
            <a:extLst>
              <a:ext uri="{FF2B5EF4-FFF2-40B4-BE49-F238E27FC236}">
                <a16:creationId xmlns:a16="http://schemas.microsoft.com/office/drawing/2014/main" id="{DCAB995E-495A-2DEC-5B94-A4CB4738C955}"/>
              </a:ext>
            </a:extLst>
          </p:cNvPr>
          <p:cNvSpPr/>
          <p:nvPr/>
        </p:nvSpPr>
        <p:spPr>
          <a:xfrm>
            <a:off x="1292088" y="1810725"/>
            <a:ext cx="7504296" cy="528414"/>
          </a:xfrm>
          <a:prstGeom prst="rect">
            <a:avLst/>
          </a:prstGeom>
          <a:noFill/>
          <a:ln w="12700">
            <a:solidFill>
              <a:schemeClr val="accent2"/>
            </a:solidFill>
            <a:prstDash val="solid"/>
          </a:ln>
        </p:spPr>
        <p:txBody>
          <a:bodyPr anchor="ctr"/>
          <a:lstStyle/>
          <a:p>
            <a:r>
              <a:rPr lang="ja-JP" altLang="en-US" sz="1400" b="1">
                <a:latin typeface="+mn-ea"/>
                <a:cs typeface="Calibri" panose="020F0502020204030204" pitchFamily="34" charset="0"/>
              </a:rPr>
              <a:t>施策により地域住民のスポーツ関心拡大</a:t>
            </a:r>
            <a:r>
              <a:rPr lang="en-US" altLang="ja-JP" sz="1400" b="1">
                <a:latin typeface="+mn-ea"/>
                <a:cs typeface="Calibri" panose="020F0502020204030204" pitchFamily="34" charset="0"/>
              </a:rPr>
              <a:t>×</a:t>
            </a:r>
            <a:r>
              <a:rPr lang="ja-JP" altLang="en-US" sz="1400" b="1">
                <a:latin typeface="+mn-ea"/>
                <a:cs typeface="Calibri" panose="020F0502020204030204" pitchFamily="34" charset="0"/>
              </a:rPr>
              <a:t>健康増進</a:t>
            </a:r>
            <a:r>
              <a:rPr lang="en-US" altLang="ja-JP" sz="1400" b="1">
                <a:latin typeface="+mn-ea"/>
                <a:cs typeface="Calibri" panose="020F0502020204030204" pitchFamily="34" charset="0"/>
              </a:rPr>
              <a:t>×</a:t>
            </a:r>
            <a:r>
              <a:rPr lang="ja-JP" altLang="en-US" sz="1400" b="1">
                <a:latin typeface="+mn-ea"/>
                <a:cs typeface="Calibri" panose="020F0502020204030204" pitchFamily="34" charset="0"/>
              </a:rPr>
              <a:t>地域経済への波及による</a:t>
            </a:r>
            <a:endParaRPr lang="en-US" altLang="ja-JP" sz="1400" b="1">
              <a:latin typeface="+mn-ea"/>
              <a:cs typeface="Calibri" panose="020F0502020204030204" pitchFamily="34" charset="0"/>
            </a:endParaRPr>
          </a:p>
          <a:p>
            <a:r>
              <a:rPr lang="ja-JP" altLang="en-US" sz="1400" b="1">
                <a:latin typeface="+mn-ea"/>
                <a:cs typeface="Calibri" panose="020F0502020204030204" pitchFamily="34" charset="0"/>
              </a:rPr>
              <a:t>地域を挙げてのスポーツ環境の活性化と地域住民の</a:t>
            </a:r>
            <a:r>
              <a:rPr lang="en-US" altLang="ja-JP" sz="1400" b="1">
                <a:latin typeface="+mn-ea"/>
                <a:cs typeface="Calibri" panose="020F0502020204030204" pitchFamily="34" charset="0"/>
              </a:rPr>
              <a:t>QOL</a:t>
            </a:r>
            <a:r>
              <a:rPr lang="ja-JP" altLang="en-US" sz="1400" b="1">
                <a:latin typeface="+mn-ea"/>
                <a:cs typeface="Calibri" panose="020F0502020204030204" pitchFamily="34" charset="0"/>
              </a:rPr>
              <a:t>向上</a:t>
            </a:r>
          </a:p>
        </p:txBody>
      </p:sp>
      <p:grpSp>
        <p:nvGrpSpPr>
          <p:cNvPr id="52" name="グループ化 51">
            <a:extLst>
              <a:ext uri="{FF2B5EF4-FFF2-40B4-BE49-F238E27FC236}">
                <a16:creationId xmlns:a16="http://schemas.microsoft.com/office/drawing/2014/main" id="{14EB688C-C9B4-8A5C-BE4F-8E1A7C58B747}"/>
              </a:ext>
            </a:extLst>
          </p:cNvPr>
          <p:cNvGrpSpPr/>
          <p:nvPr/>
        </p:nvGrpSpPr>
        <p:grpSpPr bwMode="gray">
          <a:xfrm>
            <a:off x="6126552" y="2962401"/>
            <a:ext cx="2280547" cy="378000"/>
            <a:chOff x="910743" y="2486073"/>
            <a:chExt cx="2122055" cy="504000"/>
          </a:xfrm>
        </p:grpSpPr>
        <p:sp>
          <p:nvSpPr>
            <p:cNvPr id="54" name="正方形/長方形 53">
              <a:extLst>
                <a:ext uri="{FF2B5EF4-FFF2-40B4-BE49-F238E27FC236}">
                  <a16:creationId xmlns:a16="http://schemas.microsoft.com/office/drawing/2014/main" id="{0B182C12-EEB7-157C-29D0-070397F26280}"/>
                </a:ext>
              </a:extLst>
            </p:cNvPr>
            <p:cNvSpPr/>
            <p:nvPr/>
          </p:nvSpPr>
          <p:spPr bwMode="gray">
            <a:xfrm>
              <a:off x="1189598" y="2486073"/>
              <a:ext cx="1843200" cy="504000"/>
            </a:xfrm>
            <a:prstGeom prst="rect">
              <a:avLst/>
            </a:prstGeom>
            <a:solidFill>
              <a:schemeClr val="bg1"/>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0"/>
            <a:lstStyle/>
            <a:p>
              <a:r>
                <a:rPr lang="ja-JP" altLang="en-US" sz="1400">
                  <a:solidFill>
                    <a:prstClr val="black"/>
                  </a:solidFill>
                  <a:latin typeface="+mn-ea"/>
                  <a:sym typeface="+mn-lt"/>
                </a:rPr>
                <a:t>スポーツ実施率の向上</a:t>
              </a:r>
            </a:p>
          </p:txBody>
        </p:sp>
        <p:sp>
          <p:nvSpPr>
            <p:cNvPr id="55" name="正方形/長方形 54">
              <a:extLst>
                <a:ext uri="{FF2B5EF4-FFF2-40B4-BE49-F238E27FC236}">
                  <a16:creationId xmlns:a16="http://schemas.microsoft.com/office/drawing/2014/main" id="{D365F9D8-1B1B-8B04-56EE-73C09AA02BB1}"/>
                </a:ext>
              </a:extLst>
            </p:cNvPr>
            <p:cNvSpPr/>
            <p:nvPr/>
          </p:nvSpPr>
          <p:spPr bwMode="gray">
            <a:xfrm>
              <a:off x="910743" y="2486073"/>
              <a:ext cx="278854" cy="504000"/>
            </a:xfrm>
            <a:prstGeom prst="rect">
              <a:avLst/>
            </a:prstGeom>
            <a:solidFill>
              <a:srgbClr val="97999B"/>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lstStyle/>
            <a:p>
              <a:pPr algn="ctr"/>
              <a:r>
                <a:rPr lang="en-US" altLang="ja-JP" sz="1400">
                  <a:solidFill>
                    <a:prstClr val="white"/>
                  </a:solidFill>
                  <a:latin typeface="+mn-ea"/>
                  <a:cs typeface="Calibri" panose="020F0502020204030204" pitchFamily="34" charset="0"/>
                  <a:sym typeface="+mn-lt"/>
                </a:rPr>
                <a:t>1</a:t>
              </a:r>
              <a:endParaRPr lang="ja-JP" altLang="en-US" sz="1400">
                <a:solidFill>
                  <a:prstClr val="white"/>
                </a:solidFill>
                <a:latin typeface="+mn-ea"/>
                <a:cs typeface="Calibri" panose="020F0502020204030204" pitchFamily="34" charset="0"/>
                <a:sym typeface="+mn-lt"/>
              </a:endParaRPr>
            </a:p>
          </p:txBody>
        </p:sp>
      </p:grpSp>
      <p:grpSp>
        <p:nvGrpSpPr>
          <p:cNvPr id="56" name="グループ化 55">
            <a:extLst>
              <a:ext uri="{FF2B5EF4-FFF2-40B4-BE49-F238E27FC236}">
                <a16:creationId xmlns:a16="http://schemas.microsoft.com/office/drawing/2014/main" id="{E6E1B7AE-B673-2321-BD86-91BF75464AC3}"/>
              </a:ext>
            </a:extLst>
          </p:cNvPr>
          <p:cNvGrpSpPr/>
          <p:nvPr/>
        </p:nvGrpSpPr>
        <p:grpSpPr bwMode="gray">
          <a:xfrm>
            <a:off x="6126552" y="3898533"/>
            <a:ext cx="2280547" cy="378000"/>
            <a:chOff x="910743" y="3734249"/>
            <a:chExt cx="2122055" cy="504000"/>
          </a:xfrm>
        </p:grpSpPr>
        <p:sp>
          <p:nvSpPr>
            <p:cNvPr id="57" name="正方形/長方形 56">
              <a:extLst>
                <a:ext uri="{FF2B5EF4-FFF2-40B4-BE49-F238E27FC236}">
                  <a16:creationId xmlns:a16="http://schemas.microsoft.com/office/drawing/2014/main" id="{BC318992-DF39-1040-C0CC-869988D30126}"/>
                </a:ext>
              </a:extLst>
            </p:cNvPr>
            <p:cNvSpPr/>
            <p:nvPr/>
          </p:nvSpPr>
          <p:spPr bwMode="gray">
            <a:xfrm>
              <a:off x="1189598" y="3734249"/>
              <a:ext cx="1843200" cy="504000"/>
            </a:xfrm>
            <a:prstGeom prst="rect">
              <a:avLst/>
            </a:prstGeom>
            <a:solidFill>
              <a:schemeClr val="bg1"/>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0"/>
            <a:lstStyle/>
            <a:p>
              <a:r>
                <a:rPr lang="ja-JP" altLang="en-US" sz="1400">
                  <a:solidFill>
                    <a:prstClr val="black"/>
                  </a:solidFill>
                  <a:latin typeface="+mn-ea"/>
                  <a:sym typeface="+mn-lt"/>
                </a:rPr>
                <a:t>官民連携の定着</a:t>
              </a:r>
            </a:p>
          </p:txBody>
        </p:sp>
        <p:sp>
          <p:nvSpPr>
            <p:cNvPr id="58" name="正方形/長方形 57">
              <a:extLst>
                <a:ext uri="{FF2B5EF4-FFF2-40B4-BE49-F238E27FC236}">
                  <a16:creationId xmlns:a16="http://schemas.microsoft.com/office/drawing/2014/main" id="{9C451DC9-3362-2620-A6CF-0D9F9BC07E05}"/>
                </a:ext>
              </a:extLst>
            </p:cNvPr>
            <p:cNvSpPr/>
            <p:nvPr/>
          </p:nvSpPr>
          <p:spPr bwMode="gray">
            <a:xfrm>
              <a:off x="910743" y="3734249"/>
              <a:ext cx="278854" cy="504000"/>
            </a:xfrm>
            <a:prstGeom prst="rect">
              <a:avLst/>
            </a:prstGeom>
            <a:solidFill>
              <a:srgbClr val="97999B"/>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lstStyle/>
            <a:p>
              <a:pPr algn="ctr"/>
              <a:r>
                <a:rPr lang="en-US" altLang="ja-JP" sz="1400">
                  <a:solidFill>
                    <a:prstClr val="white"/>
                  </a:solidFill>
                  <a:latin typeface="+mn-ea"/>
                  <a:cs typeface="Calibri" panose="020F0502020204030204" pitchFamily="34" charset="0"/>
                  <a:sym typeface="+mn-lt"/>
                </a:rPr>
                <a:t>3</a:t>
              </a:r>
              <a:endParaRPr lang="ja-JP" altLang="en-US" sz="1400">
                <a:solidFill>
                  <a:prstClr val="white"/>
                </a:solidFill>
                <a:latin typeface="+mn-ea"/>
                <a:cs typeface="Calibri" panose="020F0502020204030204" pitchFamily="34" charset="0"/>
                <a:sym typeface="+mn-lt"/>
              </a:endParaRPr>
            </a:p>
          </p:txBody>
        </p:sp>
      </p:grpSp>
      <p:grpSp>
        <p:nvGrpSpPr>
          <p:cNvPr id="59" name="グループ化 58">
            <a:extLst>
              <a:ext uri="{FF2B5EF4-FFF2-40B4-BE49-F238E27FC236}">
                <a16:creationId xmlns:a16="http://schemas.microsoft.com/office/drawing/2014/main" id="{E4A76CF1-EEF6-C0BE-8F01-FB99D75A9E24}"/>
              </a:ext>
            </a:extLst>
          </p:cNvPr>
          <p:cNvGrpSpPr/>
          <p:nvPr/>
        </p:nvGrpSpPr>
        <p:grpSpPr bwMode="gray">
          <a:xfrm>
            <a:off x="6126552" y="3430467"/>
            <a:ext cx="2280547" cy="378000"/>
            <a:chOff x="910743" y="3110161"/>
            <a:chExt cx="2122055" cy="504000"/>
          </a:xfrm>
        </p:grpSpPr>
        <p:sp>
          <p:nvSpPr>
            <p:cNvPr id="60" name="正方形/長方形 59">
              <a:extLst>
                <a:ext uri="{FF2B5EF4-FFF2-40B4-BE49-F238E27FC236}">
                  <a16:creationId xmlns:a16="http://schemas.microsoft.com/office/drawing/2014/main" id="{34A2CEFC-7565-FB3C-6761-CC8F65707A8E}"/>
                </a:ext>
              </a:extLst>
            </p:cNvPr>
            <p:cNvSpPr/>
            <p:nvPr/>
          </p:nvSpPr>
          <p:spPr bwMode="gray">
            <a:xfrm>
              <a:off x="1189598" y="3110161"/>
              <a:ext cx="1843200" cy="504000"/>
            </a:xfrm>
            <a:prstGeom prst="rect">
              <a:avLst/>
            </a:prstGeom>
            <a:solidFill>
              <a:schemeClr val="bg1"/>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0"/>
            <a:lstStyle/>
            <a:p>
              <a:r>
                <a:rPr lang="ja-JP" altLang="en-US" sz="1400">
                  <a:solidFill>
                    <a:prstClr val="black"/>
                  </a:solidFill>
                  <a:latin typeface="+mn-ea"/>
                  <a:sym typeface="+mn-lt"/>
                </a:rPr>
                <a:t>地域回遊率の向上</a:t>
              </a:r>
            </a:p>
          </p:txBody>
        </p:sp>
        <p:sp>
          <p:nvSpPr>
            <p:cNvPr id="61" name="正方形/長方形 60">
              <a:extLst>
                <a:ext uri="{FF2B5EF4-FFF2-40B4-BE49-F238E27FC236}">
                  <a16:creationId xmlns:a16="http://schemas.microsoft.com/office/drawing/2014/main" id="{FF3D988B-16E2-7272-87AA-E401845751B2}"/>
                </a:ext>
              </a:extLst>
            </p:cNvPr>
            <p:cNvSpPr/>
            <p:nvPr/>
          </p:nvSpPr>
          <p:spPr bwMode="gray">
            <a:xfrm>
              <a:off x="910743" y="3110161"/>
              <a:ext cx="278854" cy="504000"/>
            </a:xfrm>
            <a:prstGeom prst="rect">
              <a:avLst/>
            </a:prstGeom>
            <a:solidFill>
              <a:srgbClr val="97999B"/>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lstStyle/>
            <a:p>
              <a:pPr algn="ctr"/>
              <a:r>
                <a:rPr lang="en-US" altLang="ja-JP" sz="1400">
                  <a:solidFill>
                    <a:prstClr val="white"/>
                  </a:solidFill>
                  <a:latin typeface="+mn-ea"/>
                  <a:cs typeface="Calibri" panose="020F0502020204030204" pitchFamily="34" charset="0"/>
                  <a:sym typeface="+mn-lt"/>
                </a:rPr>
                <a:t>2</a:t>
              </a:r>
              <a:endParaRPr lang="ja-JP" altLang="en-US" sz="1400">
                <a:solidFill>
                  <a:prstClr val="white"/>
                </a:solidFill>
                <a:latin typeface="+mn-ea"/>
                <a:cs typeface="Calibri" panose="020F0502020204030204" pitchFamily="34" charset="0"/>
                <a:sym typeface="+mn-lt"/>
              </a:endParaRPr>
            </a:p>
          </p:txBody>
        </p:sp>
      </p:grpSp>
      <p:grpSp>
        <p:nvGrpSpPr>
          <p:cNvPr id="62" name="グループ化 61">
            <a:extLst>
              <a:ext uri="{FF2B5EF4-FFF2-40B4-BE49-F238E27FC236}">
                <a16:creationId xmlns:a16="http://schemas.microsoft.com/office/drawing/2014/main" id="{A46888A1-57DD-B28B-6597-788413FECF9A}"/>
              </a:ext>
            </a:extLst>
          </p:cNvPr>
          <p:cNvGrpSpPr/>
          <p:nvPr/>
        </p:nvGrpSpPr>
        <p:grpSpPr bwMode="gray">
          <a:xfrm>
            <a:off x="3350001" y="2962401"/>
            <a:ext cx="2268284" cy="378000"/>
            <a:chOff x="910743" y="2486073"/>
            <a:chExt cx="2122055" cy="504000"/>
          </a:xfrm>
        </p:grpSpPr>
        <p:sp>
          <p:nvSpPr>
            <p:cNvPr id="63" name="正方形/長方形 62">
              <a:extLst>
                <a:ext uri="{FF2B5EF4-FFF2-40B4-BE49-F238E27FC236}">
                  <a16:creationId xmlns:a16="http://schemas.microsoft.com/office/drawing/2014/main" id="{A2FB95BE-8F1F-5724-0946-C1617AF84392}"/>
                </a:ext>
              </a:extLst>
            </p:cNvPr>
            <p:cNvSpPr/>
            <p:nvPr/>
          </p:nvSpPr>
          <p:spPr bwMode="gray">
            <a:xfrm>
              <a:off x="1189598" y="2486073"/>
              <a:ext cx="1843200" cy="504000"/>
            </a:xfrm>
            <a:prstGeom prst="rect">
              <a:avLst/>
            </a:prstGeom>
            <a:solidFill>
              <a:schemeClr val="bg1"/>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0"/>
            <a:lstStyle/>
            <a:p>
              <a:r>
                <a:rPr lang="ja-JP" altLang="en-US" sz="1400">
                  <a:solidFill>
                    <a:prstClr val="black"/>
                  </a:solidFill>
                  <a:latin typeface="+mn-ea"/>
                  <a:sym typeface="+mn-lt"/>
                </a:rPr>
                <a:t>スポーツ</a:t>
              </a:r>
              <a:r>
                <a:rPr lang="en-US" altLang="ja-JP" sz="1400">
                  <a:solidFill>
                    <a:prstClr val="black"/>
                  </a:solidFill>
                  <a:latin typeface="+mn-ea"/>
                  <a:sym typeface="+mn-lt"/>
                </a:rPr>
                <a:t>×</a:t>
              </a:r>
              <a:r>
                <a:rPr lang="ja-JP" altLang="en-US" sz="1400">
                  <a:solidFill>
                    <a:prstClr val="black"/>
                  </a:solidFill>
                  <a:latin typeface="+mn-ea"/>
                  <a:sym typeface="+mn-lt"/>
                </a:rPr>
                <a:t>健康プログラム</a:t>
              </a:r>
            </a:p>
          </p:txBody>
        </p:sp>
        <p:sp>
          <p:nvSpPr>
            <p:cNvPr id="64" name="正方形/長方形 63">
              <a:extLst>
                <a:ext uri="{FF2B5EF4-FFF2-40B4-BE49-F238E27FC236}">
                  <a16:creationId xmlns:a16="http://schemas.microsoft.com/office/drawing/2014/main" id="{90FE73C3-120B-3D08-2344-9ABFBEA8F9DA}"/>
                </a:ext>
              </a:extLst>
            </p:cNvPr>
            <p:cNvSpPr/>
            <p:nvPr/>
          </p:nvSpPr>
          <p:spPr bwMode="gray">
            <a:xfrm>
              <a:off x="910743" y="2486073"/>
              <a:ext cx="278854" cy="504000"/>
            </a:xfrm>
            <a:prstGeom prst="rect">
              <a:avLst/>
            </a:prstGeom>
            <a:solidFill>
              <a:srgbClr val="97999B"/>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lstStyle/>
            <a:p>
              <a:pPr algn="ctr"/>
              <a:r>
                <a:rPr lang="en-US" altLang="ja-JP" sz="1400">
                  <a:solidFill>
                    <a:prstClr val="white"/>
                  </a:solidFill>
                  <a:latin typeface="+mn-ea"/>
                  <a:cs typeface="Calibri" panose="020F0502020204030204" pitchFamily="34" charset="0"/>
                  <a:sym typeface="+mn-lt"/>
                </a:rPr>
                <a:t>1</a:t>
              </a:r>
              <a:endParaRPr lang="ja-JP" altLang="en-US" sz="1400">
                <a:solidFill>
                  <a:prstClr val="white"/>
                </a:solidFill>
                <a:latin typeface="+mn-ea"/>
                <a:cs typeface="Calibri" panose="020F0502020204030204" pitchFamily="34" charset="0"/>
                <a:sym typeface="+mn-lt"/>
              </a:endParaRPr>
            </a:p>
          </p:txBody>
        </p:sp>
      </p:grpSp>
      <p:grpSp>
        <p:nvGrpSpPr>
          <p:cNvPr id="65" name="グループ化 64">
            <a:extLst>
              <a:ext uri="{FF2B5EF4-FFF2-40B4-BE49-F238E27FC236}">
                <a16:creationId xmlns:a16="http://schemas.microsoft.com/office/drawing/2014/main" id="{5EBEBD9E-AD68-F265-AF4B-CBF179E4E334}"/>
              </a:ext>
            </a:extLst>
          </p:cNvPr>
          <p:cNvGrpSpPr/>
          <p:nvPr/>
        </p:nvGrpSpPr>
        <p:grpSpPr bwMode="gray">
          <a:xfrm>
            <a:off x="3350001" y="3898533"/>
            <a:ext cx="2268284" cy="378000"/>
            <a:chOff x="910743" y="3734249"/>
            <a:chExt cx="2122055" cy="504000"/>
          </a:xfrm>
        </p:grpSpPr>
        <p:sp>
          <p:nvSpPr>
            <p:cNvPr id="66" name="正方形/長方形 65">
              <a:extLst>
                <a:ext uri="{FF2B5EF4-FFF2-40B4-BE49-F238E27FC236}">
                  <a16:creationId xmlns:a16="http://schemas.microsoft.com/office/drawing/2014/main" id="{A611A192-A1D1-88C0-9923-CAE638AC7689}"/>
                </a:ext>
              </a:extLst>
            </p:cNvPr>
            <p:cNvSpPr/>
            <p:nvPr/>
          </p:nvSpPr>
          <p:spPr bwMode="gray">
            <a:xfrm>
              <a:off x="1189598" y="3734249"/>
              <a:ext cx="1843200" cy="504000"/>
            </a:xfrm>
            <a:prstGeom prst="rect">
              <a:avLst/>
            </a:prstGeom>
            <a:solidFill>
              <a:schemeClr val="bg1"/>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0"/>
            <a:lstStyle/>
            <a:p>
              <a:r>
                <a:rPr lang="ja-JP" altLang="en-US" sz="1400">
                  <a:solidFill>
                    <a:prstClr val="black"/>
                  </a:solidFill>
                  <a:latin typeface="+mn-ea"/>
                  <a:sym typeface="+mn-lt"/>
                </a:rPr>
                <a:t>官民データ連携基盤構築</a:t>
              </a:r>
            </a:p>
          </p:txBody>
        </p:sp>
        <p:sp>
          <p:nvSpPr>
            <p:cNvPr id="67" name="正方形/長方形 66">
              <a:extLst>
                <a:ext uri="{FF2B5EF4-FFF2-40B4-BE49-F238E27FC236}">
                  <a16:creationId xmlns:a16="http://schemas.microsoft.com/office/drawing/2014/main" id="{39F68D10-87BD-4B57-0453-5198FCE3AE85}"/>
                </a:ext>
              </a:extLst>
            </p:cNvPr>
            <p:cNvSpPr/>
            <p:nvPr/>
          </p:nvSpPr>
          <p:spPr bwMode="gray">
            <a:xfrm>
              <a:off x="910743" y="3734249"/>
              <a:ext cx="278854" cy="504000"/>
            </a:xfrm>
            <a:prstGeom prst="rect">
              <a:avLst/>
            </a:prstGeom>
            <a:solidFill>
              <a:srgbClr val="97999B"/>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lstStyle/>
            <a:p>
              <a:pPr algn="ctr"/>
              <a:r>
                <a:rPr lang="en-US" altLang="ja-JP" sz="1400">
                  <a:solidFill>
                    <a:prstClr val="white"/>
                  </a:solidFill>
                  <a:latin typeface="+mn-ea"/>
                  <a:cs typeface="Calibri" panose="020F0502020204030204" pitchFamily="34" charset="0"/>
                  <a:sym typeface="+mn-lt"/>
                </a:rPr>
                <a:t>3</a:t>
              </a:r>
              <a:endParaRPr lang="ja-JP" altLang="en-US" sz="1400">
                <a:solidFill>
                  <a:prstClr val="white"/>
                </a:solidFill>
                <a:latin typeface="+mn-ea"/>
                <a:cs typeface="Calibri" panose="020F0502020204030204" pitchFamily="34" charset="0"/>
                <a:sym typeface="+mn-lt"/>
              </a:endParaRPr>
            </a:p>
          </p:txBody>
        </p:sp>
      </p:grpSp>
      <p:grpSp>
        <p:nvGrpSpPr>
          <p:cNvPr id="68" name="グループ化 67">
            <a:extLst>
              <a:ext uri="{FF2B5EF4-FFF2-40B4-BE49-F238E27FC236}">
                <a16:creationId xmlns:a16="http://schemas.microsoft.com/office/drawing/2014/main" id="{E2F8B3AD-F32E-9FA4-94C6-5849A6F4D3FE}"/>
              </a:ext>
            </a:extLst>
          </p:cNvPr>
          <p:cNvGrpSpPr/>
          <p:nvPr/>
        </p:nvGrpSpPr>
        <p:grpSpPr bwMode="gray">
          <a:xfrm>
            <a:off x="3350001" y="3430467"/>
            <a:ext cx="2268284" cy="378000"/>
            <a:chOff x="910743" y="3110161"/>
            <a:chExt cx="2122055" cy="504000"/>
          </a:xfrm>
        </p:grpSpPr>
        <p:sp>
          <p:nvSpPr>
            <p:cNvPr id="69" name="正方形/長方形 68">
              <a:extLst>
                <a:ext uri="{FF2B5EF4-FFF2-40B4-BE49-F238E27FC236}">
                  <a16:creationId xmlns:a16="http://schemas.microsoft.com/office/drawing/2014/main" id="{AC84FE05-F6BC-FD3D-9063-9E3AC7C5D6D0}"/>
                </a:ext>
              </a:extLst>
            </p:cNvPr>
            <p:cNvSpPr/>
            <p:nvPr/>
          </p:nvSpPr>
          <p:spPr bwMode="gray">
            <a:xfrm>
              <a:off x="1189598" y="3110161"/>
              <a:ext cx="1843200" cy="504000"/>
            </a:xfrm>
            <a:prstGeom prst="rect">
              <a:avLst/>
            </a:prstGeom>
            <a:solidFill>
              <a:schemeClr val="bg1"/>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0"/>
            <a:lstStyle/>
            <a:p>
              <a:r>
                <a:rPr lang="ja-JP" altLang="en-US" sz="1400">
                  <a:solidFill>
                    <a:prstClr val="black"/>
                  </a:solidFill>
                  <a:latin typeface="+mn-ea"/>
                  <a:sym typeface="+mn-lt"/>
                </a:rPr>
                <a:t>試合日回遊施策の実証</a:t>
              </a:r>
            </a:p>
          </p:txBody>
        </p:sp>
        <p:sp>
          <p:nvSpPr>
            <p:cNvPr id="70" name="正方形/長方形 69">
              <a:extLst>
                <a:ext uri="{FF2B5EF4-FFF2-40B4-BE49-F238E27FC236}">
                  <a16:creationId xmlns:a16="http://schemas.microsoft.com/office/drawing/2014/main" id="{F0C6AEBC-BB15-FD03-53BA-58BE44A40C42}"/>
                </a:ext>
              </a:extLst>
            </p:cNvPr>
            <p:cNvSpPr/>
            <p:nvPr/>
          </p:nvSpPr>
          <p:spPr bwMode="gray">
            <a:xfrm>
              <a:off x="910743" y="3110161"/>
              <a:ext cx="278854" cy="504000"/>
            </a:xfrm>
            <a:prstGeom prst="rect">
              <a:avLst/>
            </a:prstGeom>
            <a:solidFill>
              <a:srgbClr val="97999B"/>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lstStyle/>
            <a:p>
              <a:pPr algn="ctr"/>
              <a:r>
                <a:rPr lang="en-US" altLang="ja-JP" sz="1400">
                  <a:solidFill>
                    <a:prstClr val="white"/>
                  </a:solidFill>
                  <a:latin typeface="+mn-ea"/>
                  <a:cs typeface="Calibri" panose="020F0502020204030204" pitchFamily="34" charset="0"/>
                  <a:sym typeface="+mn-lt"/>
                </a:rPr>
                <a:t>2</a:t>
              </a:r>
              <a:endParaRPr lang="ja-JP" altLang="en-US" sz="1400">
                <a:solidFill>
                  <a:prstClr val="white"/>
                </a:solidFill>
                <a:latin typeface="+mn-ea"/>
                <a:cs typeface="Calibri" panose="020F0502020204030204" pitchFamily="34" charset="0"/>
                <a:sym typeface="+mn-lt"/>
              </a:endParaRPr>
            </a:p>
          </p:txBody>
        </p:sp>
      </p:grpSp>
      <p:grpSp>
        <p:nvGrpSpPr>
          <p:cNvPr id="71" name="グループ化 70">
            <a:extLst>
              <a:ext uri="{FF2B5EF4-FFF2-40B4-BE49-F238E27FC236}">
                <a16:creationId xmlns:a16="http://schemas.microsoft.com/office/drawing/2014/main" id="{B40AB2DC-6EF1-C19B-DD98-AB165F0A86C5}"/>
              </a:ext>
            </a:extLst>
          </p:cNvPr>
          <p:cNvGrpSpPr/>
          <p:nvPr/>
        </p:nvGrpSpPr>
        <p:grpSpPr bwMode="gray">
          <a:xfrm>
            <a:off x="535983" y="2962401"/>
            <a:ext cx="2280547" cy="378000"/>
            <a:chOff x="910743" y="2486073"/>
            <a:chExt cx="2122055" cy="504000"/>
          </a:xfrm>
        </p:grpSpPr>
        <p:sp>
          <p:nvSpPr>
            <p:cNvPr id="72" name="正方形/長方形 71">
              <a:extLst>
                <a:ext uri="{FF2B5EF4-FFF2-40B4-BE49-F238E27FC236}">
                  <a16:creationId xmlns:a16="http://schemas.microsoft.com/office/drawing/2014/main" id="{6EE06DD9-CBD0-288A-8541-036D04B7F5D0}"/>
                </a:ext>
              </a:extLst>
            </p:cNvPr>
            <p:cNvSpPr/>
            <p:nvPr/>
          </p:nvSpPr>
          <p:spPr bwMode="gray">
            <a:xfrm>
              <a:off x="1189598" y="2486073"/>
              <a:ext cx="1843200" cy="504000"/>
            </a:xfrm>
            <a:prstGeom prst="rect">
              <a:avLst/>
            </a:prstGeom>
            <a:solidFill>
              <a:schemeClr val="bg1"/>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0"/>
            <a:lstStyle/>
            <a:p>
              <a:r>
                <a:rPr lang="ja-JP" altLang="en-US" sz="1400">
                  <a:solidFill>
                    <a:prstClr val="black"/>
                  </a:solidFill>
                  <a:latin typeface="+mn-ea"/>
                  <a:sym typeface="+mn-lt"/>
                </a:rPr>
                <a:t>スポーツ実施率の低迷</a:t>
              </a:r>
            </a:p>
          </p:txBody>
        </p:sp>
        <p:sp>
          <p:nvSpPr>
            <p:cNvPr id="73" name="正方形/長方形 72">
              <a:extLst>
                <a:ext uri="{FF2B5EF4-FFF2-40B4-BE49-F238E27FC236}">
                  <a16:creationId xmlns:a16="http://schemas.microsoft.com/office/drawing/2014/main" id="{3EB7AFA2-6148-396E-458E-519BE3591E9F}"/>
                </a:ext>
              </a:extLst>
            </p:cNvPr>
            <p:cNvSpPr/>
            <p:nvPr/>
          </p:nvSpPr>
          <p:spPr bwMode="gray">
            <a:xfrm>
              <a:off x="910743" y="2486073"/>
              <a:ext cx="278854" cy="504000"/>
            </a:xfrm>
            <a:prstGeom prst="rect">
              <a:avLst/>
            </a:prstGeom>
            <a:solidFill>
              <a:srgbClr val="97999B"/>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lstStyle/>
            <a:p>
              <a:pPr algn="ctr"/>
              <a:r>
                <a:rPr lang="en-US" altLang="ja-JP" sz="1400">
                  <a:solidFill>
                    <a:prstClr val="white"/>
                  </a:solidFill>
                  <a:latin typeface="+mn-ea"/>
                  <a:cs typeface="Calibri" panose="020F0502020204030204" pitchFamily="34" charset="0"/>
                  <a:sym typeface="+mn-lt"/>
                </a:rPr>
                <a:t>1</a:t>
              </a:r>
              <a:endParaRPr lang="ja-JP" altLang="en-US" sz="1400">
                <a:solidFill>
                  <a:prstClr val="white"/>
                </a:solidFill>
                <a:latin typeface="+mn-ea"/>
                <a:cs typeface="Calibri" panose="020F0502020204030204" pitchFamily="34" charset="0"/>
                <a:sym typeface="+mn-lt"/>
              </a:endParaRPr>
            </a:p>
          </p:txBody>
        </p:sp>
      </p:grpSp>
      <p:grpSp>
        <p:nvGrpSpPr>
          <p:cNvPr id="74" name="グループ化 73">
            <a:extLst>
              <a:ext uri="{FF2B5EF4-FFF2-40B4-BE49-F238E27FC236}">
                <a16:creationId xmlns:a16="http://schemas.microsoft.com/office/drawing/2014/main" id="{B36C2AC0-F51C-A0B1-5EA1-12414BB3CA63}"/>
              </a:ext>
            </a:extLst>
          </p:cNvPr>
          <p:cNvGrpSpPr/>
          <p:nvPr/>
        </p:nvGrpSpPr>
        <p:grpSpPr bwMode="gray">
          <a:xfrm>
            <a:off x="535983" y="3898533"/>
            <a:ext cx="2280547" cy="378000"/>
            <a:chOff x="910743" y="3734249"/>
            <a:chExt cx="2122055" cy="504000"/>
          </a:xfrm>
        </p:grpSpPr>
        <p:sp>
          <p:nvSpPr>
            <p:cNvPr id="75" name="正方形/長方形 74">
              <a:extLst>
                <a:ext uri="{FF2B5EF4-FFF2-40B4-BE49-F238E27FC236}">
                  <a16:creationId xmlns:a16="http://schemas.microsoft.com/office/drawing/2014/main" id="{7EF445F1-5245-775D-62CB-961CB31F047D}"/>
                </a:ext>
              </a:extLst>
            </p:cNvPr>
            <p:cNvSpPr/>
            <p:nvPr/>
          </p:nvSpPr>
          <p:spPr bwMode="gray">
            <a:xfrm>
              <a:off x="1189598" y="3734249"/>
              <a:ext cx="1843200" cy="504000"/>
            </a:xfrm>
            <a:prstGeom prst="rect">
              <a:avLst/>
            </a:prstGeom>
            <a:solidFill>
              <a:schemeClr val="bg1"/>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0"/>
            <a:lstStyle/>
            <a:p>
              <a:r>
                <a:rPr lang="ja-JP" altLang="en-US" sz="1400">
                  <a:solidFill>
                    <a:prstClr val="black"/>
                  </a:solidFill>
                  <a:latin typeface="+mn-ea"/>
                  <a:sym typeface="+mn-lt"/>
                </a:rPr>
                <a:t>官民連携の不足</a:t>
              </a:r>
            </a:p>
          </p:txBody>
        </p:sp>
        <p:sp>
          <p:nvSpPr>
            <p:cNvPr id="76" name="正方形/長方形 75">
              <a:extLst>
                <a:ext uri="{FF2B5EF4-FFF2-40B4-BE49-F238E27FC236}">
                  <a16:creationId xmlns:a16="http://schemas.microsoft.com/office/drawing/2014/main" id="{EAE98C8E-943E-DB32-1B56-A5FBD7FC81BC}"/>
                </a:ext>
              </a:extLst>
            </p:cNvPr>
            <p:cNvSpPr/>
            <p:nvPr/>
          </p:nvSpPr>
          <p:spPr bwMode="gray">
            <a:xfrm>
              <a:off x="910743" y="3734249"/>
              <a:ext cx="278854" cy="504000"/>
            </a:xfrm>
            <a:prstGeom prst="rect">
              <a:avLst/>
            </a:prstGeom>
            <a:solidFill>
              <a:srgbClr val="97999B"/>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lstStyle/>
            <a:p>
              <a:pPr algn="ctr"/>
              <a:r>
                <a:rPr lang="en-US" altLang="ja-JP" sz="1400">
                  <a:solidFill>
                    <a:prstClr val="white"/>
                  </a:solidFill>
                  <a:latin typeface="+mn-ea"/>
                  <a:cs typeface="Calibri" panose="020F0502020204030204" pitchFamily="34" charset="0"/>
                  <a:sym typeface="+mn-lt"/>
                </a:rPr>
                <a:t>3</a:t>
              </a:r>
              <a:endParaRPr lang="ja-JP" altLang="en-US" sz="1400">
                <a:solidFill>
                  <a:prstClr val="white"/>
                </a:solidFill>
                <a:latin typeface="+mn-ea"/>
                <a:cs typeface="Calibri" panose="020F0502020204030204" pitchFamily="34" charset="0"/>
                <a:sym typeface="+mn-lt"/>
              </a:endParaRPr>
            </a:p>
          </p:txBody>
        </p:sp>
      </p:grpSp>
      <p:grpSp>
        <p:nvGrpSpPr>
          <p:cNvPr id="77" name="グループ化 76">
            <a:extLst>
              <a:ext uri="{FF2B5EF4-FFF2-40B4-BE49-F238E27FC236}">
                <a16:creationId xmlns:a16="http://schemas.microsoft.com/office/drawing/2014/main" id="{8F11FBC8-2F90-317E-37A0-22FD536F7ACE}"/>
              </a:ext>
            </a:extLst>
          </p:cNvPr>
          <p:cNvGrpSpPr/>
          <p:nvPr/>
        </p:nvGrpSpPr>
        <p:grpSpPr bwMode="gray">
          <a:xfrm>
            <a:off x="535983" y="3430467"/>
            <a:ext cx="2280547" cy="378000"/>
            <a:chOff x="910743" y="3110161"/>
            <a:chExt cx="2122055" cy="504000"/>
          </a:xfrm>
        </p:grpSpPr>
        <p:sp>
          <p:nvSpPr>
            <p:cNvPr id="78" name="正方形/長方形 77">
              <a:extLst>
                <a:ext uri="{FF2B5EF4-FFF2-40B4-BE49-F238E27FC236}">
                  <a16:creationId xmlns:a16="http://schemas.microsoft.com/office/drawing/2014/main" id="{BFE061B8-24FD-8C4E-9C7E-734947B2C9F9}"/>
                </a:ext>
              </a:extLst>
            </p:cNvPr>
            <p:cNvSpPr/>
            <p:nvPr/>
          </p:nvSpPr>
          <p:spPr bwMode="gray">
            <a:xfrm>
              <a:off x="1189598" y="3110161"/>
              <a:ext cx="1843200" cy="504000"/>
            </a:xfrm>
            <a:prstGeom prst="rect">
              <a:avLst/>
            </a:prstGeom>
            <a:solidFill>
              <a:schemeClr val="bg1"/>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0"/>
            <a:lstStyle/>
            <a:p>
              <a:r>
                <a:rPr lang="ja-JP" altLang="en-US" sz="1400">
                  <a:solidFill>
                    <a:prstClr val="black"/>
                  </a:solidFill>
                  <a:latin typeface="+mn-ea"/>
                  <a:sym typeface="+mn-lt"/>
                </a:rPr>
                <a:t>試合日の地域回遊不足</a:t>
              </a:r>
            </a:p>
          </p:txBody>
        </p:sp>
        <p:sp>
          <p:nvSpPr>
            <p:cNvPr id="79" name="正方形/長方形 78">
              <a:extLst>
                <a:ext uri="{FF2B5EF4-FFF2-40B4-BE49-F238E27FC236}">
                  <a16:creationId xmlns:a16="http://schemas.microsoft.com/office/drawing/2014/main" id="{81650D40-6ABD-984D-D412-995A61277D6A}"/>
                </a:ext>
              </a:extLst>
            </p:cNvPr>
            <p:cNvSpPr/>
            <p:nvPr/>
          </p:nvSpPr>
          <p:spPr bwMode="gray">
            <a:xfrm>
              <a:off x="910743" y="3110161"/>
              <a:ext cx="278854" cy="504000"/>
            </a:xfrm>
            <a:prstGeom prst="rect">
              <a:avLst/>
            </a:prstGeom>
            <a:solidFill>
              <a:srgbClr val="97999B"/>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lstStyle/>
            <a:p>
              <a:pPr algn="ctr"/>
              <a:r>
                <a:rPr lang="en-US" altLang="ja-JP" sz="1400">
                  <a:solidFill>
                    <a:prstClr val="white"/>
                  </a:solidFill>
                  <a:latin typeface="+mn-ea"/>
                  <a:cs typeface="Calibri" panose="020F0502020204030204" pitchFamily="34" charset="0"/>
                  <a:sym typeface="+mn-lt"/>
                </a:rPr>
                <a:t>2</a:t>
              </a:r>
              <a:endParaRPr lang="ja-JP" altLang="en-US" sz="1400">
                <a:solidFill>
                  <a:prstClr val="white"/>
                </a:solidFill>
                <a:latin typeface="+mn-ea"/>
                <a:cs typeface="Calibri" panose="020F0502020204030204" pitchFamily="34" charset="0"/>
                <a:sym typeface="+mn-lt"/>
              </a:endParaRPr>
            </a:p>
          </p:txBody>
        </p:sp>
      </p:grpSp>
      <p:sp>
        <p:nvSpPr>
          <p:cNvPr id="18" name="Rectangle 3">
            <a:extLst>
              <a:ext uri="{FF2B5EF4-FFF2-40B4-BE49-F238E27FC236}">
                <a16:creationId xmlns:a16="http://schemas.microsoft.com/office/drawing/2014/main" id="{1D359CAE-5E61-6CDE-8405-0B7DC8F9286A}"/>
              </a:ext>
            </a:extLst>
          </p:cNvPr>
          <p:cNvSpPr>
            <a:spLocks noChangeArrowheads="1"/>
          </p:cNvSpPr>
          <p:nvPr/>
        </p:nvSpPr>
        <p:spPr bwMode="gray">
          <a:xfrm>
            <a:off x="7846183" y="82304"/>
            <a:ext cx="1234878" cy="359700"/>
          </a:xfrm>
          <a:prstGeom prst="rect">
            <a:avLst/>
          </a:prstGeom>
          <a:solidFill>
            <a:srgbClr val="ED8B00"/>
          </a:solidFill>
          <a:ln w="12700" algn="ctr">
            <a:noFill/>
            <a:miter lim="800000"/>
            <a:headEnd/>
            <a:tailEnd/>
          </a:ln>
        </p:spPr>
        <p:txBody>
          <a:bodyPr wrap="none" lIns="36000" tIns="36000" rIns="0" bIns="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white"/>
                </a:solidFill>
                <a:effectLst/>
                <a:uLnTx/>
                <a:uFillTx/>
                <a:latin typeface="Yu Gothic UI"/>
                <a:ea typeface="Yu Gothic UI"/>
                <a:cs typeface="+mn-cs"/>
                <a:sym typeface="+mn-lt"/>
              </a:rPr>
              <a:t>記入例</a:t>
            </a:r>
            <a:endParaRPr kumimoji="1" lang="en-US" sz="1200" b="1" i="0" u="none" strike="noStrike" kern="1200" cap="none" spc="0" normalizeH="0" baseline="0" noProof="0">
              <a:ln>
                <a:noFill/>
              </a:ln>
              <a:solidFill>
                <a:prstClr val="white"/>
              </a:solidFill>
              <a:effectLst/>
              <a:uLnTx/>
              <a:uFillTx/>
              <a:latin typeface="Yu Gothic UI"/>
              <a:ea typeface="Yu Gothic UI"/>
              <a:cs typeface="+mn-cs"/>
              <a:sym typeface="+mn-lt"/>
            </a:endParaRPr>
          </a:p>
        </p:txBody>
      </p:sp>
    </p:spTree>
    <p:extLst>
      <p:ext uri="{BB962C8B-B14F-4D97-AF65-F5344CB8AC3E}">
        <p14:creationId xmlns:p14="http://schemas.microsoft.com/office/powerpoint/2010/main" val="39107435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1851AA-4A2E-6524-C494-BCA2F48D7FB9}"/>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87445F35-3126-7B55-7757-D0329C4AD201}"/>
              </a:ext>
            </a:extLst>
          </p:cNvPr>
          <p:cNvSpPr>
            <a:spLocks noGrp="1"/>
          </p:cNvSpPr>
          <p:nvPr>
            <p:ph type="sldNum" sz="quarter" idx="11"/>
          </p:nvPr>
        </p:nvSpPr>
        <p:spPr/>
        <p:txBody>
          <a:bodyPr/>
          <a:lstStyle/>
          <a:p>
            <a:fld id="{56E56C22-CD92-4A50-AAD1-E2171E0619BD}" type="slidenum">
              <a:rPr lang="ja-JP" altLang="en-US" smtClean="0"/>
              <a:pPr/>
              <a:t>22</a:t>
            </a:fld>
            <a:endParaRPr lang="ja-JP" altLang="en-US"/>
          </a:p>
        </p:txBody>
      </p:sp>
      <p:sp>
        <p:nvSpPr>
          <p:cNvPr id="3" name="テキスト プレースホルダー 2">
            <a:extLst>
              <a:ext uri="{FF2B5EF4-FFF2-40B4-BE49-F238E27FC236}">
                <a16:creationId xmlns:a16="http://schemas.microsoft.com/office/drawing/2014/main" id="{946A289D-64F0-4675-79E3-7A26F2EB44F2}"/>
              </a:ext>
            </a:extLst>
          </p:cNvPr>
          <p:cNvSpPr>
            <a:spLocks noGrp="1"/>
          </p:cNvSpPr>
          <p:nvPr>
            <p:ph type="body" sz="quarter" idx="16"/>
          </p:nvPr>
        </p:nvSpPr>
        <p:spPr/>
        <p:txBody>
          <a:bodyPr/>
          <a:lstStyle/>
          <a:p>
            <a:r>
              <a:rPr lang="en-US" altLang="ja-JP">
                <a:latin typeface="+mn-ea"/>
                <a:cs typeface="Calibri" panose="020F0502020204030204" pitchFamily="34" charset="0"/>
                <a:sym typeface="+mj-lt"/>
              </a:rPr>
              <a:t>#9</a:t>
            </a:r>
            <a:r>
              <a:rPr lang="ja-JP" altLang="en-US">
                <a:latin typeface="+mn-ea"/>
                <a:cs typeface="Calibri" panose="020F0502020204030204" pitchFamily="34" charset="0"/>
                <a:sym typeface="+mj-lt"/>
              </a:rPr>
              <a:t>：</a:t>
            </a:r>
            <a:r>
              <a:rPr lang="ja-JP" altLang="en-US">
                <a:latin typeface="+mn-ea"/>
                <a:cs typeface="Calibri" panose="020F0502020204030204" pitchFamily="34" charset="0"/>
                <a:sym typeface="+mn-lt"/>
              </a:rPr>
              <a:t>希望する支援スキーム＆経費の想定内訳</a:t>
            </a:r>
            <a:endParaRPr lang="ja-JP" altLang="en-US"/>
          </a:p>
        </p:txBody>
      </p:sp>
      <p:sp>
        <p:nvSpPr>
          <p:cNvPr id="4" name="タイトル 3">
            <a:extLst>
              <a:ext uri="{FF2B5EF4-FFF2-40B4-BE49-F238E27FC236}">
                <a16:creationId xmlns:a16="http://schemas.microsoft.com/office/drawing/2014/main" id="{F4FA6BE1-0593-2975-3837-CC4BAFFF1EDE}"/>
              </a:ext>
            </a:extLst>
          </p:cNvPr>
          <p:cNvSpPr>
            <a:spLocks noGrp="1"/>
          </p:cNvSpPr>
          <p:nvPr>
            <p:ph type="title"/>
          </p:nvPr>
        </p:nvSpPr>
        <p:spPr/>
        <p:txBody>
          <a:bodyPr/>
          <a:lstStyle/>
          <a:p>
            <a:r>
              <a:rPr lang="en-US" altLang="ja-JP">
                <a:latin typeface="+mn-ea"/>
                <a:cs typeface="Calibri" panose="020F0502020204030204" pitchFamily="34" charset="0"/>
              </a:rPr>
              <a:t>#7</a:t>
            </a:r>
            <a:r>
              <a:rPr lang="ja-JP" altLang="en-US">
                <a:latin typeface="+mn-ea"/>
                <a:cs typeface="Calibri" panose="020F0502020204030204" pitchFamily="34" charset="0"/>
              </a:rPr>
              <a:t>～</a:t>
            </a:r>
            <a:r>
              <a:rPr lang="en-US" altLang="ja-JP">
                <a:latin typeface="+mn-ea"/>
                <a:cs typeface="Calibri" panose="020F0502020204030204" pitchFamily="34" charset="0"/>
              </a:rPr>
              <a:t>8</a:t>
            </a:r>
            <a:r>
              <a:rPr lang="ja-JP" altLang="en-US">
                <a:latin typeface="+mn-ea"/>
                <a:cs typeface="Calibri" panose="020F0502020204030204" pitchFamily="34" charset="0"/>
              </a:rPr>
              <a:t>で整理した取組・検討テーマ</a:t>
            </a:r>
            <a:r>
              <a:rPr lang="ja-JP" altLang="en-US">
                <a:latin typeface="+mn-ea"/>
                <a:cs typeface="Calibri" panose="020F0502020204030204" pitchFamily="34" charset="0"/>
                <a:sym typeface="+mn-lt"/>
              </a:rPr>
              <a:t>を実践する際に、貴団体で想定する経費情報について</a:t>
            </a:r>
            <a:r>
              <a:rPr lang="ja-JP" altLang="en-US">
                <a:latin typeface="+mn-ea"/>
                <a:cs typeface="Calibri" panose="020F0502020204030204" pitchFamily="34" charset="0"/>
              </a:rPr>
              <a:t>ご記載ください。</a:t>
            </a:r>
            <a:br>
              <a:rPr lang="en-US" altLang="ja-JP">
                <a:latin typeface="+mn-ea"/>
                <a:cs typeface="Calibri" panose="020F0502020204030204" pitchFamily="34" charset="0"/>
              </a:rPr>
            </a:br>
            <a:r>
              <a:rPr lang="ja-JP" altLang="en-US">
                <a:latin typeface="+mn-ea"/>
                <a:cs typeface="Calibri" panose="020F0502020204030204" pitchFamily="34" charset="0"/>
              </a:rPr>
              <a:t>経費については、想定される支払先（地域企業、事務局等）を明記してください。（見積は不要です）</a:t>
            </a:r>
            <a:endParaRPr kumimoji="1" lang="ja-JP" altLang="en-US"/>
          </a:p>
        </p:txBody>
      </p:sp>
      <p:sp>
        <p:nvSpPr>
          <p:cNvPr id="15" name="正方形/長方形 14">
            <a:extLst>
              <a:ext uri="{FF2B5EF4-FFF2-40B4-BE49-F238E27FC236}">
                <a16:creationId xmlns:a16="http://schemas.microsoft.com/office/drawing/2014/main" id="{608DBE44-CB85-9225-E434-7411FD5ED71A}"/>
              </a:ext>
            </a:extLst>
          </p:cNvPr>
          <p:cNvSpPr/>
          <p:nvPr/>
        </p:nvSpPr>
        <p:spPr bwMode="gray">
          <a:xfrm>
            <a:off x="4121150" y="2299768"/>
            <a:ext cx="4664074" cy="564790"/>
          </a:xfrm>
          <a:prstGeom prst="rect">
            <a:avLst/>
          </a:prstGeom>
          <a:noFill/>
          <a:ln w="12700" algn="ctr">
            <a:solidFill>
              <a:srgbClr val="BBBCBC"/>
            </a:solid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r>
              <a:rPr kumimoji="1" lang="ja-JP" altLang="en-US" sz="1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パターン４</a:t>
            </a:r>
          </a:p>
        </p:txBody>
      </p:sp>
      <p:sp>
        <p:nvSpPr>
          <p:cNvPr id="17" name="正方形/長方形 16">
            <a:extLst>
              <a:ext uri="{FF2B5EF4-FFF2-40B4-BE49-F238E27FC236}">
                <a16:creationId xmlns:a16="http://schemas.microsoft.com/office/drawing/2014/main" id="{D9DEF9EC-A090-4ACB-C735-6946D0FA3CD7}"/>
              </a:ext>
            </a:extLst>
          </p:cNvPr>
          <p:cNvSpPr/>
          <p:nvPr/>
        </p:nvSpPr>
        <p:spPr bwMode="gray">
          <a:xfrm>
            <a:off x="347615" y="2299768"/>
            <a:ext cx="3773535" cy="564790"/>
          </a:xfrm>
          <a:prstGeom prst="rect">
            <a:avLst/>
          </a:prstGeom>
          <a:solidFill>
            <a:schemeClr val="tx1"/>
          </a:solidFill>
          <a:ln w="12700" algn="ctr">
            <a:solidFill>
              <a:srgbClr val="BBBCBC"/>
            </a:solidFill>
            <a:miter lim="800000"/>
            <a:headEnd/>
            <a:tailEnd/>
          </a:ln>
        </p:spPr>
        <p:txBody>
          <a:bodyPr rot="0" spcFirstLastPara="0" vertOverflow="overflow" horzOverflow="overflow" vert="horz" wrap="square" lIns="72000" tIns="0" rIns="0" bIns="0" numCol="1" spcCol="0" rtlCol="0" fromWordArt="0" anchor="ctr" anchorCtr="0" forceAA="0" compatLnSpc="1">
            <a:prstTxWarp prst="textNoShape">
              <a:avLst/>
            </a:prstTxWarp>
            <a:noAutofit/>
          </a:bodyPr>
          <a:lstStyle/>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r>
              <a:rPr lang="ja-JP" altLang="en-US" sz="1200" b="1">
                <a:solidFill>
                  <a:schemeClr val="bg1"/>
                </a:solidFill>
                <a:latin typeface="Calibri" panose="020F0502020204030204" pitchFamily="34" charset="0"/>
                <a:cs typeface="Calibri" panose="020F0502020204030204" pitchFamily="34" charset="0"/>
              </a:rPr>
              <a:t>使用想定スキーム記載欄</a:t>
            </a:r>
            <a:endParaRPr lang="en-US" altLang="ja-JP" sz="1200" b="1">
              <a:solidFill>
                <a:schemeClr val="bg1"/>
              </a:solidFill>
              <a:latin typeface="Calibri" panose="020F0502020204030204" pitchFamily="34" charset="0"/>
              <a:cs typeface="Calibri" panose="020F0502020204030204" pitchFamily="34" charset="0"/>
            </a:endParaRPr>
          </a:p>
          <a:p>
            <a:pPr algn="ctr"/>
            <a:r>
              <a:rPr lang="ja-JP" altLang="ja-JP" sz="1050">
                <a:solidFill>
                  <a:schemeClr val="bg1"/>
                </a:solidFill>
                <a:latin typeface="+mn-ea"/>
              </a:rPr>
              <a:t>※</a:t>
            </a:r>
            <a:r>
              <a:rPr lang="en-US" altLang="ja-JP" sz="1050">
                <a:solidFill>
                  <a:schemeClr val="bg1"/>
                </a:solidFill>
                <a:latin typeface="+mn-ea"/>
              </a:rPr>
              <a:t>4</a:t>
            </a:r>
            <a:r>
              <a:rPr lang="ja-JP" altLang="en-US" sz="1050">
                <a:solidFill>
                  <a:schemeClr val="bg1"/>
                </a:solidFill>
                <a:latin typeface="+mn-ea"/>
              </a:rPr>
              <a:t>パターン</a:t>
            </a:r>
            <a:r>
              <a:rPr lang="ja-JP" altLang="ja-JP" sz="1050">
                <a:solidFill>
                  <a:schemeClr val="bg1"/>
                </a:solidFill>
                <a:latin typeface="+mn-ea"/>
              </a:rPr>
              <a:t>以外のスキームを希望する団体は事前に</a:t>
            </a:r>
            <a:endParaRPr lang="en-US" altLang="ja-JP" sz="1050">
              <a:solidFill>
                <a:schemeClr val="bg1"/>
              </a:solidFill>
              <a:latin typeface="+mn-ea"/>
            </a:endParaRPr>
          </a:p>
          <a:p>
            <a:pPr algn="ctr"/>
            <a:r>
              <a:rPr lang="ja-JP" altLang="ja-JP" sz="1050">
                <a:solidFill>
                  <a:schemeClr val="bg1"/>
                </a:solidFill>
                <a:latin typeface="+mn-ea"/>
              </a:rPr>
              <a:t>ご質問・ご相談問合せ先より事務局にご連絡をお願いいたします。</a:t>
            </a:r>
          </a:p>
        </p:txBody>
      </p:sp>
      <p:sp>
        <p:nvSpPr>
          <p:cNvPr id="22" name="テキスト ボックス 21">
            <a:extLst>
              <a:ext uri="{FF2B5EF4-FFF2-40B4-BE49-F238E27FC236}">
                <a16:creationId xmlns:a16="http://schemas.microsoft.com/office/drawing/2014/main" id="{2435F582-6736-89D7-4569-F1FBDD93CAD5}"/>
              </a:ext>
            </a:extLst>
          </p:cNvPr>
          <p:cNvSpPr txBox="1"/>
          <p:nvPr/>
        </p:nvSpPr>
        <p:spPr bwMode="gray">
          <a:xfrm>
            <a:off x="4602717" y="230643"/>
            <a:ext cx="3078408" cy="184666"/>
          </a:xfrm>
          <a:prstGeom prst="rect">
            <a:avLst/>
          </a:prstGeom>
          <a:noFill/>
        </p:spPr>
        <p:txBody>
          <a:bodyPr wrap="square" lIns="0" tIns="0" rIns="0" bIns="0" rtlCol="0">
            <a:spAutoFit/>
          </a:bodyPr>
          <a:lstStyle/>
          <a:p>
            <a:pPr algn="ctr" defTabSz="990564">
              <a:buSzPct val="100000"/>
            </a:pPr>
            <a:r>
              <a:rPr lang="en-US" altLang="ja-JP" sz="1200" b="1">
                <a:latin typeface="+mn-ea"/>
                <a:cs typeface="Calibri" panose="020F0502020204030204" pitchFamily="34" charset="0"/>
                <a:sym typeface="+mn-lt"/>
              </a:rPr>
              <a:t>※</a:t>
            </a:r>
            <a:r>
              <a:rPr lang="ja-JP" altLang="en-US" sz="1200" b="1">
                <a:latin typeface="+mn-ea"/>
                <a:cs typeface="Calibri" panose="020F0502020204030204" pitchFamily="34" charset="0"/>
                <a:sym typeface="+mn-lt"/>
              </a:rPr>
              <a:t>スペースが不足する場合はページの追加は可能</a:t>
            </a:r>
            <a:endParaRPr kumimoji="1" lang="ja-JP" altLang="en-US" sz="1200" b="1" i="0" u="none" strike="noStrike" kern="1200" cap="none" spc="0" normalizeH="0" baseline="0" noProof="0">
              <a:ln>
                <a:noFill/>
              </a:ln>
              <a:solidFill>
                <a:prstClr val="black"/>
              </a:solidFill>
              <a:effectLst/>
              <a:uLnTx/>
              <a:uFillTx/>
              <a:latin typeface="+mn-lt"/>
              <a:ea typeface="+mn-ea"/>
              <a:cs typeface="+mn-cs"/>
            </a:endParaRPr>
          </a:p>
        </p:txBody>
      </p:sp>
      <p:cxnSp>
        <p:nvCxnSpPr>
          <p:cNvPr id="23" name="直線コネクタ 22">
            <a:extLst>
              <a:ext uri="{FF2B5EF4-FFF2-40B4-BE49-F238E27FC236}">
                <a16:creationId xmlns:a16="http://schemas.microsoft.com/office/drawing/2014/main" id="{C766499C-68E7-6B39-6FFE-41CD1C159E30}"/>
              </a:ext>
            </a:extLst>
          </p:cNvPr>
          <p:cNvCxnSpPr/>
          <p:nvPr/>
        </p:nvCxnSpPr>
        <p:spPr bwMode="gray">
          <a:xfrm>
            <a:off x="409050" y="2217119"/>
            <a:ext cx="8387334"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テキスト ボックス 23">
            <a:extLst>
              <a:ext uri="{FF2B5EF4-FFF2-40B4-BE49-F238E27FC236}">
                <a16:creationId xmlns:a16="http://schemas.microsoft.com/office/drawing/2014/main" id="{B50DA20D-7B4A-D55F-6824-BFEBC0DB5146}"/>
              </a:ext>
            </a:extLst>
          </p:cNvPr>
          <p:cNvSpPr txBox="1"/>
          <p:nvPr/>
        </p:nvSpPr>
        <p:spPr bwMode="gray">
          <a:xfrm>
            <a:off x="409050" y="2019965"/>
            <a:ext cx="8437362" cy="184666"/>
          </a:xfrm>
          <a:prstGeom prst="rect">
            <a:avLst/>
          </a:prstGeom>
          <a:noFill/>
        </p:spPr>
        <p:txBody>
          <a:bodyPr wrap="square" lIns="0" tIns="0" rIns="0" bIns="0" rtlCol="0">
            <a:spAutoFit/>
          </a:bodyPr>
          <a:lstStyle/>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r>
              <a:rPr kumimoji="1" lang="ja-JP" altLang="en-US" sz="1200" b="1" i="0" u="none" strike="noStrike" kern="1200" cap="none" spc="0" normalizeH="0" baseline="0" noProof="0">
                <a:ln>
                  <a:noFill/>
                </a:ln>
                <a:solidFill>
                  <a:prstClr val="black"/>
                </a:solidFill>
                <a:effectLst/>
                <a:uLnTx/>
                <a:uFillTx/>
                <a:latin typeface="+mn-lt"/>
                <a:ea typeface="+mn-ea"/>
                <a:cs typeface="+mn-cs"/>
              </a:rPr>
              <a:t>支援スキームに関する想定</a:t>
            </a:r>
          </a:p>
        </p:txBody>
      </p:sp>
      <p:graphicFrame>
        <p:nvGraphicFramePr>
          <p:cNvPr id="5" name="Group 3">
            <a:extLst>
              <a:ext uri="{FF2B5EF4-FFF2-40B4-BE49-F238E27FC236}">
                <a16:creationId xmlns:a16="http://schemas.microsoft.com/office/drawing/2014/main" id="{FEE167A9-208D-063F-6975-A23E86524AC8}"/>
              </a:ext>
            </a:extLst>
          </p:cNvPr>
          <p:cNvGraphicFramePr>
            <a:graphicFrameLocks/>
          </p:cNvGraphicFramePr>
          <p:nvPr>
            <p:extLst>
              <p:ext uri="{D42A27DB-BD31-4B8C-83A1-F6EECF244321}">
                <p14:modId xmlns:p14="http://schemas.microsoft.com/office/powerpoint/2010/main" val="1793307277"/>
              </p:ext>
            </p:extLst>
          </p:nvPr>
        </p:nvGraphicFramePr>
        <p:xfrm>
          <a:off x="359022" y="3296801"/>
          <a:ext cx="8437362" cy="2759754"/>
        </p:xfrm>
        <a:graphic>
          <a:graphicData uri="http://schemas.openxmlformats.org/drawingml/2006/table">
            <a:tbl>
              <a:tblPr/>
              <a:tblGrid>
                <a:gridCol w="1205337">
                  <a:extLst>
                    <a:ext uri="{9D8B030D-6E8A-4147-A177-3AD203B41FA5}">
                      <a16:colId xmlns:a16="http://schemas.microsoft.com/office/drawing/2014/main" val="20000"/>
                    </a:ext>
                  </a:extLst>
                </a:gridCol>
                <a:gridCol w="2410675">
                  <a:extLst>
                    <a:ext uri="{9D8B030D-6E8A-4147-A177-3AD203B41FA5}">
                      <a16:colId xmlns:a16="http://schemas.microsoft.com/office/drawing/2014/main" val="20001"/>
                    </a:ext>
                  </a:extLst>
                </a:gridCol>
                <a:gridCol w="2410675">
                  <a:extLst>
                    <a:ext uri="{9D8B030D-6E8A-4147-A177-3AD203B41FA5}">
                      <a16:colId xmlns:a16="http://schemas.microsoft.com/office/drawing/2014/main" val="20002"/>
                    </a:ext>
                  </a:extLst>
                </a:gridCol>
                <a:gridCol w="2410675">
                  <a:extLst>
                    <a:ext uri="{9D8B030D-6E8A-4147-A177-3AD203B41FA5}">
                      <a16:colId xmlns:a16="http://schemas.microsoft.com/office/drawing/2014/main" val="20003"/>
                    </a:ext>
                  </a:extLst>
                </a:gridCol>
              </a:tblGrid>
              <a:tr h="459959">
                <a:tc>
                  <a:txBody>
                    <a:bodyPr/>
                    <a:lstStyle/>
                    <a:p>
                      <a:pPr marL="0" marR="0" lvl="0" indent="0" algn="ctr" defTabSz="914400" rtl="0" eaLnBrk="1" fontAlgn="base" latinLnBrk="0" hangingPunct="1">
                        <a:lnSpc>
                          <a:spcPct val="100000"/>
                        </a:lnSpc>
                        <a:spcBef>
                          <a:spcPts val="0"/>
                        </a:spcBef>
                        <a:spcAft>
                          <a:spcPct val="0"/>
                        </a:spcAft>
                        <a:buClr>
                          <a:schemeClr val="tx1"/>
                        </a:buClr>
                        <a:buSzPct val="80000"/>
                        <a:buFont typeface="Wingdings" pitchFamily="2" charset="2"/>
                        <a:buNone/>
                        <a:tabLst/>
                      </a:pPr>
                      <a:endParaRPr kumimoji="0" lang="ja-JP" altLang="en-US" sz="1200" b="1" i="0" u="none" strike="noStrike" cap="none" normalizeH="0" baseline="0">
                        <a:ln>
                          <a:noFill/>
                        </a:ln>
                        <a:solidFill>
                          <a:schemeClr val="tx1"/>
                        </a:solidFill>
                        <a:effectLst/>
                        <a:latin typeface="+mn-ea"/>
                        <a:ea typeface="+mn-ea"/>
                        <a:cs typeface="+mn-cs"/>
                        <a:sym typeface="+mn-lt"/>
                      </a:endParaRPr>
                    </a:p>
                  </a:txBody>
                  <a:tcPr marL="54038" marR="54038" marT="54000" marB="54000" anchor="ctr" horzOverflow="overflow">
                    <a:lnL cap="flat">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ja-JP" altLang="en-US" sz="1200" b="1" i="0" u="none" strike="noStrike" cap="none" normalizeH="0" baseline="0">
                          <a:ln>
                            <a:noFill/>
                          </a:ln>
                          <a:solidFill>
                            <a:schemeClr val="bg1"/>
                          </a:solidFill>
                          <a:effectLst/>
                          <a:latin typeface="+mn-ea"/>
                          <a:ea typeface="+mn-ea"/>
                          <a:cs typeface="+mn-cs"/>
                          <a:sym typeface="+mn-lt"/>
                        </a:rPr>
                        <a:t>名目</a:t>
                      </a:r>
                      <a:endParaRPr kumimoji="0" lang="en-US" altLang="ja-JP" sz="1200" b="1" i="0" u="none" strike="noStrike" cap="none" normalizeH="0" baseline="0">
                        <a:ln>
                          <a:noFill/>
                        </a:ln>
                        <a:solidFill>
                          <a:schemeClr val="bg1"/>
                        </a:solidFill>
                        <a:effectLst/>
                        <a:latin typeface="+mn-ea"/>
                        <a:ea typeface="+mn-ea"/>
                        <a:cs typeface="+mn-cs"/>
                        <a:sym typeface="+mn-lt"/>
                      </a:endParaRPr>
                    </a:p>
                  </a:txBody>
                  <a:tcPr marL="54038" marR="54038" marT="54000" marB="54000" anchor="ctr" horzOverflow="overflow">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75787B"/>
                    </a:solidFill>
                  </a:tcPr>
                </a:tc>
                <a:tc>
                  <a:txBody>
                    <a:bodyPr/>
                    <a:lstStyle/>
                    <a:p>
                      <a:pPr marL="0" marR="0" lvl="0" indent="0" algn="ctr"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ja-JP" altLang="en-US" sz="1200" b="1" i="0" u="none" strike="noStrike" cap="none" normalizeH="0" baseline="0">
                          <a:ln>
                            <a:noFill/>
                          </a:ln>
                          <a:solidFill>
                            <a:schemeClr val="bg1"/>
                          </a:solidFill>
                          <a:effectLst/>
                          <a:latin typeface="+mn-ea"/>
                          <a:ea typeface="+mn-ea"/>
                          <a:cs typeface="+mn-cs"/>
                          <a:sym typeface="+mn-lt"/>
                        </a:rPr>
                        <a:t>経費内訳（千円）</a:t>
                      </a:r>
                      <a:endParaRPr kumimoji="0" lang="en-US" altLang="ja-JP" sz="1200" b="1" i="0" u="none" strike="noStrike" cap="none" normalizeH="0" baseline="0">
                        <a:ln>
                          <a:noFill/>
                        </a:ln>
                        <a:solidFill>
                          <a:schemeClr val="bg1"/>
                        </a:solidFill>
                        <a:effectLst/>
                        <a:latin typeface="+mn-ea"/>
                        <a:ea typeface="+mn-ea"/>
                        <a:cs typeface="+mn-cs"/>
                        <a:sym typeface="+mn-lt"/>
                      </a:endParaRPr>
                    </a:p>
                  </a:txBody>
                  <a:tcPr marL="54038" marR="54038" marT="54000" marB="54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75787B"/>
                    </a:solidFill>
                  </a:tcPr>
                </a:tc>
                <a:tc>
                  <a:txBody>
                    <a:bodyPr/>
                    <a:lstStyle/>
                    <a:p>
                      <a:pPr marL="0" marR="0" lvl="0" indent="0" algn="ctr"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ja-JP" altLang="en-US" sz="1200" b="1" i="0" u="none" strike="noStrike" cap="none" normalizeH="0" baseline="0">
                          <a:ln>
                            <a:noFill/>
                          </a:ln>
                          <a:solidFill>
                            <a:schemeClr val="bg1"/>
                          </a:solidFill>
                          <a:effectLst/>
                          <a:latin typeface="+mn-ea"/>
                          <a:ea typeface="+mn-ea"/>
                          <a:cs typeface="+mn-cs"/>
                          <a:sym typeface="+mn-lt"/>
                        </a:rPr>
                        <a:t>執行主体</a:t>
                      </a:r>
                      <a:endParaRPr kumimoji="0" lang="en-US" altLang="ja-JP" sz="1200" b="1" i="0" u="none" strike="noStrike" cap="none" normalizeH="0" baseline="0">
                        <a:ln>
                          <a:noFill/>
                        </a:ln>
                        <a:solidFill>
                          <a:schemeClr val="bg1"/>
                        </a:solidFill>
                        <a:effectLst/>
                        <a:latin typeface="+mn-ea"/>
                        <a:ea typeface="+mn-ea"/>
                        <a:cs typeface="+mn-cs"/>
                        <a:sym typeface="+mn-lt"/>
                      </a:endParaRPr>
                    </a:p>
                  </a:txBody>
                  <a:tcPr marL="54038" marR="54038" marT="54000" marB="54000" anchor="ctr" horzOverflow="overflow">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75787B"/>
                    </a:solidFill>
                  </a:tcPr>
                </a:tc>
                <a:extLst>
                  <a:ext uri="{0D108BD9-81ED-4DB2-BD59-A6C34878D82A}">
                    <a16:rowId xmlns:a16="http://schemas.microsoft.com/office/drawing/2014/main" val="10000"/>
                  </a:ext>
                </a:extLst>
              </a:tr>
              <a:tr h="459959">
                <a:tc>
                  <a:txBody>
                    <a:bodyPr/>
                    <a:lstStyle/>
                    <a:p>
                      <a:pPr marL="0" marR="0" lvl="0" indent="0" algn="l"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ja-JP" altLang="en-US" sz="1200" b="1" i="0" u="none" strike="noStrike" cap="none" normalizeH="0" baseline="0">
                          <a:ln>
                            <a:noFill/>
                          </a:ln>
                          <a:solidFill>
                            <a:schemeClr val="tx1"/>
                          </a:solidFill>
                          <a:effectLst/>
                          <a:latin typeface="+mn-ea"/>
                          <a:ea typeface="+mn-ea"/>
                          <a:cs typeface="+mn-cs"/>
                          <a:sym typeface="+mn-lt"/>
                        </a:rPr>
                        <a:t>①健康プログラム</a:t>
                      </a:r>
                      <a:endParaRPr kumimoji="0" lang="en-US" altLang="ja-JP" sz="1200" b="1" i="0" u="none" strike="noStrike" cap="none" normalizeH="0" baseline="0">
                        <a:ln>
                          <a:noFill/>
                        </a:ln>
                        <a:solidFill>
                          <a:schemeClr val="tx1"/>
                        </a:solidFill>
                        <a:effectLst/>
                        <a:latin typeface="+mn-ea"/>
                        <a:ea typeface="+mn-ea"/>
                        <a:cs typeface="+mn-cs"/>
                        <a:sym typeface="+mn-lt"/>
                      </a:endParaRPr>
                    </a:p>
                  </a:txBody>
                  <a:tcPr marL="54038" marR="54038" marT="54000" marB="54000" anchor="ctr" horzOverflow="overflow">
                    <a:lnL cap="flat">
                      <a:noFill/>
                    </a:lnL>
                    <a:lnR w="76200" cap="flat" cmpd="sng" algn="ctr">
                      <a:no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ja-JP" altLang="en-US" sz="1200" b="0" i="0" u="none" strike="noStrike" cap="none" normalizeH="0" baseline="0">
                          <a:ln>
                            <a:noFill/>
                          </a:ln>
                          <a:solidFill>
                            <a:schemeClr val="tx1"/>
                          </a:solidFill>
                          <a:effectLst/>
                          <a:latin typeface="+mn-ea"/>
                          <a:ea typeface="+mn-ea"/>
                          <a:cs typeface="+mn-cs"/>
                          <a:sym typeface="+mn-lt"/>
                        </a:rPr>
                        <a:t>目標</a:t>
                      </a:r>
                      <a:r>
                        <a:rPr kumimoji="0" lang="en-US" altLang="ja-JP" sz="1200" b="0" i="0" u="none" strike="noStrike" cap="none" normalizeH="0" baseline="0">
                          <a:ln>
                            <a:noFill/>
                          </a:ln>
                          <a:solidFill>
                            <a:schemeClr val="tx1"/>
                          </a:solidFill>
                          <a:effectLst/>
                          <a:latin typeface="+mn-ea"/>
                          <a:ea typeface="+mn-ea"/>
                          <a:cs typeface="+mn-cs"/>
                          <a:sym typeface="+mn-lt"/>
                        </a:rPr>
                        <a:t>3,000</a:t>
                      </a:r>
                      <a:r>
                        <a:rPr kumimoji="0" lang="ja-JP" altLang="en-US" sz="1200" b="0" i="0" u="none" strike="noStrike" cap="none" normalizeH="0" baseline="0">
                          <a:ln>
                            <a:noFill/>
                          </a:ln>
                          <a:solidFill>
                            <a:schemeClr val="tx1"/>
                          </a:solidFill>
                          <a:effectLst/>
                          <a:latin typeface="+mn-ea"/>
                          <a:ea typeface="+mn-ea"/>
                          <a:cs typeface="+mn-cs"/>
                          <a:sym typeface="+mn-lt"/>
                        </a:rPr>
                        <a:t>人</a:t>
                      </a:r>
                      <a:endParaRPr kumimoji="0" lang="en-US" altLang="ja-JP" sz="1200" b="0" i="0" u="none" strike="noStrike" cap="none" normalizeH="0" baseline="0">
                        <a:ln>
                          <a:noFill/>
                        </a:ln>
                        <a:solidFill>
                          <a:schemeClr val="tx1"/>
                        </a:solidFill>
                        <a:effectLst/>
                        <a:latin typeface="+mn-ea"/>
                        <a:ea typeface="+mn-ea"/>
                        <a:cs typeface="+mn-cs"/>
                        <a:sym typeface="+mn-lt"/>
                      </a:endParaRPr>
                    </a:p>
                  </a:txBody>
                  <a:tcPr marL="54038" marR="54038" marT="54000" marB="54000" anchor="ctr" horzOverflow="overflow">
                    <a:lnL w="762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en-US" altLang="ja-JP" sz="1200" b="0" i="0" u="none" strike="noStrike" cap="none" normalizeH="0" baseline="0">
                          <a:ln>
                            <a:noFill/>
                          </a:ln>
                          <a:solidFill>
                            <a:schemeClr val="tx1"/>
                          </a:solidFill>
                          <a:effectLst/>
                          <a:latin typeface="+mn-ea"/>
                          <a:ea typeface="+mn-ea"/>
                          <a:cs typeface="+mn-cs"/>
                          <a:sym typeface="+mn-lt"/>
                        </a:rPr>
                        <a:t>8,000</a:t>
                      </a:r>
                    </a:p>
                  </a:txBody>
                  <a:tcPr marL="54038" marR="54038" marT="54000" marB="54000" anchor="ctr" horzOverflow="overflow">
                    <a:lnL>
                      <a:noFill/>
                    </a:lnL>
                    <a:lnR>
                      <a:noFill/>
                    </a:lnR>
                    <a:lnT w="12700" cap="flat" cmpd="sng" algn="ctr">
                      <a:no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ja-JP" altLang="en-US" sz="1200" b="0" i="0" u="none" strike="noStrike" cap="none" normalizeH="0" baseline="0">
                          <a:ln>
                            <a:noFill/>
                          </a:ln>
                          <a:solidFill>
                            <a:schemeClr val="tx1"/>
                          </a:solidFill>
                          <a:effectLst/>
                          <a:latin typeface="+mn-ea"/>
                          <a:ea typeface="+mn-ea"/>
                          <a:cs typeface="+mn-cs"/>
                          <a:sym typeface="+mn-lt"/>
                        </a:rPr>
                        <a:t>プロサッカークラブ・データ調査会社</a:t>
                      </a:r>
                      <a:endParaRPr kumimoji="0" lang="en-US" altLang="ja-JP" sz="1200" b="0" i="0" u="none" strike="noStrike" cap="none" normalizeH="0" baseline="0">
                        <a:ln>
                          <a:noFill/>
                        </a:ln>
                        <a:solidFill>
                          <a:schemeClr val="tx1"/>
                        </a:solidFill>
                        <a:effectLst/>
                        <a:latin typeface="+mn-ea"/>
                        <a:ea typeface="+mn-ea"/>
                        <a:cs typeface="+mn-cs"/>
                        <a:sym typeface="+mn-lt"/>
                      </a:endParaRPr>
                    </a:p>
                  </a:txBody>
                  <a:tcPr marL="54038" marR="54038" marT="54000" marB="54000" anchor="ctr" horzOverflow="overflow">
                    <a:lnL>
                      <a:noFill/>
                    </a:lnL>
                    <a:lnR cap="flat">
                      <a:noFill/>
                    </a:lnR>
                    <a:lnT w="12700" cap="flat" cmpd="sng" algn="ctr">
                      <a:no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59959">
                <a:tc>
                  <a:txBody>
                    <a:bodyPr/>
                    <a:lstStyle/>
                    <a:p>
                      <a:pPr marL="0" marR="0" lvl="0" indent="0" algn="l"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ja-JP" altLang="en-US" sz="1200" b="1" i="0" u="none" strike="noStrike" cap="none" normalizeH="0" baseline="0">
                          <a:ln>
                            <a:noFill/>
                          </a:ln>
                          <a:solidFill>
                            <a:schemeClr val="tx1"/>
                          </a:solidFill>
                          <a:effectLst/>
                          <a:latin typeface="+mn-ea"/>
                          <a:ea typeface="+mn-ea"/>
                          <a:cs typeface="+mn-cs"/>
                          <a:sym typeface="+mn-lt"/>
                        </a:rPr>
                        <a:t>②回遊施策</a:t>
                      </a:r>
                      <a:endParaRPr kumimoji="0" lang="en-US" altLang="ja-JP" sz="1200" b="1" i="0" u="none" strike="noStrike" cap="none" normalizeH="0" baseline="0">
                        <a:ln>
                          <a:noFill/>
                        </a:ln>
                        <a:solidFill>
                          <a:schemeClr val="tx1"/>
                        </a:solidFill>
                        <a:effectLst/>
                        <a:latin typeface="+mn-ea"/>
                        <a:ea typeface="+mn-ea"/>
                        <a:cs typeface="+mn-cs"/>
                        <a:sym typeface="+mn-lt"/>
                      </a:endParaRPr>
                    </a:p>
                  </a:txBody>
                  <a:tcPr marL="54038" marR="54038" marT="54000" marB="54000" anchor="ctr" horzOverflow="overflow">
                    <a:lnL cap="flat">
                      <a:noFill/>
                    </a:lnL>
                    <a:lnR w="76200" cap="flat" cmpd="sng" algn="ctr">
                      <a:no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ja-JP" altLang="en-US" sz="1200" b="0" i="0" u="none" strike="noStrike" cap="none" normalizeH="0" baseline="0">
                          <a:ln>
                            <a:noFill/>
                          </a:ln>
                          <a:solidFill>
                            <a:schemeClr val="tx1"/>
                          </a:solidFill>
                          <a:effectLst/>
                          <a:latin typeface="+mn-ea"/>
                          <a:ea typeface="+mn-ea"/>
                          <a:cs typeface="+mn-cs"/>
                          <a:sym typeface="+mn-lt"/>
                        </a:rPr>
                        <a:t>ホームゲーム</a:t>
                      </a:r>
                      <a:r>
                        <a:rPr kumimoji="0" lang="en-US" altLang="ja-JP" sz="1200" b="0" i="0" u="none" strike="noStrike" cap="none" normalizeH="0" baseline="0">
                          <a:ln>
                            <a:noFill/>
                          </a:ln>
                          <a:solidFill>
                            <a:schemeClr val="tx1"/>
                          </a:solidFill>
                          <a:effectLst/>
                          <a:latin typeface="+mn-ea"/>
                          <a:ea typeface="+mn-ea"/>
                          <a:cs typeface="+mn-cs"/>
                          <a:sym typeface="+mn-lt"/>
                        </a:rPr>
                        <a:t>10</a:t>
                      </a:r>
                      <a:r>
                        <a:rPr kumimoji="0" lang="ja-JP" altLang="en-US" sz="1200" b="0" i="0" u="none" strike="noStrike" cap="none" normalizeH="0" baseline="0">
                          <a:ln>
                            <a:noFill/>
                          </a:ln>
                          <a:solidFill>
                            <a:schemeClr val="tx1"/>
                          </a:solidFill>
                          <a:effectLst/>
                          <a:latin typeface="+mn-ea"/>
                          <a:ea typeface="+mn-ea"/>
                          <a:cs typeface="+mn-cs"/>
                          <a:sym typeface="+mn-lt"/>
                        </a:rPr>
                        <a:t>試合</a:t>
                      </a:r>
                      <a:endParaRPr kumimoji="0" lang="en-US" altLang="ja-JP" sz="1200" b="0" i="0" u="none" strike="noStrike" cap="none" normalizeH="0" baseline="0">
                        <a:ln>
                          <a:noFill/>
                        </a:ln>
                        <a:solidFill>
                          <a:schemeClr val="tx1"/>
                        </a:solidFill>
                        <a:effectLst/>
                        <a:latin typeface="+mn-ea"/>
                        <a:ea typeface="+mn-ea"/>
                        <a:cs typeface="+mn-cs"/>
                        <a:sym typeface="+mn-lt"/>
                      </a:endParaRPr>
                    </a:p>
                  </a:txBody>
                  <a:tcPr marL="54038" marR="54038" marT="54000" marB="54000" anchor="ctr" horzOverflow="overflow">
                    <a:lnL w="76200" cap="flat" cmpd="sng" algn="ctr">
                      <a:noFill/>
                      <a:prstDash val="solid"/>
                      <a:round/>
                      <a:headEnd type="none" w="med" len="med"/>
                      <a:tailEnd type="none" w="med" len="med"/>
                    </a:lnL>
                    <a:lnR>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en-US" altLang="ja-JP" sz="1200" b="0" i="0" u="none" strike="noStrike" cap="none" normalizeH="0" baseline="0">
                          <a:ln>
                            <a:noFill/>
                          </a:ln>
                          <a:solidFill>
                            <a:schemeClr val="tx1"/>
                          </a:solidFill>
                          <a:effectLst/>
                          <a:latin typeface="+mn-ea"/>
                          <a:ea typeface="+mn-ea"/>
                          <a:cs typeface="+mn-cs"/>
                          <a:sym typeface="+mn-lt"/>
                        </a:rPr>
                        <a:t>9,000</a:t>
                      </a:r>
                    </a:p>
                  </a:txBody>
                  <a:tcPr marL="54038" marR="54038" marT="54000" marB="54000" anchor="ctr" horzOverflow="overflow">
                    <a:lnL>
                      <a:noFill/>
                    </a:lnL>
                    <a:lnR>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ja-JP" altLang="en-US" sz="1200" b="0" i="0" u="none" strike="noStrike" cap="none" normalizeH="0" baseline="0">
                          <a:ln>
                            <a:noFill/>
                          </a:ln>
                          <a:solidFill>
                            <a:schemeClr val="tx1"/>
                          </a:solidFill>
                          <a:effectLst/>
                          <a:latin typeface="+mn-ea"/>
                          <a:ea typeface="+mn-ea"/>
                          <a:cs typeface="+mn-cs"/>
                          <a:sym typeface="+mn-lt"/>
                        </a:rPr>
                        <a:t>イベント企画・運営会社</a:t>
                      </a:r>
                      <a:endParaRPr kumimoji="0" lang="en-US" altLang="ja-JP" sz="1200" b="0" i="0" u="none" strike="noStrike" cap="none" normalizeH="0" baseline="0">
                        <a:ln>
                          <a:noFill/>
                        </a:ln>
                        <a:solidFill>
                          <a:schemeClr val="tx1"/>
                        </a:solidFill>
                        <a:effectLst/>
                        <a:latin typeface="+mn-ea"/>
                        <a:ea typeface="+mn-ea"/>
                        <a:cs typeface="+mn-cs"/>
                        <a:sym typeface="+mn-lt"/>
                      </a:endParaRPr>
                    </a:p>
                  </a:txBody>
                  <a:tcPr marL="54038" marR="54038" marT="54000" marB="54000" anchor="ctr" horzOverflow="overflow">
                    <a:lnL>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59959">
                <a:tc>
                  <a:txBody>
                    <a:bodyPr/>
                    <a:lstStyle/>
                    <a:p>
                      <a:pPr marL="0" marR="0" lvl="0" indent="0" algn="l"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ja-JP" altLang="en-US" sz="1200" b="1" i="0" u="none" strike="noStrike" cap="none" normalizeH="0" baseline="0">
                          <a:ln>
                            <a:noFill/>
                          </a:ln>
                          <a:solidFill>
                            <a:schemeClr val="tx1"/>
                          </a:solidFill>
                          <a:effectLst/>
                          <a:latin typeface="+mn-ea"/>
                          <a:ea typeface="+mn-ea"/>
                          <a:cs typeface="+mn-cs"/>
                          <a:sym typeface="+mn-lt"/>
                        </a:rPr>
                        <a:t>③データ分析</a:t>
                      </a:r>
                      <a:endParaRPr kumimoji="0" lang="en-US" altLang="ja-JP" sz="1200" b="1" i="0" u="none" strike="noStrike" cap="none" normalizeH="0" baseline="0">
                        <a:ln>
                          <a:noFill/>
                        </a:ln>
                        <a:solidFill>
                          <a:schemeClr val="tx1"/>
                        </a:solidFill>
                        <a:effectLst/>
                        <a:latin typeface="+mn-ea"/>
                        <a:ea typeface="+mn-ea"/>
                        <a:cs typeface="+mn-cs"/>
                        <a:sym typeface="+mn-lt"/>
                      </a:endParaRPr>
                    </a:p>
                  </a:txBody>
                  <a:tcPr marL="54038" marR="54038" marT="54000" marB="54000" anchor="ctr" horzOverflow="overflow">
                    <a:lnL cap="flat">
                      <a:noFill/>
                    </a:lnL>
                    <a:lnR w="76200" cap="flat" cmpd="sng" algn="ctr">
                      <a:no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ja-JP" altLang="en-US" sz="1200" b="0" i="0" u="none" strike="noStrike" cap="none" normalizeH="0" baseline="0">
                          <a:ln>
                            <a:noFill/>
                          </a:ln>
                          <a:solidFill>
                            <a:schemeClr val="tx1"/>
                          </a:solidFill>
                          <a:effectLst/>
                          <a:latin typeface="+mn-ea"/>
                          <a:ea typeface="+mn-ea"/>
                          <a:cs typeface="+mn-cs"/>
                          <a:sym typeface="+mn-lt"/>
                        </a:rPr>
                        <a:t>参加</a:t>
                      </a:r>
                      <a:r>
                        <a:rPr kumimoji="0" lang="en-US" altLang="ja-JP" sz="1200" b="0" i="0" u="none" strike="noStrike" cap="none" normalizeH="0" baseline="0">
                          <a:ln>
                            <a:noFill/>
                          </a:ln>
                          <a:solidFill>
                            <a:schemeClr val="tx1"/>
                          </a:solidFill>
                          <a:effectLst/>
                          <a:latin typeface="+mn-ea"/>
                          <a:ea typeface="+mn-ea"/>
                          <a:cs typeface="+mn-cs"/>
                          <a:sym typeface="+mn-lt"/>
                        </a:rPr>
                        <a:t>10</a:t>
                      </a:r>
                      <a:r>
                        <a:rPr kumimoji="0" lang="ja-JP" altLang="en-US" sz="1200" b="0" i="0" u="none" strike="noStrike" cap="none" normalizeH="0" baseline="0">
                          <a:ln>
                            <a:noFill/>
                          </a:ln>
                          <a:solidFill>
                            <a:schemeClr val="tx1"/>
                          </a:solidFill>
                          <a:effectLst/>
                          <a:latin typeface="+mn-ea"/>
                          <a:ea typeface="+mn-ea"/>
                          <a:cs typeface="+mn-cs"/>
                          <a:sym typeface="+mn-lt"/>
                        </a:rPr>
                        <a:t>団体</a:t>
                      </a:r>
                      <a:endParaRPr kumimoji="0" lang="en-US" altLang="ja-JP" sz="1200" b="0" i="0" u="none" strike="noStrike" cap="none" normalizeH="0" baseline="0">
                        <a:ln>
                          <a:noFill/>
                        </a:ln>
                        <a:solidFill>
                          <a:schemeClr val="tx1"/>
                        </a:solidFill>
                        <a:effectLst/>
                        <a:latin typeface="+mn-ea"/>
                        <a:ea typeface="+mn-ea"/>
                        <a:cs typeface="+mn-cs"/>
                        <a:sym typeface="+mn-lt"/>
                      </a:endParaRPr>
                    </a:p>
                  </a:txBody>
                  <a:tcPr marL="54038" marR="54038" marT="54000" marB="54000" anchor="ctr" horzOverflow="overflow">
                    <a:lnL w="76200" cap="flat" cmpd="sng" algn="ctr">
                      <a:noFill/>
                      <a:prstDash val="solid"/>
                      <a:round/>
                      <a:headEnd type="none" w="med" len="med"/>
                      <a:tailEnd type="none" w="med" len="med"/>
                    </a:lnL>
                    <a:lnR>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en-US" altLang="ja-JP" sz="1200" b="0" i="0" u="none" strike="noStrike" cap="none" normalizeH="0" baseline="0">
                          <a:ln>
                            <a:noFill/>
                          </a:ln>
                          <a:solidFill>
                            <a:schemeClr val="tx1"/>
                          </a:solidFill>
                          <a:effectLst/>
                          <a:latin typeface="+mn-ea"/>
                          <a:ea typeface="+mn-ea"/>
                          <a:cs typeface="+mn-cs"/>
                          <a:sym typeface="+mn-lt"/>
                        </a:rPr>
                        <a:t>8,000</a:t>
                      </a:r>
                    </a:p>
                  </a:txBody>
                  <a:tcPr marL="54038" marR="54038" marT="54000" marB="54000" anchor="ctr" horzOverflow="overflow">
                    <a:lnL>
                      <a:noFill/>
                    </a:lnL>
                    <a:lnR>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ja-JP" altLang="en-US" sz="1200" b="0" i="0" u="none" strike="noStrike" cap="none" normalizeH="0" baseline="0">
                          <a:ln>
                            <a:noFill/>
                          </a:ln>
                          <a:solidFill>
                            <a:schemeClr val="tx1"/>
                          </a:solidFill>
                          <a:effectLst/>
                          <a:latin typeface="+mn-ea"/>
                          <a:ea typeface="+mn-ea"/>
                          <a:cs typeface="+mn-cs"/>
                          <a:sym typeface="+mn-lt"/>
                        </a:rPr>
                        <a:t>データ調査会社</a:t>
                      </a:r>
                      <a:endParaRPr kumimoji="0" lang="en-US" altLang="ja-JP" sz="1200" b="0" i="0" u="none" strike="noStrike" cap="none" normalizeH="0" baseline="0">
                        <a:ln>
                          <a:noFill/>
                        </a:ln>
                        <a:solidFill>
                          <a:schemeClr val="tx1"/>
                        </a:solidFill>
                        <a:effectLst/>
                        <a:latin typeface="+mn-ea"/>
                        <a:ea typeface="+mn-ea"/>
                        <a:cs typeface="+mn-cs"/>
                        <a:sym typeface="+mn-lt"/>
                      </a:endParaRPr>
                    </a:p>
                  </a:txBody>
                  <a:tcPr marL="54038" marR="54038" marT="54000" marB="54000" anchor="ctr" horzOverflow="overflow">
                    <a:lnL>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59959">
                <a:tc>
                  <a:txBody>
                    <a:bodyPr/>
                    <a:lstStyle/>
                    <a:p>
                      <a:pPr marL="0" marR="0" lvl="0" indent="0" algn="l"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ja-JP" altLang="en-US" sz="1200" b="1" i="0" u="none" strike="noStrike" cap="none" normalizeH="0" baseline="0">
                          <a:ln>
                            <a:noFill/>
                          </a:ln>
                          <a:solidFill>
                            <a:schemeClr val="tx1"/>
                          </a:solidFill>
                          <a:effectLst/>
                          <a:latin typeface="+mn-ea"/>
                          <a:ea typeface="+mn-ea"/>
                          <a:cs typeface="+mn-cs"/>
                          <a:sym typeface="+mn-lt"/>
                        </a:rPr>
                        <a:t>④情報発信</a:t>
                      </a:r>
                      <a:endParaRPr kumimoji="0" lang="en-US" altLang="ja-JP" sz="1200" b="1" i="0" u="none" strike="noStrike" cap="none" normalizeH="0" baseline="0">
                        <a:ln>
                          <a:noFill/>
                        </a:ln>
                        <a:solidFill>
                          <a:schemeClr val="tx1"/>
                        </a:solidFill>
                        <a:effectLst/>
                        <a:latin typeface="+mn-ea"/>
                        <a:ea typeface="+mn-ea"/>
                        <a:cs typeface="+mn-cs"/>
                        <a:sym typeface="+mn-lt"/>
                      </a:endParaRPr>
                    </a:p>
                  </a:txBody>
                  <a:tcPr marL="54038" marR="54038" marT="54000" marB="54000" anchor="ctr" horzOverflow="overflow">
                    <a:lnL cap="flat">
                      <a:noFill/>
                    </a:lnL>
                    <a:lnR w="76200" cap="flat" cmpd="sng" algn="ctr">
                      <a:no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ja-JP" altLang="en-US" sz="1200" b="0" i="0" u="none" strike="noStrike" cap="none" normalizeH="0" baseline="0">
                          <a:ln>
                            <a:noFill/>
                          </a:ln>
                          <a:solidFill>
                            <a:schemeClr val="tx1"/>
                          </a:solidFill>
                          <a:effectLst/>
                          <a:latin typeface="+mn-ea"/>
                          <a:ea typeface="+mn-ea"/>
                          <a:cs typeface="+mn-cs"/>
                          <a:sym typeface="+mn-lt"/>
                        </a:rPr>
                        <a:t>ー</a:t>
                      </a:r>
                      <a:endParaRPr kumimoji="0" lang="en-US" altLang="ja-JP" sz="1200" b="0" i="0" u="none" strike="noStrike" cap="none" normalizeH="0" baseline="0">
                        <a:ln>
                          <a:noFill/>
                        </a:ln>
                        <a:solidFill>
                          <a:schemeClr val="tx1"/>
                        </a:solidFill>
                        <a:effectLst/>
                        <a:latin typeface="+mn-ea"/>
                        <a:ea typeface="+mn-ea"/>
                        <a:cs typeface="+mn-cs"/>
                        <a:sym typeface="+mn-lt"/>
                      </a:endParaRPr>
                    </a:p>
                  </a:txBody>
                  <a:tcPr marL="54038" marR="54038" marT="54000" marB="54000" anchor="ctr" horzOverflow="overflow">
                    <a:lnL w="76200" cap="flat" cmpd="sng" algn="ctr">
                      <a:noFill/>
                      <a:prstDash val="solid"/>
                      <a:round/>
                      <a:headEnd type="none" w="med" len="med"/>
                      <a:tailEnd type="none" w="med" len="med"/>
                    </a:lnL>
                    <a:lnR>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en-US" altLang="ja-JP" sz="1200" b="0" i="0" u="none" strike="noStrike" cap="none" normalizeH="0" baseline="0">
                          <a:ln>
                            <a:noFill/>
                          </a:ln>
                          <a:solidFill>
                            <a:schemeClr val="tx1"/>
                          </a:solidFill>
                          <a:effectLst/>
                          <a:latin typeface="+mn-ea"/>
                          <a:ea typeface="+mn-ea"/>
                          <a:cs typeface="+mn-cs"/>
                          <a:sym typeface="+mn-lt"/>
                        </a:rPr>
                        <a:t>5,000</a:t>
                      </a:r>
                    </a:p>
                  </a:txBody>
                  <a:tcPr marL="54038" marR="54038" marT="54000" marB="54000" anchor="ctr" horzOverflow="overflow">
                    <a:lnL>
                      <a:noFill/>
                    </a:lnL>
                    <a:lnR>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en-US" altLang="ja-JP" sz="1200" b="0" i="0" u="none" strike="noStrike" cap="none" normalizeH="0" baseline="0">
                          <a:ln>
                            <a:noFill/>
                          </a:ln>
                          <a:solidFill>
                            <a:schemeClr val="tx1"/>
                          </a:solidFill>
                          <a:effectLst/>
                          <a:latin typeface="+mn-ea"/>
                          <a:ea typeface="+mn-ea"/>
                          <a:cs typeface="+mn-cs"/>
                          <a:sym typeface="+mn-lt"/>
                        </a:rPr>
                        <a:t>SNS</a:t>
                      </a:r>
                      <a:r>
                        <a:rPr kumimoji="0" lang="ja-JP" altLang="en-US" sz="1200" b="0" i="0" u="none" strike="noStrike" cap="none" normalizeH="0" baseline="0">
                          <a:ln>
                            <a:noFill/>
                          </a:ln>
                          <a:solidFill>
                            <a:schemeClr val="tx1"/>
                          </a:solidFill>
                          <a:effectLst/>
                          <a:latin typeface="+mn-ea"/>
                          <a:ea typeface="+mn-ea"/>
                          <a:cs typeface="+mn-cs"/>
                          <a:sym typeface="+mn-lt"/>
                        </a:rPr>
                        <a:t>運営会社</a:t>
                      </a:r>
                      <a:endParaRPr kumimoji="0" lang="en-US" altLang="ja-JP" sz="1200" b="0" i="0" u="none" strike="noStrike" cap="none" normalizeH="0" baseline="0">
                        <a:ln>
                          <a:noFill/>
                        </a:ln>
                        <a:solidFill>
                          <a:schemeClr val="tx1"/>
                        </a:solidFill>
                        <a:effectLst/>
                        <a:latin typeface="+mn-ea"/>
                        <a:ea typeface="+mn-ea"/>
                        <a:cs typeface="+mn-cs"/>
                        <a:sym typeface="+mn-lt"/>
                      </a:endParaRPr>
                    </a:p>
                  </a:txBody>
                  <a:tcPr marL="54038" marR="54038" marT="54000" marB="54000" anchor="ctr" horzOverflow="overflow">
                    <a:lnL>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59959">
                <a:tc>
                  <a:txBody>
                    <a:bodyPr/>
                    <a:lstStyle/>
                    <a:p>
                      <a:pPr marL="0" marR="0" lvl="0" indent="0" algn="l"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en-US" altLang="ja-JP" sz="1200" b="1" i="0" u="none" strike="noStrike" cap="none" normalizeH="0" baseline="0">
                          <a:ln>
                            <a:noFill/>
                          </a:ln>
                          <a:solidFill>
                            <a:schemeClr val="tx1"/>
                          </a:solidFill>
                          <a:effectLst/>
                          <a:latin typeface="+mn-ea"/>
                          <a:ea typeface="+mn-ea"/>
                          <a:cs typeface="+mn-cs"/>
                          <a:sym typeface="+mn-lt"/>
                        </a:rPr>
                        <a:t>【</a:t>
                      </a:r>
                      <a:r>
                        <a:rPr kumimoji="0" lang="ja-JP" altLang="en-US" sz="1200" b="1" i="0" u="none" strike="noStrike" cap="none" normalizeH="0" baseline="0">
                          <a:ln>
                            <a:noFill/>
                          </a:ln>
                          <a:solidFill>
                            <a:schemeClr val="tx1"/>
                          </a:solidFill>
                          <a:effectLst/>
                          <a:latin typeface="+mn-ea"/>
                          <a:ea typeface="+mn-ea"/>
                          <a:cs typeface="+mn-cs"/>
                          <a:sym typeface="+mn-lt"/>
                        </a:rPr>
                        <a:t>合　　計</a:t>
                      </a:r>
                      <a:r>
                        <a:rPr kumimoji="0" lang="en-US" altLang="ja-JP" sz="1200" b="1" i="0" u="none" strike="noStrike" cap="none" normalizeH="0" baseline="0">
                          <a:ln>
                            <a:noFill/>
                          </a:ln>
                          <a:solidFill>
                            <a:schemeClr val="tx1"/>
                          </a:solidFill>
                          <a:effectLst/>
                          <a:latin typeface="+mn-ea"/>
                          <a:ea typeface="+mn-ea"/>
                          <a:cs typeface="+mn-cs"/>
                          <a:sym typeface="+mn-lt"/>
                        </a:rPr>
                        <a:t>】</a:t>
                      </a:r>
                    </a:p>
                  </a:txBody>
                  <a:tcPr marL="54038" marR="54038" marT="54000" marB="54000" anchor="ctr" horzOverflow="overflow">
                    <a:lnL cap="flat">
                      <a:noFill/>
                    </a:lnL>
                    <a:lnR w="76200" cap="flat" cmpd="sng" algn="ctr">
                      <a:no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ja-JP" altLang="en-US" sz="1200" b="1" i="0" u="none" strike="noStrike" cap="none" normalizeH="0" baseline="0">
                          <a:ln>
                            <a:noFill/>
                          </a:ln>
                          <a:solidFill>
                            <a:schemeClr val="tx1"/>
                          </a:solidFill>
                          <a:effectLst/>
                          <a:latin typeface="+mn-ea"/>
                          <a:ea typeface="+mn-ea"/>
                          <a:cs typeface="+mn-cs"/>
                          <a:sym typeface="+mn-lt"/>
                        </a:rPr>
                        <a:t>ー</a:t>
                      </a:r>
                      <a:endParaRPr kumimoji="0" lang="en-US" altLang="ja-JP" sz="1200" b="1" i="0" u="none" strike="noStrike" cap="none" normalizeH="0" baseline="0">
                        <a:ln>
                          <a:noFill/>
                        </a:ln>
                        <a:solidFill>
                          <a:schemeClr val="tx1"/>
                        </a:solidFill>
                        <a:effectLst/>
                        <a:latin typeface="+mn-ea"/>
                        <a:ea typeface="+mn-ea"/>
                        <a:cs typeface="+mn-cs"/>
                        <a:sym typeface="+mn-lt"/>
                      </a:endParaRPr>
                    </a:p>
                  </a:txBody>
                  <a:tcPr marL="54038" marR="54038" marT="54000" marB="54000" anchor="ctr" horzOverflow="overflow">
                    <a:lnL w="76200" cap="flat" cmpd="sng" algn="ctr">
                      <a:noFill/>
                      <a:prstDash val="solid"/>
                      <a:round/>
                      <a:headEnd type="none" w="med" len="med"/>
                      <a:tailEnd type="none" w="med" len="med"/>
                    </a:lnL>
                    <a:lnR>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en-US" altLang="ja-JP" sz="1200" b="1" i="0" u="none" strike="noStrike" cap="none" normalizeH="0" baseline="0">
                          <a:ln>
                            <a:noFill/>
                          </a:ln>
                          <a:solidFill>
                            <a:schemeClr val="tx1"/>
                          </a:solidFill>
                          <a:effectLst/>
                          <a:latin typeface="+mn-ea"/>
                          <a:ea typeface="+mn-ea"/>
                          <a:cs typeface="+mn-cs"/>
                          <a:sym typeface="+mn-lt"/>
                        </a:rPr>
                        <a:t>30,000</a:t>
                      </a:r>
                    </a:p>
                  </a:txBody>
                  <a:tcPr marL="54038" marR="54038" marT="54000" marB="54000" anchor="ctr" horzOverflow="overflow">
                    <a:lnL>
                      <a:noFill/>
                    </a:lnL>
                    <a:lnR>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tx1"/>
                        </a:buClr>
                        <a:buSzPct val="80000"/>
                        <a:buFont typeface="Wingdings" pitchFamily="2" charset="2"/>
                        <a:buNone/>
                        <a:tabLst/>
                      </a:pPr>
                      <a:r>
                        <a:rPr kumimoji="0" lang="ja-JP" altLang="en-US" sz="1200" b="1" i="0" u="none" strike="noStrike" cap="none" normalizeH="0" baseline="0">
                          <a:ln>
                            <a:noFill/>
                          </a:ln>
                          <a:solidFill>
                            <a:schemeClr val="tx1"/>
                          </a:solidFill>
                          <a:effectLst/>
                          <a:latin typeface="+mn-ea"/>
                          <a:ea typeface="+mn-ea"/>
                          <a:cs typeface="+mn-cs"/>
                          <a:sym typeface="+mn-lt"/>
                        </a:rPr>
                        <a:t>ー</a:t>
                      </a:r>
                      <a:endParaRPr kumimoji="0" lang="en-US" altLang="ja-JP" sz="1200" b="1" i="0" u="none" strike="noStrike" cap="none" normalizeH="0" baseline="0">
                        <a:ln>
                          <a:noFill/>
                        </a:ln>
                        <a:solidFill>
                          <a:schemeClr val="tx1"/>
                        </a:solidFill>
                        <a:effectLst/>
                        <a:latin typeface="+mn-ea"/>
                        <a:ea typeface="+mn-ea"/>
                        <a:cs typeface="+mn-cs"/>
                        <a:sym typeface="+mn-lt"/>
                      </a:endParaRPr>
                    </a:p>
                  </a:txBody>
                  <a:tcPr marL="54038" marR="54038" marT="54000" marB="54000" anchor="ctr" horzOverflow="overflow">
                    <a:lnL>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cxnSp>
        <p:nvCxnSpPr>
          <p:cNvPr id="12" name="直線コネクタ 11">
            <a:extLst>
              <a:ext uri="{FF2B5EF4-FFF2-40B4-BE49-F238E27FC236}">
                <a16:creationId xmlns:a16="http://schemas.microsoft.com/office/drawing/2014/main" id="{D03BB158-11E9-487C-F846-0D49425E69D9}"/>
              </a:ext>
            </a:extLst>
          </p:cNvPr>
          <p:cNvCxnSpPr/>
          <p:nvPr/>
        </p:nvCxnSpPr>
        <p:spPr bwMode="gray">
          <a:xfrm>
            <a:off x="409050" y="3201334"/>
            <a:ext cx="8387334"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テキスト ボックス 13">
            <a:extLst>
              <a:ext uri="{FF2B5EF4-FFF2-40B4-BE49-F238E27FC236}">
                <a16:creationId xmlns:a16="http://schemas.microsoft.com/office/drawing/2014/main" id="{C7D4ED82-BC75-9156-38FA-3C5C5366CC89}"/>
              </a:ext>
            </a:extLst>
          </p:cNvPr>
          <p:cNvSpPr txBox="1"/>
          <p:nvPr/>
        </p:nvSpPr>
        <p:spPr bwMode="gray">
          <a:xfrm>
            <a:off x="409050" y="3004180"/>
            <a:ext cx="8437362" cy="184666"/>
          </a:xfrm>
          <a:prstGeom prst="rect">
            <a:avLst/>
          </a:prstGeom>
          <a:noFill/>
        </p:spPr>
        <p:txBody>
          <a:bodyPr wrap="square" lIns="0" tIns="0" rIns="0" bIns="0" rtlCol="0">
            <a:spAutoFit/>
          </a:bodyPr>
          <a:lstStyle/>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r>
              <a:rPr lang="ja-JP" altLang="en-US" sz="1200" b="1">
                <a:solidFill>
                  <a:prstClr val="black"/>
                </a:solidFill>
              </a:rPr>
              <a:t>経費に</a:t>
            </a:r>
            <a:r>
              <a:rPr kumimoji="1" lang="ja-JP" altLang="en-US" sz="1200" b="1" i="0" u="none" strike="noStrike" kern="1200" cap="none" spc="0" normalizeH="0" baseline="0" noProof="0">
                <a:ln>
                  <a:noFill/>
                </a:ln>
                <a:solidFill>
                  <a:prstClr val="black"/>
                </a:solidFill>
                <a:effectLst/>
                <a:uLnTx/>
                <a:uFillTx/>
                <a:latin typeface="+mn-lt"/>
                <a:ea typeface="+mn-ea"/>
                <a:cs typeface="+mn-cs"/>
              </a:rPr>
              <a:t>関する想定</a:t>
            </a:r>
          </a:p>
        </p:txBody>
      </p:sp>
      <p:sp>
        <p:nvSpPr>
          <p:cNvPr id="8" name="Rectangle 3">
            <a:extLst>
              <a:ext uri="{FF2B5EF4-FFF2-40B4-BE49-F238E27FC236}">
                <a16:creationId xmlns:a16="http://schemas.microsoft.com/office/drawing/2014/main" id="{DFC2852A-A63B-4385-A236-D57DAF588E7B}"/>
              </a:ext>
            </a:extLst>
          </p:cNvPr>
          <p:cNvSpPr>
            <a:spLocks noChangeArrowheads="1"/>
          </p:cNvSpPr>
          <p:nvPr/>
        </p:nvSpPr>
        <p:spPr bwMode="gray">
          <a:xfrm>
            <a:off x="7846183" y="82304"/>
            <a:ext cx="1234878" cy="359700"/>
          </a:xfrm>
          <a:prstGeom prst="rect">
            <a:avLst/>
          </a:prstGeom>
          <a:solidFill>
            <a:srgbClr val="ED8B00"/>
          </a:solidFill>
          <a:ln w="12700" algn="ctr">
            <a:noFill/>
            <a:miter lim="800000"/>
            <a:headEnd/>
            <a:tailEnd/>
          </a:ln>
        </p:spPr>
        <p:txBody>
          <a:bodyPr wrap="none" lIns="36000" tIns="36000" rIns="0" bIns="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white"/>
                </a:solidFill>
                <a:effectLst/>
                <a:uLnTx/>
                <a:uFillTx/>
                <a:latin typeface="Yu Gothic UI"/>
                <a:ea typeface="Yu Gothic UI"/>
                <a:cs typeface="+mn-cs"/>
                <a:sym typeface="+mn-lt"/>
              </a:rPr>
              <a:t>記入例</a:t>
            </a:r>
            <a:endParaRPr kumimoji="1" lang="en-US" sz="1200" b="1" i="0" u="none" strike="noStrike" kern="1200" cap="none" spc="0" normalizeH="0" baseline="0" noProof="0">
              <a:ln>
                <a:noFill/>
              </a:ln>
              <a:solidFill>
                <a:prstClr val="white"/>
              </a:solidFill>
              <a:effectLst/>
              <a:uLnTx/>
              <a:uFillTx/>
              <a:latin typeface="Yu Gothic UI"/>
              <a:ea typeface="Yu Gothic UI"/>
              <a:cs typeface="+mn-cs"/>
              <a:sym typeface="+mn-lt"/>
            </a:endParaRPr>
          </a:p>
        </p:txBody>
      </p:sp>
    </p:spTree>
    <p:extLst>
      <p:ext uri="{BB962C8B-B14F-4D97-AF65-F5344CB8AC3E}">
        <p14:creationId xmlns:p14="http://schemas.microsoft.com/office/powerpoint/2010/main" val="16007950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1512B1-8809-03C9-F8E1-6AD7B11CECA2}"/>
            </a:ext>
          </a:extLst>
        </p:cNvPr>
        <p:cNvGrpSpPr/>
        <p:nvPr/>
      </p:nvGrpSpPr>
      <p:grpSpPr>
        <a:xfrm>
          <a:off x="0" y="0"/>
          <a:ext cx="0" cy="0"/>
          <a:chOff x="0" y="0"/>
          <a:chExt cx="0" cy="0"/>
        </a:xfrm>
      </p:grpSpPr>
      <p:grpSp>
        <p:nvGrpSpPr>
          <p:cNvPr id="48" name="グループ化 47">
            <a:extLst>
              <a:ext uri="{FF2B5EF4-FFF2-40B4-BE49-F238E27FC236}">
                <a16:creationId xmlns:a16="http://schemas.microsoft.com/office/drawing/2014/main" id="{05D532F9-8F1A-A3EA-34B4-868488352892}"/>
              </a:ext>
            </a:extLst>
          </p:cNvPr>
          <p:cNvGrpSpPr/>
          <p:nvPr/>
        </p:nvGrpSpPr>
        <p:grpSpPr>
          <a:xfrm>
            <a:off x="4998472" y="5308133"/>
            <a:ext cx="180082" cy="1036843"/>
            <a:chOff x="810023" y="5309057"/>
            <a:chExt cx="180082" cy="1036843"/>
          </a:xfrm>
        </p:grpSpPr>
        <p:sp>
          <p:nvSpPr>
            <p:cNvPr id="49" name="フリーフォーム: 図形 48">
              <a:extLst>
                <a:ext uri="{FF2B5EF4-FFF2-40B4-BE49-F238E27FC236}">
                  <a16:creationId xmlns:a16="http://schemas.microsoft.com/office/drawing/2014/main" id="{0601AE45-2187-EEEE-5BD2-66D15F17319E}"/>
                </a:ext>
              </a:extLst>
            </p:cNvPr>
            <p:cNvSpPr/>
            <p:nvPr/>
          </p:nvSpPr>
          <p:spPr bwMode="gray">
            <a:xfrm>
              <a:off x="810023" y="5309057"/>
              <a:ext cx="180000" cy="1036843"/>
            </a:xfrm>
            <a:custGeom>
              <a:avLst/>
              <a:gdLst>
                <a:gd name="csX0" fmla="*/ 0 w 362737"/>
                <a:gd name="csY0" fmla="*/ 0 h 453421"/>
                <a:gd name="csX1" fmla="*/ 0 w 362737"/>
                <a:gd name="csY1" fmla="*/ 453421 h 453421"/>
                <a:gd name="csX2" fmla="*/ 362737 w 362737"/>
                <a:gd name="csY2" fmla="*/ 453421 h 453421"/>
              </a:gdLst>
              <a:ahLst/>
              <a:cxnLst>
                <a:cxn ang="0">
                  <a:pos x="csX0" y="csY0"/>
                </a:cxn>
                <a:cxn ang="0">
                  <a:pos x="csX1" y="csY1"/>
                </a:cxn>
                <a:cxn ang="0">
                  <a:pos x="csX2" y="csY2"/>
                </a:cxn>
              </a:cxnLst>
              <a:rect l="l" t="t" r="r" b="b"/>
              <a:pathLst>
                <a:path w="362737" h="453421">
                  <a:moveTo>
                    <a:pt x="0" y="0"/>
                  </a:moveTo>
                  <a:lnTo>
                    <a:pt x="0" y="453421"/>
                  </a:lnTo>
                  <a:lnTo>
                    <a:pt x="362737" y="453421"/>
                  </a:lnTo>
                </a:path>
              </a:pathLst>
            </a:custGeom>
            <a:noFill/>
            <a:ln w="12700" algn="ctr">
              <a:solidFill>
                <a:schemeClr val="tx1"/>
              </a:solidFill>
              <a:miter lim="800000"/>
              <a:headEnd/>
              <a:tailEnd/>
            </a:ln>
          </p:spPr>
          <p:txBody>
            <a:bodyPr rtlCol="0" anchor="ctr"/>
            <a:lstStyle/>
            <a:p>
              <a:pPr algn="ctr"/>
              <a:endParaRPr kumimoji="1" lang="ja-JP" altLang="en-US"/>
            </a:p>
          </p:txBody>
        </p:sp>
        <p:cxnSp>
          <p:nvCxnSpPr>
            <p:cNvPr id="50" name="直線コネクタ 49">
              <a:extLst>
                <a:ext uri="{FF2B5EF4-FFF2-40B4-BE49-F238E27FC236}">
                  <a16:creationId xmlns:a16="http://schemas.microsoft.com/office/drawing/2014/main" id="{D4B984B2-99B6-2B65-F560-3B1D8AE836F2}"/>
                </a:ext>
              </a:extLst>
            </p:cNvPr>
            <p:cNvCxnSpPr/>
            <p:nvPr/>
          </p:nvCxnSpPr>
          <p:spPr bwMode="gray">
            <a:xfrm flipH="1">
              <a:off x="810023" y="5954859"/>
              <a:ext cx="180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1" name="直線コネクタ 50">
              <a:extLst>
                <a:ext uri="{FF2B5EF4-FFF2-40B4-BE49-F238E27FC236}">
                  <a16:creationId xmlns:a16="http://schemas.microsoft.com/office/drawing/2014/main" id="{81215AA0-8EB8-70CA-7EF1-1FF67B3A64D7}"/>
                </a:ext>
              </a:extLst>
            </p:cNvPr>
            <p:cNvCxnSpPr/>
            <p:nvPr/>
          </p:nvCxnSpPr>
          <p:spPr bwMode="gray">
            <a:xfrm flipH="1">
              <a:off x="810105" y="5605071"/>
              <a:ext cx="180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52" name="グループ化 51">
            <a:extLst>
              <a:ext uri="{FF2B5EF4-FFF2-40B4-BE49-F238E27FC236}">
                <a16:creationId xmlns:a16="http://schemas.microsoft.com/office/drawing/2014/main" id="{A2316D9E-5A1D-5A78-0067-78D055D19780}"/>
              </a:ext>
            </a:extLst>
          </p:cNvPr>
          <p:cNvGrpSpPr/>
          <p:nvPr/>
        </p:nvGrpSpPr>
        <p:grpSpPr>
          <a:xfrm>
            <a:off x="7039241" y="5301654"/>
            <a:ext cx="180082" cy="1036843"/>
            <a:chOff x="810023" y="5309057"/>
            <a:chExt cx="180082" cy="1036843"/>
          </a:xfrm>
        </p:grpSpPr>
        <p:sp>
          <p:nvSpPr>
            <p:cNvPr id="53" name="フリーフォーム: 図形 52">
              <a:extLst>
                <a:ext uri="{FF2B5EF4-FFF2-40B4-BE49-F238E27FC236}">
                  <a16:creationId xmlns:a16="http://schemas.microsoft.com/office/drawing/2014/main" id="{4A0D54BC-3D85-B729-76BE-CFF378B5A137}"/>
                </a:ext>
              </a:extLst>
            </p:cNvPr>
            <p:cNvSpPr/>
            <p:nvPr/>
          </p:nvSpPr>
          <p:spPr bwMode="gray">
            <a:xfrm>
              <a:off x="810023" y="5309057"/>
              <a:ext cx="180000" cy="1036843"/>
            </a:xfrm>
            <a:custGeom>
              <a:avLst/>
              <a:gdLst>
                <a:gd name="csX0" fmla="*/ 0 w 362737"/>
                <a:gd name="csY0" fmla="*/ 0 h 453421"/>
                <a:gd name="csX1" fmla="*/ 0 w 362737"/>
                <a:gd name="csY1" fmla="*/ 453421 h 453421"/>
                <a:gd name="csX2" fmla="*/ 362737 w 362737"/>
                <a:gd name="csY2" fmla="*/ 453421 h 453421"/>
              </a:gdLst>
              <a:ahLst/>
              <a:cxnLst>
                <a:cxn ang="0">
                  <a:pos x="csX0" y="csY0"/>
                </a:cxn>
                <a:cxn ang="0">
                  <a:pos x="csX1" y="csY1"/>
                </a:cxn>
                <a:cxn ang="0">
                  <a:pos x="csX2" y="csY2"/>
                </a:cxn>
              </a:cxnLst>
              <a:rect l="l" t="t" r="r" b="b"/>
              <a:pathLst>
                <a:path w="362737" h="453421">
                  <a:moveTo>
                    <a:pt x="0" y="0"/>
                  </a:moveTo>
                  <a:lnTo>
                    <a:pt x="0" y="453421"/>
                  </a:lnTo>
                  <a:lnTo>
                    <a:pt x="362737" y="453421"/>
                  </a:lnTo>
                </a:path>
              </a:pathLst>
            </a:custGeom>
            <a:noFill/>
            <a:ln w="12700" algn="ctr">
              <a:solidFill>
                <a:schemeClr val="tx1"/>
              </a:solidFill>
              <a:miter lim="800000"/>
              <a:headEnd/>
              <a:tailEnd/>
            </a:ln>
          </p:spPr>
          <p:txBody>
            <a:bodyPr rtlCol="0" anchor="ctr"/>
            <a:lstStyle/>
            <a:p>
              <a:pPr algn="ctr"/>
              <a:endParaRPr kumimoji="1" lang="ja-JP" altLang="en-US"/>
            </a:p>
          </p:txBody>
        </p:sp>
        <p:cxnSp>
          <p:nvCxnSpPr>
            <p:cNvPr id="54" name="直線コネクタ 53">
              <a:extLst>
                <a:ext uri="{FF2B5EF4-FFF2-40B4-BE49-F238E27FC236}">
                  <a16:creationId xmlns:a16="http://schemas.microsoft.com/office/drawing/2014/main" id="{A10BFFDF-709D-F876-921F-63D03E6F1853}"/>
                </a:ext>
              </a:extLst>
            </p:cNvPr>
            <p:cNvCxnSpPr/>
            <p:nvPr/>
          </p:nvCxnSpPr>
          <p:spPr bwMode="gray">
            <a:xfrm flipH="1">
              <a:off x="810023" y="5954859"/>
              <a:ext cx="180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5" name="直線コネクタ 54">
              <a:extLst>
                <a:ext uri="{FF2B5EF4-FFF2-40B4-BE49-F238E27FC236}">
                  <a16:creationId xmlns:a16="http://schemas.microsoft.com/office/drawing/2014/main" id="{BB56965E-3C0E-9CC4-5042-44757F5924B3}"/>
                </a:ext>
              </a:extLst>
            </p:cNvPr>
            <p:cNvCxnSpPr/>
            <p:nvPr/>
          </p:nvCxnSpPr>
          <p:spPr bwMode="gray">
            <a:xfrm flipH="1">
              <a:off x="810105" y="5605071"/>
              <a:ext cx="180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43" name="グループ化 42">
            <a:extLst>
              <a:ext uri="{FF2B5EF4-FFF2-40B4-BE49-F238E27FC236}">
                <a16:creationId xmlns:a16="http://schemas.microsoft.com/office/drawing/2014/main" id="{A45A09D6-70B6-EAFE-6C66-C0F79D6EA7EC}"/>
              </a:ext>
            </a:extLst>
          </p:cNvPr>
          <p:cNvGrpSpPr/>
          <p:nvPr/>
        </p:nvGrpSpPr>
        <p:grpSpPr>
          <a:xfrm>
            <a:off x="899899" y="5309057"/>
            <a:ext cx="180082" cy="1036843"/>
            <a:chOff x="810023" y="5309057"/>
            <a:chExt cx="180082" cy="1036843"/>
          </a:xfrm>
        </p:grpSpPr>
        <p:sp>
          <p:nvSpPr>
            <p:cNvPr id="13" name="フリーフォーム: 図形 12">
              <a:extLst>
                <a:ext uri="{FF2B5EF4-FFF2-40B4-BE49-F238E27FC236}">
                  <a16:creationId xmlns:a16="http://schemas.microsoft.com/office/drawing/2014/main" id="{972C2A9A-EC3A-A6FE-8941-23DEB8741CBD}"/>
                </a:ext>
              </a:extLst>
            </p:cNvPr>
            <p:cNvSpPr/>
            <p:nvPr/>
          </p:nvSpPr>
          <p:spPr bwMode="gray">
            <a:xfrm>
              <a:off x="810023" y="5309057"/>
              <a:ext cx="180000" cy="1036843"/>
            </a:xfrm>
            <a:custGeom>
              <a:avLst/>
              <a:gdLst>
                <a:gd name="csX0" fmla="*/ 0 w 362737"/>
                <a:gd name="csY0" fmla="*/ 0 h 453421"/>
                <a:gd name="csX1" fmla="*/ 0 w 362737"/>
                <a:gd name="csY1" fmla="*/ 453421 h 453421"/>
                <a:gd name="csX2" fmla="*/ 362737 w 362737"/>
                <a:gd name="csY2" fmla="*/ 453421 h 453421"/>
              </a:gdLst>
              <a:ahLst/>
              <a:cxnLst>
                <a:cxn ang="0">
                  <a:pos x="csX0" y="csY0"/>
                </a:cxn>
                <a:cxn ang="0">
                  <a:pos x="csX1" y="csY1"/>
                </a:cxn>
                <a:cxn ang="0">
                  <a:pos x="csX2" y="csY2"/>
                </a:cxn>
              </a:cxnLst>
              <a:rect l="l" t="t" r="r" b="b"/>
              <a:pathLst>
                <a:path w="362737" h="453421">
                  <a:moveTo>
                    <a:pt x="0" y="0"/>
                  </a:moveTo>
                  <a:lnTo>
                    <a:pt x="0" y="453421"/>
                  </a:lnTo>
                  <a:lnTo>
                    <a:pt x="362737" y="453421"/>
                  </a:lnTo>
                </a:path>
              </a:pathLst>
            </a:custGeom>
            <a:noFill/>
            <a:ln w="12700" algn="ctr">
              <a:solidFill>
                <a:schemeClr val="tx1"/>
              </a:solidFill>
              <a:miter lim="800000"/>
              <a:headEnd/>
              <a:tailEnd/>
            </a:ln>
          </p:spPr>
          <p:txBody>
            <a:bodyPr rtlCol="0" anchor="ctr"/>
            <a:lstStyle/>
            <a:p>
              <a:pPr algn="ctr"/>
              <a:endParaRPr kumimoji="1" lang="ja-JP" altLang="en-US"/>
            </a:p>
          </p:txBody>
        </p:sp>
        <p:cxnSp>
          <p:nvCxnSpPr>
            <p:cNvPr id="18" name="直線コネクタ 17">
              <a:extLst>
                <a:ext uri="{FF2B5EF4-FFF2-40B4-BE49-F238E27FC236}">
                  <a16:creationId xmlns:a16="http://schemas.microsoft.com/office/drawing/2014/main" id="{B807411A-C0CC-11D4-04E7-037A08DEBA06}"/>
                </a:ext>
              </a:extLst>
            </p:cNvPr>
            <p:cNvCxnSpPr/>
            <p:nvPr/>
          </p:nvCxnSpPr>
          <p:spPr bwMode="gray">
            <a:xfrm flipH="1">
              <a:off x="810023" y="5954859"/>
              <a:ext cx="180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2" name="直線コネクタ 41">
              <a:extLst>
                <a:ext uri="{FF2B5EF4-FFF2-40B4-BE49-F238E27FC236}">
                  <a16:creationId xmlns:a16="http://schemas.microsoft.com/office/drawing/2014/main" id="{B7A54539-58AE-14CE-AB46-19396EC6A7EB}"/>
                </a:ext>
              </a:extLst>
            </p:cNvPr>
            <p:cNvCxnSpPr/>
            <p:nvPr/>
          </p:nvCxnSpPr>
          <p:spPr bwMode="gray">
            <a:xfrm flipH="1">
              <a:off x="810105" y="5605071"/>
              <a:ext cx="180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 name="スライド番号プレースホルダー 1">
            <a:extLst>
              <a:ext uri="{FF2B5EF4-FFF2-40B4-BE49-F238E27FC236}">
                <a16:creationId xmlns:a16="http://schemas.microsoft.com/office/drawing/2014/main" id="{F64CD073-85E2-2F63-E5BD-839400DFB5EA}"/>
              </a:ext>
            </a:extLst>
          </p:cNvPr>
          <p:cNvSpPr>
            <a:spLocks noGrp="1"/>
          </p:cNvSpPr>
          <p:nvPr>
            <p:ph type="sldNum" sz="quarter" idx="11"/>
          </p:nvPr>
        </p:nvSpPr>
        <p:spPr/>
        <p:txBody>
          <a:bodyPr/>
          <a:lstStyle/>
          <a:p>
            <a:fld id="{56E56C22-CD92-4A50-AAD1-E2171E0619BD}" type="slidenum">
              <a:rPr lang="ja-JP" altLang="en-US" smtClean="0"/>
              <a:pPr/>
              <a:t>23</a:t>
            </a:fld>
            <a:endParaRPr lang="ja-JP" altLang="en-US"/>
          </a:p>
        </p:txBody>
      </p:sp>
      <p:sp>
        <p:nvSpPr>
          <p:cNvPr id="3" name="テキスト プレースホルダー 2">
            <a:extLst>
              <a:ext uri="{FF2B5EF4-FFF2-40B4-BE49-F238E27FC236}">
                <a16:creationId xmlns:a16="http://schemas.microsoft.com/office/drawing/2014/main" id="{4A4A7A4B-355B-FE6E-99F5-30E942DF18A3}"/>
              </a:ext>
            </a:extLst>
          </p:cNvPr>
          <p:cNvSpPr>
            <a:spLocks noGrp="1"/>
          </p:cNvSpPr>
          <p:nvPr>
            <p:ph type="body" sz="quarter" idx="16"/>
          </p:nvPr>
        </p:nvSpPr>
        <p:spPr/>
        <p:txBody>
          <a:bodyPr/>
          <a:lstStyle/>
          <a:p>
            <a:r>
              <a:rPr lang="en-US" altLang="ja-JP">
                <a:latin typeface="+mn-ea"/>
                <a:cs typeface="Calibri" panose="020F0502020204030204" pitchFamily="34" charset="0"/>
                <a:sym typeface="+mj-lt"/>
              </a:rPr>
              <a:t>#10</a:t>
            </a:r>
            <a:r>
              <a:rPr lang="ja-JP" altLang="en-US">
                <a:latin typeface="+mn-ea"/>
                <a:cs typeface="Calibri" panose="020F0502020204030204" pitchFamily="34" charset="0"/>
                <a:sym typeface="+mn-lt"/>
              </a:rPr>
              <a:t>：地域での実施体制</a:t>
            </a:r>
            <a:endParaRPr kumimoji="1" lang="ja-JP" altLang="en-US"/>
          </a:p>
        </p:txBody>
      </p:sp>
      <p:sp>
        <p:nvSpPr>
          <p:cNvPr id="4" name="タイトル 3">
            <a:extLst>
              <a:ext uri="{FF2B5EF4-FFF2-40B4-BE49-F238E27FC236}">
                <a16:creationId xmlns:a16="http://schemas.microsoft.com/office/drawing/2014/main" id="{AAA1F4CE-C62F-02BB-9013-DA79E81594E2}"/>
              </a:ext>
            </a:extLst>
          </p:cNvPr>
          <p:cNvSpPr>
            <a:spLocks noGrp="1"/>
          </p:cNvSpPr>
          <p:nvPr>
            <p:ph type="title"/>
          </p:nvPr>
        </p:nvSpPr>
        <p:spPr/>
        <p:txBody>
          <a:bodyPr/>
          <a:lstStyle/>
          <a:p>
            <a:r>
              <a:rPr lang="en-US" altLang="ja-JP">
                <a:latin typeface="+mn-ea"/>
                <a:cs typeface="Calibri" panose="020F0502020204030204" pitchFamily="34" charset="0"/>
              </a:rPr>
              <a:t>#7</a:t>
            </a:r>
            <a:r>
              <a:rPr lang="ja-JP" altLang="en-US">
                <a:latin typeface="+mn-ea"/>
                <a:cs typeface="Calibri" panose="020F0502020204030204" pitchFamily="34" charset="0"/>
              </a:rPr>
              <a:t>～</a:t>
            </a:r>
            <a:r>
              <a:rPr lang="en-US" altLang="ja-JP">
                <a:latin typeface="+mn-ea"/>
                <a:cs typeface="Calibri" panose="020F0502020204030204" pitchFamily="34" charset="0"/>
              </a:rPr>
              <a:t>8</a:t>
            </a:r>
            <a:r>
              <a:rPr lang="ja-JP" altLang="en-US">
                <a:latin typeface="+mn-ea"/>
                <a:cs typeface="Calibri" panose="020F0502020204030204" pitchFamily="34" charset="0"/>
              </a:rPr>
              <a:t>で整理した取組・検討テーマ</a:t>
            </a:r>
            <a:r>
              <a:rPr lang="ja-JP" altLang="en-US">
                <a:latin typeface="+mn-ea"/>
                <a:cs typeface="Calibri" panose="020F0502020204030204" pitchFamily="34" charset="0"/>
                <a:sym typeface="+mn-lt"/>
              </a:rPr>
              <a:t>を実践する際に、貴団体で連携を想定する</a:t>
            </a:r>
            <a:r>
              <a:rPr lang="ja-JP" altLang="en-US" spc="-50">
                <a:latin typeface="Calibri" panose="020F0502020204030204" pitchFamily="34" charset="0"/>
                <a:cs typeface="Calibri" panose="020F0502020204030204" pitchFamily="34" charset="0"/>
              </a:rPr>
              <a:t>ステークホルダーの全体像を図化し、</a:t>
            </a:r>
            <a:br>
              <a:rPr lang="en-US" altLang="ja-JP" spc="-50">
                <a:latin typeface="Calibri" panose="020F0502020204030204" pitchFamily="34" charset="0"/>
                <a:cs typeface="Calibri" panose="020F0502020204030204" pitchFamily="34" charset="0"/>
              </a:rPr>
            </a:br>
            <a:r>
              <a:rPr lang="ja-JP" altLang="en-US" spc="-50">
                <a:latin typeface="Calibri" panose="020F0502020204030204" pitchFamily="34" charset="0"/>
                <a:cs typeface="Calibri" panose="020F0502020204030204" pitchFamily="34" charset="0"/>
              </a:rPr>
              <a:t>相互の連携方策や役割分担が分かるようにご記入ください。</a:t>
            </a:r>
            <a:endParaRPr kumimoji="1" lang="ja-JP" altLang="en-US"/>
          </a:p>
        </p:txBody>
      </p:sp>
      <p:cxnSp>
        <p:nvCxnSpPr>
          <p:cNvPr id="110" name="AutoShape 48">
            <a:extLst>
              <a:ext uri="{FF2B5EF4-FFF2-40B4-BE49-F238E27FC236}">
                <a16:creationId xmlns:a16="http://schemas.microsoft.com/office/drawing/2014/main" id="{52616916-1631-7667-268B-38F75C7DC56B}"/>
              </a:ext>
            </a:extLst>
          </p:cNvPr>
          <p:cNvCxnSpPr>
            <a:cxnSpLocks noChangeShapeType="1"/>
          </p:cNvCxnSpPr>
          <p:nvPr/>
        </p:nvCxnSpPr>
        <p:spPr bwMode="gray">
          <a:xfrm>
            <a:off x="4572738" y="2857890"/>
            <a:ext cx="0" cy="0"/>
          </a:xfrm>
          <a:prstGeom prst="straightConnector1">
            <a:avLst/>
          </a:prstGeom>
          <a:noFill/>
          <a:ln w="12700">
            <a:solidFill>
              <a:schemeClr val="accent1"/>
            </a:solidFill>
            <a:round/>
            <a:headEnd/>
            <a:tailEnd/>
          </a:ln>
        </p:spPr>
      </p:cxnSp>
      <p:cxnSp>
        <p:nvCxnSpPr>
          <p:cNvPr id="112" name="Elbow Connector 128">
            <a:extLst>
              <a:ext uri="{FF2B5EF4-FFF2-40B4-BE49-F238E27FC236}">
                <a16:creationId xmlns:a16="http://schemas.microsoft.com/office/drawing/2014/main" id="{1D0B8E1C-C112-9205-5E41-60F3C523DA1A}"/>
              </a:ext>
            </a:extLst>
          </p:cNvPr>
          <p:cNvCxnSpPr>
            <a:cxnSpLocks/>
          </p:cNvCxnSpPr>
          <p:nvPr/>
        </p:nvCxnSpPr>
        <p:spPr bwMode="gray">
          <a:xfrm rot="5400000">
            <a:off x="2124121" y="2846625"/>
            <a:ext cx="287585" cy="1551525"/>
          </a:xfrm>
          <a:prstGeom prst="bentConnector3">
            <a:avLst>
              <a:gd name="adj1" fmla="val 50000"/>
            </a:avLst>
          </a:prstGeom>
          <a:ln w="12700">
            <a:solidFill>
              <a:srgbClr val="75787B"/>
            </a:solidFill>
          </a:ln>
        </p:spPr>
        <p:style>
          <a:lnRef idx="1">
            <a:schemeClr val="accent1"/>
          </a:lnRef>
          <a:fillRef idx="0">
            <a:schemeClr val="accent1"/>
          </a:fillRef>
          <a:effectRef idx="0">
            <a:schemeClr val="accent1"/>
          </a:effectRef>
          <a:fontRef idx="minor">
            <a:schemeClr val="tx1"/>
          </a:fontRef>
        </p:style>
      </p:cxnSp>
      <p:cxnSp>
        <p:nvCxnSpPr>
          <p:cNvPr id="114" name="Elbow Connector 134">
            <a:extLst>
              <a:ext uri="{FF2B5EF4-FFF2-40B4-BE49-F238E27FC236}">
                <a16:creationId xmlns:a16="http://schemas.microsoft.com/office/drawing/2014/main" id="{1827F0D0-6239-E980-2C40-38864017C23A}"/>
              </a:ext>
            </a:extLst>
          </p:cNvPr>
          <p:cNvCxnSpPr>
            <a:cxnSpLocks/>
          </p:cNvCxnSpPr>
          <p:nvPr/>
        </p:nvCxnSpPr>
        <p:spPr bwMode="gray">
          <a:xfrm rot="16200000" flipH="1">
            <a:off x="4174486" y="2347783"/>
            <a:ext cx="287585" cy="2549207"/>
          </a:xfrm>
          <a:prstGeom prst="bentConnector3">
            <a:avLst>
              <a:gd name="adj1" fmla="val 50000"/>
            </a:avLst>
          </a:prstGeom>
          <a:ln w="12700">
            <a:solidFill>
              <a:srgbClr val="75787B"/>
            </a:solidFill>
          </a:ln>
        </p:spPr>
        <p:style>
          <a:lnRef idx="1">
            <a:schemeClr val="accent1"/>
          </a:lnRef>
          <a:fillRef idx="0">
            <a:schemeClr val="accent1"/>
          </a:fillRef>
          <a:effectRef idx="0">
            <a:schemeClr val="accent1"/>
          </a:effectRef>
          <a:fontRef idx="minor">
            <a:schemeClr val="tx1"/>
          </a:fontRef>
        </p:style>
      </p:cxnSp>
      <p:cxnSp>
        <p:nvCxnSpPr>
          <p:cNvPr id="115" name="Elbow Connector 137">
            <a:extLst>
              <a:ext uri="{FF2B5EF4-FFF2-40B4-BE49-F238E27FC236}">
                <a16:creationId xmlns:a16="http://schemas.microsoft.com/office/drawing/2014/main" id="{99EBC617-E0E1-EA35-8DFA-186C99F7B681}"/>
              </a:ext>
            </a:extLst>
          </p:cNvPr>
          <p:cNvCxnSpPr>
            <a:cxnSpLocks/>
          </p:cNvCxnSpPr>
          <p:nvPr/>
        </p:nvCxnSpPr>
        <p:spPr bwMode="gray">
          <a:xfrm rot="16200000" flipH="1">
            <a:off x="6814507" y="2937055"/>
            <a:ext cx="287583" cy="1370663"/>
          </a:xfrm>
          <a:prstGeom prst="bentConnector3">
            <a:avLst>
              <a:gd name="adj1" fmla="val 50000"/>
            </a:avLst>
          </a:prstGeom>
          <a:ln w="12700">
            <a:solidFill>
              <a:srgbClr val="75787B"/>
            </a:solidFill>
          </a:ln>
        </p:spPr>
        <p:style>
          <a:lnRef idx="1">
            <a:schemeClr val="accent1"/>
          </a:lnRef>
          <a:fillRef idx="0">
            <a:schemeClr val="accent1"/>
          </a:fillRef>
          <a:effectRef idx="0">
            <a:schemeClr val="accent1"/>
          </a:effectRef>
          <a:fontRef idx="minor">
            <a:schemeClr val="tx1"/>
          </a:fontRef>
        </p:style>
      </p:cxnSp>
      <p:sp>
        <p:nvSpPr>
          <p:cNvPr id="176" name="Rectangle 108">
            <a:extLst>
              <a:ext uri="{FF2B5EF4-FFF2-40B4-BE49-F238E27FC236}">
                <a16:creationId xmlns:a16="http://schemas.microsoft.com/office/drawing/2014/main" id="{1D04F444-CEBA-01AA-B491-000FCA3F0BA8}"/>
              </a:ext>
            </a:extLst>
          </p:cNvPr>
          <p:cNvSpPr>
            <a:spLocks noChangeArrowheads="1"/>
          </p:cNvSpPr>
          <p:nvPr/>
        </p:nvSpPr>
        <p:spPr bwMode="gray">
          <a:xfrm>
            <a:off x="2414042" y="3045891"/>
            <a:ext cx="1274603" cy="432000"/>
          </a:xfrm>
          <a:prstGeom prst="rect">
            <a:avLst/>
          </a:prstGeom>
          <a:solidFill>
            <a:srgbClr val="005587">
              <a:alpha val="20000"/>
            </a:srgbClr>
          </a:solidFill>
          <a:ln w="12700" algn="ctr">
            <a:noFill/>
            <a:miter lim="800000"/>
            <a:headEnd/>
            <a:tailEnd/>
          </a:ln>
        </p:spPr>
        <p:txBody>
          <a:bodyPr lIns="54000" tIns="54000" rIns="54000" bIns="54000" anchor="ctr"/>
          <a:lstStyle/>
          <a:p>
            <a:pPr marL="269717" marR="0" lvl="0" indent="-269717" algn="ctr" defTabSz="718499"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Aptos"/>
                <a:ea typeface="Yu Gothic UI"/>
                <a:cs typeface="+mn-cs"/>
                <a:sym typeface="+mn-lt"/>
              </a:rPr>
              <a:t>地域振興部</a:t>
            </a:r>
            <a:endParaRPr kumimoji="1" lang="en-US" sz="1200" b="1" i="0" u="none" strike="noStrike" kern="1200" cap="none" spc="0" normalizeH="0" baseline="0" noProof="0">
              <a:ln>
                <a:noFill/>
              </a:ln>
              <a:solidFill>
                <a:prstClr val="black"/>
              </a:solidFill>
              <a:effectLst/>
              <a:uLnTx/>
              <a:uFillTx/>
              <a:latin typeface="Aptos"/>
              <a:ea typeface="Yu Gothic UI"/>
              <a:cs typeface="+mn-cs"/>
              <a:sym typeface="+mn-lt"/>
            </a:endParaRPr>
          </a:p>
        </p:txBody>
      </p:sp>
      <p:sp>
        <p:nvSpPr>
          <p:cNvPr id="174" name="Rectangle 112">
            <a:extLst>
              <a:ext uri="{FF2B5EF4-FFF2-40B4-BE49-F238E27FC236}">
                <a16:creationId xmlns:a16="http://schemas.microsoft.com/office/drawing/2014/main" id="{1460326C-F789-BFFC-3AB5-4F6966843244}"/>
              </a:ext>
            </a:extLst>
          </p:cNvPr>
          <p:cNvSpPr>
            <a:spLocks noChangeArrowheads="1"/>
          </p:cNvSpPr>
          <p:nvPr/>
        </p:nvSpPr>
        <p:spPr bwMode="gray">
          <a:xfrm>
            <a:off x="5635665" y="3045892"/>
            <a:ext cx="1274603" cy="432000"/>
          </a:xfrm>
          <a:prstGeom prst="rect">
            <a:avLst/>
          </a:prstGeom>
          <a:solidFill>
            <a:srgbClr val="005587">
              <a:alpha val="20000"/>
            </a:srgbClr>
          </a:solidFill>
          <a:ln w="12700" algn="ctr">
            <a:noFill/>
            <a:miter lim="800000"/>
            <a:headEnd/>
            <a:tailEnd/>
          </a:ln>
        </p:spPr>
        <p:txBody>
          <a:bodyPr lIns="54000" tIns="54000" rIns="54000" bIns="54000" anchor="ctr"/>
          <a:lstStyle/>
          <a:p>
            <a:pPr marL="269717" marR="0" lvl="0" indent="-269717" algn="ctr" defTabSz="718499"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Aptos"/>
                <a:ea typeface="Yu Gothic UI"/>
                <a:cs typeface="+mn-cs"/>
                <a:sym typeface="+mn-lt"/>
              </a:rPr>
              <a:t>スポーツ推進部</a:t>
            </a:r>
            <a:endParaRPr kumimoji="1" lang="en-US" sz="1200" b="1" i="0" u="none" strike="noStrike" kern="1200" cap="none" spc="0" normalizeH="0" baseline="0" noProof="0">
              <a:ln>
                <a:noFill/>
              </a:ln>
              <a:solidFill>
                <a:prstClr val="black"/>
              </a:solidFill>
              <a:effectLst/>
              <a:uLnTx/>
              <a:uFillTx/>
              <a:latin typeface="Aptos"/>
              <a:ea typeface="Yu Gothic UI"/>
              <a:cs typeface="+mn-cs"/>
              <a:sym typeface="+mn-lt"/>
            </a:endParaRPr>
          </a:p>
        </p:txBody>
      </p:sp>
      <p:sp>
        <p:nvSpPr>
          <p:cNvPr id="173" name="Text Box 10">
            <a:extLst>
              <a:ext uri="{FF2B5EF4-FFF2-40B4-BE49-F238E27FC236}">
                <a16:creationId xmlns:a16="http://schemas.microsoft.com/office/drawing/2014/main" id="{0D3EB16E-CD35-77AB-78EB-601C56B7C1CC}"/>
              </a:ext>
            </a:extLst>
          </p:cNvPr>
          <p:cNvSpPr txBox="1">
            <a:spLocks noChangeArrowheads="1"/>
          </p:cNvSpPr>
          <p:nvPr/>
        </p:nvSpPr>
        <p:spPr bwMode="gray">
          <a:xfrm>
            <a:off x="3879439" y="2526048"/>
            <a:ext cx="1406615" cy="396000"/>
          </a:xfrm>
          <a:prstGeom prst="rect">
            <a:avLst/>
          </a:prstGeom>
          <a:solidFill>
            <a:srgbClr val="005587"/>
          </a:solidFill>
          <a:ln w="12700" algn="ctr">
            <a:solidFill>
              <a:srgbClr val="005587"/>
            </a:solidFill>
            <a:miter lim="800000"/>
            <a:headEnd/>
            <a:tailEnd type="none" w="sm" len="med"/>
          </a:ln>
        </p:spPr>
        <p:txBody>
          <a:bodyPr lIns="54000" tIns="54000" rIns="54000" bIns="54000" anchor="ctr" anchorCtr="1"/>
          <a:lstStyle/>
          <a:p>
            <a:pPr marL="0" marR="0" lvl="0" indent="0" algn="l" defTabSz="717947" rtl="0" eaLnBrk="1" fontAlgn="auto" latinLnBrk="0" hangingPunct="1">
              <a:lnSpc>
                <a:spcPct val="100000"/>
              </a:lnSpc>
              <a:spcBef>
                <a:spcPts val="0"/>
              </a:spcBef>
              <a:spcAft>
                <a:spcPts val="0"/>
              </a:spcAft>
              <a:buClrTx/>
              <a:buSzTx/>
              <a:buFontTx/>
              <a:buNone/>
              <a:tabLst/>
              <a:defRPr/>
            </a:pPr>
            <a:r>
              <a:rPr kumimoji="1" lang="ja-JP" altLang="en-US" sz="1100" b="1" i="0" u="none" strike="noStrike" kern="1200" cap="none" spc="0" normalizeH="0" baseline="0" noProof="0">
                <a:ln>
                  <a:noFill/>
                </a:ln>
                <a:solidFill>
                  <a:prstClr val="white"/>
                </a:solidFill>
                <a:effectLst/>
                <a:uLnTx/>
                <a:uFillTx/>
                <a:latin typeface="Aptos"/>
                <a:ea typeface="Yu Gothic UI"/>
                <a:cs typeface="+mn-cs"/>
                <a:sym typeface="+mn-lt"/>
              </a:rPr>
              <a:t>海浜市</a:t>
            </a:r>
            <a:endParaRPr kumimoji="1" lang="en-US" sz="1100" b="1" i="0" u="none" strike="noStrike" kern="1200" cap="none" spc="0" normalizeH="0" baseline="0" noProof="0">
              <a:ln>
                <a:noFill/>
              </a:ln>
              <a:solidFill>
                <a:prstClr val="white"/>
              </a:solidFill>
              <a:effectLst/>
              <a:uLnTx/>
              <a:uFillTx/>
              <a:latin typeface="Aptos"/>
              <a:ea typeface="Yu Gothic UI"/>
              <a:cs typeface="+mn-cs"/>
              <a:sym typeface="+mn-lt"/>
            </a:endParaRPr>
          </a:p>
        </p:txBody>
      </p:sp>
      <p:grpSp>
        <p:nvGrpSpPr>
          <p:cNvPr id="35" name="グループ化 34">
            <a:extLst>
              <a:ext uri="{FF2B5EF4-FFF2-40B4-BE49-F238E27FC236}">
                <a16:creationId xmlns:a16="http://schemas.microsoft.com/office/drawing/2014/main" id="{419D0E6F-8906-055E-763D-5914E18FFC7D}"/>
              </a:ext>
            </a:extLst>
          </p:cNvPr>
          <p:cNvGrpSpPr/>
          <p:nvPr/>
        </p:nvGrpSpPr>
        <p:grpSpPr>
          <a:xfrm>
            <a:off x="3128688" y="5395916"/>
            <a:ext cx="1116000" cy="1020588"/>
            <a:chOff x="2906652" y="5445792"/>
            <a:chExt cx="1116000" cy="1020588"/>
          </a:xfrm>
        </p:grpSpPr>
        <p:grpSp>
          <p:nvGrpSpPr>
            <p:cNvPr id="130" name="グループ化 129">
              <a:extLst>
                <a:ext uri="{FF2B5EF4-FFF2-40B4-BE49-F238E27FC236}">
                  <a16:creationId xmlns:a16="http://schemas.microsoft.com/office/drawing/2014/main" id="{E7E35607-33E8-FEEC-11B4-38B60C39819F}"/>
                </a:ext>
              </a:extLst>
            </p:cNvPr>
            <p:cNvGrpSpPr/>
            <p:nvPr/>
          </p:nvGrpSpPr>
          <p:grpSpPr bwMode="gray">
            <a:xfrm>
              <a:off x="2906652" y="5445792"/>
              <a:ext cx="1116000" cy="283460"/>
              <a:chOff x="3714432" y="4062353"/>
              <a:chExt cx="1331912" cy="447675"/>
            </a:xfrm>
          </p:grpSpPr>
          <p:sp>
            <p:nvSpPr>
              <p:cNvPr id="170" name="Rectangle 249">
                <a:extLst>
                  <a:ext uri="{FF2B5EF4-FFF2-40B4-BE49-F238E27FC236}">
                    <a16:creationId xmlns:a16="http://schemas.microsoft.com/office/drawing/2014/main" id="{4259D949-714A-E28E-B88D-C97D301CE153}"/>
                  </a:ext>
                </a:extLst>
              </p:cNvPr>
              <p:cNvSpPr>
                <a:spLocks noChangeArrowheads="1"/>
              </p:cNvSpPr>
              <p:nvPr/>
            </p:nvSpPr>
            <p:spPr bwMode="gray">
              <a:xfrm>
                <a:off x="3714432" y="4239988"/>
                <a:ext cx="1331912" cy="270040"/>
              </a:xfrm>
              <a:prstGeom prst="rect">
                <a:avLst/>
              </a:prstGeom>
              <a:solidFill>
                <a:schemeClr val="bg1"/>
              </a:solidFill>
              <a:ln w="12700" algn="ctr">
                <a:solidFill>
                  <a:schemeClr val="tx1">
                    <a:lumMod val="75000"/>
                    <a:lumOff val="25000"/>
                  </a:schemeClr>
                </a:solidFill>
                <a:miter lim="800000"/>
                <a:headEnd/>
                <a:tailEnd/>
              </a:ln>
            </p:spPr>
            <p:txBody>
              <a:bodyPr lIns="54000" tIns="54000" rIns="54000" bIns="54000" anchor="ctr"/>
              <a:lstStyle/>
              <a:p>
                <a:pPr marL="269717" marR="0" lvl="0" indent="-269717" algn="l" defTabSz="718499"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solidFill>
                    <a:effectLst/>
                    <a:uLnTx/>
                    <a:uFillTx/>
                    <a:latin typeface="Aptos"/>
                    <a:ea typeface="Yu Gothic UI"/>
                    <a:cs typeface="+mn-cs"/>
                    <a:sym typeface="+mn-lt"/>
                  </a:rPr>
                  <a:t>プロダクト担当</a:t>
                </a:r>
                <a:endParaRPr kumimoji="1" lang="en-US" altLang="ja-JP" sz="1100" b="0" i="0" u="none" strike="noStrike" kern="1200" cap="none" spc="0" normalizeH="0" baseline="0" noProof="0">
                  <a:ln>
                    <a:noFill/>
                  </a:ln>
                  <a:solidFill>
                    <a:prstClr val="black"/>
                  </a:solidFill>
                  <a:effectLst/>
                  <a:uLnTx/>
                  <a:uFillTx/>
                  <a:latin typeface="Aptos"/>
                  <a:ea typeface="Yu Gothic UI"/>
                  <a:cs typeface="+mn-cs"/>
                  <a:sym typeface="+mn-lt"/>
                </a:endParaRPr>
              </a:p>
            </p:txBody>
          </p:sp>
          <p:sp>
            <p:nvSpPr>
              <p:cNvPr id="171" name="Text Box 10">
                <a:extLst>
                  <a:ext uri="{FF2B5EF4-FFF2-40B4-BE49-F238E27FC236}">
                    <a16:creationId xmlns:a16="http://schemas.microsoft.com/office/drawing/2014/main" id="{E8A58424-9FB7-EDC3-9390-1AE061B5A77B}"/>
                  </a:ext>
                </a:extLst>
              </p:cNvPr>
              <p:cNvSpPr txBox="1">
                <a:spLocks noChangeArrowheads="1"/>
              </p:cNvSpPr>
              <p:nvPr/>
            </p:nvSpPr>
            <p:spPr bwMode="gray">
              <a:xfrm>
                <a:off x="3714432" y="4062353"/>
                <a:ext cx="1331912" cy="178532"/>
              </a:xfrm>
              <a:prstGeom prst="rect">
                <a:avLst/>
              </a:prstGeom>
              <a:solidFill>
                <a:schemeClr val="tx1">
                  <a:lumMod val="75000"/>
                  <a:lumOff val="25000"/>
                </a:schemeClr>
              </a:solidFill>
              <a:ln w="12700" algn="ctr">
                <a:solidFill>
                  <a:schemeClr val="tx1">
                    <a:lumMod val="75000"/>
                    <a:lumOff val="25000"/>
                  </a:schemeClr>
                </a:solidFill>
                <a:miter lim="800000"/>
                <a:headEnd/>
                <a:tailEnd type="none" w="sm" len="med"/>
              </a:ln>
            </p:spPr>
            <p:txBody>
              <a:bodyPr lIns="54000" tIns="54000" rIns="54000" bIns="54000" anchor="ctr" anchorCtr="1"/>
              <a:lstStyle>
                <a:defPPr>
                  <a:defRPr lang="ja-JP"/>
                </a:defPPr>
                <a:lvl1pPr defTabSz="717947">
                  <a:defRPr sz="900">
                    <a:solidFill>
                      <a:sysClr val="windowText" lastClr="000000"/>
                    </a:solidFill>
                  </a:defRPr>
                </a:lvl1pPr>
              </a:lstStyle>
              <a:p>
                <a:pPr marL="0" marR="0" lvl="0" indent="0" algn="l" defTabSz="717947"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schemeClr val="bg1"/>
                    </a:solidFill>
                    <a:effectLst/>
                    <a:uLnTx/>
                    <a:uFillTx/>
                    <a:latin typeface="Aptos"/>
                    <a:ea typeface="Yu Gothic UI"/>
                    <a:cs typeface="+mn-cs"/>
                    <a:sym typeface="+mn-lt"/>
                  </a:rPr>
                  <a:t>プロジェクトチーム</a:t>
                </a:r>
                <a:endParaRPr kumimoji="1" lang="en-US" altLang="ja-JP" sz="800" b="0" i="0" u="none" strike="noStrike" kern="1200" cap="none" spc="0" normalizeH="0" baseline="0" noProof="0">
                  <a:ln>
                    <a:noFill/>
                  </a:ln>
                  <a:solidFill>
                    <a:schemeClr val="bg1"/>
                  </a:solidFill>
                  <a:effectLst/>
                  <a:uLnTx/>
                  <a:uFillTx/>
                  <a:latin typeface="Aptos"/>
                  <a:ea typeface="Yu Gothic UI"/>
                  <a:cs typeface="+mn-cs"/>
                  <a:sym typeface="+mn-lt"/>
                </a:endParaRPr>
              </a:p>
            </p:txBody>
          </p:sp>
        </p:grpSp>
        <p:grpSp>
          <p:nvGrpSpPr>
            <p:cNvPr id="131" name="グループ化 130">
              <a:extLst>
                <a:ext uri="{FF2B5EF4-FFF2-40B4-BE49-F238E27FC236}">
                  <a16:creationId xmlns:a16="http://schemas.microsoft.com/office/drawing/2014/main" id="{7272BBDA-2574-56EE-2875-DFA6EF996D39}"/>
                </a:ext>
              </a:extLst>
            </p:cNvPr>
            <p:cNvGrpSpPr/>
            <p:nvPr/>
          </p:nvGrpSpPr>
          <p:grpSpPr bwMode="gray">
            <a:xfrm>
              <a:off x="2906652" y="5814356"/>
              <a:ext cx="1116000" cy="283460"/>
              <a:chOff x="3714432" y="4644436"/>
              <a:chExt cx="1331912" cy="447675"/>
            </a:xfrm>
          </p:grpSpPr>
          <p:sp>
            <p:nvSpPr>
              <p:cNvPr id="168" name="Rectangle 252">
                <a:extLst>
                  <a:ext uri="{FF2B5EF4-FFF2-40B4-BE49-F238E27FC236}">
                    <a16:creationId xmlns:a16="http://schemas.microsoft.com/office/drawing/2014/main" id="{E2F69095-D275-DDA4-B566-17509CDF6754}"/>
                  </a:ext>
                </a:extLst>
              </p:cNvPr>
              <p:cNvSpPr>
                <a:spLocks noChangeArrowheads="1"/>
              </p:cNvSpPr>
              <p:nvPr/>
            </p:nvSpPr>
            <p:spPr bwMode="gray">
              <a:xfrm>
                <a:off x="3714432" y="4822071"/>
                <a:ext cx="1331912" cy="270040"/>
              </a:xfrm>
              <a:prstGeom prst="rect">
                <a:avLst/>
              </a:prstGeom>
              <a:solidFill>
                <a:schemeClr val="bg1"/>
              </a:solidFill>
              <a:ln w="12700" algn="ctr">
                <a:solidFill>
                  <a:schemeClr val="tx1">
                    <a:lumMod val="75000"/>
                    <a:lumOff val="25000"/>
                  </a:schemeClr>
                </a:solidFill>
                <a:miter lim="800000"/>
                <a:headEnd/>
                <a:tailEnd/>
              </a:ln>
            </p:spPr>
            <p:txBody>
              <a:bodyPr lIns="54000" tIns="54000" rIns="54000" bIns="54000" anchor="ctr"/>
              <a:lstStyle/>
              <a:p>
                <a:pPr marL="269717" marR="0" lvl="0" indent="-269717" algn="l" defTabSz="718499"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solidFill>
                    <a:effectLst/>
                    <a:uLnTx/>
                    <a:uFillTx/>
                    <a:latin typeface="Aptos"/>
                    <a:ea typeface="Yu Gothic UI"/>
                    <a:cs typeface="+mn-cs"/>
                    <a:sym typeface="+mn-lt"/>
                  </a:rPr>
                  <a:t>セキュリティ担当</a:t>
                </a:r>
                <a:endParaRPr kumimoji="1" lang="en-US" altLang="ja-JP" sz="1100" b="0" i="0" u="none" strike="noStrike" kern="1200" cap="none" spc="0" normalizeH="0" baseline="0" noProof="0">
                  <a:ln>
                    <a:noFill/>
                  </a:ln>
                  <a:solidFill>
                    <a:prstClr val="black"/>
                  </a:solidFill>
                  <a:effectLst/>
                  <a:uLnTx/>
                  <a:uFillTx/>
                  <a:latin typeface="Aptos"/>
                  <a:ea typeface="Yu Gothic UI"/>
                  <a:cs typeface="+mn-cs"/>
                  <a:sym typeface="+mn-lt"/>
                </a:endParaRPr>
              </a:p>
            </p:txBody>
          </p:sp>
          <p:sp>
            <p:nvSpPr>
              <p:cNvPr id="169" name="Text Box 10">
                <a:extLst>
                  <a:ext uri="{FF2B5EF4-FFF2-40B4-BE49-F238E27FC236}">
                    <a16:creationId xmlns:a16="http://schemas.microsoft.com/office/drawing/2014/main" id="{4597F966-8386-3555-F3D9-98F7D2D3F175}"/>
                  </a:ext>
                </a:extLst>
              </p:cNvPr>
              <p:cNvSpPr txBox="1">
                <a:spLocks noChangeArrowheads="1"/>
              </p:cNvSpPr>
              <p:nvPr/>
            </p:nvSpPr>
            <p:spPr bwMode="gray">
              <a:xfrm>
                <a:off x="3714432" y="4644436"/>
                <a:ext cx="1331912" cy="178532"/>
              </a:xfrm>
              <a:prstGeom prst="rect">
                <a:avLst/>
              </a:prstGeom>
              <a:solidFill>
                <a:schemeClr val="tx1">
                  <a:lumMod val="75000"/>
                  <a:lumOff val="25000"/>
                </a:schemeClr>
              </a:solidFill>
              <a:ln w="12700" algn="ctr">
                <a:solidFill>
                  <a:schemeClr val="tx1">
                    <a:lumMod val="75000"/>
                    <a:lumOff val="25000"/>
                  </a:schemeClr>
                </a:solidFill>
                <a:miter lim="800000"/>
                <a:headEnd/>
                <a:tailEnd type="none" w="sm" len="med"/>
              </a:ln>
            </p:spPr>
            <p:txBody>
              <a:bodyPr lIns="54000" tIns="54000" rIns="54000" bIns="54000" anchor="ctr" anchorCtr="1"/>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schemeClr val="bg1"/>
                    </a:solidFill>
                    <a:effectLst/>
                    <a:uLnTx/>
                    <a:uFillTx/>
                    <a:latin typeface="Aptos"/>
                    <a:ea typeface="Yu Gothic UI"/>
                    <a:cs typeface="+mn-cs"/>
                    <a:sym typeface="+mn-lt"/>
                  </a:rPr>
                  <a:t>プロジェクトチーム</a:t>
                </a:r>
                <a:endParaRPr kumimoji="1" lang="en-US" altLang="ja-JP" sz="800" b="0" i="0" u="none" strike="noStrike" kern="1200" cap="none" spc="0" normalizeH="0" baseline="0" noProof="0">
                  <a:ln>
                    <a:noFill/>
                  </a:ln>
                  <a:solidFill>
                    <a:schemeClr val="bg1"/>
                  </a:solidFill>
                  <a:effectLst/>
                  <a:uLnTx/>
                  <a:uFillTx/>
                  <a:latin typeface="Aptos"/>
                  <a:ea typeface="Yu Gothic UI"/>
                  <a:cs typeface="+mn-cs"/>
                  <a:sym typeface="+mn-lt"/>
                </a:endParaRPr>
              </a:p>
            </p:txBody>
          </p:sp>
        </p:grpSp>
        <p:grpSp>
          <p:nvGrpSpPr>
            <p:cNvPr id="132" name="グループ化 131">
              <a:extLst>
                <a:ext uri="{FF2B5EF4-FFF2-40B4-BE49-F238E27FC236}">
                  <a16:creationId xmlns:a16="http://schemas.microsoft.com/office/drawing/2014/main" id="{D52E1DF0-7B2B-D7F5-2894-65852B98B5DB}"/>
                </a:ext>
              </a:extLst>
            </p:cNvPr>
            <p:cNvGrpSpPr/>
            <p:nvPr/>
          </p:nvGrpSpPr>
          <p:grpSpPr bwMode="gray">
            <a:xfrm>
              <a:off x="2906652" y="6182920"/>
              <a:ext cx="1116000" cy="283460"/>
              <a:chOff x="3714432" y="5226519"/>
              <a:chExt cx="1331912" cy="447675"/>
            </a:xfrm>
          </p:grpSpPr>
          <p:sp>
            <p:nvSpPr>
              <p:cNvPr id="166" name="Rectangle 255">
                <a:extLst>
                  <a:ext uri="{FF2B5EF4-FFF2-40B4-BE49-F238E27FC236}">
                    <a16:creationId xmlns:a16="http://schemas.microsoft.com/office/drawing/2014/main" id="{478A4107-1E20-F037-79B8-7DFE7A6E641E}"/>
                  </a:ext>
                </a:extLst>
              </p:cNvPr>
              <p:cNvSpPr>
                <a:spLocks noChangeArrowheads="1"/>
              </p:cNvSpPr>
              <p:nvPr/>
            </p:nvSpPr>
            <p:spPr bwMode="gray">
              <a:xfrm>
                <a:off x="3714432" y="5404154"/>
                <a:ext cx="1331912" cy="270040"/>
              </a:xfrm>
              <a:prstGeom prst="rect">
                <a:avLst/>
              </a:prstGeom>
              <a:solidFill>
                <a:schemeClr val="bg1"/>
              </a:solidFill>
              <a:ln w="12700" algn="ctr">
                <a:solidFill>
                  <a:schemeClr val="tx1">
                    <a:lumMod val="75000"/>
                    <a:lumOff val="25000"/>
                  </a:schemeClr>
                </a:solidFill>
                <a:miter lim="800000"/>
                <a:headEnd/>
                <a:tailEnd/>
              </a:ln>
            </p:spPr>
            <p:txBody>
              <a:bodyPr lIns="54000" tIns="54000" rIns="54000" bIns="54000" anchor="ctr"/>
              <a:lstStyle/>
              <a:p>
                <a:pPr marL="269717" marR="0" lvl="0" indent="-269717" algn="l" defTabSz="718499"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solidFill>
                    <a:effectLst/>
                    <a:uLnTx/>
                    <a:uFillTx/>
                    <a:latin typeface="Aptos"/>
                    <a:ea typeface="Yu Gothic UI"/>
                    <a:cs typeface="+mn-cs"/>
                    <a:sym typeface="+mn-lt"/>
                  </a:rPr>
                  <a:t>スポーツ担当</a:t>
                </a:r>
                <a:endParaRPr kumimoji="1" lang="en-US" altLang="ja-JP" sz="1100" b="0" i="0" u="none" strike="noStrike" kern="1200" cap="none" spc="0" normalizeH="0" baseline="0" noProof="0">
                  <a:ln>
                    <a:noFill/>
                  </a:ln>
                  <a:solidFill>
                    <a:prstClr val="black"/>
                  </a:solidFill>
                  <a:effectLst/>
                  <a:uLnTx/>
                  <a:uFillTx/>
                  <a:latin typeface="Aptos"/>
                  <a:ea typeface="Yu Gothic UI"/>
                  <a:cs typeface="+mn-cs"/>
                  <a:sym typeface="+mn-lt"/>
                </a:endParaRPr>
              </a:p>
            </p:txBody>
          </p:sp>
          <p:sp>
            <p:nvSpPr>
              <p:cNvPr id="167" name="Text Box 10">
                <a:extLst>
                  <a:ext uri="{FF2B5EF4-FFF2-40B4-BE49-F238E27FC236}">
                    <a16:creationId xmlns:a16="http://schemas.microsoft.com/office/drawing/2014/main" id="{E48768EB-B650-ACD9-7F4A-B73CE7330D49}"/>
                  </a:ext>
                </a:extLst>
              </p:cNvPr>
              <p:cNvSpPr txBox="1">
                <a:spLocks noChangeArrowheads="1"/>
              </p:cNvSpPr>
              <p:nvPr/>
            </p:nvSpPr>
            <p:spPr bwMode="gray">
              <a:xfrm>
                <a:off x="3714432" y="5226519"/>
                <a:ext cx="1331912" cy="178532"/>
              </a:xfrm>
              <a:prstGeom prst="rect">
                <a:avLst/>
              </a:prstGeom>
              <a:solidFill>
                <a:schemeClr val="tx1">
                  <a:lumMod val="75000"/>
                  <a:lumOff val="25000"/>
                </a:schemeClr>
              </a:solidFill>
              <a:ln w="12700" algn="ctr">
                <a:solidFill>
                  <a:schemeClr val="tx1">
                    <a:lumMod val="75000"/>
                    <a:lumOff val="25000"/>
                  </a:schemeClr>
                </a:solidFill>
                <a:miter lim="800000"/>
                <a:headEnd/>
                <a:tailEnd type="none" w="sm" len="med"/>
              </a:ln>
            </p:spPr>
            <p:txBody>
              <a:bodyPr lIns="54000" tIns="54000" rIns="54000" bIns="54000" anchor="ctr" anchorCtr="1"/>
              <a:lstStyle/>
              <a:p>
                <a:pPr marL="0" marR="0" lvl="0" indent="0" algn="l" defTabSz="717947"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schemeClr val="bg1"/>
                    </a:solidFill>
                    <a:effectLst/>
                    <a:uLnTx/>
                    <a:uFillTx/>
                    <a:latin typeface="Aptos"/>
                    <a:ea typeface="Yu Gothic UI"/>
                    <a:cs typeface="+mn-cs"/>
                    <a:sym typeface="+mn-lt"/>
                  </a:rPr>
                  <a:t>プロジェクトチーム</a:t>
                </a:r>
                <a:endParaRPr kumimoji="1" lang="en-US" altLang="ja-JP" sz="800" b="0" i="0" u="none" strike="noStrike" kern="1200" cap="none" spc="0" normalizeH="0" baseline="0" noProof="0">
                  <a:ln>
                    <a:noFill/>
                  </a:ln>
                  <a:solidFill>
                    <a:schemeClr val="bg1"/>
                  </a:solidFill>
                  <a:effectLst/>
                  <a:uLnTx/>
                  <a:uFillTx/>
                  <a:latin typeface="Aptos"/>
                  <a:ea typeface="Yu Gothic UI"/>
                  <a:cs typeface="+mn-cs"/>
                  <a:sym typeface="+mn-lt"/>
                </a:endParaRPr>
              </a:p>
            </p:txBody>
          </p:sp>
        </p:grpSp>
      </p:grpSp>
      <p:grpSp>
        <p:nvGrpSpPr>
          <p:cNvPr id="36" name="グループ化 35">
            <a:extLst>
              <a:ext uri="{FF2B5EF4-FFF2-40B4-BE49-F238E27FC236}">
                <a16:creationId xmlns:a16="http://schemas.microsoft.com/office/drawing/2014/main" id="{BA0300F0-E9E0-D202-6815-AC125820EFB6}"/>
              </a:ext>
            </a:extLst>
          </p:cNvPr>
          <p:cNvGrpSpPr/>
          <p:nvPr/>
        </p:nvGrpSpPr>
        <p:grpSpPr>
          <a:xfrm>
            <a:off x="5180190" y="5395916"/>
            <a:ext cx="1116000" cy="1020588"/>
            <a:chOff x="4956038" y="5445792"/>
            <a:chExt cx="1116000" cy="1020588"/>
          </a:xfrm>
        </p:grpSpPr>
        <p:grpSp>
          <p:nvGrpSpPr>
            <p:cNvPr id="133" name="グループ化 132">
              <a:extLst>
                <a:ext uri="{FF2B5EF4-FFF2-40B4-BE49-F238E27FC236}">
                  <a16:creationId xmlns:a16="http://schemas.microsoft.com/office/drawing/2014/main" id="{24FCFCF6-B852-F6D2-C66F-278D121CC0C5}"/>
                </a:ext>
              </a:extLst>
            </p:cNvPr>
            <p:cNvGrpSpPr/>
            <p:nvPr/>
          </p:nvGrpSpPr>
          <p:grpSpPr bwMode="gray">
            <a:xfrm>
              <a:off x="4956038" y="5445792"/>
              <a:ext cx="1116000" cy="283460"/>
              <a:chOff x="5858516" y="4062353"/>
              <a:chExt cx="1331912" cy="447675"/>
            </a:xfrm>
          </p:grpSpPr>
          <p:sp>
            <p:nvSpPr>
              <p:cNvPr id="164" name="Rectangle 265">
                <a:extLst>
                  <a:ext uri="{FF2B5EF4-FFF2-40B4-BE49-F238E27FC236}">
                    <a16:creationId xmlns:a16="http://schemas.microsoft.com/office/drawing/2014/main" id="{F0E5011F-AD7E-57A8-A9CE-7401CDAAA6BA}"/>
                  </a:ext>
                </a:extLst>
              </p:cNvPr>
              <p:cNvSpPr>
                <a:spLocks noChangeArrowheads="1"/>
              </p:cNvSpPr>
              <p:nvPr/>
            </p:nvSpPr>
            <p:spPr bwMode="gray">
              <a:xfrm>
                <a:off x="5858516" y="4239988"/>
                <a:ext cx="1331912" cy="270040"/>
              </a:xfrm>
              <a:prstGeom prst="rect">
                <a:avLst/>
              </a:prstGeom>
              <a:solidFill>
                <a:schemeClr val="bg1"/>
              </a:solidFill>
              <a:ln w="12700" algn="ctr">
                <a:solidFill>
                  <a:schemeClr val="tx1">
                    <a:lumMod val="75000"/>
                    <a:lumOff val="25000"/>
                  </a:schemeClr>
                </a:solidFill>
                <a:miter lim="800000"/>
                <a:headEnd/>
                <a:tailEnd/>
              </a:ln>
            </p:spPr>
            <p:txBody>
              <a:bodyPr lIns="54000" tIns="54000" rIns="54000" bIns="54000" anchor="ctr"/>
              <a:lstStyle/>
              <a:p>
                <a:pPr marL="269717" marR="0" lvl="0" indent="-269717" algn="l" defTabSz="718499"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solidFill>
                    <a:effectLst/>
                    <a:uLnTx/>
                    <a:uFillTx/>
                    <a:latin typeface="Aptos"/>
                    <a:ea typeface="Yu Gothic UI"/>
                    <a:cs typeface="+mn-cs"/>
                    <a:sym typeface="+mn-lt"/>
                  </a:rPr>
                  <a:t>マーケティング担当</a:t>
                </a:r>
                <a:endParaRPr kumimoji="1" lang="en-US" altLang="ja-JP" sz="1100" b="0" i="0" u="none" strike="noStrike" kern="1200" cap="none" spc="0" normalizeH="0" baseline="0" noProof="0">
                  <a:ln>
                    <a:noFill/>
                  </a:ln>
                  <a:solidFill>
                    <a:prstClr val="black"/>
                  </a:solidFill>
                  <a:effectLst/>
                  <a:uLnTx/>
                  <a:uFillTx/>
                  <a:latin typeface="Aptos"/>
                  <a:ea typeface="Yu Gothic UI"/>
                  <a:cs typeface="+mn-cs"/>
                  <a:sym typeface="+mn-lt"/>
                </a:endParaRPr>
              </a:p>
            </p:txBody>
          </p:sp>
          <p:sp>
            <p:nvSpPr>
              <p:cNvPr id="165" name="Text Box 10">
                <a:extLst>
                  <a:ext uri="{FF2B5EF4-FFF2-40B4-BE49-F238E27FC236}">
                    <a16:creationId xmlns:a16="http://schemas.microsoft.com/office/drawing/2014/main" id="{A9E4E95F-13FA-9A6E-C16C-3AC1D41DED55}"/>
                  </a:ext>
                </a:extLst>
              </p:cNvPr>
              <p:cNvSpPr txBox="1">
                <a:spLocks noChangeArrowheads="1"/>
              </p:cNvSpPr>
              <p:nvPr/>
            </p:nvSpPr>
            <p:spPr bwMode="gray">
              <a:xfrm>
                <a:off x="5858516" y="4062353"/>
                <a:ext cx="1331912" cy="178532"/>
              </a:xfrm>
              <a:prstGeom prst="rect">
                <a:avLst/>
              </a:prstGeom>
              <a:solidFill>
                <a:schemeClr val="tx1">
                  <a:lumMod val="75000"/>
                  <a:lumOff val="25000"/>
                </a:schemeClr>
              </a:solidFill>
              <a:ln w="12700" algn="ctr">
                <a:solidFill>
                  <a:schemeClr val="tx1">
                    <a:lumMod val="75000"/>
                    <a:lumOff val="25000"/>
                  </a:schemeClr>
                </a:solidFill>
                <a:miter lim="800000"/>
                <a:headEnd/>
                <a:tailEnd type="none" w="sm" len="med"/>
              </a:ln>
            </p:spPr>
            <p:txBody>
              <a:bodyPr lIns="54000" tIns="54000" rIns="54000" bIns="54000" anchor="ctr" anchorCtr="1"/>
              <a:lstStyle>
                <a:defPPr>
                  <a:defRPr lang="ja-JP"/>
                </a:defPPr>
                <a:lvl1pPr defTabSz="717947">
                  <a:defRPr sz="900">
                    <a:solidFill>
                      <a:sysClr val="windowText" lastClr="000000"/>
                    </a:solidFill>
                  </a:defRPr>
                </a:lvl1pPr>
              </a:lstStyle>
              <a:p>
                <a:pPr marL="0" marR="0" lvl="0" indent="0" algn="l" defTabSz="717947"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schemeClr val="bg1"/>
                    </a:solidFill>
                    <a:effectLst/>
                    <a:uLnTx/>
                    <a:uFillTx/>
                    <a:latin typeface="Aptos"/>
                    <a:ea typeface="Yu Gothic UI"/>
                    <a:cs typeface="+mn-cs"/>
                    <a:sym typeface="+mn-lt"/>
                  </a:rPr>
                  <a:t>プロジェクトチーム</a:t>
                </a:r>
                <a:endParaRPr kumimoji="1" lang="en-US" altLang="ja-JP" sz="800" b="0" i="0" u="none" strike="noStrike" kern="1200" cap="none" spc="0" normalizeH="0" baseline="0" noProof="0">
                  <a:ln>
                    <a:noFill/>
                  </a:ln>
                  <a:solidFill>
                    <a:schemeClr val="bg1"/>
                  </a:solidFill>
                  <a:effectLst/>
                  <a:uLnTx/>
                  <a:uFillTx/>
                  <a:latin typeface="Aptos"/>
                  <a:ea typeface="Yu Gothic UI"/>
                  <a:cs typeface="+mn-cs"/>
                  <a:sym typeface="+mn-lt"/>
                </a:endParaRPr>
              </a:p>
            </p:txBody>
          </p:sp>
        </p:grpSp>
        <p:grpSp>
          <p:nvGrpSpPr>
            <p:cNvPr id="134" name="グループ化 133">
              <a:extLst>
                <a:ext uri="{FF2B5EF4-FFF2-40B4-BE49-F238E27FC236}">
                  <a16:creationId xmlns:a16="http://schemas.microsoft.com/office/drawing/2014/main" id="{1E104AF6-C648-05B5-EB97-D7EB88A50C91}"/>
                </a:ext>
              </a:extLst>
            </p:cNvPr>
            <p:cNvGrpSpPr/>
            <p:nvPr/>
          </p:nvGrpSpPr>
          <p:grpSpPr bwMode="gray">
            <a:xfrm>
              <a:off x="4956038" y="5814356"/>
              <a:ext cx="1116000" cy="283460"/>
              <a:chOff x="5858516" y="4644436"/>
              <a:chExt cx="1331912" cy="447675"/>
            </a:xfrm>
          </p:grpSpPr>
          <p:sp>
            <p:nvSpPr>
              <p:cNvPr id="162" name="Rectangle 268">
                <a:extLst>
                  <a:ext uri="{FF2B5EF4-FFF2-40B4-BE49-F238E27FC236}">
                    <a16:creationId xmlns:a16="http://schemas.microsoft.com/office/drawing/2014/main" id="{8073A6E0-1773-52D5-9737-4A7623866B79}"/>
                  </a:ext>
                </a:extLst>
              </p:cNvPr>
              <p:cNvSpPr>
                <a:spLocks noChangeArrowheads="1"/>
              </p:cNvSpPr>
              <p:nvPr/>
            </p:nvSpPr>
            <p:spPr bwMode="gray">
              <a:xfrm>
                <a:off x="5858516" y="4822071"/>
                <a:ext cx="1331912" cy="270040"/>
              </a:xfrm>
              <a:prstGeom prst="rect">
                <a:avLst/>
              </a:prstGeom>
              <a:solidFill>
                <a:schemeClr val="bg1"/>
              </a:solidFill>
              <a:ln w="12700" algn="ctr">
                <a:solidFill>
                  <a:schemeClr val="tx1">
                    <a:lumMod val="75000"/>
                    <a:lumOff val="25000"/>
                  </a:schemeClr>
                </a:solidFill>
                <a:miter lim="800000"/>
                <a:headEnd/>
                <a:tailEnd/>
              </a:ln>
            </p:spPr>
            <p:txBody>
              <a:bodyPr lIns="54000" tIns="54000" rIns="54000" bIns="54000" anchor="ctr"/>
              <a:lstStyle/>
              <a:p>
                <a:pPr marL="269717" marR="0" lvl="0" indent="-269717" algn="l" defTabSz="718499"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solidFill>
                    <a:effectLst/>
                    <a:uLnTx/>
                    <a:uFillTx/>
                    <a:latin typeface="Aptos"/>
                    <a:ea typeface="Yu Gothic UI"/>
                    <a:cs typeface="+mn-cs"/>
                    <a:sym typeface="+mn-lt"/>
                  </a:rPr>
                  <a:t>セキュリティ担当</a:t>
                </a:r>
                <a:endParaRPr kumimoji="1" lang="en-US" altLang="ja-JP" sz="1100" b="0" i="0" u="none" strike="noStrike" kern="1200" cap="none" spc="0" normalizeH="0" baseline="0" noProof="0">
                  <a:ln>
                    <a:noFill/>
                  </a:ln>
                  <a:solidFill>
                    <a:prstClr val="black"/>
                  </a:solidFill>
                  <a:effectLst/>
                  <a:uLnTx/>
                  <a:uFillTx/>
                  <a:latin typeface="Aptos"/>
                  <a:ea typeface="Yu Gothic UI"/>
                  <a:cs typeface="+mn-cs"/>
                  <a:sym typeface="+mn-lt"/>
                </a:endParaRPr>
              </a:p>
            </p:txBody>
          </p:sp>
          <p:sp>
            <p:nvSpPr>
              <p:cNvPr id="163" name="Text Box 10">
                <a:extLst>
                  <a:ext uri="{FF2B5EF4-FFF2-40B4-BE49-F238E27FC236}">
                    <a16:creationId xmlns:a16="http://schemas.microsoft.com/office/drawing/2014/main" id="{9F5E385D-70DD-B8D1-8B26-652CEFE071F4}"/>
                  </a:ext>
                </a:extLst>
              </p:cNvPr>
              <p:cNvSpPr txBox="1">
                <a:spLocks noChangeArrowheads="1"/>
              </p:cNvSpPr>
              <p:nvPr/>
            </p:nvSpPr>
            <p:spPr bwMode="gray">
              <a:xfrm>
                <a:off x="5858516" y="4644436"/>
                <a:ext cx="1331912" cy="178532"/>
              </a:xfrm>
              <a:prstGeom prst="rect">
                <a:avLst/>
              </a:prstGeom>
              <a:solidFill>
                <a:schemeClr val="tx1">
                  <a:lumMod val="75000"/>
                  <a:lumOff val="25000"/>
                </a:schemeClr>
              </a:solidFill>
              <a:ln w="12700" algn="ctr">
                <a:solidFill>
                  <a:schemeClr val="tx1">
                    <a:lumMod val="75000"/>
                    <a:lumOff val="25000"/>
                  </a:schemeClr>
                </a:solidFill>
                <a:miter lim="800000"/>
                <a:headEnd/>
                <a:tailEnd type="none" w="sm" len="med"/>
              </a:ln>
            </p:spPr>
            <p:txBody>
              <a:bodyPr lIns="54000" tIns="54000" rIns="54000" bIns="54000" anchor="ctr" anchorCtr="1"/>
              <a:lstStyle/>
              <a:p>
                <a:pPr marL="0" marR="0" lvl="0" indent="0" algn="l" defTabSz="717947"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schemeClr val="bg1"/>
                    </a:solidFill>
                    <a:effectLst/>
                    <a:uLnTx/>
                    <a:uFillTx/>
                    <a:latin typeface="Aptos"/>
                    <a:ea typeface="Yu Gothic UI"/>
                    <a:cs typeface="+mn-cs"/>
                    <a:sym typeface="+mn-lt"/>
                  </a:rPr>
                  <a:t>プロジェクトチーム</a:t>
                </a:r>
                <a:endParaRPr kumimoji="1" lang="en-US" altLang="ja-JP" sz="800" b="0" i="0" u="none" strike="noStrike" kern="1200" cap="none" spc="0" normalizeH="0" baseline="0" noProof="0">
                  <a:ln>
                    <a:noFill/>
                  </a:ln>
                  <a:solidFill>
                    <a:schemeClr val="bg1"/>
                  </a:solidFill>
                  <a:effectLst/>
                  <a:uLnTx/>
                  <a:uFillTx/>
                  <a:latin typeface="Aptos"/>
                  <a:ea typeface="Yu Gothic UI"/>
                  <a:cs typeface="+mn-cs"/>
                  <a:sym typeface="+mn-lt"/>
                </a:endParaRPr>
              </a:p>
            </p:txBody>
          </p:sp>
        </p:grpSp>
        <p:grpSp>
          <p:nvGrpSpPr>
            <p:cNvPr id="135" name="グループ化 134">
              <a:extLst>
                <a:ext uri="{FF2B5EF4-FFF2-40B4-BE49-F238E27FC236}">
                  <a16:creationId xmlns:a16="http://schemas.microsoft.com/office/drawing/2014/main" id="{A2997E72-2EB1-EF40-73B1-42C9610E5498}"/>
                </a:ext>
              </a:extLst>
            </p:cNvPr>
            <p:cNvGrpSpPr/>
            <p:nvPr/>
          </p:nvGrpSpPr>
          <p:grpSpPr bwMode="gray">
            <a:xfrm>
              <a:off x="4956038" y="6182920"/>
              <a:ext cx="1116000" cy="283460"/>
              <a:chOff x="5858516" y="5226519"/>
              <a:chExt cx="1331912" cy="447675"/>
            </a:xfrm>
          </p:grpSpPr>
          <p:sp>
            <p:nvSpPr>
              <p:cNvPr id="160" name="Rectangle 271">
                <a:extLst>
                  <a:ext uri="{FF2B5EF4-FFF2-40B4-BE49-F238E27FC236}">
                    <a16:creationId xmlns:a16="http://schemas.microsoft.com/office/drawing/2014/main" id="{3E96100D-3DD8-54B7-5C11-2A58D700B164}"/>
                  </a:ext>
                </a:extLst>
              </p:cNvPr>
              <p:cNvSpPr>
                <a:spLocks noChangeArrowheads="1"/>
              </p:cNvSpPr>
              <p:nvPr/>
            </p:nvSpPr>
            <p:spPr bwMode="gray">
              <a:xfrm>
                <a:off x="5858516" y="5404154"/>
                <a:ext cx="1331912" cy="270040"/>
              </a:xfrm>
              <a:prstGeom prst="rect">
                <a:avLst/>
              </a:prstGeom>
              <a:solidFill>
                <a:schemeClr val="bg1"/>
              </a:solidFill>
              <a:ln w="12700" algn="ctr">
                <a:solidFill>
                  <a:schemeClr val="tx1">
                    <a:lumMod val="75000"/>
                    <a:lumOff val="25000"/>
                  </a:schemeClr>
                </a:solidFill>
                <a:miter lim="800000"/>
                <a:headEnd/>
                <a:tailEnd/>
              </a:ln>
            </p:spPr>
            <p:txBody>
              <a:bodyPr lIns="54000" tIns="54000" rIns="54000" bIns="54000" anchor="ctr"/>
              <a:lstStyle/>
              <a:p>
                <a:pPr marL="269717" marR="0" lvl="0" indent="-269717" algn="l" defTabSz="718499"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solidFill>
                    <a:effectLst/>
                    <a:uLnTx/>
                    <a:uFillTx/>
                    <a:latin typeface="Aptos"/>
                    <a:ea typeface="Yu Gothic UI"/>
                    <a:cs typeface="+mn-cs"/>
                    <a:sym typeface="+mn-lt"/>
                  </a:rPr>
                  <a:t>ニーズリサーチ担当</a:t>
                </a:r>
                <a:endParaRPr kumimoji="1" lang="en-US" altLang="ja-JP" sz="1100" b="0" i="0" u="none" strike="noStrike" kern="1200" cap="none" spc="0" normalizeH="0" baseline="0" noProof="0">
                  <a:ln>
                    <a:noFill/>
                  </a:ln>
                  <a:solidFill>
                    <a:prstClr val="black"/>
                  </a:solidFill>
                  <a:effectLst/>
                  <a:uLnTx/>
                  <a:uFillTx/>
                  <a:latin typeface="Aptos"/>
                  <a:ea typeface="Yu Gothic UI"/>
                  <a:cs typeface="+mn-cs"/>
                  <a:sym typeface="+mn-lt"/>
                </a:endParaRPr>
              </a:p>
            </p:txBody>
          </p:sp>
          <p:sp>
            <p:nvSpPr>
              <p:cNvPr id="161" name="Text Box 10">
                <a:extLst>
                  <a:ext uri="{FF2B5EF4-FFF2-40B4-BE49-F238E27FC236}">
                    <a16:creationId xmlns:a16="http://schemas.microsoft.com/office/drawing/2014/main" id="{A288659E-D470-5E67-0618-081B0D033D91}"/>
                  </a:ext>
                </a:extLst>
              </p:cNvPr>
              <p:cNvSpPr txBox="1">
                <a:spLocks noChangeArrowheads="1"/>
              </p:cNvSpPr>
              <p:nvPr/>
            </p:nvSpPr>
            <p:spPr bwMode="gray">
              <a:xfrm>
                <a:off x="5858516" y="5226519"/>
                <a:ext cx="1331912" cy="178532"/>
              </a:xfrm>
              <a:prstGeom prst="rect">
                <a:avLst/>
              </a:prstGeom>
              <a:solidFill>
                <a:schemeClr val="tx1">
                  <a:lumMod val="75000"/>
                  <a:lumOff val="25000"/>
                </a:schemeClr>
              </a:solidFill>
              <a:ln w="12700" algn="ctr">
                <a:solidFill>
                  <a:schemeClr val="tx1">
                    <a:lumMod val="75000"/>
                    <a:lumOff val="25000"/>
                  </a:schemeClr>
                </a:solidFill>
                <a:miter lim="800000"/>
                <a:headEnd/>
                <a:tailEnd type="none" w="sm" len="med"/>
              </a:ln>
            </p:spPr>
            <p:txBody>
              <a:bodyPr lIns="54000" tIns="54000" rIns="54000" bIns="54000" anchor="ctr" anchorCtr="1"/>
              <a:lstStyle/>
              <a:p>
                <a:pPr marL="0" marR="0" lvl="0" indent="0" algn="l" defTabSz="717947"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schemeClr val="bg1"/>
                    </a:solidFill>
                    <a:effectLst/>
                    <a:uLnTx/>
                    <a:uFillTx/>
                    <a:latin typeface="Aptos"/>
                    <a:ea typeface="Yu Gothic UI"/>
                    <a:cs typeface="+mn-cs"/>
                    <a:sym typeface="+mn-lt"/>
                  </a:rPr>
                  <a:t>プロジェクトチーム</a:t>
                </a:r>
                <a:endParaRPr kumimoji="1" lang="en-US" altLang="ja-JP" sz="800" b="0" i="0" u="none" strike="noStrike" kern="1200" cap="none" spc="0" normalizeH="0" baseline="0" noProof="0">
                  <a:ln>
                    <a:noFill/>
                  </a:ln>
                  <a:solidFill>
                    <a:schemeClr val="bg1"/>
                  </a:solidFill>
                  <a:effectLst/>
                  <a:uLnTx/>
                  <a:uFillTx/>
                  <a:latin typeface="Aptos"/>
                  <a:ea typeface="Yu Gothic UI"/>
                  <a:cs typeface="+mn-cs"/>
                  <a:sym typeface="+mn-lt"/>
                </a:endParaRPr>
              </a:p>
            </p:txBody>
          </p:sp>
        </p:grpSp>
      </p:grpSp>
      <p:grpSp>
        <p:nvGrpSpPr>
          <p:cNvPr id="37" name="グループ化 36">
            <a:extLst>
              <a:ext uri="{FF2B5EF4-FFF2-40B4-BE49-F238E27FC236}">
                <a16:creationId xmlns:a16="http://schemas.microsoft.com/office/drawing/2014/main" id="{6359488C-97C1-C07D-528F-067496AB0C6A}"/>
              </a:ext>
            </a:extLst>
          </p:cNvPr>
          <p:cNvGrpSpPr/>
          <p:nvPr/>
        </p:nvGrpSpPr>
        <p:grpSpPr>
          <a:xfrm>
            <a:off x="7230179" y="5395916"/>
            <a:ext cx="1116000" cy="1020588"/>
            <a:chOff x="7005424" y="5445792"/>
            <a:chExt cx="1116000" cy="1020588"/>
          </a:xfrm>
        </p:grpSpPr>
        <p:grpSp>
          <p:nvGrpSpPr>
            <p:cNvPr id="136" name="グループ化 135">
              <a:extLst>
                <a:ext uri="{FF2B5EF4-FFF2-40B4-BE49-F238E27FC236}">
                  <a16:creationId xmlns:a16="http://schemas.microsoft.com/office/drawing/2014/main" id="{D76767B3-4B35-7BFF-EACF-D57A93CE0A5E}"/>
                </a:ext>
              </a:extLst>
            </p:cNvPr>
            <p:cNvGrpSpPr/>
            <p:nvPr/>
          </p:nvGrpSpPr>
          <p:grpSpPr bwMode="gray">
            <a:xfrm>
              <a:off x="7005424" y="5445792"/>
              <a:ext cx="1116000" cy="283460"/>
              <a:chOff x="8002600" y="4062353"/>
              <a:chExt cx="1331912" cy="447675"/>
            </a:xfrm>
          </p:grpSpPr>
          <p:sp>
            <p:nvSpPr>
              <p:cNvPr id="158" name="Rectangle 281">
                <a:extLst>
                  <a:ext uri="{FF2B5EF4-FFF2-40B4-BE49-F238E27FC236}">
                    <a16:creationId xmlns:a16="http://schemas.microsoft.com/office/drawing/2014/main" id="{6AD89363-A881-6AFA-6307-9E4625A2EE1A}"/>
                  </a:ext>
                </a:extLst>
              </p:cNvPr>
              <p:cNvSpPr>
                <a:spLocks noChangeArrowheads="1"/>
              </p:cNvSpPr>
              <p:nvPr/>
            </p:nvSpPr>
            <p:spPr bwMode="gray">
              <a:xfrm>
                <a:off x="8002600" y="4239988"/>
                <a:ext cx="1331912" cy="270040"/>
              </a:xfrm>
              <a:prstGeom prst="rect">
                <a:avLst/>
              </a:prstGeom>
              <a:solidFill>
                <a:schemeClr val="bg1"/>
              </a:solidFill>
              <a:ln w="12700" algn="ctr">
                <a:solidFill>
                  <a:schemeClr val="tx1">
                    <a:lumMod val="75000"/>
                    <a:lumOff val="25000"/>
                  </a:schemeClr>
                </a:solidFill>
                <a:miter lim="800000"/>
                <a:headEnd/>
                <a:tailEnd/>
              </a:ln>
            </p:spPr>
            <p:txBody>
              <a:bodyPr lIns="54000" tIns="54000" rIns="54000" bIns="54000" anchor="ctr"/>
              <a:lstStyle/>
              <a:p>
                <a:pPr marL="269717" marR="0" lvl="0" indent="-269717" algn="l" defTabSz="718499"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solidFill>
                    <a:effectLst/>
                    <a:uLnTx/>
                    <a:uFillTx/>
                    <a:latin typeface="Aptos"/>
                    <a:ea typeface="Yu Gothic UI"/>
                    <a:cs typeface="+mn-cs"/>
                    <a:sym typeface="+mn-lt"/>
                  </a:rPr>
                  <a:t>リーグ運営担当</a:t>
                </a:r>
                <a:endParaRPr kumimoji="1" lang="en-US" altLang="ja-JP" sz="1100" b="0" i="0" u="none" strike="noStrike" kern="1200" cap="none" spc="0" normalizeH="0" baseline="0" noProof="0">
                  <a:ln>
                    <a:noFill/>
                  </a:ln>
                  <a:solidFill>
                    <a:prstClr val="black"/>
                  </a:solidFill>
                  <a:effectLst/>
                  <a:uLnTx/>
                  <a:uFillTx/>
                  <a:latin typeface="Aptos"/>
                  <a:ea typeface="Yu Gothic UI"/>
                  <a:cs typeface="+mn-cs"/>
                  <a:sym typeface="+mn-lt"/>
                </a:endParaRPr>
              </a:p>
            </p:txBody>
          </p:sp>
          <p:sp>
            <p:nvSpPr>
              <p:cNvPr id="159" name="Text Box 10">
                <a:extLst>
                  <a:ext uri="{FF2B5EF4-FFF2-40B4-BE49-F238E27FC236}">
                    <a16:creationId xmlns:a16="http://schemas.microsoft.com/office/drawing/2014/main" id="{DE47BB04-9034-85A1-F0B9-2E66947AB1E3}"/>
                  </a:ext>
                </a:extLst>
              </p:cNvPr>
              <p:cNvSpPr txBox="1">
                <a:spLocks noChangeArrowheads="1"/>
              </p:cNvSpPr>
              <p:nvPr/>
            </p:nvSpPr>
            <p:spPr bwMode="gray">
              <a:xfrm>
                <a:off x="8002600" y="4062353"/>
                <a:ext cx="1331912" cy="178532"/>
              </a:xfrm>
              <a:prstGeom prst="rect">
                <a:avLst/>
              </a:prstGeom>
              <a:solidFill>
                <a:schemeClr val="tx1">
                  <a:lumMod val="75000"/>
                  <a:lumOff val="25000"/>
                </a:schemeClr>
              </a:solidFill>
              <a:ln w="12700" algn="ctr">
                <a:solidFill>
                  <a:schemeClr val="tx1">
                    <a:lumMod val="75000"/>
                    <a:lumOff val="25000"/>
                  </a:schemeClr>
                </a:solidFill>
                <a:miter lim="800000"/>
                <a:headEnd/>
                <a:tailEnd type="none" w="sm" len="med"/>
              </a:ln>
            </p:spPr>
            <p:txBody>
              <a:bodyPr lIns="54000" tIns="54000" rIns="54000" bIns="54000" anchor="ctr" anchorCtr="1"/>
              <a:lstStyle/>
              <a:p>
                <a:pPr marL="0" marR="0" lvl="0" indent="0" algn="l" defTabSz="717947"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schemeClr val="bg1"/>
                    </a:solidFill>
                    <a:effectLst/>
                    <a:uLnTx/>
                    <a:uFillTx/>
                    <a:latin typeface="Aptos"/>
                    <a:ea typeface="Yu Gothic UI"/>
                    <a:cs typeface="+mn-cs"/>
                    <a:sym typeface="+mn-lt"/>
                  </a:rPr>
                  <a:t>プロジェクトチーム</a:t>
                </a:r>
                <a:endParaRPr kumimoji="1" lang="en-US" altLang="ja-JP" sz="800" b="0" i="0" u="none" strike="noStrike" kern="1200" cap="none" spc="0" normalizeH="0" baseline="0" noProof="0">
                  <a:ln>
                    <a:noFill/>
                  </a:ln>
                  <a:solidFill>
                    <a:schemeClr val="bg1"/>
                  </a:solidFill>
                  <a:effectLst/>
                  <a:uLnTx/>
                  <a:uFillTx/>
                  <a:latin typeface="Aptos"/>
                  <a:ea typeface="Yu Gothic UI"/>
                  <a:cs typeface="+mn-cs"/>
                  <a:sym typeface="+mn-lt"/>
                </a:endParaRPr>
              </a:p>
            </p:txBody>
          </p:sp>
        </p:grpSp>
        <p:grpSp>
          <p:nvGrpSpPr>
            <p:cNvPr id="137" name="グループ化 136">
              <a:extLst>
                <a:ext uri="{FF2B5EF4-FFF2-40B4-BE49-F238E27FC236}">
                  <a16:creationId xmlns:a16="http://schemas.microsoft.com/office/drawing/2014/main" id="{0D723B1C-8FBF-A778-0885-758FD3871213}"/>
                </a:ext>
              </a:extLst>
            </p:cNvPr>
            <p:cNvGrpSpPr/>
            <p:nvPr/>
          </p:nvGrpSpPr>
          <p:grpSpPr bwMode="gray">
            <a:xfrm>
              <a:off x="7005424" y="5814356"/>
              <a:ext cx="1116000" cy="283460"/>
              <a:chOff x="8002600" y="4644436"/>
              <a:chExt cx="1331912" cy="447675"/>
            </a:xfrm>
          </p:grpSpPr>
          <p:sp>
            <p:nvSpPr>
              <p:cNvPr id="156" name="Rectangle 284">
                <a:extLst>
                  <a:ext uri="{FF2B5EF4-FFF2-40B4-BE49-F238E27FC236}">
                    <a16:creationId xmlns:a16="http://schemas.microsoft.com/office/drawing/2014/main" id="{57D62A34-1478-3958-7EE4-BFD7075F34EC}"/>
                  </a:ext>
                </a:extLst>
              </p:cNvPr>
              <p:cNvSpPr>
                <a:spLocks noChangeArrowheads="1"/>
              </p:cNvSpPr>
              <p:nvPr/>
            </p:nvSpPr>
            <p:spPr bwMode="gray">
              <a:xfrm>
                <a:off x="8002600" y="4822071"/>
                <a:ext cx="1331912" cy="270040"/>
              </a:xfrm>
              <a:prstGeom prst="rect">
                <a:avLst/>
              </a:prstGeom>
              <a:solidFill>
                <a:schemeClr val="bg1"/>
              </a:solidFill>
              <a:ln w="12700" algn="ctr">
                <a:solidFill>
                  <a:schemeClr val="tx1">
                    <a:lumMod val="75000"/>
                    <a:lumOff val="25000"/>
                  </a:schemeClr>
                </a:solidFill>
                <a:miter lim="800000"/>
                <a:headEnd/>
                <a:tailEnd/>
              </a:ln>
            </p:spPr>
            <p:txBody>
              <a:bodyPr lIns="54000" tIns="54000" rIns="54000" bIns="54000" anchor="ctr"/>
              <a:lstStyle/>
              <a:p>
                <a:pPr marL="269717" marR="0" lvl="0" indent="-269717" algn="l" defTabSz="718499"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solidFill>
                    <a:effectLst/>
                    <a:uLnTx/>
                    <a:uFillTx/>
                    <a:latin typeface="Aptos"/>
                    <a:ea typeface="Yu Gothic UI"/>
                    <a:cs typeface="+mn-cs"/>
                    <a:sym typeface="+mn-lt"/>
                  </a:rPr>
                  <a:t>ゲーム企画担当</a:t>
                </a:r>
                <a:endParaRPr kumimoji="1" lang="en-US" altLang="ja-JP" sz="1100" b="0" i="0" u="none" strike="noStrike" kern="1200" cap="none" spc="0" normalizeH="0" baseline="0" noProof="0">
                  <a:ln>
                    <a:noFill/>
                  </a:ln>
                  <a:solidFill>
                    <a:prstClr val="black"/>
                  </a:solidFill>
                  <a:effectLst/>
                  <a:uLnTx/>
                  <a:uFillTx/>
                  <a:latin typeface="Aptos"/>
                  <a:ea typeface="Yu Gothic UI"/>
                  <a:cs typeface="+mn-cs"/>
                  <a:sym typeface="+mn-lt"/>
                </a:endParaRPr>
              </a:p>
            </p:txBody>
          </p:sp>
          <p:sp>
            <p:nvSpPr>
              <p:cNvPr id="157" name="Text Box 10">
                <a:extLst>
                  <a:ext uri="{FF2B5EF4-FFF2-40B4-BE49-F238E27FC236}">
                    <a16:creationId xmlns:a16="http://schemas.microsoft.com/office/drawing/2014/main" id="{967D0EBE-07F4-EAFD-0874-96C5E78F5FAA}"/>
                  </a:ext>
                </a:extLst>
              </p:cNvPr>
              <p:cNvSpPr txBox="1">
                <a:spLocks noChangeArrowheads="1"/>
              </p:cNvSpPr>
              <p:nvPr/>
            </p:nvSpPr>
            <p:spPr bwMode="gray">
              <a:xfrm>
                <a:off x="8002600" y="4644436"/>
                <a:ext cx="1331912" cy="178532"/>
              </a:xfrm>
              <a:prstGeom prst="rect">
                <a:avLst/>
              </a:prstGeom>
              <a:solidFill>
                <a:schemeClr val="tx1">
                  <a:lumMod val="75000"/>
                  <a:lumOff val="25000"/>
                </a:schemeClr>
              </a:solidFill>
              <a:ln w="12700" algn="ctr">
                <a:solidFill>
                  <a:schemeClr val="tx1">
                    <a:lumMod val="75000"/>
                    <a:lumOff val="25000"/>
                  </a:schemeClr>
                </a:solidFill>
                <a:miter lim="800000"/>
                <a:headEnd/>
                <a:tailEnd type="none" w="sm" len="med"/>
              </a:ln>
            </p:spPr>
            <p:txBody>
              <a:bodyPr lIns="54000" tIns="54000" rIns="54000" bIns="54000" anchor="ctr" anchorCtr="1"/>
              <a:lstStyle/>
              <a:p>
                <a:pPr marL="0" marR="0" lvl="0" indent="0" algn="l" defTabSz="717947"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schemeClr val="bg1"/>
                    </a:solidFill>
                    <a:effectLst/>
                    <a:uLnTx/>
                    <a:uFillTx/>
                    <a:latin typeface="Aptos"/>
                    <a:ea typeface="Yu Gothic UI"/>
                    <a:cs typeface="+mn-cs"/>
                    <a:sym typeface="+mn-lt"/>
                  </a:rPr>
                  <a:t>プロジェクトチーム</a:t>
                </a:r>
                <a:endParaRPr kumimoji="1" lang="en-US" altLang="ja-JP" sz="800" b="0" i="0" u="none" strike="noStrike" kern="1200" cap="none" spc="0" normalizeH="0" baseline="0" noProof="0">
                  <a:ln>
                    <a:noFill/>
                  </a:ln>
                  <a:solidFill>
                    <a:schemeClr val="bg1"/>
                  </a:solidFill>
                  <a:effectLst/>
                  <a:uLnTx/>
                  <a:uFillTx/>
                  <a:latin typeface="Aptos"/>
                  <a:ea typeface="Yu Gothic UI"/>
                  <a:cs typeface="+mn-cs"/>
                  <a:sym typeface="+mn-lt"/>
                </a:endParaRPr>
              </a:p>
            </p:txBody>
          </p:sp>
        </p:grpSp>
        <p:grpSp>
          <p:nvGrpSpPr>
            <p:cNvPr id="138" name="グループ化 137">
              <a:extLst>
                <a:ext uri="{FF2B5EF4-FFF2-40B4-BE49-F238E27FC236}">
                  <a16:creationId xmlns:a16="http://schemas.microsoft.com/office/drawing/2014/main" id="{8FD1E449-BEDA-4FBB-B987-07EFD7233A8C}"/>
                </a:ext>
              </a:extLst>
            </p:cNvPr>
            <p:cNvGrpSpPr/>
            <p:nvPr/>
          </p:nvGrpSpPr>
          <p:grpSpPr bwMode="gray">
            <a:xfrm>
              <a:off x="7005424" y="6182920"/>
              <a:ext cx="1116000" cy="283460"/>
              <a:chOff x="8002600" y="5226519"/>
              <a:chExt cx="1331912" cy="447675"/>
            </a:xfrm>
          </p:grpSpPr>
          <p:sp>
            <p:nvSpPr>
              <p:cNvPr id="154" name="Rectangle 287">
                <a:extLst>
                  <a:ext uri="{FF2B5EF4-FFF2-40B4-BE49-F238E27FC236}">
                    <a16:creationId xmlns:a16="http://schemas.microsoft.com/office/drawing/2014/main" id="{16D24435-5A5B-B598-DEA9-02CDBFCE4B8C}"/>
                  </a:ext>
                </a:extLst>
              </p:cNvPr>
              <p:cNvSpPr>
                <a:spLocks noChangeArrowheads="1"/>
              </p:cNvSpPr>
              <p:nvPr/>
            </p:nvSpPr>
            <p:spPr bwMode="gray">
              <a:xfrm>
                <a:off x="8002600" y="5404154"/>
                <a:ext cx="1331912" cy="270040"/>
              </a:xfrm>
              <a:prstGeom prst="rect">
                <a:avLst/>
              </a:prstGeom>
              <a:solidFill>
                <a:schemeClr val="bg1"/>
              </a:solidFill>
              <a:ln w="12700" algn="ctr">
                <a:solidFill>
                  <a:schemeClr val="tx1">
                    <a:lumMod val="75000"/>
                    <a:lumOff val="25000"/>
                  </a:schemeClr>
                </a:solidFill>
                <a:miter lim="800000"/>
                <a:headEnd/>
                <a:tailEnd/>
              </a:ln>
            </p:spPr>
            <p:txBody>
              <a:bodyPr lIns="54000" tIns="54000" rIns="54000" bIns="54000" anchor="ctr"/>
              <a:lstStyle/>
              <a:p>
                <a:pPr marL="269717" marR="0" lvl="0" indent="-269717" algn="l" defTabSz="718499"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solidFill>
                    <a:effectLst/>
                    <a:uLnTx/>
                    <a:uFillTx/>
                    <a:latin typeface="Aptos"/>
                    <a:ea typeface="Yu Gothic UI"/>
                    <a:cs typeface="+mn-cs"/>
                    <a:sym typeface="+mn-lt"/>
                  </a:rPr>
                  <a:t>プロジェクト担当</a:t>
                </a:r>
                <a:endParaRPr kumimoji="1" lang="en-US" altLang="ja-JP" sz="1100" b="0" i="0" u="none" strike="noStrike" kern="1200" cap="none" spc="0" normalizeH="0" baseline="0" noProof="0">
                  <a:ln>
                    <a:noFill/>
                  </a:ln>
                  <a:solidFill>
                    <a:prstClr val="black"/>
                  </a:solidFill>
                  <a:effectLst/>
                  <a:uLnTx/>
                  <a:uFillTx/>
                  <a:latin typeface="Aptos"/>
                  <a:ea typeface="Yu Gothic UI"/>
                  <a:cs typeface="+mn-cs"/>
                  <a:sym typeface="+mn-lt"/>
                </a:endParaRPr>
              </a:p>
            </p:txBody>
          </p:sp>
          <p:sp>
            <p:nvSpPr>
              <p:cNvPr id="155" name="Text Box 10">
                <a:extLst>
                  <a:ext uri="{FF2B5EF4-FFF2-40B4-BE49-F238E27FC236}">
                    <a16:creationId xmlns:a16="http://schemas.microsoft.com/office/drawing/2014/main" id="{D854A6C8-262D-79C9-7609-24F87DC99E09}"/>
                  </a:ext>
                </a:extLst>
              </p:cNvPr>
              <p:cNvSpPr txBox="1">
                <a:spLocks noChangeArrowheads="1"/>
              </p:cNvSpPr>
              <p:nvPr/>
            </p:nvSpPr>
            <p:spPr bwMode="gray">
              <a:xfrm>
                <a:off x="8002600" y="5226519"/>
                <a:ext cx="1331912" cy="178532"/>
              </a:xfrm>
              <a:prstGeom prst="rect">
                <a:avLst/>
              </a:prstGeom>
              <a:solidFill>
                <a:schemeClr val="tx1">
                  <a:lumMod val="75000"/>
                  <a:lumOff val="25000"/>
                </a:schemeClr>
              </a:solidFill>
              <a:ln w="12700" algn="ctr">
                <a:solidFill>
                  <a:schemeClr val="tx1">
                    <a:lumMod val="75000"/>
                    <a:lumOff val="25000"/>
                  </a:schemeClr>
                </a:solidFill>
                <a:miter lim="800000"/>
                <a:headEnd/>
                <a:tailEnd type="none" w="sm" len="med"/>
              </a:ln>
            </p:spPr>
            <p:txBody>
              <a:bodyPr lIns="54000" tIns="54000" rIns="54000" bIns="54000" anchor="ctr" anchorCtr="1"/>
              <a:lstStyle/>
              <a:p>
                <a:pPr marL="0" marR="0" lvl="0" indent="0" algn="l" defTabSz="717947"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schemeClr val="bg1"/>
                    </a:solidFill>
                    <a:effectLst/>
                    <a:uLnTx/>
                    <a:uFillTx/>
                    <a:latin typeface="Aptos"/>
                    <a:ea typeface="Yu Gothic UI"/>
                    <a:cs typeface="+mn-cs"/>
                    <a:sym typeface="+mn-lt"/>
                  </a:rPr>
                  <a:t>プロジェクトチーム</a:t>
                </a:r>
                <a:endParaRPr kumimoji="1" lang="en-US" altLang="ja-JP" sz="800" b="0" i="0" u="none" strike="noStrike" kern="1200" cap="none" spc="0" normalizeH="0" baseline="0" noProof="0">
                  <a:ln>
                    <a:noFill/>
                  </a:ln>
                  <a:solidFill>
                    <a:schemeClr val="bg1"/>
                  </a:solidFill>
                  <a:effectLst/>
                  <a:uLnTx/>
                  <a:uFillTx/>
                  <a:latin typeface="Aptos"/>
                  <a:ea typeface="Yu Gothic UI"/>
                  <a:cs typeface="+mn-cs"/>
                  <a:sym typeface="+mn-lt"/>
                </a:endParaRPr>
              </a:p>
            </p:txBody>
          </p:sp>
        </p:grpSp>
      </p:grpSp>
      <p:grpSp>
        <p:nvGrpSpPr>
          <p:cNvPr id="34" name="グループ化 33">
            <a:extLst>
              <a:ext uri="{FF2B5EF4-FFF2-40B4-BE49-F238E27FC236}">
                <a16:creationId xmlns:a16="http://schemas.microsoft.com/office/drawing/2014/main" id="{31FB5B9B-2029-1DE8-FBE0-20A6EC95524C}"/>
              </a:ext>
            </a:extLst>
          </p:cNvPr>
          <p:cNvGrpSpPr/>
          <p:nvPr/>
        </p:nvGrpSpPr>
        <p:grpSpPr>
          <a:xfrm>
            <a:off x="1078700" y="5395916"/>
            <a:ext cx="1116000" cy="1020588"/>
            <a:chOff x="857265" y="5445792"/>
            <a:chExt cx="1116000" cy="1020588"/>
          </a:xfrm>
        </p:grpSpPr>
        <p:grpSp>
          <p:nvGrpSpPr>
            <p:cNvPr id="125" name="グループ化 124">
              <a:extLst>
                <a:ext uri="{FF2B5EF4-FFF2-40B4-BE49-F238E27FC236}">
                  <a16:creationId xmlns:a16="http://schemas.microsoft.com/office/drawing/2014/main" id="{BF15CE4A-FC3D-019B-131F-3681ED9BAAC3}"/>
                </a:ext>
              </a:extLst>
            </p:cNvPr>
            <p:cNvGrpSpPr/>
            <p:nvPr/>
          </p:nvGrpSpPr>
          <p:grpSpPr bwMode="gray">
            <a:xfrm>
              <a:off x="857265" y="5814355"/>
              <a:ext cx="1116000" cy="283461"/>
              <a:chOff x="1570348" y="4644435"/>
              <a:chExt cx="1331912" cy="447676"/>
            </a:xfrm>
          </p:grpSpPr>
          <p:sp>
            <p:nvSpPr>
              <p:cNvPr id="180" name="Rectangle 151">
                <a:extLst>
                  <a:ext uri="{FF2B5EF4-FFF2-40B4-BE49-F238E27FC236}">
                    <a16:creationId xmlns:a16="http://schemas.microsoft.com/office/drawing/2014/main" id="{F4B35B1D-ACF6-0869-E585-53E4E020183A}"/>
                  </a:ext>
                </a:extLst>
              </p:cNvPr>
              <p:cNvSpPr>
                <a:spLocks noChangeArrowheads="1"/>
              </p:cNvSpPr>
              <p:nvPr/>
            </p:nvSpPr>
            <p:spPr bwMode="gray">
              <a:xfrm>
                <a:off x="1570348" y="4822071"/>
                <a:ext cx="1331912" cy="270040"/>
              </a:xfrm>
              <a:prstGeom prst="rect">
                <a:avLst/>
              </a:prstGeom>
              <a:solidFill>
                <a:schemeClr val="bg1"/>
              </a:solidFill>
              <a:ln w="12700" algn="ctr">
                <a:solidFill>
                  <a:schemeClr val="tx1">
                    <a:lumMod val="75000"/>
                    <a:lumOff val="25000"/>
                  </a:schemeClr>
                </a:solidFill>
                <a:miter lim="800000"/>
                <a:headEnd/>
                <a:tailEnd/>
              </a:ln>
            </p:spPr>
            <p:txBody>
              <a:bodyPr lIns="54000" tIns="54000" rIns="54000" bIns="54000" anchor="ctr"/>
              <a:lstStyle/>
              <a:p>
                <a:pPr marL="269717" marR="0" lvl="0" indent="-269717" algn="l" defTabSz="718499"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solidFill>
                    <a:effectLst/>
                    <a:uLnTx/>
                    <a:uFillTx/>
                    <a:latin typeface="Aptos"/>
                    <a:ea typeface="Yu Gothic UI"/>
                    <a:cs typeface="+mn-cs"/>
                    <a:sym typeface="+mn-lt"/>
                  </a:rPr>
                  <a:t>商品拡販担当</a:t>
                </a:r>
                <a:endParaRPr kumimoji="1" lang="en-US" sz="1100" b="0" i="0" u="none" strike="noStrike" kern="1200" cap="none" spc="0" normalizeH="0" baseline="0" noProof="0">
                  <a:ln>
                    <a:noFill/>
                  </a:ln>
                  <a:solidFill>
                    <a:prstClr val="black"/>
                  </a:solidFill>
                  <a:effectLst/>
                  <a:uLnTx/>
                  <a:uFillTx/>
                  <a:latin typeface="Aptos"/>
                  <a:ea typeface="Yu Gothic UI"/>
                  <a:cs typeface="+mn-cs"/>
                  <a:sym typeface="+mn-lt"/>
                </a:endParaRPr>
              </a:p>
            </p:txBody>
          </p:sp>
          <p:sp>
            <p:nvSpPr>
              <p:cNvPr id="181" name="Text Box 10">
                <a:extLst>
                  <a:ext uri="{FF2B5EF4-FFF2-40B4-BE49-F238E27FC236}">
                    <a16:creationId xmlns:a16="http://schemas.microsoft.com/office/drawing/2014/main" id="{00EE1D44-CE01-6249-471A-F18C7F3F6C57}"/>
                  </a:ext>
                </a:extLst>
              </p:cNvPr>
              <p:cNvSpPr txBox="1">
                <a:spLocks noChangeArrowheads="1"/>
              </p:cNvSpPr>
              <p:nvPr/>
            </p:nvSpPr>
            <p:spPr bwMode="gray">
              <a:xfrm>
                <a:off x="1570348" y="4644435"/>
                <a:ext cx="1331912" cy="178532"/>
              </a:xfrm>
              <a:prstGeom prst="rect">
                <a:avLst/>
              </a:prstGeom>
              <a:solidFill>
                <a:schemeClr val="tx1">
                  <a:lumMod val="75000"/>
                  <a:lumOff val="25000"/>
                </a:schemeClr>
              </a:solidFill>
              <a:ln w="12700" algn="ctr">
                <a:solidFill>
                  <a:schemeClr val="tx1">
                    <a:lumMod val="75000"/>
                    <a:lumOff val="25000"/>
                  </a:schemeClr>
                </a:solidFill>
                <a:miter lim="800000"/>
                <a:headEnd/>
                <a:tailEnd type="none" w="sm" len="med"/>
              </a:ln>
            </p:spPr>
            <p:txBody>
              <a:bodyPr lIns="54000" tIns="54000" rIns="54000" bIns="54000" anchor="ctr" anchorCtr="1"/>
              <a:lstStyle/>
              <a:p>
                <a:pPr marL="0" marR="0" lvl="0" indent="0" algn="l" defTabSz="717947"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a:ln>
                      <a:noFill/>
                    </a:ln>
                    <a:solidFill>
                      <a:schemeClr val="bg1"/>
                    </a:solidFill>
                    <a:effectLst/>
                    <a:uLnTx/>
                    <a:uFillTx/>
                    <a:latin typeface="Aptos"/>
                    <a:ea typeface="Yu Gothic UI"/>
                    <a:cs typeface="+mn-cs"/>
                    <a:sym typeface="+mn-lt"/>
                  </a:rPr>
                  <a:t>プロジェクトチーム</a:t>
                </a:r>
                <a:endParaRPr kumimoji="1" lang="en-US" altLang="ja-JP" sz="800" b="1" i="0" u="none" strike="noStrike" kern="1200" cap="none" spc="0" normalizeH="0" baseline="0" noProof="0">
                  <a:ln>
                    <a:noFill/>
                  </a:ln>
                  <a:solidFill>
                    <a:schemeClr val="bg1"/>
                  </a:solidFill>
                  <a:effectLst/>
                  <a:uLnTx/>
                  <a:uFillTx/>
                  <a:latin typeface="Aptos"/>
                  <a:ea typeface="Yu Gothic UI"/>
                  <a:cs typeface="+mn-cs"/>
                  <a:sym typeface="+mn-lt"/>
                </a:endParaRPr>
              </a:p>
            </p:txBody>
          </p:sp>
        </p:grpSp>
        <p:grpSp>
          <p:nvGrpSpPr>
            <p:cNvPr id="126" name="グループ化 125">
              <a:extLst>
                <a:ext uri="{FF2B5EF4-FFF2-40B4-BE49-F238E27FC236}">
                  <a16:creationId xmlns:a16="http://schemas.microsoft.com/office/drawing/2014/main" id="{22146821-6607-A79B-301C-E22A649F2CF4}"/>
                </a:ext>
              </a:extLst>
            </p:cNvPr>
            <p:cNvGrpSpPr/>
            <p:nvPr/>
          </p:nvGrpSpPr>
          <p:grpSpPr bwMode="gray">
            <a:xfrm>
              <a:off x="857265" y="6182920"/>
              <a:ext cx="1116000" cy="283460"/>
              <a:chOff x="1570348" y="5226519"/>
              <a:chExt cx="1331912" cy="447675"/>
            </a:xfrm>
          </p:grpSpPr>
          <p:sp>
            <p:nvSpPr>
              <p:cNvPr id="178" name="Rectangle 154">
                <a:extLst>
                  <a:ext uri="{FF2B5EF4-FFF2-40B4-BE49-F238E27FC236}">
                    <a16:creationId xmlns:a16="http://schemas.microsoft.com/office/drawing/2014/main" id="{CFA240AE-A1DD-3E2F-945F-E9AA90484E75}"/>
                  </a:ext>
                </a:extLst>
              </p:cNvPr>
              <p:cNvSpPr>
                <a:spLocks noChangeArrowheads="1"/>
              </p:cNvSpPr>
              <p:nvPr/>
            </p:nvSpPr>
            <p:spPr bwMode="gray">
              <a:xfrm>
                <a:off x="1570348" y="5404154"/>
                <a:ext cx="1331912" cy="270040"/>
              </a:xfrm>
              <a:prstGeom prst="rect">
                <a:avLst/>
              </a:prstGeom>
              <a:solidFill>
                <a:schemeClr val="bg1"/>
              </a:solidFill>
              <a:ln w="12700" algn="ctr">
                <a:solidFill>
                  <a:schemeClr val="tx1">
                    <a:lumMod val="75000"/>
                    <a:lumOff val="25000"/>
                  </a:schemeClr>
                </a:solidFill>
                <a:miter lim="800000"/>
                <a:headEnd/>
                <a:tailEnd/>
              </a:ln>
            </p:spPr>
            <p:txBody>
              <a:bodyPr lIns="54000" tIns="54000" rIns="54000" bIns="54000" anchor="ctr"/>
              <a:lstStyle/>
              <a:p>
                <a:pPr marL="269717" marR="0" lvl="0" indent="-269717" algn="l" defTabSz="718499"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solidFill>
                    <a:effectLst/>
                    <a:uLnTx/>
                    <a:uFillTx/>
                    <a:latin typeface="Aptos"/>
                    <a:ea typeface="Yu Gothic UI"/>
                    <a:cs typeface="+mn-cs"/>
                    <a:sym typeface="+mn-lt"/>
                  </a:rPr>
                  <a:t>演出担当</a:t>
                </a:r>
                <a:endParaRPr kumimoji="1" lang="en-US" sz="1100" b="0" i="0" u="none" strike="noStrike" kern="1200" cap="none" spc="0" normalizeH="0" baseline="0" noProof="0">
                  <a:ln>
                    <a:noFill/>
                  </a:ln>
                  <a:solidFill>
                    <a:prstClr val="black"/>
                  </a:solidFill>
                  <a:effectLst/>
                  <a:uLnTx/>
                  <a:uFillTx/>
                  <a:latin typeface="Aptos"/>
                  <a:ea typeface="Yu Gothic UI"/>
                  <a:cs typeface="+mn-cs"/>
                  <a:sym typeface="+mn-lt"/>
                </a:endParaRPr>
              </a:p>
            </p:txBody>
          </p:sp>
          <p:sp>
            <p:nvSpPr>
              <p:cNvPr id="179" name="Text Box 10">
                <a:extLst>
                  <a:ext uri="{FF2B5EF4-FFF2-40B4-BE49-F238E27FC236}">
                    <a16:creationId xmlns:a16="http://schemas.microsoft.com/office/drawing/2014/main" id="{23582488-5F97-DD51-CDBA-75C8781CF6DC}"/>
                  </a:ext>
                </a:extLst>
              </p:cNvPr>
              <p:cNvSpPr txBox="1">
                <a:spLocks noChangeArrowheads="1"/>
              </p:cNvSpPr>
              <p:nvPr/>
            </p:nvSpPr>
            <p:spPr bwMode="gray">
              <a:xfrm>
                <a:off x="1570348" y="5226519"/>
                <a:ext cx="1331912" cy="178532"/>
              </a:xfrm>
              <a:prstGeom prst="rect">
                <a:avLst/>
              </a:prstGeom>
              <a:solidFill>
                <a:schemeClr val="tx1">
                  <a:lumMod val="75000"/>
                  <a:lumOff val="25000"/>
                </a:schemeClr>
              </a:solidFill>
              <a:ln w="12700" algn="ctr">
                <a:solidFill>
                  <a:schemeClr val="tx1">
                    <a:lumMod val="75000"/>
                    <a:lumOff val="25000"/>
                  </a:schemeClr>
                </a:solidFill>
                <a:miter lim="800000"/>
                <a:headEnd/>
                <a:tailEnd type="none" w="sm" len="med"/>
              </a:ln>
            </p:spPr>
            <p:txBody>
              <a:bodyPr lIns="54000" tIns="54000" rIns="54000" bIns="54000" anchor="ctr" anchorCtr="1"/>
              <a:lstStyle/>
              <a:p>
                <a:pPr marL="0" marR="0" lvl="0" indent="0" algn="l" defTabSz="717947"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a:ln>
                      <a:noFill/>
                    </a:ln>
                    <a:solidFill>
                      <a:schemeClr val="bg1"/>
                    </a:solidFill>
                    <a:effectLst/>
                    <a:uLnTx/>
                    <a:uFillTx/>
                    <a:latin typeface="Aptos"/>
                    <a:ea typeface="Yu Gothic UI"/>
                    <a:cs typeface="+mn-cs"/>
                    <a:sym typeface="+mn-lt"/>
                  </a:rPr>
                  <a:t>プロジェクトチーム</a:t>
                </a:r>
                <a:endParaRPr kumimoji="1" lang="en-US" altLang="ja-JP" sz="800" b="1" i="0" u="none" strike="noStrike" kern="1200" cap="none" spc="0" normalizeH="0" baseline="0" noProof="0">
                  <a:ln>
                    <a:noFill/>
                  </a:ln>
                  <a:solidFill>
                    <a:schemeClr val="bg1"/>
                  </a:solidFill>
                  <a:effectLst/>
                  <a:uLnTx/>
                  <a:uFillTx/>
                  <a:latin typeface="Aptos"/>
                  <a:ea typeface="Yu Gothic UI"/>
                  <a:cs typeface="+mn-cs"/>
                  <a:sym typeface="+mn-lt"/>
                </a:endParaRPr>
              </a:p>
            </p:txBody>
          </p:sp>
        </p:grpSp>
        <p:grpSp>
          <p:nvGrpSpPr>
            <p:cNvPr id="139" name="グループ化 138">
              <a:extLst>
                <a:ext uri="{FF2B5EF4-FFF2-40B4-BE49-F238E27FC236}">
                  <a16:creationId xmlns:a16="http://schemas.microsoft.com/office/drawing/2014/main" id="{3B65BE1D-0930-6391-8D1A-9DCB9CEA9597}"/>
                </a:ext>
              </a:extLst>
            </p:cNvPr>
            <p:cNvGrpSpPr/>
            <p:nvPr/>
          </p:nvGrpSpPr>
          <p:grpSpPr bwMode="gray">
            <a:xfrm>
              <a:off x="857265" y="5445792"/>
              <a:ext cx="1116000" cy="283460"/>
              <a:chOff x="1570348" y="4062353"/>
              <a:chExt cx="1331912" cy="447675"/>
            </a:xfrm>
          </p:grpSpPr>
          <p:sp>
            <p:nvSpPr>
              <p:cNvPr id="152" name="Rectangle 148">
                <a:extLst>
                  <a:ext uri="{FF2B5EF4-FFF2-40B4-BE49-F238E27FC236}">
                    <a16:creationId xmlns:a16="http://schemas.microsoft.com/office/drawing/2014/main" id="{9C4A4118-3078-199A-FEF7-362CA19036E3}"/>
                  </a:ext>
                </a:extLst>
              </p:cNvPr>
              <p:cNvSpPr>
                <a:spLocks noChangeArrowheads="1"/>
              </p:cNvSpPr>
              <p:nvPr/>
            </p:nvSpPr>
            <p:spPr bwMode="gray">
              <a:xfrm>
                <a:off x="1570348" y="4239988"/>
                <a:ext cx="1331912" cy="270040"/>
              </a:xfrm>
              <a:prstGeom prst="rect">
                <a:avLst/>
              </a:prstGeom>
              <a:solidFill>
                <a:schemeClr val="bg1"/>
              </a:solidFill>
              <a:ln w="12700" algn="ctr">
                <a:solidFill>
                  <a:schemeClr val="tx1">
                    <a:lumMod val="75000"/>
                    <a:lumOff val="25000"/>
                  </a:schemeClr>
                </a:solidFill>
                <a:miter lim="800000"/>
                <a:headEnd/>
                <a:tailEnd/>
              </a:ln>
            </p:spPr>
            <p:txBody>
              <a:bodyPr lIns="54000" tIns="54000" rIns="54000" bIns="54000" anchor="ctr"/>
              <a:lstStyle/>
              <a:p>
                <a:pPr marL="269717" marR="0" lvl="0" indent="-269717" algn="l" defTabSz="718499"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solidFill>
                    <a:effectLst/>
                    <a:uLnTx/>
                    <a:uFillTx/>
                    <a:latin typeface="Aptos"/>
                    <a:ea typeface="Yu Gothic UI"/>
                    <a:cs typeface="+mn-cs"/>
                    <a:sym typeface="+mn-lt"/>
                  </a:rPr>
                  <a:t>スポーツ担当</a:t>
                </a:r>
                <a:endParaRPr kumimoji="1" lang="en-US" sz="1100" b="0" i="0" u="none" strike="noStrike" kern="1200" cap="none" spc="0" normalizeH="0" baseline="0" noProof="0">
                  <a:ln>
                    <a:noFill/>
                  </a:ln>
                  <a:solidFill>
                    <a:prstClr val="black"/>
                  </a:solidFill>
                  <a:effectLst/>
                  <a:uLnTx/>
                  <a:uFillTx/>
                  <a:latin typeface="Aptos"/>
                  <a:ea typeface="Yu Gothic UI"/>
                  <a:cs typeface="+mn-cs"/>
                  <a:sym typeface="+mn-lt"/>
                </a:endParaRPr>
              </a:p>
            </p:txBody>
          </p:sp>
          <p:sp>
            <p:nvSpPr>
              <p:cNvPr id="153" name="Text Box 10">
                <a:extLst>
                  <a:ext uri="{FF2B5EF4-FFF2-40B4-BE49-F238E27FC236}">
                    <a16:creationId xmlns:a16="http://schemas.microsoft.com/office/drawing/2014/main" id="{0FC457B2-D04E-ABC8-353B-E6651CBD438A}"/>
                  </a:ext>
                </a:extLst>
              </p:cNvPr>
              <p:cNvSpPr txBox="1">
                <a:spLocks noChangeArrowheads="1"/>
              </p:cNvSpPr>
              <p:nvPr/>
            </p:nvSpPr>
            <p:spPr bwMode="gray">
              <a:xfrm>
                <a:off x="1570348" y="4062353"/>
                <a:ext cx="1331912" cy="178532"/>
              </a:xfrm>
              <a:prstGeom prst="rect">
                <a:avLst/>
              </a:prstGeom>
              <a:solidFill>
                <a:schemeClr val="tx1">
                  <a:lumMod val="75000"/>
                  <a:lumOff val="25000"/>
                </a:schemeClr>
              </a:solidFill>
              <a:ln w="12700" algn="ctr">
                <a:solidFill>
                  <a:schemeClr val="tx1">
                    <a:lumMod val="75000"/>
                    <a:lumOff val="25000"/>
                  </a:schemeClr>
                </a:solidFill>
                <a:miter lim="800000"/>
                <a:headEnd/>
                <a:tailEnd type="none" w="sm" len="med"/>
              </a:ln>
            </p:spPr>
            <p:txBody>
              <a:bodyPr lIns="54000" tIns="54000" rIns="54000" bIns="54000" anchor="ctr" anchorCtr="1"/>
              <a:lstStyle>
                <a:defPPr>
                  <a:defRPr lang="ja-JP"/>
                </a:defPPr>
                <a:lvl1pPr defTabSz="717947">
                  <a:defRPr sz="900">
                    <a:solidFill>
                      <a:sysClr val="windowText" lastClr="000000"/>
                    </a:solidFill>
                  </a:defRPr>
                </a:lvl1pPr>
              </a:lstStyle>
              <a:p>
                <a:pPr marL="0" marR="0" lvl="0" indent="0" algn="l" defTabSz="717947"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a:ln>
                      <a:noFill/>
                    </a:ln>
                    <a:solidFill>
                      <a:schemeClr val="bg1"/>
                    </a:solidFill>
                    <a:effectLst/>
                    <a:uLnTx/>
                    <a:uFillTx/>
                    <a:latin typeface="Aptos"/>
                    <a:ea typeface="Yu Gothic UI"/>
                    <a:cs typeface="+mn-cs"/>
                    <a:sym typeface="+mn-lt"/>
                  </a:rPr>
                  <a:t>プロジェクトチーム</a:t>
                </a:r>
                <a:endParaRPr kumimoji="1" lang="en-US" sz="800" b="1" i="0" u="none" strike="noStrike" kern="1200" cap="none" spc="0" normalizeH="0" baseline="0" noProof="0">
                  <a:ln>
                    <a:noFill/>
                  </a:ln>
                  <a:solidFill>
                    <a:schemeClr val="bg1"/>
                  </a:solidFill>
                  <a:effectLst/>
                  <a:uLnTx/>
                  <a:uFillTx/>
                  <a:latin typeface="Aptos"/>
                  <a:ea typeface="Yu Gothic UI"/>
                  <a:cs typeface="+mn-cs"/>
                  <a:sym typeface="+mn-lt"/>
                </a:endParaRPr>
              </a:p>
            </p:txBody>
          </p:sp>
        </p:grpSp>
      </p:grpSp>
      <p:sp>
        <p:nvSpPr>
          <p:cNvPr id="150" name="Rectangle 96">
            <a:extLst>
              <a:ext uri="{FF2B5EF4-FFF2-40B4-BE49-F238E27FC236}">
                <a16:creationId xmlns:a16="http://schemas.microsoft.com/office/drawing/2014/main" id="{49649819-DF44-E23B-6858-6A7D4BBF8996}"/>
              </a:ext>
            </a:extLst>
          </p:cNvPr>
          <p:cNvSpPr>
            <a:spLocks noChangeArrowheads="1"/>
          </p:cNvSpPr>
          <p:nvPr/>
        </p:nvSpPr>
        <p:spPr bwMode="gray">
          <a:xfrm>
            <a:off x="789601" y="3977057"/>
            <a:ext cx="1405099" cy="1332000"/>
          </a:xfrm>
          <a:prstGeom prst="rect">
            <a:avLst/>
          </a:prstGeom>
          <a:solidFill>
            <a:schemeClr val="bg1"/>
          </a:solidFill>
          <a:ln w="12700" algn="ctr">
            <a:solidFill>
              <a:srgbClr val="75787B"/>
            </a:solidFill>
            <a:miter lim="800000"/>
            <a:headEnd/>
            <a:tailEnd/>
          </a:ln>
        </p:spPr>
        <p:txBody>
          <a:bodyPr lIns="54000" tIns="54000" rIns="54000" bIns="54000" anchor="ctr"/>
          <a:lstStyle/>
          <a:p>
            <a:pPr marL="269717" marR="0" lvl="0" indent="-269717" algn="l" defTabSz="718499" rtl="0" eaLnBrk="1" fontAlgn="auto" latinLnBrk="0" hangingPunct="1">
              <a:lnSpc>
                <a:spcPct val="100000"/>
              </a:lnSpc>
              <a:spcBef>
                <a:spcPts val="0"/>
              </a:spcBef>
              <a:spcAft>
                <a:spcPts val="0"/>
              </a:spcAft>
              <a:buClrTx/>
              <a:buSzTx/>
              <a:buFontTx/>
              <a:buNone/>
              <a:tabLst/>
              <a:defRPr/>
            </a:pPr>
            <a:endParaRPr kumimoji="1" lang="en-US" sz="1200" b="0" i="0" u="none" strike="noStrike" kern="1200" cap="none" spc="0" normalizeH="0" baseline="0" noProof="0">
              <a:ln>
                <a:noFill/>
              </a:ln>
              <a:solidFill>
                <a:prstClr val="black"/>
              </a:solidFill>
              <a:effectLst/>
              <a:uLnTx/>
              <a:uFillTx/>
              <a:latin typeface="Aptos"/>
              <a:ea typeface="Yu Gothic UI"/>
              <a:cs typeface="+mn-cs"/>
              <a:sym typeface="+mn-lt"/>
            </a:endParaRPr>
          </a:p>
        </p:txBody>
      </p:sp>
      <p:sp>
        <p:nvSpPr>
          <p:cNvPr id="151" name="Text Box 10">
            <a:extLst>
              <a:ext uri="{FF2B5EF4-FFF2-40B4-BE49-F238E27FC236}">
                <a16:creationId xmlns:a16="http://schemas.microsoft.com/office/drawing/2014/main" id="{86FCDE8F-3BDE-6131-DACA-F06C1ED766AA}"/>
              </a:ext>
            </a:extLst>
          </p:cNvPr>
          <p:cNvSpPr txBox="1">
            <a:spLocks noChangeArrowheads="1"/>
          </p:cNvSpPr>
          <p:nvPr/>
        </p:nvSpPr>
        <p:spPr bwMode="gray">
          <a:xfrm>
            <a:off x="789601" y="3773736"/>
            <a:ext cx="1405099" cy="216000"/>
          </a:xfrm>
          <a:prstGeom prst="rect">
            <a:avLst/>
          </a:prstGeom>
          <a:solidFill>
            <a:schemeClr val="tx1">
              <a:lumMod val="75000"/>
              <a:lumOff val="25000"/>
            </a:schemeClr>
          </a:solidFill>
          <a:ln w="12700" algn="ctr">
            <a:solidFill>
              <a:schemeClr val="tx1">
                <a:lumMod val="75000"/>
                <a:lumOff val="25000"/>
              </a:schemeClr>
            </a:solidFill>
            <a:miter lim="800000"/>
            <a:headEnd/>
            <a:tailEnd type="none" w="sm" len="med"/>
          </a:ln>
        </p:spPr>
        <p:txBody>
          <a:bodyPr lIns="54000" tIns="54000" rIns="54000" bIns="54000" anchor="ctr" anchorCtr="1"/>
          <a:lstStyle/>
          <a:p>
            <a:pPr marL="0" marR="0" lvl="0" indent="0" algn="l" defTabSz="717947"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a:ln>
                  <a:noFill/>
                </a:ln>
                <a:solidFill>
                  <a:prstClr val="white"/>
                </a:solidFill>
                <a:effectLst/>
                <a:uLnTx/>
                <a:uFillTx/>
                <a:latin typeface="+mn-ea"/>
                <a:cs typeface="+mn-cs"/>
                <a:sym typeface="+mn-lt"/>
              </a:rPr>
              <a:t>イベント企画・運営会社</a:t>
            </a:r>
            <a:endParaRPr kumimoji="1" lang="en-US" sz="1050" b="1" i="0" u="none" strike="noStrike" kern="1200" cap="none" spc="0" normalizeH="0" baseline="0" noProof="0">
              <a:ln>
                <a:noFill/>
              </a:ln>
              <a:solidFill>
                <a:prstClr val="white"/>
              </a:solidFill>
              <a:effectLst/>
              <a:uLnTx/>
              <a:uFillTx/>
              <a:latin typeface="+mn-ea"/>
              <a:cs typeface="+mn-cs"/>
              <a:sym typeface="+mn-lt"/>
            </a:endParaRPr>
          </a:p>
        </p:txBody>
      </p:sp>
      <p:sp>
        <p:nvSpPr>
          <p:cNvPr id="148" name="Rectangle 99">
            <a:extLst>
              <a:ext uri="{FF2B5EF4-FFF2-40B4-BE49-F238E27FC236}">
                <a16:creationId xmlns:a16="http://schemas.microsoft.com/office/drawing/2014/main" id="{A65DFB9B-58E0-D9AE-45D4-FA28342AD822}"/>
              </a:ext>
            </a:extLst>
          </p:cNvPr>
          <p:cNvSpPr>
            <a:spLocks noChangeArrowheads="1"/>
          </p:cNvSpPr>
          <p:nvPr/>
        </p:nvSpPr>
        <p:spPr bwMode="gray">
          <a:xfrm>
            <a:off x="4889575" y="3977057"/>
            <a:ext cx="1406615" cy="1332000"/>
          </a:xfrm>
          <a:prstGeom prst="rect">
            <a:avLst/>
          </a:prstGeom>
          <a:solidFill>
            <a:schemeClr val="bg1"/>
          </a:solidFill>
          <a:ln w="12700" algn="ctr">
            <a:solidFill>
              <a:srgbClr val="75787B"/>
            </a:solidFill>
            <a:miter lim="800000"/>
            <a:headEnd/>
            <a:tailEnd/>
          </a:ln>
        </p:spPr>
        <p:txBody>
          <a:bodyPr lIns="54000" tIns="54000" rIns="54000" bIns="54000" anchor="ctr"/>
          <a:lstStyle/>
          <a:p>
            <a:pPr marL="269717" marR="0" lvl="0" indent="-269717" algn="l" defTabSz="718499" rtl="0" eaLnBrk="1" fontAlgn="auto" latinLnBrk="0" hangingPunct="1">
              <a:lnSpc>
                <a:spcPct val="100000"/>
              </a:lnSpc>
              <a:spcBef>
                <a:spcPts val="0"/>
              </a:spcBef>
              <a:spcAft>
                <a:spcPts val="0"/>
              </a:spcAft>
              <a:buClrTx/>
              <a:buSzTx/>
              <a:buFontTx/>
              <a:buNone/>
              <a:tabLst/>
              <a:defRPr/>
            </a:pPr>
            <a:endParaRPr kumimoji="1" lang="en-US" sz="1200" b="0" i="0" u="none" strike="noStrike" kern="1200" cap="none" spc="0" normalizeH="0" baseline="0" noProof="0">
              <a:ln>
                <a:noFill/>
              </a:ln>
              <a:solidFill>
                <a:prstClr val="black"/>
              </a:solidFill>
              <a:effectLst/>
              <a:uLnTx/>
              <a:uFillTx/>
              <a:latin typeface="Aptos"/>
              <a:ea typeface="Yu Gothic UI"/>
              <a:cs typeface="+mn-cs"/>
              <a:sym typeface="+mn-lt"/>
            </a:endParaRPr>
          </a:p>
        </p:txBody>
      </p:sp>
      <p:sp>
        <p:nvSpPr>
          <p:cNvPr id="149" name="Text Box 10">
            <a:extLst>
              <a:ext uri="{FF2B5EF4-FFF2-40B4-BE49-F238E27FC236}">
                <a16:creationId xmlns:a16="http://schemas.microsoft.com/office/drawing/2014/main" id="{A22D9C79-979A-8DC0-8E86-7DE1EA871337}"/>
              </a:ext>
            </a:extLst>
          </p:cNvPr>
          <p:cNvSpPr txBox="1">
            <a:spLocks noChangeArrowheads="1"/>
          </p:cNvSpPr>
          <p:nvPr/>
        </p:nvSpPr>
        <p:spPr bwMode="gray">
          <a:xfrm>
            <a:off x="4889575" y="3773736"/>
            <a:ext cx="1406615" cy="216000"/>
          </a:xfrm>
          <a:prstGeom prst="rect">
            <a:avLst/>
          </a:prstGeom>
          <a:solidFill>
            <a:schemeClr val="tx1">
              <a:lumMod val="75000"/>
              <a:lumOff val="25000"/>
            </a:schemeClr>
          </a:solidFill>
          <a:ln w="12700" algn="ctr">
            <a:solidFill>
              <a:schemeClr val="tx1">
                <a:lumMod val="75000"/>
                <a:lumOff val="25000"/>
              </a:schemeClr>
            </a:solidFill>
            <a:miter lim="800000"/>
            <a:headEnd/>
            <a:tailEnd type="none" w="sm" len="med"/>
          </a:ln>
        </p:spPr>
        <p:txBody>
          <a:bodyPr lIns="54000" tIns="54000" rIns="54000" bIns="54000" anchor="ctr" anchorCtr="1"/>
          <a:lstStyle/>
          <a:p>
            <a:pPr marL="0" marR="0" lvl="0" indent="0" algn="l" defTabSz="717947" rtl="0" eaLnBrk="1" fontAlgn="auto" latinLnBrk="0" hangingPunct="1">
              <a:lnSpc>
                <a:spcPct val="100000"/>
              </a:lnSpc>
              <a:spcBef>
                <a:spcPts val="0"/>
              </a:spcBef>
              <a:spcAft>
                <a:spcPts val="0"/>
              </a:spcAft>
              <a:buClrTx/>
              <a:buSzTx/>
              <a:buFontTx/>
              <a:buNone/>
              <a:tabLst/>
              <a:defRPr/>
            </a:pPr>
            <a:r>
              <a:rPr kumimoji="1" lang="en-US" altLang="ja-JP" sz="1100" b="1" i="0" u="none" strike="noStrike" kern="1200" cap="none" spc="0" normalizeH="0" baseline="0" noProof="0">
                <a:ln>
                  <a:noFill/>
                </a:ln>
                <a:solidFill>
                  <a:prstClr val="white"/>
                </a:solidFill>
                <a:effectLst/>
                <a:uLnTx/>
                <a:uFillTx/>
                <a:latin typeface="+mn-ea"/>
                <a:cs typeface="+mn-cs"/>
                <a:sym typeface="+mn-lt"/>
              </a:rPr>
              <a:t>SNS</a:t>
            </a:r>
            <a:r>
              <a:rPr kumimoji="1" lang="ja-JP" altLang="en-US" sz="1100" b="1" i="0" u="none" strike="noStrike" kern="1200" cap="none" spc="0" normalizeH="0" baseline="0" noProof="0">
                <a:ln>
                  <a:noFill/>
                </a:ln>
                <a:solidFill>
                  <a:prstClr val="white"/>
                </a:solidFill>
                <a:effectLst/>
                <a:uLnTx/>
                <a:uFillTx/>
                <a:latin typeface="+mn-ea"/>
                <a:cs typeface="+mn-cs"/>
                <a:sym typeface="+mn-lt"/>
              </a:rPr>
              <a:t>運営会社</a:t>
            </a:r>
            <a:endParaRPr kumimoji="1" lang="en-US" sz="1100" b="1" i="0" u="none" strike="noStrike" kern="1200" cap="none" spc="0" normalizeH="0" baseline="0" noProof="0">
              <a:ln>
                <a:noFill/>
              </a:ln>
              <a:solidFill>
                <a:prstClr val="white"/>
              </a:solidFill>
              <a:effectLst/>
              <a:uLnTx/>
              <a:uFillTx/>
              <a:latin typeface="+mn-ea"/>
              <a:cs typeface="+mn-cs"/>
              <a:sym typeface="+mn-lt"/>
            </a:endParaRPr>
          </a:p>
        </p:txBody>
      </p:sp>
      <p:sp>
        <p:nvSpPr>
          <p:cNvPr id="146" name="Rectangle 102">
            <a:extLst>
              <a:ext uri="{FF2B5EF4-FFF2-40B4-BE49-F238E27FC236}">
                <a16:creationId xmlns:a16="http://schemas.microsoft.com/office/drawing/2014/main" id="{638A0CC9-612B-CF9C-7596-950B40B323BC}"/>
              </a:ext>
            </a:extLst>
          </p:cNvPr>
          <p:cNvSpPr>
            <a:spLocks noChangeArrowheads="1"/>
          </p:cNvSpPr>
          <p:nvPr/>
        </p:nvSpPr>
        <p:spPr bwMode="gray">
          <a:xfrm>
            <a:off x="2839589" y="3977057"/>
            <a:ext cx="1405099" cy="1332000"/>
          </a:xfrm>
          <a:prstGeom prst="rect">
            <a:avLst/>
          </a:prstGeom>
          <a:solidFill>
            <a:schemeClr val="bg1"/>
          </a:solidFill>
          <a:ln w="12700" algn="ctr">
            <a:solidFill>
              <a:srgbClr val="75787B"/>
            </a:solidFill>
            <a:miter lim="800000"/>
            <a:headEnd/>
            <a:tailEnd/>
          </a:ln>
        </p:spPr>
        <p:txBody>
          <a:bodyPr lIns="54000" tIns="54000" rIns="54000" bIns="54000" anchor="ctr"/>
          <a:lstStyle/>
          <a:p>
            <a:pPr marL="269717" marR="0" lvl="0" indent="-269717" algn="l" defTabSz="718499" rtl="0" eaLnBrk="1" fontAlgn="auto" latinLnBrk="0" hangingPunct="1">
              <a:lnSpc>
                <a:spcPct val="100000"/>
              </a:lnSpc>
              <a:spcBef>
                <a:spcPts val="0"/>
              </a:spcBef>
              <a:spcAft>
                <a:spcPts val="0"/>
              </a:spcAft>
              <a:buClrTx/>
              <a:buSzTx/>
              <a:buFontTx/>
              <a:buNone/>
              <a:tabLst/>
              <a:defRPr/>
            </a:pPr>
            <a:endParaRPr kumimoji="1" lang="en-US" sz="1200" b="0" i="0" u="none" strike="noStrike" kern="1200" cap="none" spc="0" normalizeH="0" baseline="0" noProof="0">
              <a:ln>
                <a:noFill/>
              </a:ln>
              <a:solidFill>
                <a:prstClr val="black"/>
              </a:solidFill>
              <a:effectLst/>
              <a:uLnTx/>
              <a:uFillTx/>
              <a:latin typeface="Aptos"/>
              <a:ea typeface="Yu Gothic UI"/>
              <a:cs typeface="+mn-cs"/>
              <a:sym typeface="+mn-lt"/>
            </a:endParaRPr>
          </a:p>
        </p:txBody>
      </p:sp>
      <p:sp>
        <p:nvSpPr>
          <p:cNvPr id="147" name="Text Box 10">
            <a:extLst>
              <a:ext uri="{FF2B5EF4-FFF2-40B4-BE49-F238E27FC236}">
                <a16:creationId xmlns:a16="http://schemas.microsoft.com/office/drawing/2014/main" id="{57F85ECE-6D24-642C-B198-0D8E10165973}"/>
              </a:ext>
            </a:extLst>
          </p:cNvPr>
          <p:cNvSpPr txBox="1">
            <a:spLocks noChangeArrowheads="1"/>
          </p:cNvSpPr>
          <p:nvPr/>
        </p:nvSpPr>
        <p:spPr bwMode="gray">
          <a:xfrm>
            <a:off x="2839589" y="3773736"/>
            <a:ext cx="1405099" cy="216000"/>
          </a:xfrm>
          <a:prstGeom prst="rect">
            <a:avLst/>
          </a:prstGeom>
          <a:solidFill>
            <a:schemeClr val="tx1">
              <a:lumMod val="75000"/>
              <a:lumOff val="25000"/>
            </a:schemeClr>
          </a:solidFill>
          <a:ln w="12700" algn="ctr">
            <a:solidFill>
              <a:schemeClr val="tx1">
                <a:lumMod val="75000"/>
                <a:lumOff val="25000"/>
              </a:schemeClr>
            </a:solidFill>
            <a:miter lim="800000"/>
            <a:headEnd/>
            <a:tailEnd type="none" w="sm" len="med"/>
          </a:ln>
        </p:spPr>
        <p:txBody>
          <a:bodyPr lIns="54000" tIns="54000" rIns="54000" bIns="54000" anchor="ctr" anchorCtr="1"/>
          <a:lstStyle/>
          <a:p>
            <a:pPr marL="0" marR="0" lvl="0" indent="0" algn="l" defTabSz="717947" rtl="0" eaLnBrk="1" fontAlgn="auto" latinLnBrk="0" hangingPunct="1">
              <a:lnSpc>
                <a:spcPct val="100000"/>
              </a:lnSpc>
              <a:spcBef>
                <a:spcPts val="0"/>
              </a:spcBef>
              <a:spcAft>
                <a:spcPts val="0"/>
              </a:spcAft>
              <a:buClrTx/>
              <a:buSzTx/>
              <a:buFontTx/>
              <a:buNone/>
              <a:tabLst/>
              <a:defRPr/>
            </a:pPr>
            <a:r>
              <a:rPr kumimoji="1" lang="ja-JP" altLang="en-US" sz="1100" b="1" i="0" u="none" strike="noStrike" kern="1200" cap="none" spc="0" normalizeH="0" baseline="0" noProof="0">
                <a:ln>
                  <a:noFill/>
                </a:ln>
                <a:solidFill>
                  <a:prstClr val="white"/>
                </a:solidFill>
                <a:effectLst/>
                <a:uLnTx/>
                <a:uFillTx/>
                <a:latin typeface="+mn-ea"/>
                <a:cs typeface="+mn-cs"/>
                <a:sym typeface="+mn-lt"/>
              </a:rPr>
              <a:t>データ調査会社</a:t>
            </a:r>
            <a:endParaRPr kumimoji="1" lang="en-US" sz="1100" b="1" i="0" u="none" strike="noStrike" kern="1200" cap="none" spc="0" normalizeH="0" baseline="0" noProof="0">
              <a:ln>
                <a:noFill/>
              </a:ln>
              <a:solidFill>
                <a:prstClr val="white"/>
              </a:solidFill>
              <a:effectLst/>
              <a:uLnTx/>
              <a:uFillTx/>
              <a:latin typeface="+mn-ea"/>
              <a:cs typeface="+mn-cs"/>
              <a:sym typeface="+mn-lt"/>
            </a:endParaRPr>
          </a:p>
        </p:txBody>
      </p:sp>
      <p:sp>
        <p:nvSpPr>
          <p:cNvPr id="144" name="Rectangle 105">
            <a:extLst>
              <a:ext uri="{FF2B5EF4-FFF2-40B4-BE49-F238E27FC236}">
                <a16:creationId xmlns:a16="http://schemas.microsoft.com/office/drawing/2014/main" id="{6EBCCEB5-0AEA-11E7-3424-94893ED01D70}"/>
              </a:ext>
            </a:extLst>
          </p:cNvPr>
          <p:cNvSpPr>
            <a:spLocks noChangeArrowheads="1"/>
          </p:cNvSpPr>
          <p:nvPr/>
        </p:nvSpPr>
        <p:spPr bwMode="gray">
          <a:xfrm>
            <a:off x="6941080" y="3977057"/>
            <a:ext cx="1405099" cy="1332000"/>
          </a:xfrm>
          <a:prstGeom prst="rect">
            <a:avLst/>
          </a:prstGeom>
          <a:solidFill>
            <a:schemeClr val="bg1"/>
          </a:solidFill>
          <a:ln w="12700" algn="ctr">
            <a:solidFill>
              <a:srgbClr val="75787B"/>
            </a:solidFill>
            <a:miter lim="800000"/>
            <a:headEnd/>
            <a:tailEnd/>
          </a:ln>
        </p:spPr>
        <p:txBody>
          <a:bodyPr lIns="54000" tIns="54000" rIns="54000" bIns="54000" anchor="t"/>
          <a:lstStyle/>
          <a:p>
            <a:pPr marL="269717" marR="0" lvl="0" indent="-269717" algn="l" defTabSz="718499" rtl="0" eaLnBrk="1" fontAlgn="auto" latinLnBrk="0" hangingPunct="1">
              <a:lnSpc>
                <a:spcPct val="100000"/>
              </a:lnSpc>
              <a:spcBef>
                <a:spcPts val="0"/>
              </a:spcBef>
              <a:spcAft>
                <a:spcPts val="0"/>
              </a:spcAft>
              <a:buClrTx/>
              <a:buSzTx/>
              <a:buFontTx/>
              <a:buNone/>
              <a:tabLst/>
              <a:defRPr/>
            </a:pPr>
            <a:endParaRPr kumimoji="1" lang="en-US" sz="1200" b="0" i="0" u="none" strike="noStrike" kern="1200" cap="none" spc="0" normalizeH="0" baseline="0" noProof="0">
              <a:ln>
                <a:noFill/>
              </a:ln>
              <a:solidFill>
                <a:prstClr val="black"/>
              </a:solidFill>
              <a:effectLst/>
              <a:uLnTx/>
              <a:uFillTx/>
              <a:latin typeface="Aptos"/>
              <a:ea typeface="Yu Gothic UI"/>
              <a:cs typeface="+mn-cs"/>
              <a:sym typeface="+mn-lt"/>
            </a:endParaRPr>
          </a:p>
        </p:txBody>
      </p:sp>
      <p:sp>
        <p:nvSpPr>
          <p:cNvPr id="145" name="Text Box 10">
            <a:extLst>
              <a:ext uri="{FF2B5EF4-FFF2-40B4-BE49-F238E27FC236}">
                <a16:creationId xmlns:a16="http://schemas.microsoft.com/office/drawing/2014/main" id="{E821016A-93B6-D74E-985C-D5A50AFFF4DD}"/>
              </a:ext>
            </a:extLst>
          </p:cNvPr>
          <p:cNvSpPr txBox="1">
            <a:spLocks noChangeArrowheads="1"/>
          </p:cNvSpPr>
          <p:nvPr/>
        </p:nvSpPr>
        <p:spPr bwMode="gray">
          <a:xfrm>
            <a:off x="6941080" y="3773736"/>
            <a:ext cx="1405099" cy="216000"/>
          </a:xfrm>
          <a:prstGeom prst="rect">
            <a:avLst/>
          </a:prstGeom>
          <a:solidFill>
            <a:schemeClr val="tx1">
              <a:lumMod val="75000"/>
              <a:lumOff val="25000"/>
            </a:schemeClr>
          </a:solidFill>
          <a:ln w="12700" algn="ctr">
            <a:solidFill>
              <a:schemeClr val="tx1">
                <a:lumMod val="75000"/>
                <a:lumOff val="25000"/>
              </a:schemeClr>
            </a:solidFill>
            <a:miter lim="800000"/>
            <a:headEnd/>
            <a:tailEnd type="none" w="sm" len="med"/>
          </a:ln>
        </p:spPr>
        <p:txBody>
          <a:bodyPr lIns="54000" tIns="54000" rIns="54000" bIns="54000" anchor="ctr" anchorCtr="1"/>
          <a:lstStyle/>
          <a:p>
            <a:pPr marL="0" marR="0" lvl="0" indent="0" algn="l" defTabSz="717947" rtl="0" eaLnBrk="1" fontAlgn="auto" latinLnBrk="0" hangingPunct="1">
              <a:lnSpc>
                <a:spcPct val="100000"/>
              </a:lnSpc>
              <a:spcBef>
                <a:spcPts val="0"/>
              </a:spcBef>
              <a:spcAft>
                <a:spcPts val="0"/>
              </a:spcAft>
              <a:buClrTx/>
              <a:buSzTx/>
              <a:buFontTx/>
              <a:buNone/>
              <a:tabLst/>
              <a:defRPr/>
            </a:pPr>
            <a:r>
              <a:rPr kumimoji="1" lang="ja-JP" altLang="en-US" sz="1100" b="1" i="0" u="none" strike="noStrike" kern="1200" cap="none" spc="0" normalizeH="0" baseline="0" noProof="0">
                <a:ln>
                  <a:noFill/>
                </a:ln>
                <a:solidFill>
                  <a:prstClr val="white"/>
                </a:solidFill>
                <a:effectLst/>
                <a:uLnTx/>
                <a:uFillTx/>
                <a:latin typeface="+mn-ea"/>
                <a:cs typeface="+mn-cs"/>
                <a:sym typeface="+mn-lt"/>
              </a:rPr>
              <a:t>プロサッカークラブ</a:t>
            </a:r>
            <a:endParaRPr kumimoji="1" lang="en-US" sz="1100" b="1" i="0" u="none" strike="noStrike" kern="1200" cap="none" spc="0" normalizeH="0" baseline="0" noProof="0">
              <a:ln>
                <a:noFill/>
              </a:ln>
              <a:solidFill>
                <a:prstClr val="white"/>
              </a:solidFill>
              <a:effectLst/>
              <a:uLnTx/>
              <a:uFillTx/>
              <a:latin typeface="+mn-ea"/>
              <a:cs typeface="+mn-cs"/>
              <a:sym typeface="+mn-lt"/>
            </a:endParaRPr>
          </a:p>
        </p:txBody>
      </p:sp>
      <p:cxnSp>
        <p:nvCxnSpPr>
          <p:cNvPr id="11" name="Elbow Connector 134">
            <a:extLst>
              <a:ext uri="{FF2B5EF4-FFF2-40B4-BE49-F238E27FC236}">
                <a16:creationId xmlns:a16="http://schemas.microsoft.com/office/drawing/2014/main" id="{5DAA8EC8-835E-4494-617C-973FE47DA910}"/>
              </a:ext>
            </a:extLst>
          </p:cNvPr>
          <p:cNvCxnSpPr>
            <a:cxnSpLocks/>
          </p:cNvCxnSpPr>
          <p:nvPr/>
        </p:nvCxnSpPr>
        <p:spPr bwMode="gray">
          <a:xfrm rot="16200000" flipH="1">
            <a:off x="3149115" y="3373155"/>
            <a:ext cx="287585" cy="498463"/>
          </a:xfrm>
          <a:prstGeom prst="bentConnector3">
            <a:avLst>
              <a:gd name="adj1" fmla="val 50000"/>
            </a:avLst>
          </a:prstGeom>
          <a:ln w="12700">
            <a:solidFill>
              <a:srgbClr val="75787B"/>
            </a:solidFill>
          </a:ln>
        </p:spPr>
        <p:style>
          <a:lnRef idx="1">
            <a:schemeClr val="accent1"/>
          </a:lnRef>
          <a:fillRef idx="0">
            <a:schemeClr val="accent1"/>
          </a:fillRef>
          <a:effectRef idx="0">
            <a:schemeClr val="accent1"/>
          </a:effectRef>
          <a:fontRef idx="minor">
            <a:schemeClr val="tx1"/>
          </a:fontRef>
        </p:style>
      </p:cxnSp>
      <p:sp>
        <p:nvSpPr>
          <p:cNvPr id="182" name="Rectangle 10">
            <a:extLst>
              <a:ext uri="{FF2B5EF4-FFF2-40B4-BE49-F238E27FC236}">
                <a16:creationId xmlns:a16="http://schemas.microsoft.com/office/drawing/2014/main" id="{348A88E1-6EDD-4205-EFE8-B52502CF5BD7}"/>
              </a:ext>
            </a:extLst>
          </p:cNvPr>
          <p:cNvSpPr>
            <a:spLocks noChangeArrowheads="1"/>
          </p:cNvSpPr>
          <p:nvPr/>
        </p:nvSpPr>
        <p:spPr bwMode="gray">
          <a:xfrm>
            <a:off x="4065617" y="1270439"/>
            <a:ext cx="2304000" cy="432000"/>
          </a:xfrm>
          <a:prstGeom prst="rect">
            <a:avLst/>
          </a:prstGeom>
          <a:solidFill>
            <a:schemeClr val="accent1">
              <a:alpha val="50000"/>
            </a:schemeClr>
          </a:solidFill>
          <a:ln w="12700" algn="ctr">
            <a:noFill/>
            <a:miter lim="800000"/>
            <a:headEnd/>
            <a:tailEnd/>
          </a:ln>
          <a:effectLst/>
        </p:spPr>
        <p:txBody>
          <a:bodyPr lIns="54000" tIns="54000" rIns="54000" bIns="54000" anchor="ctr" anchorCtr="1"/>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1400" b="1" i="0" u="none" strike="noStrike" kern="1200" cap="none" spc="0" normalizeH="0" baseline="0" noProof="0">
                <a:ln>
                  <a:noFill/>
                </a:ln>
                <a:solidFill>
                  <a:prstClr val="black"/>
                </a:solidFill>
                <a:effectLst/>
                <a:uLnTx/>
                <a:uFillTx/>
                <a:latin typeface="Aptos"/>
                <a:ea typeface="Yu Gothic UI"/>
                <a:cs typeface="+mn-cs"/>
                <a:sym typeface="+mn-lt"/>
              </a:rPr>
              <a:t>事務局</a:t>
            </a:r>
            <a:endParaRPr kumimoji="1" lang="en-US" altLang="ja-JP" sz="1400" b="1" i="0" u="none" strike="noStrike" kern="1200" cap="none" spc="0" normalizeH="0" baseline="0" noProof="0">
              <a:ln>
                <a:noFill/>
              </a:ln>
              <a:solidFill>
                <a:prstClr val="black"/>
              </a:solidFill>
              <a:effectLst/>
              <a:uLnTx/>
              <a:uFillTx/>
              <a:latin typeface="Aptos"/>
              <a:ea typeface="Yu Gothic UI"/>
              <a:cs typeface="+mn-cs"/>
              <a:sym typeface="+mn-lt"/>
            </a:endParaRPr>
          </a:p>
        </p:txBody>
      </p:sp>
      <p:sp>
        <p:nvSpPr>
          <p:cNvPr id="183" name="Rectangle 10">
            <a:extLst>
              <a:ext uri="{FF2B5EF4-FFF2-40B4-BE49-F238E27FC236}">
                <a16:creationId xmlns:a16="http://schemas.microsoft.com/office/drawing/2014/main" id="{D70DAFFC-65BA-35C8-AF0B-3299EC2B4E44}"/>
              </a:ext>
            </a:extLst>
          </p:cNvPr>
          <p:cNvSpPr>
            <a:spLocks noChangeArrowheads="1"/>
          </p:cNvSpPr>
          <p:nvPr/>
        </p:nvSpPr>
        <p:spPr bwMode="gray">
          <a:xfrm>
            <a:off x="789601" y="1300861"/>
            <a:ext cx="2304000" cy="432000"/>
          </a:xfrm>
          <a:prstGeom prst="rect">
            <a:avLst/>
          </a:prstGeom>
          <a:solidFill>
            <a:srgbClr val="FFC000">
              <a:alpha val="50000"/>
            </a:srgbClr>
          </a:solidFill>
          <a:ln w="12700" algn="ctr">
            <a:noFill/>
            <a:miter lim="800000"/>
            <a:headEnd/>
            <a:tailEnd/>
          </a:ln>
          <a:effectLst/>
        </p:spPr>
        <p:txBody>
          <a:bodyPr lIns="54000" tIns="54000" rIns="54000" bIns="54000" anchor="ctr" anchorCtr="1"/>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1400" b="1" i="0" u="none" strike="noStrike" kern="1200" cap="none" spc="0" normalizeH="0" baseline="0" noProof="0">
                <a:ln>
                  <a:noFill/>
                </a:ln>
                <a:solidFill>
                  <a:prstClr val="black"/>
                </a:solidFill>
                <a:effectLst/>
                <a:uLnTx/>
                <a:uFillTx/>
                <a:latin typeface="Aptos"/>
                <a:ea typeface="Yu Gothic UI"/>
                <a:cs typeface="+mn-cs"/>
                <a:sym typeface="+mn-lt"/>
              </a:rPr>
              <a:t>スポーツ庁</a:t>
            </a:r>
            <a:endParaRPr kumimoji="1" lang="en-US" altLang="ja-JP" sz="1400" b="1" i="0" u="none" strike="noStrike" kern="1200" cap="none" spc="0" normalizeH="0" baseline="0" noProof="0">
              <a:ln>
                <a:noFill/>
              </a:ln>
              <a:solidFill>
                <a:prstClr val="black"/>
              </a:solidFill>
              <a:effectLst/>
              <a:uLnTx/>
              <a:uFillTx/>
              <a:latin typeface="Aptos"/>
              <a:ea typeface="Yu Gothic UI"/>
              <a:cs typeface="+mn-cs"/>
              <a:sym typeface="+mn-lt"/>
            </a:endParaRPr>
          </a:p>
        </p:txBody>
      </p:sp>
      <p:sp>
        <p:nvSpPr>
          <p:cNvPr id="184" name="矢印: 左右 183">
            <a:extLst>
              <a:ext uri="{FF2B5EF4-FFF2-40B4-BE49-F238E27FC236}">
                <a16:creationId xmlns:a16="http://schemas.microsoft.com/office/drawing/2014/main" id="{D87AB300-251B-189A-0811-E0B68DBC7CB8}"/>
              </a:ext>
            </a:extLst>
          </p:cNvPr>
          <p:cNvSpPr/>
          <p:nvPr/>
        </p:nvSpPr>
        <p:spPr bwMode="gray">
          <a:xfrm>
            <a:off x="3105118" y="1371814"/>
            <a:ext cx="932959" cy="290093"/>
          </a:xfrm>
          <a:prstGeom prst="leftRightArrow">
            <a:avLst/>
          </a:prstGeom>
          <a:solidFill>
            <a:schemeClr val="tx1"/>
          </a:solidFill>
          <a:ln w="12700" algn="ctr">
            <a:solidFill>
              <a:schemeClr val="tx1"/>
            </a:solid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defRPr/>
            </a:pPr>
            <a:r>
              <a:rPr kumimoji="1" lang="ja-JP" altLang="en-US" sz="1200" b="0" i="0" u="none" strike="noStrike" kern="1200" cap="none" spc="0" normalizeH="0" baseline="0" noProof="0">
                <a:ln>
                  <a:noFill/>
                </a:ln>
                <a:solidFill>
                  <a:schemeClr val="bg1"/>
                </a:solidFill>
                <a:effectLst/>
                <a:uLnTx/>
                <a:uFillTx/>
                <a:latin typeface="Aptos"/>
                <a:ea typeface="Yu Gothic UI"/>
                <a:cs typeface="+mn-cs"/>
              </a:rPr>
              <a:t>情報共有</a:t>
            </a:r>
          </a:p>
        </p:txBody>
      </p:sp>
      <p:pic>
        <p:nvPicPr>
          <p:cNvPr id="190" name="図 189">
            <a:extLst>
              <a:ext uri="{FF2B5EF4-FFF2-40B4-BE49-F238E27FC236}">
                <a16:creationId xmlns:a16="http://schemas.microsoft.com/office/drawing/2014/main" id="{073975DC-424D-4EEC-698C-6100375DC393}"/>
              </a:ext>
            </a:extLst>
          </p:cNvPr>
          <p:cNvPicPr>
            <a:picLocks noChangeAspect="1"/>
          </p:cNvPicPr>
          <p:nvPr/>
        </p:nvPicPr>
        <p:blipFill>
          <a:blip r:embed="rId2"/>
          <a:stretch>
            <a:fillRect/>
          </a:stretch>
        </p:blipFill>
        <p:spPr>
          <a:xfrm>
            <a:off x="6984448" y="4014770"/>
            <a:ext cx="340278" cy="389278"/>
          </a:xfrm>
          <a:prstGeom prst="rect">
            <a:avLst/>
          </a:prstGeom>
        </p:spPr>
      </p:pic>
      <p:pic>
        <p:nvPicPr>
          <p:cNvPr id="191" name="図 190">
            <a:extLst>
              <a:ext uri="{FF2B5EF4-FFF2-40B4-BE49-F238E27FC236}">
                <a16:creationId xmlns:a16="http://schemas.microsoft.com/office/drawing/2014/main" id="{3F9DA49E-4D7E-67EC-ED87-5A95882DE922}"/>
              </a:ext>
            </a:extLst>
          </p:cNvPr>
          <p:cNvPicPr>
            <a:picLocks noChangeAspect="1"/>
          </p:cNvPicPr>
          <p:nvPr/>
        </p:nvPicPr>
        <p:blipFill>
          <a:blip r:embed="rId3"/>
          <a:stretch>
            <a:fillRect/>
          </a:stretch>
        </p:blipFill>
        <p:spPr>
          <a:xfrm>
            <a:off x="940161" y="4031970"/>
            <a:ext cx="1056464" cy="381407"/>
          </a:xfrm>
          <a:prstGeom prst="rect">
            <a:avLst/>
          </a:prstGeom>
        </p:spPr>
      </p:pic>
      <p:pic>
        <p:nvPicPr>
          <p:cNvPr id="192" name="図 191">
            <a:extLst>
              <a:ext uri="{FF2B5EF4-FFF2-40B4-BE49-F238E27FC236}">
                <a16:creationId xmlns:a16="http://schemas.microsoft.com/office/drawing/2014/main" id="{D1CC7E30-05A3-7129-3657-914E79D84B6A}"/>
              </a:ext>
            </a:extLst>
          </p:cNvPr>
          <p:cNvPicPr>
            <a:picLocks noChangeAspect="1"/>
          </p:cNvPicPr>
          <p:nvPr/>
        </p:nvPicPr>
        <p:blipFill>
          <a:blip r:embed="rId4"/>
          <a:stretch>
            <a:fillRect/>
          </a:stretch>
        </p:blipFill>
        <p:spPr>
          <a:xfrm>
            <a:off x="2887062" y="4060503"/>
            <a:ext cx="1296144" cy="330688"/>
          </a:xfrm>
          <a:prstGeom prst="rect">
            <a:avLst/>
          </a:prstGeom>
        </p:spPr>
      </p:pic>
      <p:pic>
        <p:nvPicPr>
          <p:cNvPr id="193" name="図 192">
            <a:extLst>
              <a:ext uri="{FF2B5EF4-FFF2-40B4-BE49-F238E27FC236}">
                <a16:creationId xmlns:a16="http://schemas.microsoft.com/office/drawing/2014/main" id="{E926D6B1-362E-F805-E6EB-81A51E354C3C}"/>
              </a:ext>
            </a:extLst>
          </p:cNvPr>
          <p:cNvPicPr>
            <a:picLocks noChangeAspect="1"/>
          </p:cNvPicPr>
          <p:nvPr/>
        </p:nvPicPr>
        <p:blipFill>
          <a:blip r:embed="rId5"/>
          <a:stretch>
            <a:fillRect/>
          </a:stretch>
        </p:blipFill>
        <p:spPr>
          <a:xfrm>
            <a:off x="4934892" y="4067030"/>
            <a:ext cx="1345801" cy="293103"/>
          </a:xfrm>
          <a:prstGeom prst="rect">
            <a:avLst/>
          </a:prstGeom>
        </p:spPr>
      </p:pic>
      <p:sp>
        <p:nvSpPr>
          <p:cNvPr id="194" name="テキスト ボックス 193">
            <a:extLst>
              <a:ext uri="{FF2B5EF4-FFF2-40B4-BE49-F238E27FC236}">
                <a16:creationId xmlns:a16="http://schemas.microsoft.com/office/drawing/2014/main" id="{76993752-B567-E289-9A38-03B9D7CDE3FC}"/>
              </a:ext>
            </a:extLst>
          </p:cNvPr>
          <p:cNvSpPr txBox="1"/>
          <p:nvPr/>
        </p:nvSpPr>
        <p:spPr bwMode="gray">
          <a:xfrm>
            <a:off x="270609" y="6450344"/>
            <a:ext cx="5558117" cy="153888"/>
          </a:xfrm>
          <a:prstGeom prst="rect">
            <a:avLst/>
          </a:prstGeom>
          <a:noFill/>
        </p:spPr>
        <p:txBody>
          <a:bodyPr wrap="square" lIns="0" tIns="0" rIns="0" bIns="0" rtlCol="0" anchor="t">
            <a:spAutoFit/>
          </a:bodyPr>
          <a:lstStyle/>
          <a:p>
            <a:pPr marL="0" marR="0" lvl="0" indent="0" algn="l" defTabSz="990564" rtl="0" eaLnBrk="1" fontAlgn="auto" latinLnBrk="0" hangingPunct="1">
              <a:lnSpc>
                <a:spcPct val="100000"/>
              </a:lnSpc>
              <a:spcBef>
                <a:spcPts val="0"/>
              </a:spcBef>
              <a:spcAft>
                <a:spcPts val="0"/>
              </a:spcAft>
              <a:buClrTx/>
              <a:buSzPct val="100000"/>
              <a:buFont typeface="Wingdings" panose="05000000000000000000" pitchFamily="2" charset="2"/>
              <a:buNone/>
              <a:tabLst/>
              <a:defRPr/>
            </a:pPr>
            <a:r>
              <a:rPr kumimoji="1" lang="en-US" altLang="ja-JP" sz="1000" b="0" i="0" u="none" strike="noStrike" kern="1200" cap="none" spc="0" normalizeH="0" baseline="0" noProof="0">
                <a:ln>
                  <a:noFill/>
                </a:ln>
                <a:solidFill>
                  <a:prstClr val="black"/>
                </a:solidFill>
                <a:effectLst/>
                <a:uLnTx/>
                <a:uFillTx/>
                <a:latin typeface="+mn-ea"/>
                <a:cs typeface="+mn-cs"/>
              </a:rPr>
              <a:t>※</a:t>
            </a:r>
            <a:r>
              <a:rPr kumimoji="1" lang="ja-JP" altLang="en-US" sz="1000" b="0" i="0" u="none" strike="noStrike" kern="1200" cap="none" spc="0" normalizeH="0" baseline="0" noProof="0">
                <a:ln>
                  <a:noFill/>
                </a:ln>
                <a:solidFill>
                  <a:prstClr val="black"/>
                </a:solidFill>
                <a:effectLst/>
                <a:uLnTx/>
                <a:uFillTx/>
                <a:latin typeface="+mn-ea"/>
                <a:cs typeface="+mn-cs"/>
              </a:rPr>
              <a:t>記入例を図化するために</a:t>
            </a:r>
            <a:r>
              <a:rPr lang="ja-JP" altLang="en-US" sz="1000">
                <a:solidFill>
                  <a:prstClr val="black"/>
                </a:solidFill>
                <a:latin typeface="+mn-ea"/>
              </a:rPr>
              <a:t>自治体・</a:t>
            </a:r>
            <a:r>
              <a:rPr kumimoji="1" lang="ja-JP" altLang="en-US" sz="1000" b="0" i="0" u="none" strike="noStrike" kern="1200" cap="none" spc="0" normalizeH="0" baseline="0" noProof="0">
                <a:ln>
                  <a:noFill/>
                </a:ln>
                <a:solidFill>
                  <a:prstClr val="black"/>
                </a:solidFill>
                <a:effectLst/>
                <a:uLnTx/>
                <a:uFillTx/>
                <a:latin typeface="+mn-ea"/>
                <a:cs typeface="+mn-cs"/>
              </a:rPr>
              <a:t>会社</a:t>
            </a:r>
            <a:r>
              <a:rPr lang="ja-JP" sz="1000">
                <a:solidFill>
                  <a:prstClr val="black"/>
                </a:solidFill>
                <a:latin typeface="+mn-ea"/>
              </a:rPr>
              <a:t>は架空の為、</a:t>
            </a:r>
            <a:r>
              <a:rPr kumimoji="1" lang="ja-JP" altLang="en-US" sz="1000" b="0" i="0" u="none" strike="noStrike" kern="1200" cap="none" spc="0" normalizeH="0" baseline="0" noProof="0">
                <a:ln>
                  <a:noFill/>
                </a:ln>
                <a:solidFill>
                  <a:prstClr val="black"/>
                </a:solidFill>
                <a:effectLst/>
                <a:uLnTx/>
                <a:uFillTx/>
                <a:latin typeface="+mn-ea"/>
                <a:cs typeface="+mn-cs"/>
              </a:rPr>
              <a:t>ロゴ画像</a:t>
            </a:r>
            <a:r>
              <a:rPr lang="ja-JP" altLang="en-US" sz="1000">
                <a:solidFill>
                  <a:prstClr val="black"/>
                </a:solidFill>
                <a:latin typeface="+mn-ea"/>
              </a:rPr>
              <a:t>は</a:t>
            </a:r>
            <a:r>
              <a:rPr kumimoji="1" lang="ja-JP" altLang="en-US" sz="1000" b="0" i="0" u="none" strike="noStrike" kern="1200" cap="none" spc="0" normalizeH="0" baseline="0" noProof="0">
                <a:ln>
                  <a:noFill/>
                </a:ln>
                <a:solidFill>
                  <a:prstClr val="black"/>
                </a:solidFill>
                <a:effectLst/>
                <a:uLnTx/>
                <a:uFillTx/>
                <a:latin typeface="+mn-ea"/>
                <a:cs typeface="+mn-cs"/>
              </a:rPr>
              <a:t>全て生成</a:t>
            </a:r>
            <a:r>
              <a:rPr kumimoji="1" lang="en-US" altLang="ja-JP" sz="1000" b="0" i="0" u="none" strike="noStrike" kern="1200" cap="none" spc="0" normalizeH="0" baseline="0" noProof="0">
                <a:ln>
                  <a:noFill/>
                </a:ln>
                <a:solidFill>
                  <a:prstClr val="black"/>
                </a:solidFill>
                <a:effectLst/>
                <a:uLnTx/>
                <a:uFillTx/>
                <a:latin typeface="+mn-ea"/>
                <a:cs typeface="+mn-cs"/>
              </a:rPr>
              <a:t>AI</a:t>
            </a:r>
            <a:r>
              <a:rPr kumimoji="1" lang="ja-JP" altLang="en-US" sz="1000" b="0" i="0" u="none" strike="noStrike" kern="1200" cap="none" spc="0" normalizeH="0" baseline="0" noProof="0">
                <a:ln>
                  <a:noFill/>
                </a:ln>
                <a:solidFill>
                  <a:prstClr val="black"/>
                </a:solidFill>
                <a:effectLst/>
                <a:uLnTx/>
                <a:uFillTx/>
                <a:latin typeface="+mn-ea"/>
                <a:cs typeface="+mn-cs"/>
              </a:rPr>
              <a:t>で作成しております</a:t>
            </a:r>
          </a:p>
        </p:txBody>
      </p:sp>
      <p:sp>
        <p:nvSpPr>
          <p:cNvPr id="5" name="タイトル 3">
            <a:extLst>
              <a:ext uri="{FF2B5EF4-FFF2-40B4-BE49-F238E27FC236}">
                <a16:creationId xmlns:a16="http://schemas.microsoft.com/office/drawing/2014/main" id="{61EA1B0F-5838-CDF2-B6E5-788FD2FF73EB}"/>
              </a:ext>
            </a:extLst>
          </p:cNvPr>
          <p:cNvSpPr txBox="1">
            <a:spLocks/>
          </p:cNvSpPr>
          <p:nvPr/>
        </p:nvSpPr>
        <p:spPr bwMode="gray">
          <a:xfrm>
            <a:off x="6416920" y="1052581"/>
            <a:ext cx="2300342" cy="892428"/>
          </a:xfrm>
          <a:prstGeom prst="rect">
            <a:avLst/>
          </a:prstGeom>
        </p:spPr>
        <p:txBody>
          <a:bodyPr vert="horz" lIns="0" tIns="0" rIns="0" bIns="0" rtlCol="0" anchor="ctr" anchorCtr="0">
            <a:noAutofit/>
          </a:bodyPr>
          <a:lstStyle>
            <a:lvl1pPr algn="l" defTabSz="742923" rtl="0" eaLnBrk="1" latinLnBrk="0" hangingPunct="1">
              <a:spcBef>
                <a:spcPct val="0"/>
              </a:spcBef>
              <a:buNone/>
              <a:defRPr kumimoji="1" sz="1350" b="0" kern="1200" baseline="0">
                <a:solidFill>
                  <a:schemeClr val="tx1"/>
                </a:solidFill>
                <a:latin typeface="+mn-lt"/>
                <a:ea typeface="+mn-ea"/>
                <a:cs typeface="+mj-cs"/>
              </a:defRPr>
            </a:lvl1pPr>
          </a:lstStyle>
          <a:p>
            <a:pPr marL="92075" indent="-92075">
              <a:spcBef>
                <a:spcPts val="300"/>
              </a:spcBef>
              <a:buFont typeface="Arial" panose="020B0604020202020204" pitchFamily="34" charset="0"/>
              <a:buChar char="•"/>
            </a:pPr>
            <a:endParaRPr lang="ja-JP" altLang="en-US" sz="1050" b="1"/>
          </a:p>
        </p:txBody>
      </p:sp>
      <p:pic>
        <p:nvPicPr>
          <p:cNvPr id="7" name="図 6">
            <a:extLst>
              <a:ext uri="{FF2B5EF4-FFF2-40B4-BE49-F238E27FC236}">
                <a16:creationId xmlns:a16="http://schemas.microsoft.com/office/drawing/2014/main" id="{8CD7CCB2-1FAD-E5DE-4E76-AD9EBEF11DDF}"/>
              </a:ext>
            </a:extLst>
          </p:cNvPr>
          <p:cNvPicPr>
            <a:picLocks noChangeAspect="1"/>
          </p:cNvPicPr>
          <p:nvPr/>
        </p:nvPicPr>
        <p:blipFill>
          <a:blip r:embed="rId6">
            <a:clrChange>
              <a:clrFrom>
                <a:srgbClr val="FDFDFD"/>
              </a:clrFrom>
              <a:clrTo>
                <a:srgbClr val="FDFDFD">
                  <a:alpha val="0"/>
                </a:srgbClr>
              </a:clrTo>
            </a:clrChange>
          </a:blip>
          <a:stretch>
            <a:fillRect/>
          </a:stretch>
        </p:blipFill>
        <p:spPr>
          <a:xfrm>
            <a:off x="3471476" y="2485403"/>
            <a:ext cx="426629" cy="468000"/>
          </a:xfrm>
          <a:prstGeom prst="rect">
            <a:avLst/>
          </a:prstGeom>
        </p:spPr>
      </p:pic>
      <p:sp>
        <p:nvSpPr>
          <p:cNvPr id="21" name="Rectangle 96">
            <a:extLst>
              <a:ext uri="{FF2B5EF4-FFF2-40B4-BE49-F238E27FC236}">
                <a16:creationId xmlns:a16="http://schemas.microsoft.com/office/drawing/2014/main" id="{6B133E3E-F3F9-0D55-457E-7B287A961A31}"/>
              </a:ext>
            </a:extLst>
          </p:cNvPr>
          <p:cNvSpPr>
            <a:spLocks noChangeArrowheads="1"/>
          </p:cNvSpPr>
          <p:nvPr/>
        </p:nvSpPr>
        <p:spPr bwMode="gray">
          <a:xfrm>
            <a:off x="846693" y="4465083"/>
            <a:ext cx="1296000" cy="756000"/>
          </a:xfrm>
          <a:prstGeom prst="rect">
            <a:avLst/>
          </a:prstGeom>
          <a:solidFill>
            <a:srgbClr val="DDEFE8"/>
          </a:solidFill>
          <a:ln w="12700" algn="ctr">
            <a:noFill/>
            <a:miter lim="800000"/>
            <a:headEnd/>
            <a:tailEnd/>
          </a:ln>
        </p:spPr>
        <p:txBody>
          <a:bodyPr lIns="54000" tIns="54000" rIns="54000" bIns="54000" anchor="ctr"/>
          <a:lstStyle/>
          <a:p>
            <a:pPr marR="0" lvl="0" algn="l" defTabSz="718499"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effectLst/>
                <a:uLnTx/>
                <a:uFillTx/>
                <a:latin typeface="+mn-ea"/>
                <a:cs typeface="+mn-cs"/>
                <a:sym typeface="+mn-lt"/>
              </a:rPr>
              <a:t>スポーツ地域振興イベントの企画・運営、現場実行を担当</a:t>
            </a:r>
            <a:endParaRPr kumimoji="1" lang="en-US" sz="1200" b="0" i="0" u="none" strike="noStrike" kern="1200" cap="none" spc="0" normalizeH="0" baseline="0" noProof="0">
              <a:ln>
                <a:noFill/>
              </a:ln>
              <a:effectLst/>
              <a:uLnTx/>
              <a:uFillTx/>
              <a:latin typeface="+mn-ea"/>
              <a:cs typeface="+mn-cs"/>
              <a:sym typeface="+mn-lt"/>
            </a:endParaRPr>
          </a:p>
        </p:txBody>
      </p:sp>
      <p:sp>
        <p:nvSpPr>
          <p:cNvPr id="23" name="Rectangle 99">
            <a:extLst>
              <a:ext uri="{FF2B5EF4-FFF2-40B4-BE49-F238E27FC236}">
                <a16:creationId xmlns:a16="http://schemas.microsoft.com/office/drawing/2014/main" id="{6AEBC237-B123-7288-F840-00F54AECBB9A}"/>
              </a:ext>
            </a:extLst>
          </p:cNvPr>
          <p:cNvSpPr>
            <a:spLocks noChangeArrowheads="1"/>
          </p:cNvSpPr>
          <p:nvPr/>
        </p:nvSpPr>
        <p:spPr bwMode="gray">
          <a:xfrm>
            <a:off x="4946667" y="4465083"/>
            <a:ext cx="1296000" cy="756000"/>
          </a:xfrm>
          <a:prstGeom prst="rect">
            <a:avLst/>
          </a:prstGeom>
          <a:solidFill>
            <a:srgbClr val="DDEFE8"/>
          </a:solidFill>
          <a:ln w="12700" algn="ctr">
            <a:noFill/>
            <a:miter lim="800000"/>
            <a:headEnd/>
            <a:tailEnd/>
          </a:ln>
        </p:spPr>
        <p:txBody>
          <a:bodyPr lIns="54000" tIns="54000" rIns="54000" bIns="54000" anchor="ctr"/>
          <a:lstStyle/>
          <a:p>
            <a:pPr lvl="0" defTabSz="718499">
              <a:defRPr/>
            </a:pPr>
            <a:r>
              <a:rPr lang="en-US" altLang="ja-JP" sz="1200">
                <a:latin typeface="+mn-ea"/>
                <a:sym typeface="+mn-lt"/>
              </a:rPr>
              <a:t>SNS</a:t>
            </a:r>
            <a:r>
              <a:rPr lang="ja-JP" altLang="en-US" sz="1200">
                <a:latin typeface="+mn-ea"/>
                <a:sym typeface="+mn-lt"/>
              </a:rPr>
              <a:t>を活用した情報発信・参加促進、魅力発信を担当</a:t>
            </a:r>
            <a:endParaRPr lang="en-US" altLang="ja-JP" sz="1200">
              <a:latin typeface="+mn-ea"/>
              <a:sym typeface="+mn-lt"/>
            </a:endParaRPr>
          </a:p>
        </p:txBody>
      </p:sp>
      <p:sp>
        <p:nvSpPr>
          <p:cNvPr id="25" name="Rectangle 102">
            <a:extLst>
              <a:ext uri="{FF2B5EF4-FFF2-40B4-BE49-F238E27FC236}">
                <a16:creationId xmlns:a16="http://schemas.microsoft.com/office/drawing/2014/main" id="{92F8BAFC-F992-2C0C-C9EA-C2B93818D1BF}"/>
              </a:ext>
            </a:extLst>
          </p:cNvPr>
          <p:cNvSpPr>
            <a:spLocks noChangeArrowheads="1"/>
          </p:cNvSpPr>
          <p:nvPr/>
        </p:nvSpPr>
        <p:spPr bwMode="gray">
          <a:xfrm>
            <a:off x="2896681" y="4465083"/>
            <a:ext cx="1296000" cy="756000"/>
          </a:xfrm>
          <a:prstGeom prst="rect">
            <a:avLst/>
          </a:prstGeom>
          <a:solidFill>
            <a:srgbClr val="DDEFE8"/>
          </a:solidFill>
          <a:ln w="12700" algn="ctr">
            <a:noFill/>
            <a:miter lim="800000"/>
            <a:headEnd/>
            <a:tailEnd/>
          </a:ln>
        </p:spPr>
        <p:txBody>
          <a:bodyPr lIns="54000" tIns="54000" rIns="54000" bIns="54000" anchor="ctr"/>
          <a:lstStyle/>
          <a:p>
            <a:pPr lvl="0" defTabSz="718499">
              <a:defRPr/>
            </a:pPr>
            <a:r>
              <a:rPr lang="ja-JP" altLang="en-US" sz="1200">
                <a:latin typeface="+mn-ea"/>
                <a:sym typeface="+mn-lt"/>
              </a:rPr>
              <a:t>データ収集・分析、事業効果の可視化・検証を担当</a:t>
            </a:r>
            <a:endParaRPr lang="en-US" altLang="ja-JP" sz="1200">
              <a:latin typeface="+mn-ea"/>
              <a:sym typeface="+mn-lt"/>
            </a:endParaRPr>
          </a:p>
        </p:txBody>
      </p:sp>
      <p:sp>
        <p:nvSpPr>
          <p:cNvPr id="27" name="Rectangle 105">
            <a:extLst>
              <a:ext uri="{FF2B5EF4-FFF2-40B4-BE49-F238E27FC236}">
                <a16:creationId xmlns:a16="http://schemas.microsoft.com/office/drawing/2014/main" id="{50C9B572-022F-14A6-0613-D51DFD54A60B}"/>
              </a:ext>
            </a:extLst>
          </p:cNvPr>
          <p:cNvSpPr>
            <a:spLocks noChangeArrowheads="1"/>
          </p:cNvSpPr>
          <p:nvPr/>
        </p:nvSpPr>
        <p:spPr bwMode="gray">
          <a:xfrm>
            <a:off x="6998172" y="4465083"/>
            <a:ext cx="1296000" cy="756000"/>
          </a:xfrm>
          <a:prstGeom prst="rect">
            <a:avLst/>
          </a:prstGeom>
          <a:solidFill>
            <a:srgbClr val="DDEFE8"/>
          </a:solidFill>
          <a:ln w="12700" algn="ctr">
            <a:noFill/>
            <a:miter lim="800000"/>
            <a:headEnd/>
            <a:tailEnd/>
          </a:ln>
        </p:spPr>
        <p:txBody>
          <a:bodyPr lIns="54000" tIns="54000" rIns="54000" bIns="54000" anchor="ctr"/>
          <a:lstStyle/>
          <a:p>
            <a:pPr lvl="0" defTabSz="718499">
              <a:defRPr/>
            </a:pPr>
            <a:r>
              <a:rPr lang="ja-JP" altLang="en-US" sz="1200">
                <a:latin typeface="+mn-ea"/>
                <a:sym typeface="+mn-lt"/>
              </a:rPr>
              <a:t>選手・クラブ資源を活用した地域交流集客施策を担当</a:t>
            </a:r>
            <a:endParaRPr lang="en-US" altLang="ja-JP" sz="1200">
              <a:latin typeface="+mn-ea"/>
              <a:sym typeface="+mn-lt"/>
            </a:endParaRPr>
          </a:p>
        </p:txBody>
      </p:sp>
      <p:sp>
        <p:nvSpPr>
          <p:cNvPr id="29" name="テキスト ボックス 28">
            <a:extLst>
              <a:ext uri="{FF2B5EF4-FFF2-40B4-BE49-F238E27FC236}">
                <a16:creationId xmlns:a16="http://schemas.microsoft.com/office/drawing/2014/main" id="{AC0DE4A3-904C-B467-86F9-A93A9ABC23D9}"/>
              </a:ext>
            </a:extLst>
          </p:cNvPr>
          <p:cNvSpPr txBox="1"/>
          <p:nvPr/>
        </p:nvSpPr>
        <p:spPr bwMode="gray">
          <a:xfrm>
            <a:off x="6882840" y="4037155"/>
            <a:ext cx="1551524" cy="461665"/>
          </a:xfrm>
          <a:prstGeom prst="rect">
            <a:avLst/>
          </a:prstGeom>
          <a:noFill/>
        </p:spPr>
        <p:txBody>
          <a:bodyPr wrap="square">
            <a:spAutoFit/>
          </a:bodyPr>
          <a:lstStyle/>
          <a:p>
            <a:pPr marL="269717" marR="0" lvl="0" indent="-269717" algn="ctr" defTabSz="718499"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sym typeface="+mn-lt"/>
              </a:rPr>
              <a:t>海浜</a:t>
            </a:r>
            <a:r>
              <a:rPr kumimoji="1" lang="en-US" altLang="ja-JP" sz="1200" b="1" i="0" u="none" strike="noStrike" kern="1200" cap="none" spc="0" normalizeH="0" baseline="0" noProof="0">
                <a:ln>
                  <a:noFill/>
                </a:ln>
                <a:solidFill>
                  <a:prstClr val="black"/>
                </a:solidFill>
                <a:effectLst/>
                <a:uLnTx/>
                <a:uFillTx/>
                <a:latin typeface="+mn-ea"/>
                <a:cs typeface="+mn-cs"/>
                <a:sym typeface="+mn-lt"/>
              </a:rPr>
              <a:t>D</a:t>
            </a:r>
            <a:r>
              <a:rPr kumimoji="1" lang="ja-JP" altLang="en-US" sz="1200" b="1" i="0" u="none" strike="noStrike" kern="1200" cap="none" spc="0" normalizeH="0" baseline="0" noProof="0">
                <a:ln>
                  <a:noFill/>
                </a:ln>
                <a:solidFill>
                  <a:prstClr val="black"/>
                </a:solidFill>
                <a:effectLst/>
                <a:uLnTx/>
                <a:uFillTx/>
                <a:latin typeface="+mn-ea"/>
                <a:cs typeface="+mn-cs"/>
                <a:sym typeface="+mn-lt"/>
              </a:rPr>
              <a:t>・</a:t>
            </a:r>
            <a:endParaRPr kumimoji="1" lang="en-US" altLang="ja-JP" sz="1200" b="1" i="0" u="none" strike="noStrike" kern="1200" cap="none" spc="0" normalizeH="0" baseline="0" noProof="0">
              <a:ln>
                <a:noFill/>
              </a:ln>
              <a:solidFill>
                <a:prstClr val="black"/>
              </a:solidFill>
              <a:effectLst/>
              <a:uLnTx/>
              <a:uFillTx/>
              <a:latin typeface="+mn-ea"/>
              <a:cs typeface="+mn-cs"/>
              <a:sym typeface="+mn-lt"/>
            </a:endParaRPr>
          </a:p>
          <a:p>
            <a:pPr marL="269717" marR="0" lvl="0" indent="-269717" algn="ctr" defTabSz="718499"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sym typeface="+mn-lt"/>
              </a:rPr>
              <a:t>マッチーズ</a:t>
            </a:r>
            <a:r>
              <a:rPr kumimoji="1" lang="en-US" altLang="ja-JP" sz="1200" b="1" i="0" u="none" strike="noStrike" kern="1200" cap="none" spc="0" normalizeH="0" baseline="0" noProof="0">
                <a:ln>
                  <a:noFill/>
                </a:ln>
                <a:solidFill>
                  <a:prstClr val="black"/>
                </a:solidFill>
                <a:effectLst/>
                <a:uLnTx/>
                <a:uFillTx/>
                <a:latin typeface="+mn-ea"/>
                <a:cs typeface="+mn-cs"/>
                <a:sym typeface="+mn-lt"/>
              </a:rPr>
              <a:t>FC</a:t>
            </a:r>
          </a:p>
        </p:txBody>
      </p:sp>
      <p:cxnSp>
        <p:nvCxnSpPr>
          <p:cNvPr id="39" name="直線矢印コネクタ 38">
            <a:extLst>
              <a:ext uri="{FF2B5EF4-FFF2-40B4-BE49-F238E27FC236}">
                <a16:creationId xmlns:a16="http://schemas.microsoft.com/office/drawing/2014/main" id="{625AADCC-BF72-0DC9-25AB-A7913CFDDEE7}"/>
              </a:ext>
            </a:extLst>
          </p:cNvPr>
          <p:cNvCxnSpPr/>
          <p:nvPr/>
        </p:nvCxnSpPr>
        <p:spPr bwMode="gray">
          <a:xfrm>
            <a:off x="3687195" y="3259080"/>
            <a:ext cx="1944000" cy="0"/>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41" name="グループ化 40">
            <a:extLst>
              <a:ext uri="{FF2B5EF4-FFF2-40B4-BE49-F238E27FC236}">
                <a16:creationId xmlns:a16="http://schemas.microsoft.com/office/drawing/2014/main" id="{4B614C79-9144-40DD-FA2A-D062A6A8CE3B}"/>
              </a:ext>
            </a:extLst>
          </p:cNvPr>
          <p:cNvGrpSpPr/>
          <p:nvPr/>
        </p:nvGrpSpPr>
        <p:grpSpPr>
          <a:xfrm>
            <a:off x="4320288" y="1723775"/>
            <a:ext cx="324000" cy="720000"/>
            <a:chOff x="5304827" y="1498041"/>
            <a:chExt cx="324000" cy="720000"/>
          </a:xfrm>
        </p:grpSpPr>
        <p:sp>
          <p:nvSpPr>
            <p:cNvPr id="185" name="矢印: 左右 184">
              <a:extLst>
                <a:ext uri="{FF2B5EF4-FFF2-40B4-BE49-F238E27FC236}">
                  <a16:creationId xmlns:a16="http://schemas.microsoft.com/office/drawing/2014/main" id="{02FF944E-92A9-6009-B705-F6B96CE8EC42}"/>
                </a:ext>
              </a:extLst>
            </p:cNvPr>
            <p:cNvSpPr/>
            <p:nvPr/>
          </p:nvSpPr>
          <p:spPr bwMode="gray">
            <a:xfrm rot="16200000">
              <a:off x="5106827" y="1696041"/>
              <a:ext cx="720000" cy="324000"/>
            </a:xfrm>
            <a:prstGeom prst="leftRightArrow">
              <a:avLst/>
            </a:prstGeom>
            <a:solidFill>
              <a:schemeClr val="tx1"/>
            </a:solidFill>
            <a:ln w="12700" algn="ctr">
              <a:solidFill>
                <a:schemeClr val="tx1"/>
              </a:solid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defRPr/>
              </a:pPr>
              <a:endParaRPr kumimoji="1" lang="ja-JP" altLang="en-US" sz="1600" b="0" i="0" u="none" strike="noStrike" kern="1200" cap="none" spc="0" normalizeH="0" baseline="0" noProof="0">
                <a:ln>
                  <a:noFill/>
                </a:ln>
                <a:solidFill>
                  <a:prstClr val="black"/>
                </a:solidFill>
                <a:effectLst/>
                <a:uLnTx/>
                <a:uFillTx/>
                <a:latin typeface="Aptos"/>
                <a:ea typeface="Yu Gothic UI"/>
                <a:cs typeface="+mn-cs"/>
              </a:endParaRPr>
            </a:p>
          </p:txBody>
        </p:sp>
        <p:sp>
          <p:nvSpPr>
            <p:cNvPr id="40" name="テキスト ボックス 39">
              <a:extLst>
                <a:ext uri="{FF2B5EF4-FFF2-40B4-BE49-F238E27FC236}">
                  <a16:creationId xmlns:a16="http://schemas.microsoft.com/office/drawing/2014/main" id="{9C63E6DD-40C3-9E2F-3564-59CB275AE0F4}"/>
                </a:ext>
              </a:extLst>
            </p:cNvPr>
            <p:cNvSpPr txBox="1"/>
            <p:nvPr/>
          </p:nvSpPr>
          <p:spPr bwMode="gray">
            <a:xfrm>
              <a:off x="5390547" y="1700951"/>
              <a:ext cx="184666" cy="307777"/>
            </a:xfrm>
            <a:prstGeom prst="rect">
              <a:avLst/>
            </a:prstGeom>
            <a:noFill/>
          </p:spPr>
          <p:txBody>
            <a:bodyPr vert="eaVert" wrap="none" lIns="0" tIns="0" rIns="0" bIns="0" rtlCol="0">
              <a:spAutoFit/>
            </a:bodyPr>
            <a:lstStyle/>
            <a:p>
              <a:pPr marL="0" marR="0" indent="0" algn="l"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r>
                <a:rPr kumimoji="1" lang="ja-JP" altLang="en-US" sz="1200" b="1" i="0" u="none" strike="noStrike" kern="1200" cap="none" spc="0" normalizeH="0" baseline="0" noProof="0">
                  <a:ln>
                    <a:noFill/>
                  </a:ln>
                  <a:solidFill>
                    <a:schemeClr val="bg1"/>
                  </a:solidFill>
                  <a:effectLst/>
                  <a:uLnTx/>
                  <a:uFillTx/>
                  <a:latin typeface="+mn-lt"/>
                  <a:ea typeface="+mn-ea"/>
                  <a:cs typeface="+mn-cs"/>
                </a:rPr>
                <a:t>支援</a:t>
              </a:r>
            </a:p>
          </p:txBody>
        </p:sp>
      </p:grpSp>
      <p:grpSp>
        <p:nvGrpSpPr>
          <p:cNvPr id="44" name="グループ化 43">
            <a:extLst>
              <a:ext uri="{FF2B5EF4-FFF2-40B4-BE49-F238E27FC236}">
                <a16:creationId xmlns:a16="http://schemas.microsoft.com/office/drawing/2014/main" id="{D9A96664-76F8-FC67-FD91-F562FD9B01C7}"/>
              </a:ext>
            </a:extLst>
          </p:cNvPr>
          <p:cNvGrpSpPr/>
          <p:nvPr/>
        </p:nvGrpSpPr>
        <p:grpSpPr>
          <a:xfrm>
            <a:off x="2940668" y="5302578"/>
            <a:ext cx="180082" cy="1036843"/>
            <a:chOff x="810023" y="5309057"/>
            <a:chExt cx="180082" cy="1036843"/>
          </a:xfrm>
        </p:grpSpPr>
        <p:sp>
          <p:nvSpPr>
            <p:cNvPr id="45" name="フリーフォーム: 図形 44">
              <a:extLst>
                <a:ext uri="{FF2B5EF4-FFF2-40B4-BE49-F238E27FC236}">
                  <a16:creationId xmlns:a16="http://schemas.microsoft.com/office/drawing/2014/main" id="{1224FE34-9C14-E5B7-AA9F-19CAFDF41842}"/>
                </a:ext>
              </a:extLst>
            </p:cNvPr>
            <p:cNvSpPr/>
            <p:nvPr/>
          </p:nvSpPr>
          <p:spPr bwMode="gray">
            <a:xfrm>
              <a:off x="810023" y="5309057"/>
              <a:ext cx="180000" cy="1036843"/>
            </a:xfrm>
            <a:custGeom>
              <a:avLst/>
              <a:gdLst>
                <a:gd name="csX0" fmla="*/ 0 w 362737"/>
                <a:gd name="csY0" fmla="*/ 0 h 453421"/>
                <a:gd name="csX1" fmla="*/ 0 w 362737"/>
                <a:gd name="csY1" fmla="*/ 453421 h 453421"/>
                <a:gd name="csX2" fmla="*/ 362737 w 362737"/>
                <a:gd name="csY2" fmla="*/ 453421 h 453421"/>
              </a:gdLst>
              <a:ahLst/>
              <a:cxnLst>
                <a:cxn ang="0">
                  <a:pos x="csX0" y="csY0"/>
                </a:cxn>
                <a:cxn ang="0">
                  <a:pos x="csX1" y="csY1"/>
                </a:cxn>
                <a:cxn ang="0">
                  <a:pos x="csX2" y="csY2"/>
                </a:cxn>
              </a:cxnLst>
              <a:rect l="l" t="t" r="r" b="b"/>
              <a:pathLst>
                <a:path w="362737" h="453421">
                  <a:moveTo>
                    <a:pt x="0" y="0"/>
                  </a:moveTo>
                  <a:lnTo>
                    <a:pt x="0" y="453421"/>
                  </a:lnTo>
                  <a:lnTo>
                    <a:pt x="362737" y="453421"/>
                  </a:lnTo>
                </a:path>
              </a:pathLst>
            </a:custGeom>
            <a:noFill/>
            <a:ln w="12700" algn="ctr">
              <a:solidFill>
                <a:schemeClr val="tx1"/>
              </a:solidFill>
              <a:miter lim="800000"/>
              <a:headEnd/>
              <a:tailEnd/>
            </a:ln>
          </p:spPr>
          <p:txBody>
            <a:bodyPr rtlCol="0" anchor="ctr"/>
            <a:lstStyle/>
            <a:p>
              <a:pPr algn="ctr"/>
              <a:endParaRPr kumimoji="1" lang="ja-JP" altLang="en-US"/>
            </a:p>
          </p:txBody>
        </p:sp>
        <p:cxnSp>
          <p:nvCxnSpPr>
            <p:cNvPr id="46" name="直線コネクタ 45">
              <a:extLst>
                <a:ext uri="{FF2B5EF4-FFF2-40B4-BE49-F238E27FC236}">
                  <a16:creationId xmlns:a16="http://schemas.microsoft.com/office/drawing/2014/main" id="{A826EE6C-9D27-75E8-C81B-2804C5987182}"/>
                </a:ext>
              </a:extLst>
            </p:cNvPr>
            <p:cNvCxnSpPr/>
            <p:nvPr/>
          </p:nvCxnSpPr>
          <p:spPr bwMode="gray">
            <a:xfrm flipH="1">
              <a:off x="810023" y="5954859"/>
              <a:ext cx="180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7" name="直線コネクタ 46">
              <a:extLst>
                <a:ext uri="{FF2B5EF4-FFF2-40B4-BE49-F238E27FC236}">
                  <a16:creationId xmlns:a16="http://schemas.microsoft.com/office/drawing/2014/main" id="{0AF58FC3-EE2C-B71D-D266-F0F5A3E086E3}"/>
                </a:ext>
              </a:extLst>
            </p:cNvPr>
            <p:cNvCxnSpPr/>
            <p:nvPr/>
          </p:nvCxnSpPr>
          <p:spPr bwMode="gray">
            <a:xfrm flipH="1">
              <a:off x="810105" y="5605071"/>
              <a:ext cx="180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57" name="テキスト ボックス 56">
            <a:extLst>
              <a:ext uri="{FF2B5EF4-FFF2-40B4-BE49-F238E27FC236}">
                <a16:creationId xmlns:a16="http://schemas.microsoft.com/office/drawing/2014/main" id="{E9A3FCA2-5E96-2B86-BDAC-508B768E71AA}"/>
              </a:ext>
            </a:extLst>
          </p:cNvPr>
          <p:cNvSpPr txBox="1"/>
          <p:nvPr/>
        </p:nvSpPr>
        <p:spPr bwMode="gray">
          <a:xfrm>
            <a:off x="4041399" y="3235344"/>
            <a:ext cx="1326236" cy="230832"/>
          </a:xfrm>
          <a:prstGeom prst="rect">
            <a:avLst/>
          </a:prstGeom>
          <a:noFill/>
        </p:spPr>
        <p:txBody>
          <a:bodyPr wrap="square">
            <a:spAutoFit/>
          </a:bodyPr>
          <a:lstStyle/>
          <a:p>
            <a:pPr marL="269717" marR="0" lvl="0" indent="-269717" algn="ctr" defTabSz="718499"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a:ln>
                  <a:noFill/>
                </a:ln>
                <a:solidFill>
                  <a:prstClr val="black"/>
                </a:solidFill>
                <a:effectLst/>
                <a:uLnTx/>
                <a:uFillTx/>
                <a:latin typeface="Aptos"/>
                <a:ea typeface="Yu Gothic UI"/>
                <a:cs typeface="+mn-cs"/>
                <a:sym typeface="+mn-lt"/>
              </a:rPr>
              <a:t>施策領域に応じた連携</a:t>
            </a:r>
            <a:endParaRPr kumimoji="1" lang="en-US" altLang="ja-JP" sz="900" b="1" i="0" u="none" strike="noStrike" kern="1200" cap="none" spc="0" normalizeH="0" baseline="0" noProof="0">
              <a:ln>
                <a:noFill/>
              </a:ln>
              <a:solidFill>
                <a:prstClr val="black"/>
              </a:solidFill>
              <a:effectLst/>
              <a:uLnTx/>
              <a:uFillTx/>
              <a:latin typeface="Aptos"/>
              <a:ea typeface="Yu Gothic UI"/>
              <a:cs typeface="+mn-cs"/>
              <a:sym typeface="+mn-lt"/>
            </a:endParaRPr>
          </a:p>
        </p:txBody>
      </p:sp>
      <p:sp>
        <p:nvSpPr>
          <p:cNvPr id="8" name="タイトル 3">
            <a:extLst>
              <a:ext uri="{FF2B5EF4-FFF2-40B4-BE49-F238E27FC236}">
                <a16:creationId xmlns:a16="http://schemas.microsoft.com/office/drawing/2014/main" id="{84A1E12A-4DDA-F8F5-6037-62722523C6CB}"/>
              </a:ext>
            </a:extLst>
          </p:cNvPr>
          <p:cNvSpPr txBox="1">
            <a:spLocks/>
          </p:cNvSpPr>
          <p:nvPr/>
        </p:nvSpPr>
        <p:spPr bwMode="gray">
          <a:xfrm>
            <a:off x="983180" y="1805068"/>
            <a:ext cx="1757269" cy="892428"/>
          </a:xfrm>
          <a:prstGeom prst="rect">
            <a:avLst/>
          </a:prstGeom>
        </p:spPr>
        <p:txBody>
          <a:bodyPr vert="horz" lIns="0" tIns="0" rIns="0" bIns="0" rtlCol="0" anchor="ctr" anchorCtr="0">
            <a:noAutofit/>
          </a:bodyPr>
          <a:lstStyle>
            <a:lvl1pPr algn="l" defTabSz="742923" rtl="0" eaLnBrk="1" latinLnBrk="0" hangingPunct="1">
              <a:spcBef>
                <a:spcPct val="0"/>
              </a:spcBef>
              <a:buNone/>
              <a:defRPr kumimoji="1" sz="1350" b="0" kern="1200" baseline="0">
                <a:solidFill>
                  <a:schemeClr val="tx1"/>
                </a:solidFill>
                <a:latin typeface="+mn-lt"/>
                <a:ea typeface="+mn-ea"/>
                <a:cs typeface="+mj-cs"/>
              </a:defRPr>
            </a:lvl1pPr>
          </a:lstStyle>
          <a:p>
            <a:pPr marL="92075" indent="-92075">
              <a:spcBef>
                <a:spcPts val="300"/>
              </a:spcBef>
              <a:buFont typeface="Arial" panose="020B0604020202020204" pitchFamily="34" charset="0"/>
              <a:buChar char="•"/>
            </a:pPr>
            <a:endParaRPr lang="en-US" altLang="ja-JP" sz="1050" b="1">
              <a:latin typeface="+mn-ea"/>
              <a:cs typeface="Calibri" panose="020F0502020204030204" pitchFamily="34" charset="0"/>
            </a:endParaRPr>
          </a:p>
        </p:txBody>
      </p:sp>
      <p:sp>
        <p:nvSpPr>
          <p:cNvPr id="10" name="吹き出し: 四角形 9">
            <a:extLst>
              <a:ext uri="{FF2B5EF4-FFF2-40B4-BE49-F238E27FC236}">
                <a16:creationId xmlns:a16="http://schemas.microsoft.com/office/drawing/2014/main" id="{0DA117B0-C304-D1BC-9263-881547656537}"/>
              </a:ext>
            </a:extLst>
          </p:cNvPr>
          <p:cNvSpPr/>
          <p:nvPr/>
        </p:nvSpPr>
        <p:spPr bwMode="gray">
          <a:xfrm>
            <a:off x="7178297" y="2824864"/>
            <a:ext cx="1775047" cy="625169"/>
          </a:xfrm>
          <a:prstGeom prst="wedgeRectCallout">
            <a:avLst>
              <a:gd name="adj1" fmla="val -67967"/>
              <a:gd name="adj2" fmla="val 17825"/>
            </a:avLst>
          </a:prstGeom>
          <a:solidFill>
            <a:srgbClr val="DDEFE8"/>
          </a:solidFill>
          <a:ln w="1270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92075" indent="-92075">
              <a:spcBef>
                <a:spcPts val="300"/>
              </a:spcBef>
              <a:buFont typeface="Arial" panose="020B0604020202020204" pitchFamily="34" charset="0"/>
              <a:buChar char="•"/>
            </a:pPr>
            <a:r>
              <a:rPr lang="ja-JP" altLang="en-US" sz="1100" b="1">
                <a:latin typeface="+mn-ea"/>
                <a:cs typeface="Calibri" panose="020F0502020204030204" pitchFamily="34" charset="0"/>
              </a:rPr>
              <a:t>スポーツ施策の企画</a:t>
            </a:r>
            <a:endParaRPr lang="en-US" altLang="ja-JP" sz="1100" b="1">
              <a:latin typeface="+mn-ea"/>
              <a:cs typeface="Calibri" panose="020F0502020204030204" pitchFamily="34" charset="0"/>
            </a:endParaRPr>
          </a:p>
          <a:p>
            <a:pPr marL="92075" indent="-92075">
              <a:spcBef>
                <a:spcPts val="300"/>
              </a:spcBef>
              <a:buFont typeface="Arial" panose="020B0604020202020204" pitchFamily="34" charset="0"/>
              <a:buChar char="•"/>
            </a:pPr>
            <a:r>
              <a:rPr lang="ja-JP" altLang="en-US" sz="1100" b="1">
                <a:latin typeface="+mn-ea"/>
                <a:cs typeface="Calibri" panose="020F0502020204030204" pitchFamily="34" charset="0"/>
              </a:rPr>
              <a:t>全体統括・事業推進を担当</a:t>
            </a:r>
            <a:endParaRPr lang="en-US" altLang="ja-JP" sz="1100" b="1">
              <a:latin typeface="+mn-ea"/>
              <a:cs typeface="Calibri" panose="020F0502020204030204" pitchFamily="34" charset="0"/>
            </a:endParaRPr>
          </a:p>
        </p:txBody>
      </p:sp>
      <p:sp>
        <p:nvSpPr>
          <p:cNvPr id="30" name="楕円 29">
            <a:extLst>
              <a:ext uri="{FF2B5EF4-FFF2-40B4-BE49-F238E27FC236}">
                <a16:creationId xmlns:a16="http://schemas.microsoft.com/office/drawing/2014/main" id="{AF61B8AE-67EB-990E-C150-5287EE69DD85}"/>
              </a:ext>
            </a:extLst>
          </p:cNvPr>
          <p:cNvSpPr/>
          <p:nvPr/>
        </p:nvSpPr>
        <p:spPr bwMode="gray">
          <a:xfrm>
            <a:off x="6427987" y="2798184"/>
            <a:ext cx="340066" cy="340066"/>
          </a:xfrm>
          <a:prstGeom prst="ellipse">
            <a:avLst/>
          </a:prstGeom>
          <a:solidFill>
            <a:srgbClr val="005587"/>
          </a:solidFill>
          <a:ln w="12700" algn="ctr">
            <a:solidFill>
              <a:schemeClr val="bg1"/>
            </a:solid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r>
              <a:rPr kumimoji="1" lang="ja-JP" altLang="en-US" sz="800" b="1" i="0" u="none" strike="noStrike" kern="1200" cap="none" spc="0" normalizeH="0" baseline="0" noProof="0">
                <a:ln>
                  <a:noFill/>
                </a:ln>
                <a:solidFill>
                  <a:schemeClr val="bg1"/>
                </a:solidFill>
                <a:effectLst/>
                <a:uLnTx/>
                <a:uFillTx/>
                <a:latin typeface="+mn-lt"/>
                <a:ea typeface="+mn-ea"/>
                <a:cs typeface="+mn-cs"/>
              </a:rPr>
              <a:t>連絡</a:t>
            </a:r>
            <a:endParaRPr kumimoji="1" lang="en-US" altLang="ja-JP" sz="800" b="1" i="0" u="none" strike="noStrike" kern="1200" cap="none" spc="0" normalizeH="0" baseline="0" noProof="0">
              <a:ln>
                <a:noFill/>
              </a:ln>
              <a:solidFill>
                <a:schemeClr val="bg1"/>
              </a:solidFill>
              <a:effectLst/>
              <a:uLnTx/>
              <a:uFillTx/>
              <a:latin typeface="+mn-lt"/>
              <a:ea typeface="+mn-ea"/>
              <a:cs typeface="+mn-cs"/>
            </a:endParaRPr>
          </a:p>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r>
              <a:rPr lang="ja-JP" altLang="en-US" sz="800" b="1">
                <a:solidFill>
                  <a:schemeClr val="bg1"/>
                </a:solidFill>
              </a:rPr>
              <a:t>窓口</a:t>
            </a:r>
            <a:endParaRPr kumimoji="1" lang="ja-JP" altLang="en-US" sz="800" b="1" i="0" u="none" strike="noStrike" kern="1200" cap="none" spc="0" normalizeH="0" baseline="0" noProof="0">
              <a:ln>
                <a:noFill/>
              </a:ln>
              <a:solidFill>
                <a:schemeClr val="bg1"/>
              </a:solidFill>
              <a:effectLst/>
              <a:uLnTx/>
              <a:uFillTx/>
              <a:latin typeface="+mn-lt"/>
              <a:ea typeface="+mn-ea"/>
              <a:cs typeface="+mn-cs"/>
            </a:endParaRPr>
          </a:p>
        </p:txBody>
      </p:sp>
      <p:sp>
        <p:nvSpPr>
          <p:cNvPr id="15" name="吹き出し: 四角形 14">
            <a:extLst>
              <a:ext uri="{FF2B5EF4-FFF2-40B4-BE49-F238E27FC236}">
                <a16:creationId xmlns:a16="http://schemas.microsoft.com/office/drawing/2014/main" id="{D3B5020D-6F2C-D26C-656C-D76AE18D15CD}"/>
              </a:ext>
            </a:extLst>
          </p:cNvPr>
          <p:cNvSpPr/>
          <p:nvPr/>
        </p:nvSpPr>
        <p:spPr bwMode="gray">
          <a:xfrm>
            <a:off x="426600" y="2824864"/>
            <a:ext cx="1775047" cy="625169"/>
          </a:xfrm>
          <a:prstGeom prst="wedgeRectCallout">
            <a:avLst>
              <a:gd name="adj1" fmla="val 63502"/>
              <a:gd name="adj2" fmla="val 16301"/>
            </a:avLst>
          </a:prstGeom>
          <a:solidFill>
            <a:srgbClr val="DDEFE8"/>
          </a:solidFill>
          <a:ln w="1270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92075" indent="-92075">
              <a:spcBef>
                <a:spcPts val="300"/>
              </a:spcBef>
              <a:buFont typeface="Arial" panose="020B0604020202020204" pitchFamily="34" charset="0"/>
              <a:buChar char="•"/>
            </a:pPr>
            <a:r>
              <a:rPr lang="ja-JP" altLang="en-US" sz="1100" b="1">
                <a:latin typeface="+mn-ea"/>
                <a:cs typeface="Calibri" panose="020F0502020204030204" pitchFamily="34" charset="0"/>
              </a:rPr>
              <a:t>地域資源との連携</a:t>
            </a:r>
            <a:endParaRPr lang="en-US" altLang="ja-JP" sz="1100" b="1">
              <a:latin typeface="+mn-ea"/>
              <a:cs typeface="Calibri" panose="020F0502020204030204" pitchFamily="34" charset="0"/>
            </a:endParaRPr>
          </a:p>
          <a:p>
            <a:pPr marL="92075" indent="-92075">
              <a:spcBef>
                <a:spcPts val="300"/>
              </a:spcBef>
              <a:buFont typeface="Arial" panose="020B0604020202020204" pitchFamily="34" charset="0"/>
              <a:buChar char="•"/>
            </a:pPr>
            <a:r>
              <a:rPr lang="ja-JP" altLang="en-US" sz="1100" b="1">
                <a:latin typeface="+mn-ea"/>
                <a:cs typeface="Calibri" panose="020F0502020204030204" pitchFamily="34" charset="0"/>
              </a:rPr>
              <a:t>地域の魅力開発・活性化</a:t>
            </a:r>
            <a:endParaRPr lang="en-US" altLang="ja-JP" sz="1100" b="1">
              <a:latin typeface="+mn-ea"/>
              <a:cs typeface="Calibri" panose="020F0502020204030204" pitchFamily="34" charset="0"/>
            </a:endParaRPr>
          </a:p>
          <a:p>
            <a:pPr marL="92075" indent="-92075">
              <a:spcBef>
                <a:spcPts val="300"/>
              </a:spcBef>
              <a:buFont typeface="Arial" panose="020B0604020202020204" pitchFamily="34" charset="0"/>
              <a:buChar char="•"/>
            </a:pPr>
            <a:r>
              <a:rPr lang="ja-JP" altLang="en-US" sz="1100" b="1">
                <a:latin typeface="+mn-ea"/>
                <a:cs typeface="Calibri" panose="020F0502020204030204" pitchFamily="34" charset="0"/>
              </a:rPr>
              <a:t>庁内外の関係者調整を推進</a:t>
            </a:r>
            <a:endParaRPr lang="en-US" altLang="ja-JP" sz="1100" b="1">
              <a:latin typeface="+mn-ea"/>
              <a:cs typeface="Calibri" panose="020F0502020204030204" pitchFamily="34" charset="0"/>
            </a:endParaRPr>
          </a:p>
        </p:txBody>
      </p:sp>
      <p:sp>
        <p:nvSpPr>
          <p:cNvPr id="16" name="吹き出し: 四角形 15">
            <a:extLst>
              <a:ext uri="{FF2B5EF4-FFF2-40B4-BE49-F238E27FC236}">
                <a16:creationId xmlns:a16="http://schemas.microsoft.com/office/drawing/2014/main" id="{8ECA47F7-5F16-4E33-70D1-CE78CD752166}"/>
              </a:ext>
            </a:extLst>
          </p:cNvPr>
          <p:cNvSpPr/>
          <p:nvPr/>
        </p:nvSpPr>
        <p:spPr bwMode="gray">
          <a:xfrm>
            <a:off x="6659181" y="1248220"/>
            <a:ext cx="1968896" cy="911566"/>
          </a:xfrm>
          <a:prstGeom prst="wedgeRectCallout">
            <a:avLst>
              <a:gd name="adj1" fmla="val -67968"/>
              <a:gd name="adj2" fmla="val -25983"/>
            </a:avLst>
          </a:prstGeom>
          <a:solidFill>
            <a:schemeClr val="accent4">
              <a:lumMod val="20000"/>
              <a:lumOff val="80000"/>
            </a:schemeClr>
          </a:solidFill>
          <a:ln w="1270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92075" indent="-92075">
              <a:spcBef>
                <a:spcPts val="300"/>
              </a:spcBef>
              <a:buFont typeface="Arial" panose="020B0604020202020204" pitchFamily="34" charset="0"/>
              <a:buChar char="•"/>
            </a:pPr>
            <a:r>
              <a:rPr lang="ja-JP" altLang="en-US" sz="1100" b="1">
                <a:latin typeface="+mn-ea"/>
                <a:cs typeface="Calibri" panose="020F0502020204030204" pitchFamily="34" charset="0"/>
              </a:rPr>
              <a:t>伴走支援：中長期戦略における</a:t>
            </a:r>
            <a:br>
              <a:rPr lang="en-US" altLang="ja-JP" sz="1100" b="1">
                <a:latin typeface="+mn-ea"/>
                <a:cs typeface="Calibri" panose="020F0502020204030204" pitchFamily="34" charset="0"/>
              </a:rPr>
            </a:br>
            <a:r>
              <a:rPr lang="ja-JP" altLang="en-US" sz="1100" b="1">
                <a:latin typeface="+mn-ea"/>
                <a:cs typeface="Calibri" panose="020F0502020204030204" pitchFamily="34" charset="0"/>
              </a:rPr>
              <a:t>施策案の有用性・インパクト評価ロジックの構築支援、等</a:t>
            </a:r>
            <a:endParaRPr lang="en-US" altLang="ja-JP" sz="1100" b="1">
              <a:latin typeface="+mn-ea"/>
              <a:cs typeface="Calibri" panose="020F0502020204030204" pitchFamily="34" charset="0"/>
            </a:endParaRPr>
          </a:p>
          <a:p>
            <a:pPr marL="92075" indent="-92075">
              <a:spcBef>
                <a:spcPts val="300"/>
              </a:spcBef>
              <a:buFont typeface="Arial" panose="020B0604020202020204" pitchFamily="34" charset="0"/>
              <a:buChar char="•"/>
            </a:pPr>
            <a:r>
              <a:rPr lang="ja-JP" altLang="en-US" sz="1100" b="1">
                <a:latin typeface="+mn-ea"/>
                <a:cs typeface="Calibri" panose="020F0502020204030204" pitchFamily="34" charset="0"/>
              </a:rPr>
              <a:t>推進支援：体制構築に係る調整支援</a:t>
            </a:r>
            <a:endParaRPr lang="ja-JP" altLang="en-US" sz="1100" b="1"/>
          </a:p>
        </p:txBody>
      </p:sp>
      <p:sp>
        <p:nvSpPr>
          <p:cNvPr id="14" name="Rectangle 3">
            <a:extLst>
              <a:ext uri="{FF2B5EF4-FFF2-40B4-BE49-F238E27FC236}">
                <a16:creationId xmlns:a16="http://schemas.microsoft.com/office/drawing/2014/main" id="{542FBBC7-948A-B0D5-7C7C-EED6A41E4198}"/>
              </a:ext>
            </a:extLst>
          </p:cNvPr>
          <p:cNvSpPr>
            <a:spLocks noChangeArrowheads="1"/>
          </p:cNvSpPr>
          <p:nvPr/>
        </p:nvSpPr>
        <p:spPr bwMode="gray">
          <a:xfrm>
            <a:off x="7846183" y="82304"/>
            <a:ext cx="1234878" cy="359700"/>
          </a:xfrm>
          <a:prstGeom prst="rect">
            <a:avLst/>
          </a:prstGeom>
          <a:solidFill>
            <a:srgbClr val="ED8B00"/>
          </a:solidFill>
          <a:ln w="12700" algn="ctr">
            <a:noFill/>
            <a:miter lim="800000"/>
            <a:headEnd/>
            <a:tailEnd/>
          </a:ln>
        </p:spPr>
        <p:txBody>
          <a:bodyPr wrap="none" lIns="36000" tIns="36000" rIns="0" bIns="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white"/>
                </a:solidFill>
                <a:effectLst/>
                <a:uLnTx/>
                <a:uFillTx/>
                <a:latin typeface="Yu Gothic UI"/>
                <a:ea typeface="Yu Gothic UI"/>
                <a:cs typeface="+mn-cs"/>
                <a:sym typeface="+mn-lt"/>
              </a:rPr>
              <a:t>記入例</a:t>
            </a:r>
            <a:endParaRPr kumimoji="1" lang="en-US" sz="1200" b="1" i="0" u="none" strike="noStrike" kern="1200" cap="none" spc="0" normalizeH="0" baseline="0" noProof="0">
              <a:ln>
                <a:noFill/>
              </a:ln>
              <a:solidFill>
                <a:prstClr val="white"/>
              </a:solidFill>
              <a:effectLst/>
              <a:uLnTx/>
              <a:uFillTx/>
              <a:latin typeface="Yu Gothic UI"/>
              <a:ea typeface="Yu Gothic UI"/>
              <a:cs typeface="+mn-cs"/>
              <a:sym typeface="+mn-lt"/>
            </a:endParaRPr>
          </a:p>
        </p:txBody>
      </p:sp>
    </p:spTree>
    <p:extLst>
      <p:ext uri="{BB962C8B-B14F-4D97-AF65-F5344CB8AC3E}">
        <p14:creationId xmlns:p14="http://schemas.microsoft.com/office/powerpoint/2010/main" val="9807558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26CB2AB3-9EC4-6020-194A-A0196F6574D3}"/>
              </a:ext>
            </a:extLst>
          </p:cNvPr>
          <p:cNvSpPr>
            <a:spLocks noGrp="1"/>
          </p:cNvSpPr>
          <p:nvPr>
            <p:ph type="sldNum" sz="quarter" idx="11"/>
          </p:nvPr>
        </p:nvSpPr>
        <p:spPr/>
        <p:txBody>
          <a:bodyPr/>
          <a:lstStyle/>
          <a:p>
            <a:fld id="{56E56C22-CD92-4A50-AAD1-E2171E0619BD}" type="slidenum">
              <a:rPr lang="ja-JP" altLang="en-US" smtClean="0"/>
              <a:pPr/>
              <a:t>3</a:t>
            </a:fld>
            <a:endParaRPr lang="ja-JP" altLang="en-US"/>
          </a:p>
        </p:txBody>
      </p:sp>
      <p:sp>
        <p:nvSpPr>
          <p:cNvPr id="3" name="テキスト プレースホルダー 2">
            <a:extLst>
              <a:ext uri="{FF2B5EF4-FFF2-40B4-BE49-F238E27FC236}">
                <a16:creationId xmlns:a16="http://schemas.microsoft.com/office/drawing/2014/main" id="{BA1FC939-32C4-5ECD-E199-3C174B62ADA1}"/>
              </a:ext>
            </a:extLst>
          </p:cNvPr>
          <p:cNvSpPr>
            <a:spLocks noGrp="1"/>
          </p:cNvSpPr>
          <p:nvPr>
            <p:ph type="body" sz="quarter" idx="16"/>
          </p:nvPr>
        </p:nvSpPr>
        <p:spPr/>
        <p:txBody>
          <a:bodyPr/>
          <a:lstStyle/>
          <a:p>
            <a:r>
              <a:rPr lang="en-US" altLang="ja-JP">
                <a:latin typeface="+mn-ea"/>
                <a:cs typeface="Calibri" panose="020F0502020204030204" pitchFamily="34" charset="0"/>
                <a:sym typeface="+mj-lt"/>
              </a:rPr>
              <a:t>#2</a:t>
            </a:r>
            <a:r>
              <a:rPr lang="ja-JP" altLang="en-US">
                <a:latin typeface="+mn-ea"/>
                <a:cs typeface="Calibri" panose="020F0502020204030204" pitchFamily="34" charset="0"/>
                <a:sym typeface="+mj-lt"/>
              </a:rPr>
              <a:t>：</a:t>
            </a:r>
            <a:r>
              <a:rPr lang="ja-JP" altLang="en-US">
                <a:latin typeface="+mn-ea"/>
              </a:rPr>
              <a:t>過去の関連取組</a:t>
            </a:r>
          </a:p>
        </p:txBody>
      </p:sp>
      <p:sp>
        <p:nvSpPr>
          <p:cNvPr id="4" name="タイトル 3">
            <a:extLst>
              <a:ext uri="{FF2B5EF4-FFF2-40B4-BE49-F238E27FC236}">
                <a16:creationId xmlns:a16="http://schemas.microsoft.com/office/drawing/2014/main" id="{8EBDD366-52DE-AE21-29CD-ADDD1F705C05}"/>
              </a:ext>
            </a:extLst>
          </p:cNvPr>
          <p:cNvSpPr>
            <a:spLocks noGrp="1"/>
          </p:cNvSpPr>
          <p:nvPr>
            <p:ph type="title"/>
          </p:nvPr>
        </p:nvSpPr>
        <p:spPr>
          <a:xfrm>
            <a:off x="360000" y="512099"/>
            <a:ext cx="8424000" cy="329849"/>
          </a:xfrm>
        </p:spPr>
        <p:txBody>
          <a:bodyPr/>
          <a:lstStyle/>
          <a:p>
            <a:r>
              <a:rPr lang="ja-JP" altLang="en-US">
                <a:latin typeface="Calibri" panose="020F0502020204030204" pitchFamily="34" charset="0"/>
                <a:cs typeface="Calibri" panose="020F0502020204030204" pitchFamily="34" charset="0"/>
              </a:rPr>
              <a:t>貴団体の過去の関連取組の状況について簡潔にご記入ください。</a:t>
            </a:r>
            <a:br>
              <a:rPr lang="en-US" altLang="ja-JP">
                <a:latin typeface="Calibri" panose="020F0502020204030204" pitchFamily="34" charset="0"/>
                <a:cs typeface="Calibri" panose="020F0502020204030204" pitchFamily="34" charset="0"/>
              </a:rPr>
            </a:br>
            <a:r>
              <a:rPr lang="ja-JP" altLang="en-US">
                <a:latin typeface="Calibri" panose="020F0502020204030204" pitchFamily="34" charset="0"/>
                <a:cs typeface="Calibri" panose="020F0502020204030204" pitchFamily="34" charset="0"/>
              </a:rPr>
              <a:t>（改行以外のフォーマット変更は不可）</a:t>
            </a:r>
            <a:endParaRPr kumimoji="1" lang="ja-JP" altLang="en-US"/>
          </a:p>
        </p:txBody>
      </p:sp>
      <p:graphicFrame>
        <p:nvGraphicFramePr>
          <p:cNvPr id="8" name="表 7">
            <a:extLst>
              <a:ext uri="{FF2B5EF4-FFF2-40B4-BE49-F238E27FC236}">
                <a16:creationId xmlns:a16="http://schemas.microsoft.com/office/drawing/2014/main" id="{9744A5F1-5653-5C19-0067-BC944E18D8D9}"/>
              </a:ext>
            </a:extLst>
          </p:cNvPr>
          <p:cNvGraphicFramePr>
            <a:graphicFrameLocks noGrp="1"/>
          </p:cNvGraphicFramePr>
          <p:nvPr>
            <p:extLst>
              <p:ext uri="{D42A27DB-BD31-4B8C-83A1-F6EECF244321}">
                <p14:modId xmlns:p14="http://schemas.microsoft.com/office/powerpoint/2010/main" val="1658609121"/>
              </p:ext>
            </p:extLst>
          </p:nvPr>
        </p:nvGraphicFramePr>
        <p:xfrm>
          <a:off x="180975" y="1011149"/>
          <a:ext cx="8806667" cy="5577541"/>
        </p:xfrm>
        <a:graphic>
          <a:graphicData uri="http://schemas.openxmlformats.org/drawingml/2006/table">
            <a:tbl>
              <a:tblPr firstRow="1" bandRow="1">
                <a:tableStyleId>{5C22544A-7EE6-4342-B048-85BDC9FD1C3A}</a:tableStyleId>
              </a:tblPr>
              <a:tblGrid>
                <a:gridCol w="352425">
                  <a:extLst>
                    <a:ext uri="{9D8B030D-6E8A-4147-A177-3AD203B41FA5}">
                      <a16:colId xmlns:a16="http://schemas.microsoft.com/office/drawing/2014/main" val="755741673"/>
                    </a:ext>
                  </a:extLst>
                </a:gridCol>
                <a:gridCol w="2433276">
                  <a:extLst>
                    <a:ext uri="{9D8B030D-6E8A-4147-A177-3AD203B41FA5}">
                      <a16:colId xmlns:a16="http://schemas.microsoft.com/office/drawing/2014/main" val="1423111168"/>
                    </a:ext>
                  </a:extLst>
                </a:gridCol>
                <a:gridCol w="6020966">
                  <a:extLst>
                    <a:ext uri="{9D8B030D-6E8A-4147-A177-3AD203B41FA5}">
                      <a16:colId xmlns:a16="http://schemas.microsoft.com/office/drawing/2014/main" val="2776404683"/>
                    </a:ext>
                  </a:extLst>
                </a:gridCol>
              </a:tblGrid>
              <a:tr h="547828">
                <a:tc>
                  <a:txBody>
                    <a:bodyPr/>
                    <a:lstStyle/>
                    <a:p>
                      <a:pPr algn="ctr"/>
                      <a:r>
                        <a:rPr kumimoji="1" lang="en-US" altLang="ja-JP" sz="1400" b="1">
                          <a:latin typeface="+mn-ea"/>
                          <a:ea typeface="+mn-ea"/>
                        </a:rPr>
                        <a:t>#</a:t>
                      </a:r>
                      <a:endParaRPr kumimoji="1" lang="ja-JP" altLang="en-US" sz="1400" b="1">
                        <a:latin typeface="+mn-ea"/>
                        <a:ea typeface="+mn-ea"/>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tx1"/>
                    </a:solidFill>
                  </a:tcPr>
                </a:tc>
                <a:tc>
                  <a:txBody>
                    <a:bodyPr/>
                    <a:lstStyle/>
                    <a:p>
                      <a:pPr algn="ctr"/>
                      <a:r>
                        <a:rPr kumimoji="1" lang="ja-JP" altLang="en-US" sz="1400" b="1">
                          <a:latin typeface="+mn-ea"/>
                          <a:ea typeface="+mn-ea"/>
                        </a:rPr>
                        <a:t>項目</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tx1"/>
                    </a:solidFill>
                  </a:tcPr>
                </a:tc>
                <a:tc>
                  <a:txBody>
                    <a:bodyPr/>
                    <a:lstStyle/>
                    <a:p>
                      <a:pPr algn="ctr"/>
                      <a:r>
                        <a:rPr kumimoji="1" lang="ja-JP" altLang="en-US" sz="1400" b="1">
                          <a:latin typeface="+mn-ea"/>
                          <a:ea typeface="+mn-ea"/>
                        </a:rPr>
                        <a:t>記入欄</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tx1"/>
                    </a:solidFill>
                  </a:tcPr>
                </a:tc>
                <a:extLst>
                  <a:ext uri="{0D108BD9-81ED-4DB2-BD59-A6C34878D82A}">
                    <a16:rowId xmlns:a16="http://schemas.microsoft.com/office/drawing/2014/main" val="316583741"/>
                  </a:ext>
                </a:extLst>
              </a:tr>
              <a:tr h="537293">
                <a:tc>
                  <a:txBody>
                    <a:bodyPr/>
                    <a:lstStyle/>
                    <a:p>
                      <a:pPr marL="0" algn="ctr" defTabSz="742923" rtl="0" eaLnBrk="1" latinLnBrk="0" hangingPunct="1"/>
                      <a:r>
                        <a:rPr kumimoji="1" lang="en-US" altLang="ja-JP" sz="1400" b="1" kern="1200">
                          <a:solidFill>
                            <a:schemeClr val="dk1"/>
                          </a:solidFill>
                          <a:latin typeface="+mn-ea"/>
                          <a:ea typeface="+mn-ea"/>
                          <a:cs typeface="+mn-cs"/>
                        </a:rPr>
                        <a:t>11</a:t>
                      </a:r>
                      <a:endParaRPr kumimoji="1" lang="ja-JP" altLang="en-US" sz="1400" b="1" kern="1200">
                        <a:solidFill>
                          <a:schemeClr val="dk1"/>
                        </a:solidFill>
                        <a:latin typeface="+mn-ea"/>
                        <a:ea typeface="+mn-ea"/>
                        <a:cs typeface="+mn-cs"/>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algn="ctr" defTabSz="742923" rtl="0" eaLnBrk="1" latinLnBrk="0" hangingPunct="1"/>
                      <a:r>
                        <a:rPr kumimoji="1" lang="ja-JP" altLang="en-US" sz="1400" b="1" kern="1200">
                          <a:solidFill>
                            <a:schemeClr val="dk1"/>
                          </a:solidFill>
                          <a:latin typeface="+mn-ea"/>
                          <a:ea typeface="+mn-ea"/>
                          <a:cs typeface="+mn-cs"/>
                        </a:rPr>
                        <a:t>過去の関連取組</a:t>
                      </a:r>
                      <a:endParaRPr kumimoji="1" lang="en-US" altLang="ja-JP" sz="1400" b="1" kern="1200">
                        <a:solidFill>
                          <a:schemeClr val="dk1"/>
                        </a:solidFill>
                        <a:latin typeface="+mn-ea"/>
                        <a:ea typeface="+mn-ea"/>
                        <a:cs typeface="+mn-cs"/>
                      </a:endParaRPr>
                    </a:p>
                    <a:p>
                      <a:pPr marL="0" algn="ctr" defTabSz="742923" rtl="0" eaLnBrk="1" latinLnBrk="0" hangingPunct="1"/>
                      <a:r>
                        <a:rPr kumimoji="1" lang="ja-JP" altLang="en-US" sz="1400" b="1" kern="1200">
                          <a:solidFill>
                            <a:schemeClr val="dk1"/>
                          </a:solidFill>
                          <a:latin typeface="+mn-ea"/>
                          <a:ea typeface="+mn-ea"/>
                          <a:cs typeface="+mn-cs"/>
                        </a:rPr>
                        <a:t>ホームページ</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marR="0" lvl="0" indent="0" algn="l" defTabSz="742923" rtl="0" eaLnBrk="1" fontAlgn="auto" latinLnBrk="0" hangingPunct="1">
                        <a:lnSpc>
                          <a:spcPct val="100000"/>
                        </a:lnSpc>
                        <a:spcBef>
                          <a:spcPts val="0"/>
                        </a:spcBef>
                        <a:spcAft>
                          <a:spcPts val="0"/>
                        </a:spcAft>
                        <a:buClrTx/>
                        <a:buSzTx/>
                        <a:buFontTx/>
                        <a:buNone/>
                        <a:tabLst/>
                        <a:defRPr/>
                      </a:pPr>
                      <a:r>
                        <a:rPr kumimoji="1" lang="ja-JP" altLang="en-US" sz="1200">
                          <a:latin typeface="+mn-ea"/>
                          <a:ea typeface="+mn-ea"/>
                        </a:rPr>
                        <a:t>シートに記載の取組テーマに関連する過去の取組が把握できる</a:t>
                      </a:r>
                      <a:r>
                        <a:rPr kumimoji="1" lang="ja-JP" altLang="ja-JP" sz="1200" b="0" i="0" kern="1200">
                          <a:solidFill>
                            <a:schemeClr val="tx1"/>
                          </a:solidFill>
                          <a:effectLst/>
                          <a:latin typeface="+mn-lt"/>
                          <a:ea typeface="+mn-ea"/>
                          <a:cs typeface="+mn-cs"/>
                        </a:rPr>
                        <a:t>ホームページ等があればURL等を記載してください</a:t>
                      </a:r>
                      <a:endParaRPr kumimoji="1" lang="ja-JP" altLang="en-US" sz="1200">
                        <a:latin typeface="+mn-ea"/>
                        <a:ea typeface="+mn-ea"/>
                      </a:endParaRPr>
                    </a:p>
                    <a:p>
                      <a:pPr algn="l"/>
                      <a:endParaRPr kumimoji="1" lang="ja-JP" altLang="en-US" sz="1200">
                        <a:latin typeface="+mn-ea"/>
                        <a:ea typeface="+mn-ea"/>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40950237"/>
                  </a:ext>
                </a:extLst>
              </a:tr>
              <a:tr h="4412493">
                <a:tc>
                  <a:txBody>
                    <a:bodyPr/>
                    <a:lstStyle/>
                    <a:p>
                      <a:pPr marL="0" algn="ctr" defTabSz="742923" rtl="0" eaLnBrk="1" latinLnBrk="0" hangingPunct="1"/>
                      <a:r>
                        <a:rPr kumimoji="1" lang="en-US" altLang="ja-JP" sz="1400" b="1" kern="1200">
                          <a:solidFill>
                            <a:schemeClr val="dk1"/>
                          </a:solidFill>
                          <a:latin typeface="+mn-ea"/>
                          <a:ea typeface="+mn-ea"/>
                          <a:cs typeface="+mn-cs"/>
                        </a:rPr>
                        <a:t>12</a:t>
                      </a:r>
                      <a:endParaRPr kumimoji="1" lang="ja-JP" altLang="en-US" sz="1400" b="1" kern="1200">
                        <a:solidFill>
                          <a:schemeClr val="dk1"/>
                        </a:solidFill>
                        <a:latin typeface="+mn-ea"/>
                        <a:ea typeface="+mn-ea"/>
                        <a:cs typeface="+mn-cs"/>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742923" rtl="0" eaLnBrk="1" fontAlgn="auto" latinLnBrk="0" hangingPunct="1">
                        <a:lnSpc>
                          <a:spcPct val="100000"/>
                        </a:lnSpc>
                        <a:spcBef>
                          <a:spcPts val="0"/>
                        </a:spcBef>
                        <a:spcAft>
                          <a:spcPts val="0"/>
                        </a:spcAft>
                        <a:buClrTx/>
                        <a:buSzTx/>
                        <a:buFontTx/>
                        <a:buNone/>
                        <a:tabLst/>
                        <a:defRPr/>
                      </a:pPr>
                      <a:r>
                        <a:rPr kumimoji="1" lang="ja-JP" altLang="en-US" sz="1400" b="1" kern="1200">
                          <a:solidFill>
                            <a:schemeClr val="dk1"/>
                          </a:solidFill>
                          <a:latin typeface="+mn-ea"/>
                          <a:ea typeface="+mn-ea"/>
                          <a:cs typeface="+mn-cs"/>
                        </a:rPr>
                        <a:t>過去の関連取組の要約</a:t>
                      </a:r>
                      <a:endParaRPr kumimoji="1" lang="en-US" altLang="ja-JP" sz="1400" b="1" kern="1200">
                        <a:solidFill>
                          <a:schemeClr val="dk1"/>
                        </a:solidFill>
                        <a:latin typeface="+mn-ea"/>
                        <a:ea typeface="+mn-ea"/>
                        <a:cs typeface="+mn-cs"/>
                      </a:endParaRPr>
                    </a:p>
                    <a:p>
                      <a:pPr marL="0" marR="0" lvl="0" indent="0" algn="ctr" defTabSz="742923" rtl="0" eaLnBrk="1" fontAlgn="auto" latinLnBrk="0" hangingPunct="1">
                        <a:lnSpc>
                          <a:spcPct val="100000"/>
                        </a:lnSpc>
                        <a:spcBef>
                          <a:spcPts val="0"/>
                        </a:spcBef>
                        <a:spcAft>
                          <a:spcPts val="0"/>
                        </a:spcAft>
                        <a:buClrTx/>
                        <a:buSzTx/>
                        <a:buFontTx/>
                        <a:buNone/>
                        <a:tabLst/>
                        <a:defRPr/>
                      </a:pPr>
                      <a:endParaRPr kumimoji="1" lang="en-US" altLang="ja-JP" sz="1400" b="1" kern="1200">
                        <a:solidFill>
                          <a:schemeClr val="dk1"/>
                        </a:solidFill>
                        <a:latin typeface="+mn-ea"/>
                        <a:ea typeface="+mn-ea"/>
                        <a:cs typeface="+mn-cs"/>
                      </a:endParaRPr>
                    </a:p>
                    <a:p>
                      <a:pPr marL="0" marR="0" lvl="0" indent="0" algn="ctr" defTabSz="742923" rtl="0" eaLnBrk="1" fontAlgn="auto" latinLnBrk="0" hangingPunct="1">
                        <a:lnSpc>
                          <a:spcPct val="100000"/>
                        </a:lnSpc>
                        <a:spcBef>
                          <a:spcPts val="0"/>
                        </a:spcBef>
                        <a:spcAft>
                          <a:spcPts val="0"/>
                        </a:spcAft>
                        <a:buClrTx/>
                        <a:buSzTx/>
                        <a:buFontTx/>
                        <a:buNone/>
                        <a:tabLst/>
                        <a:defRPr/>
                      </a:pPr>
                      <a:r>
                        <a:rPr kumimoji="1" lang="en-US" altLang="ja-JP" sz="1400" b="1" kern="1200">
                          <a:solidFill>
                            <a:schemeClr val="dk1"/>
                          </a:solidFill>
                          <a:latin typeface="+mn-ea"/>
                          <a:ea typeface="+mn-ea"/>
                          <a:cs typeface="+mn-cs"/>
                        </a:rPr>
                        <a:t>※</a:t>
                      </a:r>
                      <a:r>
                        <a:rPr kumimoji="1" lang="ja-JP" altLang="en-US" sz="1400" b="1" kern="1200">
                          <a:solidFill>
                            <a:schemeClr val="dk1"/>
                          </a:solidFill>
                          <a:latin typeface="+mn-ea"/>
                          <a:ea typeface="+mn-ea"/>
                          <a:cs typeface="+mn-cs"/>
                        </a:rPr>
                        <a:t>公募概要説明資料</a:t>
                      </a:r>
                      <a:r>
                        <a:rPr kumimoji="1" lang="en-US" altLang="ja-JP" sz="1400" b="1" kern="1200">
                          <a:solidFill>
                            <a:schemeClr val="dk1"/>
                          </a:solidFill>
                          <a:latin typeface="+mn-ea"/>
                          <a:ea typeface="+mn-ea"/>
                          <a:cs typeface="+mn-cs"/>
                        </a:rPr>
                        <a:t>9</a:t>
                      </a:r>
                      <a:r>
                        <a:rPr kumimoji="1" lang="ja-JP" altLang="en-US" sz="1400" b="1" kern="1200">
                          <a:solidFill>
                            <a:schemeClr val="dk1"/>
                          </a:solidFill>
                          <a:latin typeface="+mn-ea"/>
                          <a:ea typeface="+mn-ea"/>
                          <a:cs typeface="+mn-cs"/>
                        </a:rPr>
                        <a:t>ページ</a:t>
                      </a:r>
                      <a:endParaRPr kumimoji="1" lang="en-US" altLang="ja-JP" sz="1400" b="1" kern="1200">
                        <a:solidFill>
                          <a:schemeClr val="dk1"/>
                        </a:solidFill>
                        <a:latin typeface="+mn-ea"/>
                        <a:ea typeface="+mn-ea"/>
                        <a:cs typeface="+mn-cs"/>
                      </a:endParaRPr>
                    </a:p>
                    <a:p>
                      <a:pPr marL="0" marR="0" lvl="0" indent="0" algn="ctr" defTabSz="742923" rtl="0" eaLnBrk="1" fontAlgn="auto" latinLnBrk="0" hangingPunct="1">
                        <a:lnSpc>
                          <a:spcPct val="100000"/>
                        </a:lnSpc>
                        <a:spcBef>
                          <a:spcPts val="0"/>
                        </a:spcBef>
                        <a:spcAft>
                          <a:spcPts val="0"/>
                        </a:spcAft>
                        <a:buClrTx/>
                        <a:buSzTx/>
                        <a:buFontTx/>
                        <a:buNone/>
                        <a:tabLst/>
                        <a:defRPr/>
                      </a:pPr>
                      <a:r>
                        <a:rPr kumimoji="1" lang="en-US" altLang="ja-JP" sz="1400" b="1" kern="1200">
                          <a:solidFill>
                            <a:schemeClr val="dk1"/>
                          </a:solidFill>
                          <a:latin typeface="+mn-ea"/>
                          <a:ea typeface="+mn-ea"/>
                          <a:cs typeface="+mn-cs"/>
                        </a:rPr>
                        <a:t>【3</a:t>
                      </a:r>
                      <a:r>
                        <a:rPr kumimoji="1" lang="ja-JP" altLang="en-US" sz="1400" b="1" kern="1200">
                          <a:solidFill>
                            <a:schemeClr val="dk1"/>
                          </a:solidFill>
                          <a:latin typeface="+mn-ea"/>
                          <a:ea typeface="+mn-ea"/>
                          <a:cs typeface="+mn-cs"/>
                        </a:rPr>
                        <a:t>つの支援テーマ</a:t>
                      </a:r>
                      <a:r>
                        <a:rPr kumimoji="1" lang="en-US" altLang="ja-JP" sz="1400" b="1" kern="1200">
                          <a:solidFill>
                            <a:schemeClr val="dk1"/>
                          </a:solidFill>
                          <a:latin typeface="+mn-ea"/>
                          <a:ea typeface="+mn-ea"/>
                          <a:cs typeface="+mn-cs"/>
                        </a:rPr>
                        <a:t>】</a:t>
                      </a:r>
                    </a:p>
                    <a:p>
                      <a:pPr marL="0" marR="0" lvl="0" indent="0" algn="ctr" defTabSz="742923" rtl="0" eaLnBrk="1" fontAlgn="auto" latinLnBrk="0" hangingPunct="1">
                        <a:lnSpc>
                          <a:spcPct val="100000"/>
                        </a:lnSpc>
                        <a:spcBef>
                          <a:spcPts val="0"/>
                        </a:spcBef>
                        <a:spcAft>
                          <a:spcPts val="0"/>
                        </a:spcAft>
                        <a:buClrTx/>
                        <a:buSzTx/>
                        <a:buFontTx/>
                        <a:buNone/>
                        <a:tabLst/>
                        <a:defRPr/>
                      </a:pPr>
                      <a:r>
                        <a:rPr kumimoji="1" lang="ja-JP" altLang="en-US" sz="1400" b="1" kern="1200">
                          <a:solidFill>
                            <a:schemeClr val="dk1"/>
                          </a:solidFill>
                          <a:latin typeface="+mn-ea"/>
                          <a:ea typeface="+mn-ea"/>
                          <a:cs typeface="+mn-cs"/>
                        </a:rPr>
                        <a:t>に関連する取組をご記載ください。</a:t>
                      </a:r>
                      <a:endParaRPr kumimoji="1" lang="en-US" altLang="ja-JP" sz="1400" b="1" kern="1200">
                        <a:solidFill>
                          <a:schemeClr val="dk1"/>
                        </a:solidFill>
                        <a:latin typeface="+mn-ea"/>
                        <a:ea typeface="+mn-ea"/>
                        <a:cs typeface="+mn-cs"/>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200">
                          <a:latin typeface="+mn-ea"/>
                          <a:ea typeface="+mn-ea"/>
                        </a:rPr>
                        <a:t>シートに記載の取組テーマに関連する過去の取組概要及び成果や課題について可能な範囲で記載してください。その際</a:t>
                      </a:r>
                      <a:r>
                        <a:rPr kumimoji="1" lang="en-US" altLang="ja-JP" sz="1200">
                          <a:latin typeface="+mn-ea"/>
                          <a:ea typeface="+mn-ea"/>
                        </a:rPr>
                        <a:t>3</a:t>
                      </a:r>
                      <a:r>
                        <a:rPr kumimoji="1" lang="ja-JP" altLang="en-US" sz="1200">
                          <a:latin typeface="+mn-ea"/>
                          <a:ea typeface="+mn-ea"/>
                        </a:rPr>
                        <a:t>分野の支援テーマに関連する取り組みを記載してください</a:t>
                      </a:r>
                      <a:endParaRPr kumimoji="1" lang="en-US" altLang="ja-JP" sz="1200">
                        <a:latin typeface="+mn-ea"/>
                        <a:ea typeface="+mn-ea"/>
                      </a:endParaRPr>
                    </a:p>
                    <a:p>
                      <a:pPr algn="l"/>
                      <a:endParaRPr kumimoji="1" lang="en-US" altLang="ja-JP" sz="1200">
                        <a:latin typeface="+mn-ea"/>
                        <a:ea typeface="+mn-ea"/>
                      </a:endParaRPr>
                    </a:p>
                    <a:p>
                      <a:pPr algn="l"/>
                      <a:endParaRPr kumimoji="1" lang="en-US" altLang="ja-JP" sz="1200">
                        <a:latin typeface="+mn-ea"/>
                        <a:ea typeface="+mn-ea"/>
                      </a:endParaRPr>
                    </a:p>
                    <a:p>
                      <a:pPr algn="l"/>
                      <a:endParaRPr kumimoji="1" lang="en-US" altLang="ja-JP" sz="1200">
                        <a:latin typeface="+mn-ea"/>
                        <a:ea typeface="+mn-ea"/>
                      </a:endParaRPr>
                    </a:p>
                    <a:p>
                      <a:pPr algn="l"/>
                      <a:endParaRPr kumimoji="1" lang="en-US" altLang="ja-JP" sz="1200">
                        <a:latin typeface="+mn-ea"/>
                        <a:ea typeface="+mn-ea"/>
                      </a:endParaRPr>
                    </a:p>
                    <a:p>
                      <a:pPr algn="l"/>
                      <a:endParaRPr kumimoji="1" lang="en-US" altLang="ja-JP" sz="1200">
                        <a:latin typeface="+mn-ea"/>
                        <a:ea typeface="+mn-ea"/>
                      </a:endParaRPr>
                    </a:p>
                    <a:p>
                      <a:pPr algn="l"/>
                      <a:endParaRPr kumimoji="1" lang="en-US" altLang="ja-JP" sz="1200">
                        <a:latin typeface="+mn-ea"/>
                        <a:ea typeface="+mn-ea"/>
                      </a:endParaRPr>
                    </a:p>
                    <a:p>
                      <a:pPr algn="l"/>
                      <a:endParaRPr kumimoji="1" lang="en-US" altLang="ja-JP" sz="1200">
                        <a:latin typeface="+mn-ea"/>
                        <a:ea typeface="+mn-ea"/>
                      </a:endParaRPr>
                    </a:p>
                    <a:p>
                      <a:pPr algn="l"/>
                      <a:endParaRPr kumimoji="1" lang="en-US" altLang="ja-JP" sz="1200">
                        <a:latin typeface="+mn-ea"/>
                        <a:ea typeface="+mn-ea"/>
                      </a:endParaRPr>
                    </a:p>
                    <a:p>
                      <a:pPr algn="l"/>
                      <a:endParaRPr kumimoji="1" lang="en-US" altLang="ja-JP" sz="1200">
                        <a:latin typeface="+mn-ea"/>
                        <a:ea typeface="+mn-ea"/>
                      </a:endParaRPr>
                    </a:p>
                    <a:p>
                      <a:pPr algn="l"/>
                      <a:endParaRPr kumimoji="1" lang="en-US" altLang="ja-JP" sz="1200">
                        <a:latin typeface="+mn-ea"/>
                        <a:ea typeface="+mn-ea"/>
                      </a:endParaRPr>
                    </a:p>
                    <a:p>
                      <a:pPr algn="l"/>
                      <a:endParaRPr kumimoji="1" lang="en-US" altLang="ja-JP" sz="1200">
                        <a:latin typeface="+mn-ea"/>
                        <a:ea typeface="+mn-ea"/>
                      </a:endParaRPr>
                    </a:p>
                    <a:p>
                      <a:pPr algn="l"/>
                      <a:endParaRPr kumimoji="1" lang="en-US" altLang="ja-JP" sz="1200">
                        <a:latin typeface="+mn-ea"/>
                        <a:ea typeface="+mn-ea"/>
                      </a:endParaRPr>
                    </a:p>
                    <a:p>
                      <a:pPr algn="l"/>
                      <a:endParaRPr kumimoji="1" lang="en-US" altLang="ja-JP" sz="1200">
                        <a:latin typeface="+mn-ea"/>
                        <a:ea typeface="+mn-ea"/>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89912005"/>
                  </a:ext>
                </a:extLst>
              </a:tr>
            </a:tbl>
          </a:graphicData>
        </a:graphic>
      </p:graphicFrame>
      <p:sp>
        <p:nvSpPr>
          <p:cNvPr id="12" name="Rectangle 3">
            <a:extLst>
              <a:ext uri="{FF2B5EF4-FFF2-40B4-BE49-F238E27FC236}">
                <a16:creationId xmlns:a16="http://schemas.microsoft.com/office/drawing/2014/main" id="{61838BEF-31FA-96AC-93AB-869F56A7A6D7}"/>
              </a:ext>
            </a:extLst>
          </p:cNvPr>
          <p:cNvSpPr>
            <a:spLocks noChangeArrowheads="1"/>
          </p:cNvSpPr>
          <p:nvPr/>
        </p:nvSpPr>
        <p:spPr bwMode="gray">
          <a:xfrm>
            <a:off x="8077199" y="152400"/>
            <a:ext cx="910443" cy="604838"/>
          </a:xfrm>
          <a:prstGeom prst="rect">
            <a:avLst/>
          </a:prstGeom>
          <a:solidFill>
            <a:schemeClr val="bg1"/>
          </a:solidFill>
          <a:ln w="12700" algn="ctr">
            <a:solidFill>
              <a:schemeClr val="tx2"/>
            </a:solidFill>
            <a:miter lim="800000"/>
            <a:headEnd/>
            <a:tailEnd/>
          </a:ln>
        </p:spPr>
        <p:txBody>
          <a:bodyPr wrap="none" lIns="36000" tIns="36000" rIns="0" bIns="0" anchor="t"/>
          <a:lstStyle/>
          <a:p>
            <a:pPr>
              <a:defRPr/>
            </a:pPr>
            <a:r>
              <a:rPr lang="ja-JP" altLang="en-US" sz="700">
                <a:latin typeface="Calibri" panose="020F0502020204030204" pitchFamily="34" charset="0"/>
                <a:cs typeface="Calibri" panose="020F0502020204030204" pitchFamily="34" charset="0"/>
                <a:sym typeface="+mn-lt"/>
              </a:rPr>
              <a:t>事務局使用欄</a:t>
            </a:r>
            <a:endParaRPr lang="en-US" altLang="ja-JP" sz="700">
              <a:latin typeface="Calibri" panose="020F0502020204030204" pitchFamily="34" charset="0"/>
              <a:ea typeface="Calibri" panose="020F0502020204030204" pitchFamily="34" charset="0"/>
              <a:cs typeface="Calibri" panose="020F0502020204030204" pitchFamily="34" charset="0"/>
              <a:sym typeface="+mn-lt"/>
            </a:endParaRPr>
          </a:p>
          <a:p>
            <a:pPr algn="ctr">
              <a:defRPr/>
            </a:pPr>
            <a:endParaRPr lang="en-US" sz="1050">
              <a:latin typeface="Calibri" panose="020F0502020204030204" pitchFamily="34" charset="0"/>
              <a:ea typeface="Calibri" panose="020F0502020204030204" pitchFamily="34" charset="0"/>
              <a:cs typeface="Calibri" panose="020F0502020204030204" pitchFamily="34" charset="0"/>
              <a:sym typeface="+mn-lt"/>
            </a:endParaRPr>
          </a:p>
        </p:txBody>
      </p:sp>
    </p:spTree>
    <p:extLst>
      <p:ext uri="{BB962C8B-B14F-4D97-AF65-F5344CB8AC3E}">
        <p14:creationId xmlns:p14="http://schemas.microsoft.com/office/powerpoint/2010/main" val="40008720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3A2DD647-6B0C-BD1A-EDDF-F67ECA9ED469}"/>
              </a:ext>
            </a:extLst>
          </p:cNvPr>
          <p:cNvSpPr>
            <a:spLocks noGrp="1"/>
          </p:cNvSpPr>
          <p:nvPr>
            <p:ph type="sldNum" sz="quarter" idx="11"/>
          </p:nvPr>
        </p:nvSpPr>
        <p:spPr/>
        <p:txBody>
          <a:bodyPr/>
          <a:lstStyle/>
          <a:p>
            <a:fld id="{56E56C22-CD92-4A50-AAD1-E2171E0619BD}" type="slidenum">
              <a:rPr lang="ja-JP" altLang="en-US" smtClean="0"/>
              <a:pPr/>
              <a:t>4</a:t>
            </a:fld>
            <a:endParaRPr lang="ja-JP" altLang="en-US"/>
          </a:p>
        </p:txBody>
      </p:sp>
      <p:sp>
        <p:nvSpPr>
          <p:cNvPr id="3" name="テキスト プレースホルダー 2">
            <a:extLst>
              <a:ext uri="{FF2B5EF4-FFF2-40B4-BE49-F238E27FC236}">
                <a16:creationId xmlns:a16="http://schemas.microsoft.com/office/drawing/2014/main" id="{E0D6AD0B-D47D-F1AF-1FD7-17C80F45F3B0}"/>
              </a:ext>
            </a:extLst>
          </p:cNvPr>
          <p:cNvSpPr>
            <a:spLocks noGrp="1"/>
          </p:cNvSpPr>
          <p:nvPr>
            <p:ph type="body" sz="quarter" idx="16"/>
          </p:nvPr>
        </p:nvSpPr>
        <p:spPr/>
        <p:txBody>
          <a:bodyPr/>
          <a:lstStyle/>
          <a:p>
            <a:r>
              <a:rPr lang="en-US" altLang="ja-JP">
                <a:latin typeface="+mn-ea"/>
                <a:cs typeface="Calibri" panose="020F0502020204030204" pitchFamily="34" charset="0"/>
                <a:sym typeface="+mj-lt"/>
              </a:rPr>
              <a:t>#3</a:t>
            </a:r>
            <a:r>
              <a:rPr lang="ja-JP" altLang="en-US">
                <a:latin typeface="+mn-ea"/>
                <a:cs typeface="Calibri" panose="020F0502020204030204" pitchFamily="34" charset="0"/>
                <a:sym typeface="+mj-lt"/>
              </a:rPr>
              <a:t>：地域スポーツを取り巻く状況</a:t>
            </a:r>
            <a:endParaRPr lang="ja-JP" altLang="en-US">
              <a:latin typeface="+mn-ea"/>
              <a:cs typeface="Calibri" panose="020F0502020204030204" pitchFamily="34" charset="0"/>
            </a:endParaRPr>
          </a:p>
        </p:txBody>
      </p:sp>
      <p:sp>
        <p:nvSpPr>
          <p:cNvPr id="4" name="タイトル 3">
            <a:extLst>
              <a:ext uri="{FF2B5EF4-FFF2-40B4-BE49-F238E27FC236}">
                <a16:creationId xmlns:a16="http://schemas.microsoft.com/office/drawing/2014/main" id="{4E67CEC5-A327-F45F-CE7B-9CEB2A93B974}"/>
              </a:ext>
            </a:extLst>
          </p:cNvPr>
          <p:cNvSpPr>
            <a:spLocks noGrp="1"/>
          </p:cNvSpPr>
          <p:nvPr>
            <p:ph type="title"/>
          </p:nvPr>
        </p:nvSpPr>
        <p:spPr/>
        <p:txBody>
          <a:bodyPr>
            <a:noAutofit/>
          </a:bodyPr>
          <a:lstStyle/>
          <a:p>
            <a:r>
              <a:rPr lang="ja-JP" altLang="en-US">
                <a:latin typeface="+mn-ea"/>
              </a:rPr>
              <a:t>貴団体の取組紹介スライドをご自由にご記入ください。</a:t>
            </a:r>
            <a:br>
              <a:rPr lang="en-US" altLang="ja-JP">
                <a:latin typeface="+mn-ea"/>
              </a:rPr>
            </a:br>
            <a:r>
              <a:rPr lang="ja-JP" altLang="en-US">
                <a:latin typeface="+mn-ea"/>
              </a:rPr>
              <a:t>（下記フォーマット利用は任意、独自の図表の使用なども可）</a:t>
            </a:r>
            <a:br>
              <a:rPr lang="en-US" altLang="ja-JP">
                <a:latin typeface="+mn-ea"/>
              </a:rPr>
            </a:br>
            <a:endParaRPr kumimoji="1" lang="ja-JP" altLang="en-US"/>
          </a:p>
        </p:txBody>
      </p:sp>
      <p:sp>
        <p:nvSpPr>
          <p:cNvPr id="8" name="Rectangle 3">
            <a:extLst>
              <a:ext uri="{FF2B5EF4-FFF2-40B4-BE49-F238E27FC236}">
                <a16:creationId xmlns:a16="http://schemas.microsoft.com/office/drawing/2014/main" id="{4ED96188-B558-35D4-B4FA-0CDCBFB94C1C}"/>
              </a:ext>
            </a:extLst>
          </p:cNvPr>
          <p:cNvSpPr>
            <a:spLocks noChangeArrowheads="1"/>
          </p:cNvSpPr>
          <p:nvPr/>
        </p:nvSpPr>
        <p:spPr bwMode="gray">
          <a:xfrm>
            <a:off x="360000" y="1273141"/>
            <a:ext cx="1367199" cy="822527"/>
          </a:xfrm>
          <a:prstGeom prst="rect">
            <a:avLst/>
          </a:prstGeom>
          <a:solidFill>
            <a:schemeClr val="tx2"/>
          </a:solidFill>
          <a:ln w="12700" algn="ctr">
            <a:noFill/>
            <a:miter lim="800000"/>
            <a:headEnd/>
            <a:tailEnd/>
          </a:ln>
          <a:effectLst/>
        </p:spPr>
        <p:txBody>
          <a:bodyPr lIns="54000" tIns="54000" rIns="54000" bIns="54000" anchor="ctr" anchorCtr="1"/>
          <a:lstStyle/>
          <a:p>
            <a:pPr algn="ctr">
              <a:spcBef>
                <a:spcPct val="0"/>
              </a:spcBef>
            </a:pPr>
            <a:r>
              <a:rPr lang="ja-JP" altLang="en-US" sz="1400" b="1">
                <a:solidFill>
                  <a:schemeClr val="bg1"/>
                </a:solidFill>
                <a:latin typeface="+mn-ea"/>
                <a:sym typeface="+mn-lt"/>
              </a:rPr>
              <a:t>自治体名称</a:t>
            </a:r>
            <a:endParaRPr lang="en-US" altLang="ja-JP" sz="1400" b="1">
              <a:solidFill>
                <a:schemeClr val="bg1"/>
              </a:solidFill>
              <a:latin typeface="+mn-ea"/>
              <a:sym typeface="+mn-lt"/>
            </a:endParaRPr>
          </a:p>
        </p:txBody>
      </p:sp>
      <p:sp>
        <p:nvSpPr>
          <p:cNvPr id="10" name="Rectangle 6">
            <a:extLst>
              <a:ext uri="{FF2B5EF4-FFF2-40B4-BE49-F238E27FC236}">
                <a16:creationId xmlns:a16="http://schemas.microsoft.com/office/drawing/2014/main" id="{D6552230-E99F-0B5B-160F-1EF81B3D1983}"/>
              </a:ext>
            </a:extLst>
          </p:cNvPr>
          <p:cNvSpPr>
            <a:spLocks noChangeArrowheads="1"/>
          </p:cNvSpPr>
          <p:nvPr/>
        </p:nvSpPr>
        <p:spPr bwMode="gray">
          <a:xfrm>
            <a:off x="360000" y="2204221"/>
            <a:ext cx="1367199" cy="822527"/>
          </a:xfrm>
          <a:prstGeom prst="rect">
            <a:avLst/>
          </a:prstGeom>
          <a:solidFill>
            <a:schemeClr val="tx2"/>
          </a:solidFill>
          <a:ln w="12700" algn="ctr">
            <a:noFill/>
            <a:miter lim="800000"/>
            <a:headEnd/>
            <a:tailEnd/>
          </a:ln>
          <a:effectLst/>
        </p:spPr>
        <p:txBody>
          <a:bodyPr lIns="54000" tIns="54000" rIns="54000" bIns="54000" anchor="ctr" anchorCtr="1"/>
          <a:lstStyle/>
          <a:p>
            <a:pPr algn="ctr">
              <a:spcBef>
                <a:spcPct val="0"/>
              </a:spcBef>
            </a:pPr>
            <a:r>
              <a:rPr lang="ja-JP" altLang="en-US" sz="1400" b="1">
                <a:solidFill>
                  <a:schemeClr val="bg1"/>
                </a:solidFill>
                <a:latin typeface="+mn-ea"/>
                <a:sym typeface="+mn-lt"/>
              </a:rPr>
              <a:t>スポーツ基盤</a:t>
            </a:r>
            <a:endParaRPr lang="en-US" altLang="ja-JP" sz="1400" b="1">
              <a:solidFill>
                <a:schemeClr val="bg1"/>
              </a:solidFill>
              <a:latin typeface="+mn-ea"/>
              <a:sym typeface="+mn-lt"/>
            </a:endParaRPr>
          </a:p>
        </p:txBody>
      </p:sp>
      <p:sp>
        <p:nvSpPr>
          <p:cNvPr id="12" name="Rectangle 8">
            <a:extLst>
              <a:ext uri="{FF2B5EF4-FFF2-40B4-BE49-F238E27FC236}">
                <a16:creationId xmlns:a16="http://schemas.microsoft.com/office/drawing/2014/main" id="{A0FA7B55-9AE9-B187-D964-A056B474F032}"/>
              </a:ext>
            </a:extLst>
          </p:cNvPr>
          <p:cNvSpPr>
            <a:spLocks noChangeArrowheads="1"/>
          </p:cNvSpPr>
          <p:nvPr/>
        </p:nvSpPr>
        <p:spPr bwMode="gray">
          <a:xfrm>
            <a:off x="360000" y="3136417"/>
            <a:ext cx="1367199" cy="822527"/>
          </a:xfrm>
          <a:prstGeom prst="rect">
            <a:avLst/>
          </a:prstGeom>
          <a:solidFill>
            <a:schemeClr val="tx2"/>
          </a:solidFill>
          <a:ln w="12700" algn="ctr">
            <a:noFill/>
            <a:miter lim="800000"/>
            <a:headEnd/>
            <a:tailEnd/>
          </a:ln>
          <a:effectLst/>
        </p:spPr>
        <p:txBody>
          <a:bodyPr lIns="54000" tIns="54000" rIns="54000" bIns="54000" anchor="ctr" anchorCtr="1"/>
          <a:lstStyle/>
          <a:p>
            <a:pPr algn="ctr">
              <a:spcBef>
                <a:spcPct val="0"/>
              </a:spcBef>
            </a:pPr>
            <a:r>
              <a:rPr lang="ja-JP" altLang="en-US" sz="1400" b="1">
                <a:solidFill>
                  <a:schemeClr val="bg1"/>
                </a:solidFill>
                <a:latin typeface="+mn-ea"/>
                <a:sym typeface="+mn-lt"/>
              </a:rPr>
              <a:t>特徴</a:t>
            </a:r>
            <a:endParaRPr lang="en-US" altLang="ja-JP" sz="1400" b="1">
              <a:solidFill>
                <a:schemeClr val="bg1"/>
              </a:solidFill>
              <a:latin typeface="+mn-ea"/>
              <a:sym typeface="+mn-lt"/>
            </a:endParaRPr>
          </a:p>
        </p:txBody>
      </p:sp>
      <p:sp>
        <p:nvSpPr>
          <p:cNvPr id="14" name="Rectangle 10">
            <a:extLst>
              <a:ext uri="{FF2B5EF4-FFF2-40B4-BE49-F238E27FC236}">
                <a16:creationId xmlns:a16="http://schemas.microsoft.com/office/drawing/2014/main" id="{DCBEFEE4-B9B9-DD27-7F96-8FA7FC6AC60A}"/>
              </a:ext>
            </a:extLst>
          </p:cNvPr>
          <p:cNvSpPr>
            <a:spLocks noChangeArrowheads="1"/>
          </p:cNvSpPr>
          <p:nvPr/>
        </p:nvSpPr>
        <p:spPr bwMode="gray">
          <a:xfrm>
            <a:off x="360000" y="4068614"/>
            <a:ext cx="1367199" cy="822527"/>
          </a:xfrm>
          <a:prstGeom prst="rect">
            <a:avLst/>
          </a:prstGeom>
          <a:solidFill>
            <a:schemeClr val="tx2"/>
          </a:solidFill>
          <a:ln w="12700" algn="ctr">
            <a:noFill/>
            <a:miter lim="800000"/>
            <a:headEnd/>
            <a:tailEnd/>
          </a:ln>
          <a:effectLst/>
        </p:spPr>
        <p:txBody>
          <a:bodyPr lIns="54000" tIns="54000" rIns="54000" bIns="54000" anchor="ctr" anchorCtr="1"/>
          <a:lstStyle/>
          <a:p>
            <a:pPr algn="ctr">
              <a:spcBef>
                <a:spcPct val="0"/>
              </a:spcBef>
            </a:pPr>
            <a:r>
              <a:rPr lang="ja-JP" altLang="en-US" sz="1400" b="1">
                <a:solidFill>
                  <a:schemeClr val="bg1"/>
                </a:solidFill>
                <a:latin typeface="+mn-ea"/>
                <a:sym typeface="+mn-lt"/>
              </a:rPr>
              <a:t>ミッション</a:t>
            </a:r>
            <a:endParaRPr lang="en-US" altLang="ja-JP" sz="1400" b="1">
              <a:solidFill>
                <a:schemeClr val="bg1"/>
              </a:solidFill>
              <a:latin typeface="+mn-ea"/>
              <a:sym typeface="+mn-lt"/>
            </a:endParaRPr>
          </a:p>
        </p:txBody>
      </p:sp>
      <p:sp>
        <p:nvSpPr>
          <p:cNvPr id="16" name="Rectangle 10">
            <a:extLst>
              <a:ext uri="{FF2B5EF4-FFF2-40B4-BE49-F238E27FC236}">
                <a16:creationId xmlns:a16="http://schemas.microsoft.com/office/drawing/2014/main" id="{42E6F37D-854C-6442-3D19-6F019F43A146}"/>
              </a:ext>
            </a:extLst>
          </p:cNvPr>
          <p:cNvSpPr>
            <a:spLocks noChangeArrowheads="1"/>
          </p:cNvSpPr>
          <p:nvPr/>
        </p:nvSpPr>
        <p:spPr bwMode="gray">
          <a:xfrm>
            <a:off x="360000" y="4975411"/>
            <a:ext cx="1367199" cy="1468118"/>
          </a:xfrm>
          <a:prstGeom prst="rect">
            <a:avLst/>
          </a:prstGeom>
          <a:solidFill>
            <a:schemeClr val="tx2"/>
          </a:solidFill>
          <a:ln w="12700" algn="ctr">
            <a:noFill/>
            <a:miter lim="800000"/>
            <a:headEnd/>
            <a:tailEnd/>
          </a:ln>
          <a:effectLst/>
        </p:spPr>
        <p:txBody>
          <a:bodyPr lIns="54000" tIns="54000" rIns="54000" bIns="54000" anchor="ctr" anchorCtr="1"/>
          <a:lstStyle/>
          <a:p>
            <a:pPr algn="ctr">
              <a:spcBef>
                <a:spcPct val="0"/>
              </a:spcBef>
            </a:pPr>
            <a:r>
              <a:rPr lang="ja-JP" altLang="en-US" sz="1400" b="1">
                <a:solidFill>
                  <a:schemeClr val="bg1"/>
                </a:solidFill>
                <a:latin typeface="+mn-ea"/>
                <a:sym typeface="+mn-lt"/>
              </a:rPr>
              <a:t>主な所轄業務</a:t>
            </a:r>
            <a:endParaRPr lang="en-US" altLang="ja-JP" sz="1400" b="1">
              <a:solidFill>
                <a:schemeClr val="bg1"/>
              </a:solidFill>
              <a:latin typeface="+mn-ea"/>
              <a:sym typeface="+mn-lt"/>
            </a:endParaRPr>
          </a:p>
        </p:txBody>
      </p:sp>
      <p:sp>
        <p:nvSpPr>
          <p:cNvPr id="18" name="Rectangle 4">
            <a:extLst>
              <a:ext uri="{FF2B5EF4-FFF2-40B4-BE49-F238E27FC236}">
                <a16:creationId xmlns:a16="http://schemas.microsoft.com/office/drawing/2014/main" id="{DBFBEEC3-F100-6301-63D1-F889C6B3D0D3}"/>
              </a:ext>
            </a:extLst>
          </p:cNvPr>
          <p:cNvSpPr>
            <a:spLocks noChangeArrowheads="1"/>
          </p:cNvSpPr>
          <p:nvPr/>
        </p:nvSpPr>
        <p:spPr bwMode="gray">
          <a:xfrm>
            <a:off x="1783497" y="1273141"/>
            <a:ext cx="6584867" cy="822527"/>
          </a:xfrm>
          <a:prstGeom prst="rect">
            <a:avLst/>
          </a:prstGeom>
          <a:noFill/>
          <a:ln w="9525" algn="ctr">
            <a:noFill/>
            <a:miter lim="800000"/>
            <a:headEnd/>
            <a:tailEnd/>
          </a:ln>
          <a:effectLst/>
        </p:spPr>
        <p:txBody>
          <a:bodyPr lIns="54000" tIns="0" rIns="0" bIns="0"/>
          <a:lstStyle/>
          <a:p>
            <a:pPr>
              <a:spcBef>
                <a:spcPts val="225"/>
              </a:spcBef>
              <a:buClr>
                <a:schemeClr val="tx1"/>
              </a:buClr>
              <a:buSzPct val="80000"/>
            </a:pPr>
            <a:r>
              <a:rPr lang="ja-JP" altLang="en-US" sz="1200">
                <a:latin typeface="+mn-ea"/>
                <a:sym typeface="+mn-lt"/>
              </a:rPr>
              <a:t>①〇〇〇〇市</a:t>
            </a:r>
            <a:endParaRPr lang="en-US" altLang="ja-JP" sz="1200">
              <a:latin typeface="+mn-ea"/>
              <a:sym typeface="+mn-lt"/>
            </a:endParaRPr>
          </a:p>
          <a:p>
            <a:pPr marL="442800" lvl="2" indent="-213300">
              <a:spcBef>
                <a:spcPts val="225"/>
              </a:spcBef>
              <a:buClr>
                <a:schemeClr val="tx1"/>
              </a:buClr>
              <a:buFont typeface="Wingdings" pitchFamily="2" charset="2"/>
              <a:buChar char="Ø"/>
            </a:pPr>
            <a:r>
              <a:rPr lang="ja-JP" altLang="en-US" sz="1200">
                <a:latin typeface="+mn-ea"/>
                <a:sym typeface="+mn-lt"/>
              </a:rPr>
              <a:t>△△△部スポーツ振興課</a:t>
            </a:r>
            <a:endParaRPr lang="en-US" altLang="ja-JP" sz="1200">
              <a:latin typeface="+mn-ea"/>
              <a:sym typeface="+mn-lt"/>
            </a:endParaRPr>
          </a:p>
        </p:txBody>
      </p:sp>
      <p:sp>
        <p:nvSpPr>
          <p:cNvPr id="20" name="Rectangle 7">
            <a:extLst>
              <a:ext uri="{FF2B5EF4-FFF2-40B4-BE49-F238E27FC236}">
                <a16:creationId xmlns:a16="http://schemas.microsoft.com/office/drawing/2014/main" id="{D271BC17-F2A5-3B51-6C29-04499DE52035}"/>
              </a:ext>
            </a:extLst>
          </p:cNvPr>
          <p:cNvSpPr>
            <a:spLocks noChangeArrowheads="1"/>
          </p:cNvSpPr>
          <p:nvPr/>
        </p:nvSpPr>
        <p:spPr bwMode="gray">
          <a:xfrm>
            <a:off x="1783497" y="2204221"/>
            <a:ext cx="6584867" cy="822527"/>
          </a:xfrm>
          <a:prstGeom prst="rect">
            <a:avLst/>
          </a:prstGeom>
          <a:noFill/>
          <a:ln w="9525" algn="ctr">
            <a:noFill/>
            <a:miter lim="800000"/>
            <a:headEnd/>
            <a:tailEnd/>
          </a:ln>
          <a:effectLst/>
        </p:spPr>
        <p:txBody>
          <a:bodyPr lIns="54000" tIns="0" rIns="0" bIns="0"/>
          <a:lstStyle/>
          <a:p>
            <a:pPr>
              <a:spcBef>
                <a:spcPts val="225"/>
              </a:spcBef>
              <a:buClr>
                <a:schemeClr val="tx1"/>
              </a:buClr>
              <a:buSzPct val="80000"/>
            </a:pPr>
            <a:r>
              <a:rPr lang="ja-JP" altLang="en-US" sz="1200">
                <a:latin typeface="+mn-ea"/>
                <a:sym typeface="+mn-lt"/>
              </a:rPr>
              <a:t>②プロスポーツチーム〇〇の本拠地</a:t>
            </a:r>
            <a:endParaRPr lang="en-US" altLang="ja-JP" sz="1200">
              <a:latin typeface="+mn-ea"/>
              <a:sym typeface="+mn-lt"/>
            </a:endParaRPr>
          </a:p>
          <a:p>
            <a:pPr marL="213300" lvl="1" indent="-213300">
              <a:spcBef>
                <a:spcPts val="225"/>
              </a:spcBef>
              <a:buClr>
                <a:schemeClr val="tx1"/>
              </a:buClr>
              <a:buFont typeface="Wingdings" pitchFamily="2" charset="2"/>
              <a:buChar char="n"/>
            </a:pPr>
            <a:r>
              <a:rPr lang="ja-JP" altLang="en-US" sz="1200">
                <a:latin typeface="+mn-ea"/>
                <a:sym typeface="+mn-lt"/>
              </a:rPr>
              <a:t>〇〇〇〇</a:t>
            </a:r>
            <a:endParaRPr lang="en-US" altLang="ja-JP" sz="1200">
              <a:latin typeface="+mn-ea"/>
              <a:sym typeface="+mn-lt"/>
            </a:endParaRPr>
          </a:p>
          <a:p>
            <a:pPr marL="442800" lvl="2" indent="-213300">
              <a:spcBef>
                <a:spcPts val="225"/>
              </a:spcBef>
              <a:buClr>
                <a:schemeClr val="tx1"/>
              </a:buClr>
              <a:buFont typeface="Wingdings" pitchFamily="2" charset="2"/>
              <a:buChar char="Ø"/>
            </a:pPr>
            <a:r>
              <a:rPr lang="ja-JP" altLang="en-US" sz="1200">
                <a:latin typeface="+mn-ea"/>
                <a:sym typeface="+mn-lt"/>
              </a:rPr>
              <a:t>〇〇</a:t>
            </a:r>
            <a:endParaRPr lang="en-US" altLang="ja-JP" sz="1200">
              <a:latin typeface="+mn-ea"/>
              <a:sym typeface="+mn-lt"/>
            </a:endParaRPr>
          </a:p>
        </p:txBody>
      </p:sp>
      <p:sp>
        <p:nvSpPr>
          <p:cNvPr id="22" name="Rectangle 9">
            <a:extLst>
              <a:ext uri="{FF2B5EF4-FFF2-40B4-BE49-F238E27FC236}">
                <a16:creationId xmlns:a16="http://schemas.microsoft.com/office/drawing/2014/main" id="{58056BB1-588D-08F7-AAD3-FD4692847976}"/>
              </a:ext>
            </a:extLst>
          </p:cNvPr>
          <p:cNvSpPr>
            <a:spLocks noChangeArrowheads="1"/>
          </p:cNvSpPr>
          <p:nvPr/>
        </p:nvSpPr>
        <p:spPr bwMode="gray">
          <a:xfrm>
            <a:off x="1783497" y="3136417"/>
            <a:ext cx="6584867" cy="822527"/>
          </a:xfrm>
          <a:prstGeom prst="rect">
            <a:avLst/>
          </a:prstGeom>
          <a:noFill/>
          <a:ln w="9525" algn="ctr">
            <a:noFill/>
            <a:miter lim="800000"/>
            <a:headEnd/>
            <a:tailEnd/>
          </a:ln>
          <a:effectLst/>
        </p:spPr>
        <p:txBody>
          <a:bodyPr lIns="54000" tIns="0" rIns="0" bIns="0"/>
          <a:lstStyle/>
          <a:p>
            <a:pPr>
              <a:spcBef>
                <a:spcPts val="225"/>
              </a:spcBef>
              <a:buClr>
                <a:schemeClr val="tx1"/>
              </a:buClr>
              <a:buSzPct val="80000"/>
            </a:pPr>
            <a:r>
              <a:rPr lang="ja-JP" altLang="en-US" sz="1200">
                <a:latin typeface="+mn-ea"/>
                <a:sym typeface="+mn-lt"/>
              </a:rPr>
              <a:t>③〇〇で〇〇が急増</a:t>
            </a:r>
            <a:endParaRPr lang="en-US" altLang="ja-JP" sz="1200">
              <a:latin typeface="+mn-ea"/>
              <a:sym typeface="+mn-lt"/>
            </a:endParaRPr>
          </a:p>
          <a:p>
            <a:pPr marL="213300" lvl="1" indent="-213300">
              <a:spcBef>
                <a:spcPts val="225"/>
              </a:spcBef>
              <a:buClr>
                <a:schemeClr val="tx1"/>
              </a:buClr>
              <a:buFont typeface="Wingdings" pitchFamily="2" charset="2"/>
              <a:buChar char="n"/>
            </a:pPr>
            <a:r>
              <a:rPr lang="ja-JP" altLang="en-US" sz="1200">
                <a:latin typeface="+mn-ea"/>
                <a:sym typeface="+mn-lt"/>
              </a:rPr>
              <a:t>〇〇〇〇</a:t>
            </a:r>
            <a:endParaRPr lang="en-US" altLang="ja-JP" sz="1200">
              <a:latin typeface="+mn-ea"/>
              <a:sym typeface="+mn-lt"/>
            </a:endParaRPr>
          </a:p>
          <a:p>
            <a:pPr marL="442800" lvl="2" indent="-213300">
              <a:spcBef>
                <a:spcPts val="225"/>
              </a:spcBef>
              <a:buClr>
                <a:schemeClr val="tx1"/>
              </a:buClr>
              <a:buFont typeface="Wingdings" pitchFamily="2" charset="2"/>
              <a:buChar char="Ø"/>
            </a:pPr>
            <a:r>
              <a:rPr lang="ja-JP" altLang="en-US" sz="1200">
                <a:latin typeface="+mn-ea"/>
                <a:sym typeface="+mn-lt"/>
              </a:rPr>
              <a:t>〇〇</a:t>
            </a:r>
            <a:endParaRPr lang="en-US" altLang="ja-JP" sz="1200">
              <a:latin typeface="+mn-ea"/>
              <a:sym typeface="+mn-lt"/>
            </a:endParaRPr>
          </a:p>
        </p:txBody>
      </p:sp>
      <p:sp>
        <p:nvSpPr>
          <p:cNvPr id="24" name="Rectangle 11">
            <a:extLst>
              <a:ext uri="{FF2B5EF4-FFF2-40B4-BE49-F238E27FC236}">
                <a16:creationId xmlns:a16="http://schemas.microsoft.com/office/drawing/2014/main" id="{E04B759C-620F-A23C-ACD2-688FD860323D}"/>
              </a:ext>
            </a:extLst>
          </p:cNvPr>
          <p:cNvSpPr>
            <a:spLocks noChangeArrowheads="1"/>
          </p:cNvSpPr>
          <p:nvPr/>
        </p:nvSpPr>
        <p:spPr bwMode="gray">
          <a:xfrm>
            <a:off x="1783497" y="4068614"/>
            <a:ext cx="6584867" cy="822527"/>
          </a:xfrm>
          <a:prstGeom prst="rect">
            <a:avLst/>
          </a:prstGeom>
          <a:noFill/>
          <a:ln w="9525" algn="ctr">
            <a:noFill/>
            <a:miter lim="800000"/>
            <a:headEnd/>
            <a:tailEnd/>
          </a:ln>
          <a:effectLst/>
        </p:spPr>
        <p:txBody>
          <a:bodyPr lIns="54000" tIns="0" rIns="0" bIns="0"/>
          <a:lstStyle/>
          <a:p>
            <a:pPr>
              <a:spcBef>
                <a:spcPts val="225"/>
              </a:spcBef>
              <a:buClr>
                <a:schemeClr val="tx1"/>
              </a:buClr>
              <a:buSzPct val="80000"/>
            </a:pPr>
            <a:r>
              <a:rPr lang="ja-JP" altLang="en-US" sz="1200">
                <a:latin typeface="+mn-ea"/>
                <a:sym typeface="+mn-lt"/>
              </a:rPr>
              <a:t>④〇〇を通じた成功体験を横展開し、他のスポーツ発展を目指す</a:t>
            </a:r>
            <a:endParaRPr lang="en-US" altLang="ja-JP" sz="1200">
              <a:latin typeface="+mn-ea"/>
              <a:sym typeface="+mn-lt"/>
            </a:endParaRPr>
          </a:p>
          <a:p>
            <a:pPr marL="213300" lvl="1" indent="-213300">
              <a:spcBef>
                <a:spcPts val="225"/>
              </a:spcBef>
              <a:buClr>
                <a:schemeClr val="tx1"/>
              </a:buClr>
              <a:buFont typeface="Wingdings" pitchFamily="2" charset="2"/>
              <a:buChar char="n"/>
            </a:pPr>
            <a:r>
              <a:rPr lang="ja-JP" altLang="en-US" sz="1200">
                <a:latin typeface="+mn-ea"/>
                <a:sym typeface="+mn-lt"/>
              </a:rPr>
              <a:t>〇〇〇〇</a:t>
            </a:r>
            <a:endParaRPr lang="en-US" altLang="ja-JP" sz="1200">
              <a:latin typeface="+mn-ea"/>
              <a:sym typeface="+mn-lt"/>
            </a:endParaRPr>
          </a:p>
          <a:p>
            <a:pPr marL="442800" lvl="2" indent="-213300">
              <a:spcBef>
                <a:spcPts val="225"/>
              </a:spcBef>
              <a:buClr>
                <a:schemeClr val="tx1"/>
              </a:buClr>
              <a:buFont typeface="Wingdings" pitchFamily="2" charset="2"/>
              <a:buChar char="Ø"/>
            </a:pPr>
            <a:r>
              <a:rPr lang="ja-JP" altLang="en-US" sz="1200">
                <a:latin typeface="+mn-ea"/>
                <a:sym typeface="+mn-lt"/>
              </a:rPr>
              <a:t>〇〇</a:t>
            </a:r>
            <a:endParaRPr lang="en-US" altLang="ja-JP" sz="1200">
              <a:latin typeface="+mn-ea"/>
              <a:sym typeface="+mn-lt"/>
            </a:endParaRPr>
          </a:p>
        </p:txBody>
      </p:sp>
      <p:sp>
        <p:nvSpPr>
          <p:cNvPr id="26" name="Rectangle 11">
            <a:extLst>
              <a:ext uri="{FF2B5EF4-FFF2-40B4-BE49-F238E27FC236}">
                <a16:creationId xmlns:a16="http://schemas.microsoft.com/office/drawing/2014/main" id="{F2A79757-956B-E90D-341F-27E96EEBAE7B}"/>
              </a:ext>
            </a:extLst>
          </p:cNvPr>
          <p:cNvSpPr>
            <a:spLocks noChangeArrowheads="1"/>
          </p:cNvSpPr>
          <p:nvPr/>
        </p:nvSpPr>
        <p:spPr bwMode="gray">
          <a:xfrm>
            <a:off x="1783497" y="4975411"/>
            <a:ext cx="6584867" cy="1468118"/>
          </a:xfrm>
          <a:prstGeom prst="rect">
            <a:avLst/>
          </a:prstGeom>
          <a:noFill/>
          <a:ln w="9525" algn="ctr">
            <a:noFill/>
            <a:miter lim="800000"/>
            <a:headEnd/>
            <a:tailEnd/>
          </a:ln>
          <a:effectLst/>
        </p:spPr>
        <p:txBody>
          <a:bodyPr lIns="54000" tIns="0" rIns="0" bIns="0"/>
          <a:lstStyle/>
          <a:p>
            <a:pPr>
              <a:spcBef>
                <a:spcPts val="225"/>
              </a:spcBef>
              <a:buClr>
                <a:schemeClr val="tx1"/>
              </a:buClr>
              <a:buSzPct val="80000"/>
            </a:pPr>
            <a:r>
              <a:rPr lang="ja-JP" altLang="en-US" sz="1200">
                <a:latin typeface="+mn-ea"/>
                <a:sym typeface="+mn-lt"/>
              </a:rPr>
              <a:t>⑤スポーツを通じての地域住民の健康・</a:t>
            </a:r>
            <a:r>
              <a:rPr lang="en-US" altLang="ja-JP" sz="1200">
                <a:latin typeface="+mn-ea"/>
                <a:sym typeface="+mn-lt"/>
              </a:rPr>
              <a:t>QOL</a:t>
            </a:r>
            <a:r>
              <a:rPr lang="ja-JP" altLang="en-US" sz="1200">
                <a:latin typeface="+mn-ea"/>
                <a:sym typeface="+mn-lt"/>
              </a:rPr>
              <a:t>向上など</a:t>
            </a:r>
            <a:endParaRPr lang="en-US" altLang="ja-JP" sz="1200">
              <a:latin typeface="+mn-ea"/>
              <a:sym typeface="+mn-lt"/>
            </a:endParaRPr>
          </a:p>
          <a:p>
            <a:pPr marL="213300" lvl="1" indent="-213300">
              <a:spcBef>
                <a:spcPts val="225"/>
              </a:spcBef>
              <a:buClr>
                <a:schemeClr val="tx1"/>
              </a:buClr>
              <a:buFont typeface="Wingdings" pitchFamily="2" charset="2"/>
              <a:buChar char="n"/>
            </a:pPr>
            <a:r>
              <a:rPr lang="ja-JP" altLang="en-US" sz="1200">
                <a:latin typeface="+mn-ea"/>
                <a:sym typeface="+mn-lt"/>
              </a:rPr>
              <a:t>〇〇〇〇</a:t>
            </a:r>
            <a:endParaRPr lang="en-US" altLang="ja-JP" sz="1200">
              <a:latin typeface="+mn-ea"/>
              <a:sym typeface="+mn-lt"/>
            </a:endParaRPr>
          </a:p>
          <a:p>
            <a:pPr marL="442800" lvl="2" indent="-213300">
              <a:spcBef>
                <a:spcPts val="225"/>
              </a:spcBef>
              <a:buClr>
                <a:schemeClr val="tx1"/>
              </a:buClr>
              <a:buFont typeface="Wingdings" pitchFamily="2" charset="2"/>
              <a:buChar char="Ø"/>
            </a:pPr>
            <a:r>
              <a:rPr lang="ja-JP" altLang="en-US" sz="1200">
                <a:latin typeface="+mn-ea"/>
                <a:sym typeface="+mn-lt"/>
              </a:rPr>
              <a:t>〇〇</a:t>
            </a:r>
            <a:endParaRPr lang="en-US" altLang="ja-JP" sz="1200">
              <a:latin typeface="+mn-ea"/>
              <a:sym typeface="+mn-lt"/>
            </a:endParaRPr>
          </a:p>
        </p:txBody>
      </p:sp>
      <p:sp>
        <p:nvSpPr>
          <p:cNvPr id="30" name="Rectangle 3">
            <a:extLst>
              <a:ext uri="{FF2B5EF4-FFF2-40B4-BE49-F238E27FC236}">
                <a16:creationId xmlns:a16="http://schemas.microsoft.com/office/drawing/2014/main" id="{8B89BE35-E64B-4845-3C47-46CC3705B266}"/>
              </a:ext>
            </a:extLst>
          </p:cNvPr>
          <p:cNvSpPr>
            <a:spLocks noChangeArrowheads="1"/>
          </p:cNvSpPr>
          <p:nvPr/>
        </p:nvSpPr>
        <p:spPr bwMode="gray">
          <a:xfrm>
            <a:off x="8077199" y="152400"/>
            <a:ext cx="910443" cy="604838"/>
          </a:xfrm>
          <a:prstGeom prst="rect">
            <a:avLst/>
          </a:prstGeom>
          <a:solidFill>
            <a:schemeClr val="bg1"/>
          </a:solidFill>
          <a:ln w="12700" algn="ctr">
            <a:solidFill>
              <a:schemeClr val="tx2"/>
            </a:solidFill>
            <a:miter lim="800000"/>
            <a:headEnd/>
            <a:tailEnd/>
          </a:ln>
        </p:spPr>
        <p:txBody>
          <a:bodyPr wrap="none" lIns="36000" tIns="36000" rIns="0" bIns="0" anchor="t"/>
          <a:lstStyle/>
          <a:p>
            <a:pPr>
              <a:defRPr/>
            </a:pPr>
            <a:r>
              <a:rPr lang="ja-JP" altLang="en-US" sz="700">
                <a:latin typeface="Calibri" panose="020F0502020204030204" pitchFamily="34" charset="0"/>
                <a:cs typeface="Calibri" panose="020F0502020204030204" pitchFamily="34" charset="0"/>
                <a:sym typeface="+mn-lt"/>
              </a:rPr>
              <a:t>事務局使用欄</a:t>
            </a:r>
            <a:endParaRPr lang="en-US" altLang="ja-JP" sz="700">
              <a:latin typeface="Calibri" panose="020F0502020204030204" pitchFamily="34" charset="0"/>
              <a:ea typeface="Calibri" panose="020F0502020204030204" pitchFamily="34" charset="0"/>
              <a:cs typeface="Calibri" panose="020F0502020204030204" pitchFamily="34" charset="0"/>
              <a:sym typeface="+mn-lt"/>
            </a:endParaRPr>
          </a:p>
          <a:p>
            <a:pPr algn="ctr">
              <a:defRPr/>
            </a:pPr>
            <a:endParaRPr lang="en-US" sz="1050">
              <a:latin typeface="Calibri" panose="020F0502020204030204" pitchFamily="34" charset="0"/>
              <a:ea typeface="Calibri" panose="020F0502020204030204" pitchFamily="34" charset="0"/>
              <a:cs typeface="Calibri" panose="020F0502020204030204" pitchFamily="34" charset="0"/>
              <a:sym typeface="+mn-lt"/>
            </a:endParaRPr>
          </a:p>
        </p:txBody>
      </p:sp>
    </p:spTree>
    <p:extLst>
      <p:ext uri="{BB962C8B-B14F-4D97-AF65-F5344CB8AC3E}">
        <p14:creationId xmlns:p14="http://schemas.microsoft.com/office/powerpoint/2010/main" val="18366078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D9B812CB-D095-303F-071A-9706E662818A}"/>
              </a:ext>
            </a:extLst>
          </p:cNvPr>
          <p:cNvSpPr>
            <a:spLocks noGrp="1"/>
          </p:cNvSpPr>
          <p:nvPr>
            <p:ph type="sldNum" sz="quarter" idx="11"/>
          </p:nvPr>
        </p:nvSpPr>
        <p:spPr/>
        <p:txBody>
          <a:bodyPr/>
          <a:lstStyle/>
          <a:p>
            <a:fld id="{56E56C22-CD92-4A50-AAD1-E2171E0619BD}" type="slidenum">
              <a:rPr lang="ja-JP" altLang="en-US" smtClean="0"/>
              <a:pPr/>
              <a:t>5</a:t>
            </a:fld>
            <a:endParaRPr lang="ja-JP" altLang="en-US"/>
          </a:p>
        </p:txBody>
      </p:sp>
      <p:sp>
        <p:nvSpPr>
          <p:cNvPr id="3" name="テキスト プレースホルダー 2">
            <a:extLst>
              <a:ext uri="{FF2B5EF4-FFF2-40B4-BE49-F238E27FC236}">
                <a16:creationId xmlns:a16="http://schemas.microsoft.com/office/drawing/2014/main" id="{09709456-1345-B9F4-B6B0-81E18B4F6174}"/>
              </a:ext>
            </a:extLst>
          </p:cNvPr>
          <p:cNvSpPr>
            <a:spLocks noGrp="1"/>
          </p:cNvSpPr>
          <p:nvPr>
            <p:ph type="body" sz="quarter" idx="16"/>
          </p:nvPr>
        </p:nvSpPr>
        <p:spPr/>
        <p:txBody>
          <a:bodyPr/>
          <a:lstStyle/>
          <a:p>
            <a:r>
              <a:rPr lang="en-US" altLang="ja-JP">
                <a:latin typeface="+mn-ea"/>
                <a:cs typeface="Calibri" panose="020F0502020204030204" pitchFamily="34" charset="0"/>
                <a:sym typeface="+mj-lt"/>
              </a:rPr>
              <a:t>#4</a:t>
            </a:r>
            <a:r>
              <a:rPr lang="ja-JP" altLang="en-US">
                <a:latin typeface="+mn-ea"/>
                <a:cs typeface="Calibri" panose="020F0502020204030204" pitchFamily="34" charset="0"/>
                <a:sym typeface="+mn-lt"/>
              </a:rPr>
              <a:t>：地域の現状課題 </a:t>
            </a:r>
            <a:r>
              <a:rPr lang="en-US" altLang="ja-JP">
                <a:latin typeface="+mn-ea"/>
                <a:cs typeface="Calibri" panose="020F0502020204030204" pitchFamily="34" charset="0"/>
                <a:sym typeface="+mn-lt"/>
              </a:rPr>
              <a:t>/ AS-IS</a:t>
            </a:r>
            <a:endParaRPr lang="ja-JP" altLang="en-US" sz="1200">
              <a:latin typeface="+mn-ea"/>
              <a:ea typeface="+mn-ea"/>
              <a:cs typeface="Calibri" panose="020F0502020204030204" pitchFamily="34" charset="0"/>
            </a:endParaRPr>
          </a:p>
        </p:txBody>
      </p:sp>
      <p:sp>
        <p:nvSpPr>
          <p:cNvPr id="4" name="タイトル 3">
            <a:extLst>
              <a:ext uri="{FF2B5EF4-FFF2-40B4-BE49-F238E27FC236}">
                <a16:creationId xmlns:a16="http://schemas.microsoft.com/office/drawing/2014/main" id="{B4F38CDB-C18B-D389-D348-475A548E3538}"/>
              </a:ext>
            </a:extLst>
          </p:cNvPr>
          <p:cNvSpPr>
            <a:spLocks noGrp="1"/>
          </p:cNvSpPr>
          <p:nvPr>
            <p:ph type="title"/>
          </p:nvPr>
        </p:nvSpPr>
        <p:spPr/>
        <p:txBody>
          <a:bodyPr/>
          <a:lstStyle/>
          <a:p>
            <a:r>
              <a:rPr lang="ja-JP" altLang="en-US">
                <a:latin typeface="Calibri" panose="020F0502020204030204" pitchFamily="34" charset="0"/>
                <a:cs typeface="Calibri" panose="020F0502020204030204" pitchFamily="34" charset="0"/>
              </a:rPr>
              <a:t>既存の取組において、地域の抱える課題を整理してご</a:t>
            </a:r>
            <a:r>
              <a:rPr lang="ja-JP" altLang="en-US">
                <a:latin typeface="+mn-ea"/>
              </a:rPr>
              <a:t>記入ください。</a:t>
            </a:r>
            <a:br>
              <a:rPr lang="en-US" altLang="ja-JP">
                <a:latin typeface="+mn-ea"/>
              </a:rPr>
            </a:br>
            <a:r>
              <a:rPr lang="ja-JP" altLang="en-US">
                <a:latin typeface="Calibri" panose="020F0502020204030204" pitchFamily="34" charset="0"/>
                <a:cs typeface="Calibri" panose="020F0502020204030204" pitchFamily="34" charset="0"/>
              </a:rPr>
              <a:t>現状、背景・要因、ボトルネック、優先順位、対象者を可能な限り明確にご記載ください。 </a:t>
            </a:r>
            <a:endParaRPr kumimoji="1" lang="ja-JP" altLang="en-US"/>
          </a:p>
        </p:txBody>
      </p:sp>
      <p:sp>
        <p:nvSpPr>
          <p:cNvPr id="5" name="正方形/長方形 4">
            <a:extLst>
              <a:ext uri="{FF2B5EF4-FFF2-40B4-BE49-F238E27FC236}">
                <a16:creationId xmlns:a16="http://schemas.microsoft.com/office/drawing/2014/main" id="{65B20C22-50F9-79F8-C09D-F01EA550A172}"/>
              </a:ext>
            </a:extLst>
          </p:cNvPr>
          <p:cNvSpPr/>
          <p:nvPr/>
        </p:nvSpPr>
        <p:spPr bwMode="gray">
          <a:xfrm>
            <a:off x="580722" y="2516503"/>
            <a:ext cx="324447" cy="852706"/>
          </a:xfrm>
          <a:prstGeom prst="rect">
            <a:avLst/>
          </a:prstGeom>
          <a:solidFill>
            <a:srgbClr val="97999B"/>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lstStyle/>
          <a:p>
            <a:pPr algn="ctr"/>
            <a:r>
              <a:rPr lang="en-US" altLang="ja-JP" sz="1200" b="1">
                <a:solidFill>
                  <a:prstClr val="white"/>
                </a:solidFill>
                <a:latin typeface="Calibri" panose="020F0502020204030204" pitchFamily="34" charset="0"/>
                <a:ea typeface="Calibri" panose="020F0502020204030204" pitchFamily="34" charset="0"/>
                <a:cs typeface="Calibri" panose="020F0502020204030204" pitchFamily="34" charset="0"/>
                <a:sym typeface="+mn-lt"/>
              </a:rPr>
              <a:t>1</a:t>
            </a:r>
          </a:p>
          <a:p>
            <a:pPr algn="ctr"/>
            <a:r>
              <a:rPr lang="ja-JP" altLang="en-US" sz="1200" b="1">
                <a:solidFill>
                  <a:prstClr val="white"/>
                </a:solidFill>
                <a:latin typeface="Calibri" panose="020F0502020204030204" pitchFamily="34" charset="0"/>
                <a:cs typeface="Calibri" panose="020F0502020204030204" pitchFamily="34" charset="0"/>
                <a:sym typeface="+mn-lt"/>
              </a:rPr>
              <a:t>高</a:t>
            </a:r>
          </a:p>
        </p:txBody>
      </p:sp>
      <p:sp>
        <p:nvSpPr>
          <p:cNvPr id="6" name="Shape 4">
            <a:extLst>
              <a:ext uri="{FF2B5EF4-FFF2-40B4-BE49-F238E27FC236}">
                <a16:creationId xmlns:a16="http://schemas.microsoft.com/office/drawing/2014/main" id="{850D35EA-6414-98AC-5882-D59D8D4408E1}"/>
              </a:ext>
            </a:extLst>
          </p:cNvPr>
          <p:cNvSpPr/>
          <p:nvPr/>
        </p:nvSpPr>
        <p:spPr>
          <a:xfrm>
            <a:off x="403011" y="1191938"/>
            <a:ext cx="8387334" cy="946316"/>
          </a:xfrm>
          <a:prstGeom prst="rect">
            <a:avLst/>
          </a:prstGeom>
          <a:solidFill>
            <a:schemeClr val="accent1">
              <a:lumMod val="20000"/>
              <a:lumOff val="80000"/>
            </a:schemeClr>
          </a:solidFill>
          <a:ln w="12700">
            <a:solidFill>
              <a:srgbClr val="DDE8F4"/>
            </a:solidFill>
            <a:prstDash val="solid"/>
          </a:ln>
        </p:spPr>
        <p:txBody>
          <a:bodyPr/>
          <a:lstStyle/>
          <a:p>
            <a:endParaRPr lang="ja-JP" altLang="en-US" sz="1350">
              <a:latin typeface="+mn-ea"/>
              <a:cs typeface="Calibri" panose="020F0502020204030204" pitchFamily="34" charset="0"/>
            </a:endParaRPr>
          </a:p>
        </p:txBody>
      </p:sp>
      <p:sp>
        <p:nvSpPr>
          <p:cNvPr id="7" name="Text 5">
            <a:extLst>
              <a:ext uri="{FF2B5EF4-FFF2-40B4-BE49-F238E27FC236}">
                <a16:creationId xmlns:a16="http://schemas.microsoft.com/office/drawing/2014/main" id="{1C51628B-3B75-307B-EAA1-5432A76749BC}"/>
              </a:ext>
            </a:extLst>
          </p:cNvPr>
          <p:cNvSpPr/>
          <p:nvPr/>
        </p:nvSpPr>
        <p:spPr>
          <a:xfrm>
            <a:off x="500634" y="1212424"/>
            <a:ext cx="8140446" cy="205740"/>
          </a:xfrm>
          <a:prstGeom prst="rect">
            <a:avLst/>
          </a:prstGeom>
          <a:noFill/>
          <a:ln/>
        </p:spPr>
        <p:txBody>
          <a:bodyPr wrap="square" lIns="0" tIns="0" rIns="0" bIns="0" rtlCol="0" anchor="t"/>
          <a:lstStyle/>
          <a:p>
            <a:r>
              <a:rPr lang="en-US" sz="1100" b="1" err="1">
                <a:latin typeface="+mn-ea"/>
                <a:cs typeface="Calibri" panose="020F0502020204030204" pitchFamily="34" charset="0"/>
              </a:rPr>
              <a:t>記載方法</a:t>
            </a:r>
            <a:r>
              <a:rPr lang="en-US" sz="1100" b="1">
                <a:latin typeface="+mn-ea"/>
                <a:cs typeface="Calibri" panose="020F0502020204030204" pitchFamily="34" charset="0"/>
              </a:rPr>
              <a:t>　</a:t>
            </a:r>
            <a:r>
              <a:rPr lang="en-US" sz="1100" err="1">
                <a:latin typeface="+mn-ea"/>
                <a:cs typeface="Calibri" panose="020F0502020204030204" pitchFamily="34" charset="0"/>
              </a:rPr>
              <a:t>課題を構造的に整理してください</a:t>
            </a:r>
            <a:r>
              <a:rPr lang="en-US" sz="1100">
                <a:latin typeface="+mn-ea"/>
                <a:cs typeface="Calibri" panose="020F0502020204030204" pitchFamily="34" charset="0"/>
              </a:rPr>
              <a:t>。地域として優先的に解決すべき課題を明確</a:t>
            </a:r>
            <a:r>
              <a:rPr lang="ja-JP" altLang="en-US" sz="1100">
                <a:latin typeface="+mn-ea"/>
                <a:cs typeface="Calibri" panose="020F0502020204030204" pitchFamily="34" charset="0"/>
              </a:rPr>
              <a:t>に上から順にご記載ください</a:t>
            </a:r>
            <a:r>
              <a:rPr lang="en-US" sz="1100">
                <a:latin typeface="+mn-ea"/>
                <a:cs typeface="Calibri" panose="020F0502020204030204" pitchFamily="34" charset="0"/>
              </a:rPr>
              <a:t>。</a:t>
            </a:r>
            <a:r>
              <a:rPr lang="ja-JP" altLang="en-US" sz="1100">
                <a:latin typeface="+mn-ea"/>
                <a:cs typeface="Calibri" panose="020F0502020204030204" pitchFamily="34" charset="0"/>
              </a:rPr>
              <a:t> （欄は増やしてもよい）</a:t>
            </a:r>
            <a:endParaRPr lang="en-US" sz="1100">
              <a:latin typeface="+mn-ea"/>
              <a:cs typeface="Calibri" panose="020F0502020204030204" pitchFamily="34" charset="0"/>
            </a:endParaRPr>
          </a:p>
        </p:txBody>
      </p:sp>
      <p:sp>
        <p:nvSpPr>
          <p:cNvPr id="8" name="Text 6">
            <a:extLst>
              <a:ext uri="{FF2B5EF4-FFF2-40B4-BE49-F238E27FC236}">
                <a16:creationId xmlns:a16="http://schemas.microsoft.com/office/drawing/2014/main" id="{A7230826-C7B5-5678-0C19-690746CE4C7D}"/>
              </a:ext>
            </a:extLst>
          </p:cNvPr>
          <p:cNvSpPr/>
          <p:nvPr/>
        </p:nvSpPr>
        <p:spPr>
          <a:xfrm>
            <a:off x="569214" y="1425022"/>
            <a:ext cx="8044434" cy="713232"/>
          </a:xfrm>
          <a:prstGeom prst="rect">
            <a:avLst/>
          </a:prstGeom>
          <a:noFill/>
          <a:ln/>
        </p:spPr>
        <p:txBody>
          <a:bodyPr wrap="square" lIns="0" tIns="0" rIns="0" bIns="0" rtlCol="0" anchor="t"/>
          <a:lstStyle/>
          <a:p>
            <a:pPr marL="257175" indent="-257175">
              <a:spcAft>
                <a:spcPts val="150"/>
              </a:spcAft>
              <a:buSzPct val="100000"/>
              <a:buChar char="•"/>
            </a:pPr>
            <a:r>
              <a:rPr lang="en-US" sz="1000">
                <a:latin typeface="+mn-ea"/>
                <a:cs typeface="Calibri" panose="020F0502020204030204" pitchFamily="34" charset="0"/>
              </a:rPr>
              <a:t>現状：いま何が起きているか（事実・データ）</a:t>
            </a:r>
          </a:p>
          <a:p>
            <a:pPr marL="257175" indent="-257175">
              <a:spcAft>
                <a:spcPts val="150"/>
              </a:spcAft>
              <a:buSzPct val="100000"/>
              <a:buChar char="•"/>
            </a:pPr>
            <a:r>
              <a:rPr lang="en-US" sz="1000">
                <a:latin typeface="+mn-ea"/>
                <a:cs typeface="Calibri" panose="020F0502020204030204" pitchFamily="34" charset="0"/>
              </a:rPr>
              <a:t>背景・要因：なぜその状態が生じているのか（構造的な要因）</a:t>
            </a:r>
          </a:p>
          <a:p>
            <a:pPr marL="257175" indent="-257175">
              <a:spcAft>
                <a:spcPts val="150"/>
              </a:spcAft>
              <a:buSzPct val="100000"/>
              <a:buChar char="•"/>
            </a:pPr>
            <a:r>
              <a:rPr lang="en-US" sz="1000">
                <a:latin typeface="+mn-ea"/>
                <a:cs typeface="Calibri" panose="020F0502020204030204" pitchFamily="34" charset="0"/>
              </a:rPr>
              <a:t>ボトルネック：解決を阻んでいる決定的な要素は何か</a:t>
            </a:r>
          </a:p>
          <a:p>
            <a:pPr marL="257175" indent="-257175">
              <a:spcAft>
                <a:spcPts val="150"/>
              </a:spcAft>
              <a:buSzPct val="100000"/>
              <a:buChar char="•"/>
            </a:pPr>
            <a:r>
              <a:rPr lang="en-US" sz="1000">
                <a:latin typeface="+mn-ea"/>
                <a:cs typeface="Calibri" panose="020F0502020204030204" pitchFamily="34" charset="0"/>
              </a:rPr>
              <a:t>優先順位：複数の課題のうち、本事業で優先的に取り組む課題はどれか、それはなぜか</a:t>
            </a:r>
          </a:p>
        </p:txBody>
      </p:sp>
      <p:sp>
        <p:nvSpPr>
          <p:cNvPr id="9" name="Shape 7">
            <a:extLst>
              <a:ext uri="{FF2B5EF4-FFF2-40B4-BE49-F238E27FC236}">
                <a16:creationId xmlns:a16="http://schemas.microsoft.com/office/drawing/2014/main" id="{5DB54F20-7682-AB76-983F-21454DA67B20}"/>
              </a:ext>
            </a:extLst>
          </p:cNvPr>
          <p:cNvSpPr/>
          <p:nvPr/>
        </p:nvSpPr>
        <p:spPr>
          <a:xfrm>
            <a:off x="1089622" y="2203322"/>
            <a:ext cx="2312155" cy="236678"/>
          </a:xfrm>
          <a:prstGeom prst="rect">
            <a:avLst/>
          </a:prstGeom>
          <a:solidFill>
            <a:srgbClr val="86BC25"/>
          </a:solidFill>
          <a:ln w="12700">
            <a:solidFill>
              <a:srgbClr val="86BC25"/>
            </a:solidFill>
            <a:prstDash val="solid"/>
          </a:ln>
        </p:spPr>
        <p:txBody>
          <a:bodyPr anchor="ctr"/>
          <a:lstStyle/>
          <a:p>
            <a:pPr algn="ctr"/>
            <a:r>
              <a:rPr lang="ja-JP" altLang="en-US" sz="1350" b="1">
                <a:solidFill>
                  <a:schemeClr val="bg1"/>
                </a:solidFill>
                <a:latin typeface="Calibri" panose="020F0502020204030204" pitchFamily="34" charset="0"/>
                <a:cs typeface="Calibri" panose="020F0502020204030204" pitchFamily="34" charset="0"/>
              </a:rPr>
              <a:t>現状</a:t>
            </a:r>
          </a:p>
        </p:txBody>
      </p:sp>
      <p:sp>
        <p:nvSpPr>
          <p:cNvPr id="10" name="Shape 12">
            <a:extLst>
              <a:ext uri="{FF2B5EF4-FFF2-40B4-BE49-F238E27FC236}">
                <a16:creationId xmlns:a16="http://schemas.microsoft.com/office/drawing/2014/main" id="{6C960F21-1FE8-0DB3-2321-4D22189C62C8}"/>
              </a:ext>
            </a:extLst>
          </p:cNvPr>
          <p:cNvSpPr/>
          <p:nvPr/>
        </p:nvSpPr>
        <p:spPr>
          <a:xfrm>
            <a:off x="3765278" y="2203322"/>
            <a:ext cx="2319063" cy="236678"/>
          </a:xfrm>
          <a:prstGeom prst="rect">
            <a:avLst/>
          </a:prstGeom>
          <a:solidFill>
            <a:srgbClr val="86BC25"/>
          </a:solidFill>
          <a:ln w="12700">
            <a:solidFill>
              <a:srgbClr val="86BC25"/>
            </a:solidFill>
            <a:prstDash val="solid"/>
          </a:ln>
        </p:spPr>
        <p:txBody>
          <a:bodyPr anchor="ctr"/>
          <a:lstStyle/>
          <a:p>
            <a:pPr algn="ctr"/>
            <a:r>
              <a:rPr lang="ja-JP" altLang="en-US" sz="1350" b="1">
                <a:solidFill>
                  <a:schemeClr val="bg1"/>
                </a:solidFill>
                <a:latin typeface="Calibri" panose="020F0502020204030204" pitchFamily="34" charset="0"/>
                <a:cs typeface="Calibri" panose="020F0502020204030204" pitchFamily="34" charset="0"/>
              </a:rPr>
              <a:t>背景要因</a:t>
            </a:r>
          </a:p>
        </p:txBody>
      </p:sp>
      <p:sp>
        <p:nvSpPr>
          <p:cNvPr id="11" name="Shape 17">
            <a:extLst>
              <a:ext uri="{FF2B5EF4-FFF2-40B4-BE49-F238E27FC236}">
                <a16:creationId xmlns:a16="http://schemas.microsoft.com/office/drawing/2014/main" id="{AD93F009-CBB8-E8E3-46FC-0DC5BDF3003E}"/>
              </a:ext>
            </a:extLst>
          </p:cNvPr>
          <p:cNvSpPr/>
          <p:nvPr/>
        </p:nvSpPr>
        <p:spPr>
          <a:xfrm>
            <a:off x="6471282" y="2203322"/>
            <a:ext cx="2319063" cy="236678"/>
          </a:xfrm>
          <a:prstGeom prst="rect">
            <a:avLst/>
          </a:prstGeom>
          <a:solidFill>
            <a:srgbClr val="86BC25"/>
          </a:solidFill>
          <a:ln w="12700">
            <a:solidFill>
              <a:srgbClr val="86BC25"/>
            </a:solidFill>
            <a:prstDash val="solid"/>
          </a:ln>
        </p:spPr>
        <p:txBody>
          <a:bodyPr anchor="ctr"/>
          <a:lstStyle/>
          <a:p>
            <a:pPr algn="ctr"/>
            <a:r>
              <a:rPr lang="ja-JP" altLang="en-US" sz="1350" b="1">
                <a:solidFill>
                  <a:schemeClr val="bg1"/>
                </a:solidFill>
                <a:latin typeface="Calibri" panose="020F0502020204030204" pitchFamily="34" charset="0"/>
                <a:cs typeface="Calibri" panose="020F0502020204030204" pitchFamily="34" charset="0"/>
              </a:rPr>
              <a:t>ボトルネック</a:t>
            </a:r>
          </a:p>
        </p:txBody>
      </p:sp>
      <p:sp>
        <p:nvSpPr>
          <p:cNvPr id="12" name="二等辺三角形 11">
            <a:extLst>
              <a:ext uri="{FF2B5EF4-FFF2-40B4-BE49-F238E27FC236}">
                <a16:creationId xmlns:a16="http://schemas.microsoft.com/office/drawing/2014/main" id="{A02B57BE-E3DD-9785-61DA-A2A5E0BA0021}"/>
              </a:ext>
            </a:extLst>
          </p:cNvPr>
          <p:cNvSpPr/>
          <p:nvPr/>
        </p:nvSpPr>
        <p:spPr bwMode="gray">
          <a:xfrm rot="5400000">
            <a:off x="2296763" y="3747789"/>
            <a:ext cx="2642616" cy="157174"/>
          </a:xfrm>
          <a:prstGeom prst="triangle">
            <a:avLst/>
          </a:prstGeom>
          <a:solidFill>
            <a:srgbClr val="BBBCBC"/>
          </a:solidFill>
          <a:ln w="12700" algn="ctr">
            <a:solidFill>
              <a:srgbClr val="BBBCBC"/>
            </a:solid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endParaRPr kumimoji="1" lang="ja-JP" altLang="en-US" sz="1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13" name="二等辺三角形 12">
            <a:extLst>
              <a:ext uri="{FF2B5EF4-FFF2-40B4-BE49-F238E27FC236}">
                <a16:creationId xmlns:a16="http://schemas.microsoft.com/office/drawing/2014/main" id="{8A8DED77-B5B9-A571-6D01-BD1EBBB975E8}"/>
              </a:ext>
            </a:extLst>
          </p:cNvPr>
          <p:cNvSpPr/>
          <p:nvPr/>
        </p:nvSpPr>
        <p:spPr bwMode="gray">
          <a:xfrm rot="5400000">
            <a:off x="4974838" y="3747789"/>
            <a:ext cx="2642616" cy="157174"/>
          </a:xfrm>
          <a:prstGeom prst="triangle">
            <a:avLst/>
          </a:prstGeom>
          <a:solidFill>
            <a:srgbClr val="BBBCBC"/>
          </a:solidFill>
          <a:ln w="12700" algn="ctr">
            <a:solidFill>
              <a:srgbClr val="BBBCBC"/>
            </a:solid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endParaRPr kumimoji="1" lang="ja-JP" altLang="en-US" sz="1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14" name="正方形/長方形 13">
            <a:extLst>
              <a:ext uri="{FF2B5EF4-FFF2-40B4-BE49-F238E27FC236}">
                <a16:creationId xmlns:a16="http://schemas.microsoft.com/office/drawing/2014/main" id="{6A89B664-FAB1-2FB6-979C-6953584AAD7B}"/>
              </a:ext>
            </a:extLst>
          </p:cNvPr>
          <p:cNvSpPr/>
          <p:nvPr/>
        </p:nvSpPr>
        <p:spPr bwMode="gray">
          <a:xfrm>
            <a:off x="580722" y="3445544"/>
            <a:ext cx="324447" cy="852706"/>
          </a:xfrm>
          <a:prstGeom prst="rect">
            <a:avLst/>
          </a:prstGeom>
          <a:solidFill>
            <a:srgbClr val="97999B"/>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lstStyle/>
          <a:p>
            <a:pPr algn="ctr"/>
            <a:r>
              <a:rPr lang="en-US" altLang="ja-JP" sz="1200" b="1">
                <a:solidFill>
                  <a:prstClr val="white"/>
                </a:solidFill>
                <a:latin typeface="Calibri" panose="020F0502020204030204" pitchFamily="34" charset="0"/>
                <a:ea typeface="Calibri" panose="020F0502020204030204" pitchFamily="34" charset="0"/>
                <a:cs typeface="Calibri" panose="020F0502020204030204" pitchFamily="34" charset="0"/>
                <a:sym typeface="+mn-lt"/>
              </a:rPr>
              <a:t>2</a:t>
            </a:r>
          </a:p>
          <a:p>
            <a:pPr algn="ctr"/>
            <a:r>
              <a:rPr lang="ja-JP" altLang="en-US" sz="1200" b="1">
                <a:solidFill>
                  <a:prstClr val="white"/>
                </a:solidFill>
                <a:latin typeface="Calibri" panose="020F0502020204030204" pitchFamily="34" charset="0"/>
                <a:cs typeface="Calibri" panose="020F0502020204030204" pitchFamily="34" charset="0"/>
                <a:sym typeface="+mn-lt"/>
              </a:rPr>
              <a:t>中</a:t>
            </a:r>
          </a:p>
        </p:txBody>
      </p:sp>
      <p:sp>
        <p:nvSpPr>
          <p:cNvPr id="15" name="正方形/長方形 14">
            <a:extLst>
              <a:ext uri="{FF2B5EF4-FFF2-40B4-BE49-F238E27FC236}">
                <a16:creationId xmlns:a16="http://schemas.microsoft.com/office/drawing/2014/main" id="{A6EE4DBA-05E8-730E-4F06-D9D74E5D4CDC}"/>
              </a:ext>
            </a:extLst>
          </p:cNvPr>
          <p:cNvSpPr/>
          <p:nvPr/>
        </p:nvSpPr>
        <p:spPr bwMode="gray">
          <a:xfrm>
            <a:off x="580722" y="4374585"/>
            <a:ext cx="324447" cy="852706"/>
          </a:xfrm>
          <a:prstGeom prst="rect">
            <a:avLst/>
          </a:prstGeom>
          <a:solidFill>
            <a:srgbClr val="97999B"/>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lstStyle/>
          <a:p>
            <a:pPr algn="ctr"/>
            <a:r>
              <a:rPr lang="en-US" altLang="ja-JP" sz="1200" b="1">
                <a:solidFill>
                  <a:prstClr val="white"/>
                </a:solidFill>
                <a:latin typeface="Calibri" panose="020F0502020204030204" pitchFamily="34" charset="0"/>
                <a:ea typeface="Calibri" panose="020F0502020204030204" pitchFamily="34" charset="0"/>
                <a:cs typeface="Calibri" panose="020F0502020204030204" pitchFamily="34" charset="0"/>
                <a:sym typeface="+mn-lt"/>
              </a:rPr>
              <a:t>3</a:t>
            </a:r>
          </a:p>
          <a:p>
            <a:pPr algn="ctr"/>
            <a:r>
              <a:rPr lang="ja-JP" altLang="en-US" sz="1200" b="1">
                <a:solidFill>
                  <a:prstClr val="white"/>
                </a:solidFill>
                <a:latin typeface="Calibri" panose="020F0502020204030204" pitchFamily="34" charset="0"/>
                <a:cs typeface="Calibri" panose="020F0502020204030204" pitchFamily="34" charset="0"/>
                <a:sym typeface="+mn-lt"/>
              </a:rPr>
              <a:t>低</a:t>
            </a:r>
          </a:p>
        </p:txBody>
      </p:sp>
      <p:sp>
        <p:nvSpPr>
          <p:cNvPr id="16" name="矢印: 下 15">
            <a:extLst>
              <a:ext uri="{FF2B5EF4-FFF2-40B4-BE49-F238E27FC236}">
                <a16:creationId xmlns:a16="http://schemas.microsoft.com/office/drawing/2014/main" id="{37559A2A-4E3D-F8DD-BE12-181AEFF1345F}"/>
              </a:ext>
            </a:extLst>
          </p:cNvPr>
          <p:cNvSpPr/>
          <p:nvPr/>
        </p:nvSpPr>
        <p:spPr bwMode="gray">
          <a:xfrm>
            <a:off x="239569" y="2516503"/>
            <a:ext cx="258728" cy="2716123"/>
          </a:xfrm>
          <a:prstGeom prst="downArrow">
            <a:avLst/>
          </a:prstGeom>
          <a:solidFill>
            <a:srgbClr val="BBBCBC"/>
          </a:solidFill>
          <a:ln w="12700" algn="ctr">
            <a:solidFill>
              <a:srgbClr val="BBBCBC"/>
            </a:solidFill>
            <a:miter lim="800000"/>
            <a:headEnd/>
            <a:tailEnd/>
          </a:ln>
        </p:spPr>
        <p:txBody>
          <a:bodyPr rot="0" spcFirstLastPara="0" vertOverflow="overflow" horzOverflow="overflow" vert="eaVert" wrap="square" lIns="0" tIns="0" rIns="0" bIns="0" numCol="1" spcCol="0" rtlCol="0" fromWordArt="0" anchor="ctr" anchorCtr="0" forceAA="0" compatLnSpc="1">
            <a:prstTxWarp prst="textNoShape">
              <a:avLst/>
            </a:prstTxWarp>
            <a:noAutofit/>
          </a:bodyPr>
          <a:lstStyle/>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r>
              <a:rPr lang="ja-JP" altLang="en-US" sz="1600">
                <a:solidFill>
                  <a:prstClr val="black"/>
                </a:solidFill>
                <a:latin typeface="Calibri" panose="020F0502020204030204" pitchFamily="34" charset="0"/>
                <a:cs typeface="Calibri" panose="020F0502020204030204" pitchFamily="34" charset="0"/>
              </a:rPr>
              <a:t>優先順位</a:t>
            </a:r>
            <a:endParaRPr kumimoji="1" lang="ja-JP" altLang="en-US" sz="1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17" name="Shape 9">
            <a:extLst>
              <a:ext uri="{FF2B5EF4-FFF2-40B4-BE49-F238E27FC236}">
                <a16:creationId xmlns:a16="http://schemas.microsoft.com/office/drawing/2014/main" id="{F8E199F7-0979-49BD-13B7-42B23BE9B996}"/>
              </a:ext>
            </a:extLst>
          </p:cNvPr>
          <p:cNvSpPr/>
          <p:nvPr/>
        </p:nvSpPr>
        <p:spPr>
          <a:xfrm>
            <a:off x="3763740" y="2516503"/>
            <a:ext cx="2319141" cy="852706"/>
          </a:xfrm>
          <a:prstGeom prst="rect">
            <a:avLst/>
          </a:prstGeom>
          <a:solidFill>
            <a:srgbClr val="FFFFFF"/>
          </a:solidFill>
          <a:ln w="15875">
            <a:solidFill>
              <a:srgbClr val="B8C0CC"/>
            </a:solidFill>
            <a:prstDash val="solid"/>
          </a:ln>
        </p:spPr>
        <p:txBody>
          <a:bodyPr/>
          <a:lstStyle/>
          <a:p>
            <a:r>
              <a:rPr lang="en-US" altLang="ja-JP" sz="1200">
                <a:latin typeface="Calibri" panose="020F0502020204030204" pitchFamily="34" charset="0"/>
                <a:ea typeface="Calibri" panose="020F0502020204030204" pitchFamily="34" charset="0"/>
                <a:cs typeface="Calibri" panose="020F0502020204030204" pitchFamily="34" charset="0"/>
                <a:sym typeface="+mn-lt"/>
              </a:rPr>
              <a:t>....</a:t>
            </a:r>
            <a:endParaRPr lang="ja-JP" altLang="en-US" sz="1200">
              <a:latin typeface="Calibri" panose="020F0502020204030204" pitchFamily="34" charset="0"/>
              <a:cs typeface="Calibri" panose="020F0502020204030204" pitchFamily="34" charset="0"/>
              <a:sym typeface="+mn-lt"/>
            </a:endParaRPr>
          </a:p>
        </p:txBody>
      </p:sp>
      <p:sp>
        <p:nvSpPr>
          <p:cNvPr id="18" name="Shape 9">
            <a:extLst>
              <a:ext uri="{FF2B5EF4-FFF2-40B4-BE49-F238E27FC236}">
                <a16:creationId xmlns:a16="http://schemas.microsoft.com/office/drawing/2014/main" id="{C35C92DF-3F60-4ECB-71F1-1A1ACB2B5B16}"/>
              </a:ext>
            </a:extLst>
          </p:cNvPr>
          <p:cNvSpPr/>
          <p:nvPr/>
        </p:nvSpPr>
        <p:spPr>
          <a:xfrm>
            <a:off x="3767459" y="3445544"/>
            <a:ext cx="2315422" cy="852706"/>
          </a:xfrm>
          <a:prstGeom prst="rect">
            <a:avLst/>
          </a:prstGeom>
          <a:solidFill>
            <a:srgbClr val="FFFFFF"/>
          </a:solidFill>
          <a:ln w="15875">
            <a:solidFill>
              <a:srgbClr val="B8C0CC"/>
            </a:solidFill>
            <a:prstDash val="solid"/>
          </a:ln>
        </p:spPr>
        <p:txBody>
          <a:bodyPr/>
          <a:lstStyle/>
          <a:p>
            <a:r>
              <a:rPr lang="en-US" altLang="ja-JP" sz="1200">
                <a:latin typeface="Calibri" panose="020F0502020204030204" pitchFamily="34" charset="0"/>
                <a:ea typeface="Calibri" panose="020F0502020204030204" pitchFamily="34" charset="0"/>
                <a:cs typeface="Calibri" panose="020F0502020204030204" pitchFamily="34" charset="0"/>
                <a:sym typeface="+mn-lt"/>
              </a:rPr>
              <a:t>....</a:t>
            </a:r>
            <a:endParaRPr lang="ja-JP" altLang="en-US" sz="1200">
              <a:latin typeface="Calibri" panose="020F0502020204030204" pitchFamily="34" charset="0"/>
              <a:cs typeface="Calibri" panose="020F0502020204030204" pitchFamily="34" charset="0"/>
              <a:sym typeface="+mn-lt"/>
            </a:endParaRPr>
          </a:p>
        </p:txBody>
      </p:sp>
      <p:sp>
        <p:nvSpPr>
          <p:cNvPr id="19" name="Shape 9">
            <a:extLst>
              <a:ext uri="{FF2B5EF4-FFF2-40B4-BE49-F238E27FC236}">
                <a16:creationId xmlns:a16="http://schemas.microsoft.com/office/drawing/2014/main" id="{560BC3DC-4323-7434-F701-6639F47272A3}"/>
              </a:ext>
            </a:extLst>
          </p:cNvPr>
          <p:cNvSpPr/>
          <p:nvPr/>
        </p:nvSpPr>
        <p:spPr>
          <a:xfrm>
            <a:off x="3763740" y="4374585"/>
            <a:ext cx="2318913" cy="852706"/>
          </a:xfrm>
          <a:prstGeom prst="rect">
            <a:avLst/>
          </a:prstGeom>
          <a:solidFill>
            <a:srgbClr val="FFFFFF"/>
          </a:solidFill>
          <a:ln w="15875">
            <a:solidFill>
              <a:srgbClr val="B8C0CC"/>
            </a:solidFill>
            <a:prstDash val="solid"/>
          </a:ln>
        </p:spPr>
        <p:txBody>
          <a:bodyPr/>
          <a:lstStyle/>
          <a:p>
            <a:r>
              <a:rPr lang="en-US" altLang="ja-JP" sz="1200">
                <a:latin typeface="Calibri" panose="020F0502020204030204" pitchFamily="34" charset="0"/>
                <a:ea typeface="Calibri" panose="020F0502020204030204" pitchFamily="34" charset="0"/>
                <a:cs typeface="Calibri" panose="020F0502020204030204" pitchFamily="34" charset="0"/>
                <a:sym typeface="+mn-lt"/>
              </a:rPr>
              <a:t>....</a:t>
            </a:r>
            <a:endParaRPr lang="ja-JP" altLang="en-US" sz="1200">
              <a:latin typeface="Calibri" panose="020F0502020204030204" pitchFamily="34" charset="0"/>
              <a:cs typeface="Calibri" panose="020F0502020204030204" pitchFamily="34" charset="0"/>
              <a:sym typeface="+mn-lt"/>
            </a:endParaRPr>
          </a:p>
        </p:txBody>
      </p:sp>
      <p:sp>
        <p:nvSpPr>
          <p:cNvPr id="20" name="Shape 9">
            <a:extLst>
              <a:ext uri="{FF2B5EF4-FFF2-40B4-BE49-F238E27FC236}">
                <a16:creationId xmlns:a16="http://schemas.microsoft.com/office/drawing/2014/main" id="{9F10FC7A-F10C-81E3-E08D-1FE5CA2FEFD1}"/>
              </a:ext>
            </a:extLst>
          </p:cNvPr>
          <p:cNvSpPr/>
          <p:nvPr/>
        </p:nvSpPr>
        <p:spPr>
          <a:xfrm>
            <a:off x="6467562" y="2516503"/>
            <a:ext cx="2319141" cy="852706"/>
          </a:xfrm>
          <a:prstGeom prst="rect">
            <a:avLst/>
          </a:prstGeom>
          <a:solidFill>
            <a:srgbClr val="FFFFFF"/>
          </a:solidFill>
          <a:ln w="15875">
            <a:solidFill>
              <a:srgbClr val="B8C0CC"/>
            </a:solidFill>
            <a:prstDash val="solid"/>
          </a:ln>
        </p:spPr>
        <p:txBody>
          <a:bodyPr/>
          <a:lstStyle/>
          <a:p>
            <a:r>
              <a:rPr lang="en-US" altLang="ja-JP" sz="1200">
                <a:latin typeface="Calibri" panose="020F0502020204030204" pitchFamily="34" charset="0"/>
                <a:ea typeface="Calibri" panose="020F0502020204030204" pitchFamily="34" charset="0"/>
                <a:cs typeface="Calibri" panose="020F0502020204030204" pitchFamily="34" charset="0"/>
                <a:sym typeface="+mn-lt"/>
              </a:rPr>
              <a:t>....</a:t>
            </a:r>
            <a:endParaRPr lang="ja-JP" altLang="en-US" sz="1200">
              <a:latin typeface="Calibri" panose="020F0502020204030204" pitchFamily="34" charset="0"/>
              <a:cs typeface="Calibri" panose="020F0502020204030204" pitchFamily="34" charset="0"/>
              <a:sym typeface="+mn-lt"/>
            </a:endParaRPr>
          </a:p>
        </p:txBody>
      </p:sp>
      <p:sp>
        <p:nvSpPr>
          <p:cNvPr id="21" name="Shape 9">
            <a:extLst>
              <a:ext uri="{FF2B5EF4-FFF2-40B4-BE49-F238E27FC236}">
                <a16:creationId xmlns:a16="http://schemas.microsoft.com/office/drawing/2014/main" id="{CD6DF7D0-6342-AE39-773C-40066BE1DA15}"/>
              </a:ext>
            </a:extLst>
          </p:cNvPr>
          <p:cNvSpPr/>
          <p:nvPr/>
        </p:nvSpPr>
        <p:spPr>
          <a:xfrm>
            <a:off x="6471281" y="3445544"/>
            <a:ext cx="2315422" cy="852706"/>
          </a:xfrm>
          <a:prstGeom prst="rect">
            <a:avLst/>
          </a:prstGeom>
          <a:solidFill>
            <a:srgbClr val="FFFFFF"/>
          </a:solidFill>
          <a:ln w="15875">
            <a:solidFill>
              <a:srgbClr val="B8C0CC"/>
            </a:solidFill>
            <a:prstDash val="solid"/>
          </a:ln>
        </p:spPr>
        <p:txBody>
          <a:bodyPr/>
          <a:lstStyle/>
          <a:p>
            <a:r>
              <a:rPr lang="en-US" altLang="ja-JP" sz="1200">
                <a:latin typeface="Calibri" panose="020F0502020204030204" pitchFamily="34" charset="0"/>
                <a:ea typeface="Calibri" panose="020F0502020204030204" pitchFamily="34" charset="0"/>
                <a:cs typeface="Calibri" panose="020F0502020204030204" pitchFamily="34" charset="0"/>
                <a:sym typeface="+mn-lt"/>
              </a:rPr>
              <a:t>....</a:t>
            </a:r>
            <a:endParaRPr lang="ja-JP" altLang="en-US" sz="1200">
              <a:latin typeface="Calibri" panose="020F0502020204030204" pitchFamily="34" charset="0"/>
              <a:cs typeface="Calibri" panose="020F0502020204030204" pitchFamily="34" charset="0"/>
              <a:sym typeface="+mn-lt"/>
            </a:endParaRPr>
          </a:p>
        </p:txBody>
      </p:sp>
      <p:sp>
        <p:nvSpPr>
          <p:cNvPr id="22" name="Shape 9">
            <a:extLst>
              <a:ext uri="{FF2B5EF4-FFF2-40B4-BE49-F238E27FC236}">
                <a16:creationId xmlns:a16="http://schemas.microsoft.com/office/drawing/2014/main" id="{483DE17E-0A29-050E-55A4-363A11298E39}"/>
              </a:ext>
            </a:extLst>
          </p:cNvPr>
          <p:cNvSpPr/>
          <p:nvPr/>
        </p:nvSpPr>
        <p:spPr>
          <a:xfrm>
            <a:off x="6467562" y="4374585"/>
            <a:ext cx="2318913" cy="852706"/>
          </a:xfrm>
          <a:prstGeom prst="rect">
            <a:avLst/>
          </a:prstGeom>
          <a:solidFill>
            <a:srgbClr val="FFFFFF"/>
          </a:solidFill>
          <a:ln w="15875">
            <a:solidFill>
              <a:srgbClr val="B8C0CC"/>
            </a:solidFill>
            <a:prstDash val="solid"/>
          </a:ln>
        </p:spPr>
        <p:txBody>
          <a:bodyPr/>
          <a:lstStyle/>
          <a:p>
            <a:r>
              <a:rPr lang="en-US" altLang="ja-JP" sz="1200">
                <a:latin typeface="Calibri" panose="020F0502020204030204" pitchFamily="34" charset="0"/>
                <a:ea typeface="Calibri" panose="020F0502020204030204" pitchFamily="34" charset="0"/>
                <a:cs typeface="Calibri" panose="020F0502020204030204" pitchFamily="34" charset="0"/>
                <a:sym typeface="+mn-lt"/>
              </a:rPr>
              <a:t>....</a:t>
            </a:r>
            <a:endParaRPr lang="ja-JP" altLang="en-US" sz="1200">
              <a:latin typeface="Calibri" panose="020F0502020204030204" pitchFamily="34" charset="0"/>
              <a:cs typeface="Calibri" panose="020F0502020204030204" pitchFamily="34" charset="0"/>
              <a:sym typeface="+mn-lt"/>
            </a:endParaRPr>
          </a:p>
        </p:txBody>
      </p:sp>
      <p:sp>
        <p:nvSpPr>
          <p:cNvPr id="23" name="Shape 9">
            <a:extLst>
              <a:ext uri="{FF2B5EF4-FFF2-40B4-BE49-F238E27FC236}">
                <a16:creationId xmlns:a16="http://schemas.microsoft.com/office/drawing/2014/main" id="{78A7982D-7873-BE1A-594F-6D9BDE29CCEA}"/>
              </a:ext>
            </a:extLst>
          </p:cNvPr>
          <p:cNvSpPr/>
          <p:nvPr/>
        </p:nvSpPr>
        <p:spPr>
          <a:xfrm>
            <a:off x="1085904" y="2516503"/>
            <a:ext cx="2319141" cy="852706"/>
          </a:xfrm>
          <a:prstGeom prst="rect">
            <a:avLst/>
          </a:prstGeom>
          <a:solidFill>
            <a:srgbClr val="FFFFFF"/>
          </a:solidFill>
          <a:ln w="15875">
            <a:solidFill>
              <a:srgbClr val="B8C0CC"/>
            </a:solidFill>
            <a:prstDash val="solid"/>
          </a:ln>
        </p:spPr>
        <p:txBody>
          <a:bodyPr/>
          <a:lstStyle/>
          <a:p>
            <a:r>
              <a:rPr lang="en-US" altLang="ja-JP" sz="1200">
                <a:latin typeface="Calibri" panose="020F0502020204030204" pitchFamily="34" charset="0"/>
                <a:ea typeface="Calibri" panose="020F0502020204030204" pitchFamily="34" charset="0"/>
                <a:cs typeface="Calibri" panose="020F0502020204030204" pitchFamily="34" charset="0"/>
                <a:sym typeface="+mn-lt"/>
              </a:rPr>
              <a:t>....</a:t>
            </a:r>
            <a:endParaRPr lang="ja-JP" altLang="en-US" sz="1200">
              <a:latin typeface="Calibri" panose="020F0502020204030204" pitchFamily="34" charset="0"/>
              <a:cs typeface="Calibri" panose="020F0502020204030204" pitchFamily="34" charset="0"/>
              <a:sym typeface="+mn-lt"/>
            </a:endParaRPr>
          </a:p>
        </p:txBody>
      </p:sp>
      <p:sp>
        <p:nvSpPr>
          <p:cNvPr id="24" name="Shape 9">
            <a:extLst>
              <a:ext uri="{FF2B5EF4-FFF2-40B4-BE49-F238E27FC236}">
                <a16:creationId xmlns:a16="http://schemas.microsoft.com/office/drawing/2014/main" id="{0560C17A-D903-A36A-2A5B-0A5BDED3D33E}"/>
              </a:ext>
            </a:extLst>
          </p:cNvPr>
          <p:cNvSpPr/>
          <p:nvPr/>
        </p:nvSpPr>
        <p:spPr>
          <a:xfrm>
            <a:off x="1089623" y="3445544"/>
            <a:ext cx="2315422" cy="852706"/>
          </a:xfrm>
          <a:prstGeom prst="rect">
            <a:avLst/>
          </a:prstGeom>
          <a:solidFill>
            <a:srgbClr val="FFFFFF"/>
          </a:solidFill>
          <a:ln w="15875">
            <a:solidFill>
              <a:srgbClr val="B8C0CC"/>
            </a:solidFill>
            <a:prstDash val="solid"/>
          </a:ln>
        </p:spPr>
        <p:txBody>
          <a:bodyPr/>
          <a:lstStyle/>
          <a:p>
            <a:r>
              <a:rPr lang="en-US" altLang="ja-JP" sz="1200">
                <a:latin typeface="Calibri" panose="020F0502020204030204" pitchFamily="34" charset="0"/>
                <a:ea typeface="Calibri" panose="020F0502020204030204" pitchFamily="34" charset="0"/>
                <a:cs typeface="Calibri" panose="020F0502020204030204" pitchFamily="34" charset="0"/>
                <a:sym typeface="+mn-lt"/>
              </a:rPr>
              <a:t>....</a:t>
            </a:r>
            <a:endParaRPr lang="ja-JP" altLang="en-US" sz="1200">
              <a:latin typeface="Calibri" panose="020F0502020204030204" pitchFamily="34" charset="0"/>
              <a:cs typeface="Calibri" panose="020F0502020204030204" pitchFamily="34" charset="0"/>
              <a:sym typeface="+mn-lt"/>
            </a:endParaRPr>
          </a:p>
        </p:txBody>
      </p:sp>
      <p:sp>
        <p:nvSpPr>
          <p:cNvPr id="25" name="Shape 9">
            <a:extLst>
              <a:ext uri="{FF2B5EF4-FFF2-40B4-BE49-F238E27FC236}">
                <a16:creationId xmlns:a16="http://schemas.microsoft.com/office/drawing/2014/main" id="{8271451D-A51D-0357-4A4C-C4603EF4AB84}"/>
              </a:ext>
            </a:extLst>
          </p:cNvPr>
          <p:cNvSpPr/>
          <p:nvPr/>
        </p:nvSpPr>
        <p:spPr>
          <a:xfrm>
            <a:off x="1085904" y="4374585"/>
            <a:ext cx="2318913" cy="852706"/>
          </a:xfrm>
          <a:prstGeom prst="rect">
            <a:avLst/>
          </a:prstGeom>
          <a:solidFill>
            <a:srgbClr val="FFFFFF"/>
          </a:solidFill>
          <a:ln w="15875">
            <a:solidFill>
              <a:srgbClr val="B8C0CC"/>
            </a:solidFill>
            <a:prstDash val="solid"/>
          </a:ln>
        </p:spPr>
        <p:txBody>
          <a:bodyPr/>
          <a:lstStyle/>
          <a:p>
            <a:r>
              <a:rPr lang="en-US" altLang="ja-JP" sz="1200">
                <a:latin typeface="Calibri" panose="020F0502020204030204" pitchFamily="34" charset="0"/>
                <a:ea typeface="Calibri" panose="020F0502020204030204" pitchFamily="34" charset="0"/>
                <a:cs typeface="Calibri" panose="020F0502020204030204" pitchFamily="34" charset="0"/>
                <a:sym typeface="+mn-lt"/>
              </a:rPr>
              <a:t>....</a:t>
            </a:r>
            <a:endParaRPr lang="ja-JP" altLang="en-US" sz="1200">
              <a:latin typeface="Calibri" panose="020F0502020204030204" pitchFamily="34" charset="0"/>
              <a:cs typeface="Calibri" panose="020F0502020204030204" pitchFamily="34" charset="0"/>
              <a:sym typeface="+mn-lt"/>
            </a:endParaRPr>
          </a:p>
        </p:txBody>
      </p:sp>
      <p:sp>
        <p:nvSpPr>
          <p:cNvPr id="26" name="Text 22">
            <a:extLst>
              <a:ext uri="{FF2B5EF4-FFF2-40B4-BE49-F238E27FC236}">
                <a16:creationId xmlns:a16="http://schemas.microsoft.com/office/drawing/2014/main" id="{4BEB806C-A764-E0CF-5D5D-F1F3F05AE6B9}"/>
              </a:ext>
            </a:extLst>
          </p:cNvPr>
          <p:cNvSpPr/>
          <p:nvPr/>
        </p:nvSpPr>
        <p:spPr>
          <a:xfrm>
            <a:off x="498635" y="5356444"/>
            <a:ext cx="8181594" cy="469231"/>
          </a:xfrm>
          <a:prstGeom prst="rect">
            <a:avLst/>
          </a:prstGeom>
          <a:noFill/>
          <a:ln/>
        </p:spPr>
        <p:txBody>
          <a:bodyPr wrap="square" lIns="0" tIns="0" rIns="0" bIns="0" rtlCol="0" anchor="ctr"/>
          <a:lstStyle/>
          <a:p>
            <a:r>
              <a:rPr lang="en-US" sz="975" b="1">
                <a:solidFill>
                  <a:srgbClr val="FFFFFF"/>
                </a:solidFill>
                <a:latin typeface="Calibri" panose="020F0502020204030204" pitchFamily="34" charset="0"/>
                <a:ea typeface="Calibri" panose="020F0502020204030204" pitchFamily="34" charset="0"/>
                <a:cs typeface="Calibri" panose="020F0502020204030204" pitchFamily="34" charset="0"/>
              </a:rPr>
              <a:t> </a:t>
            </a:r>
            <a:r>
              <a:rPr lang="ja-JP" altLang="en-US" sz="975" b="1">
                <a:solidFill>
                  <a:srgbClr val="FFFFFF"/>
                </a:solidFill>
                <a:latin typeface="Calibri" panose="020F0502020204030204" pitchFamily="34" charset="0"/>
                <a:cs typeface="Calibri" panose="020F0502020204030204" pitchFamily="34" charset="0"/>
              </a:rPr>
              <a:t>優先順位</a:t>
            </a:r>
            <a:endParaRPr lang="en-US" sz="975">
              <a:latin typeface="Calibri" panose="020F0502020204030204" pitchFamily="34" charset="0"/>
              <a:ea typeface="Calibri" panose="020F0502020204030204" pitchFamily="34" charset="0"/>
              <a:cs typeface="Calibri" panose="020F0502020204030204" pitchFamily="34" charset="0"/>
            </a:endParaRPr>
          </a:p>
        </p:txBody>
      </p:sp>
      <p:sp>
        <p:nvSpPr>
          <p:cNvPr id="27" name="Shape 23">
            <a:extLst>
              <a:ext uri="{FF2B5EF4-FFF2-40B4-BE49-F238E27FC236}">
                <a16:creationId xmlns:a16="http://schemas.microsoft.com/office/drawing/2014/main" id="{4E806ED7-8A56-15FA-0462-1616F10EAB40}"/>
              </a:ext>
            </a:extLst>
          </p:cNvPr>
          <p:cNvSpPr/>
          <p:nvPr/>
        </p:nvSpPr>
        <p:spPr>
          <a:xfrm>
            <a:off x="395765" y="5535855"/>
            <a:ext cx="8387334" cy="981499"/>
          </a:xfrm>
          <a:prstGeom prst="rect">
            <a:avLst/>
          </a:prstGeom>
          <a:solidFill>
            <a:srgbClr val="FFFFFF"/>
          </a:solidFill>
          <a:ln w="15875">
            <a:solidFill>
              <a:srgbClr val="B8C0CC"/>
            </a:solidFill>
            <a:prstDash val="solid"/>
          </a:ln>
        </p:spPr>
        <p:txBody>
          <a:bodyPr/>
          <a:lstStyle/>
          <a:p>
            <a:r>
              <a:rPr lang="en-US" altLang="ja-JP" sz="1200">
                <a:latin typeface="Calibri" panose="020F0502020204030204" pitchFamily="34" charset="0"/>
                <a:ea typeface="Calibri" panose="020F0502020204030204" pitchFamily="34" charset="0"/>
                <a:cs typeface="Calibri" panose="020F0502020204030204" pitchFamily="34" charset="0"/>
                <a:sym typeface="+mn-lt"/>
              </a:rPr>
              <a:t>....</a:t>
            </a:r>
            <a:endParaRPr lang="ja-JP" altLang="en-US" sz="1200">
              <a:latin typeface="Calibri" panose="020F0502020204030204" pitchFamily="34" charset="0"/>
              <a:cs typeface="Calibri" panose="020F0502020204030204" pitchFamily="34" charset="0"/>
              <a:sym typeface="+mn-lt"/>
            </a:endParaRPr>
          </a:p>
        </p:txBody>
      </p:sp>
      <p:cxnSp>
        <p:nvCxnSpPr>
          <p:cNvPr id="28" name="直線コネクタ 27">
            <a:extLst>
              <a:ext uri="{FF2B5EF4-FFF2-40B4-BE49-F238E27FC236}">
                <a16:creationId xmlns:a16="http://schemas.microsoft.com/office/drawing/2014/main" id="{5D9100B0-5693-BF7E-5B23-D06533DB2E5F}"/>
              </a:ext>
            </a:extLst>
          </p:cNvPr>
          <p:cNvCxnSpPr>
            <a:cxnSpLocks/>
          </p:cNvCxnSpPr>
          <p:nvPr/>
        </p:nvCxnSpPr>
        <p:spPr bwMode="gray">
          <a:xfrm>
            <a:off x="395765" y="5483849"/>
            <a:ext cx="8387334"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9" name="テキスト ボックス 28">
            <a:extLst>
              <a:ext uri="{FF2B5EF4-FFF2-40B4-BE49-F238E27FC236}">
                <a16:creationId xmlns:a16="http://schemas.microsoft.com/office/drawing/2014/main" id="{C7D4EA9A-BFCC-1231-B957-304B6848A776}"/>
              </a:ext>
            </a:extLst>
          </p:cNvPr>
          <p:cNvSpPr txBox="1"/>
          <p:nvPr/>
        </p:nvSpPr>
        <p:spPr bwMode="gray">
          <a:xfrm>
            <a:off x="395765" y="5289240"/>
            <a:ext cx="8367269" cy="184666"/>
          </a:xfrm>
          <a:prstGeom prst="rect">
            <a:avLst/>
          </a:prstGeom>
          <a:noFill/>
        </p:spPr>
        <p:txBody>
          <a:bodyPr wrap="square" lIns="0" tIns="0" rIns="0" bIns="0" rtlCol="0">
            <a:spAutoFit/>
          </a:bodyPr>
          <a:lstStyle/>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r>
              <a:rPr lang="ja-JP" altLang="en-US" sz="1200" b="1">
                <a:solidFill>
                  <a:prstClr val="black"/>
                </a:solidFill>
                <a:latin typeface="Calibri" panose="020F0502020204030204" pitchFamily="34" charset="0"/>
                <a:cs typeface="Calibri" panose="020F0502020204030204" pitchFamily="34" charset="0"/>
              </a:rPr>
              <a:t>優先順位に対する理由</a:t>
            </a:r>
            <a:endParaRPr kumimoji="1" lang="ja-JP" altLang="en-US" sz="1200" b="1"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35" name="Rectangle 3">
            <a:extLst>
              <a:ext uri="{FF2B5EF4-FFF2-40B4-BE49-F238E27FC236}">
                <a16:creationId xmlns:a16="http://schemas.microsoft.com/office/drawing/2014/main" id="{9DEE33FF-6A1E-6459-3201-02DEA5091B2B}"/>
              </a:ext>
            </a:extLst>
          </p:cNvPr>
          <p:cNvSpPr>
            <a:spLocks noChangeArrowheads="1"/>
          </p:cNvSpPr>
          <p:nvPr/>
        </p:nvSpPr>
        <p:spPr bwMode="gray">
          <a:xfrm>
            <a:off x="8077199" y="152400"/>
            <a:ext cx="910443" cy="604838"/>
          </a:xfrm>
          <a:prstGeom prst="rect">
            <a:avLst/>
          </a:prstGeom>
          <a:solidFill>
            <a:schemeClr val="bg1"/>
          </a:solidFill>
          <a:ln w="12700" algn="ctr">
            <a:solidFill>
              <a:schemeClr val="tx2"/>
            </a:solidFill>
            <a:miter lim="800000"/>
            <a:headEnd/>
            <a:tailEnd/>
          </a:ln>
        </p:spPr>
        <p:txBody>
          <a:bodyPr wrap="none" lIns="36000" tIns="36000" rIns="0" bIns="0" anchor="t"/>
          <a:lstStyle/>
          <a:p>
            <a:pPr>
              <a:defRPr/>
            </a:pPr>
            <a:r>
              <a:rPr lang="ja-JP" altLang="en-US" sz="700">
                <a:latin typeface="Calibri" panose="020F0502020204030204" pitchFamily="34" charset="0"/>
                <a:cs typeface="Calibri" panose="020F0502020204030204" pitchFamily="34" charset="0"/>
                <a:sym typeface="+mn-lt"/>
              </a:rPr>
              <a:t>事務局使用欄</a:t>
            </a:r>
            <a:endParaRPr lang="en-US" altLang="ja-JP" sz="700">
              <a:latin typeface="Calibri" panose="020F0502020204030204" pitchFamily="34" charset="0"/>
              <a:ea typeface="Calibri" panose="020F0502020204030204" pitchFamily="34" charset="0"/>
              <a:cs typeface="Calibri" panose="020F0502020204030204" pitchFamily="34" charset="0"/>
              <a:sym typeface="+mn-lt"/>
            </a:endParaRPr>
          </a:p>
          <a:p>
            <a:pPr algn="ctr">
              <a:defRPr/>
            </a:pPr>
            <a:endParaRPr lang="en-US" sz="1050">
              <a:latin typeface="Calibri" panose="020F0502020204030204" pitchFamily="34" charset="0"/>
              <a:ea typeface="Calibri" panose="020F0502020204030204" pitchFamily="34" charset="0"/>
              <a:cs typeface="Calibri" panose="020F0502020204030204" pitchFamily="34" charset="0"/>
              <a:sym typeface="+mn-lt"/>
            </a:endParaRPr>
          </a:p>
        </p:txBody>
      </p:sp>
      <p:sp>
        <p:nvSpPr>
          <p:cNvPr id="36" name="テキスト ボックス 35">
            <a:extLst>
              <a:ext uri="{FF2B5EF4-FFF2-40B4-BE49-F238E27FC236}">
                <a16:creationId xmlns:a16="http://schemas.microsoft.com/office/drawing/2014/main" id="{36798D3D-B272-435F-4334-14D19E1C037E}"/>
              </a:ext>
            </a:extLst>
          </p:cNvPr>
          <p:cNvSpPr txBox="1"/>
          <p:nvPr/>
        </p:nvSpPr>
        <p:spPr bwMode="gray">
          <a:xfrm>
            <a:off x="3217738" y="230643"/>
            <a:ext cx="3078408" cy="184666"/>
          </a:xfrm>
          <a:prstGeom prst="rect">
            <a:avLst/>
          </a:prstGeom>
          <a:noFill/>
        </p:spPr>
        <p:txBody>
          <a:bodyPr wrap="square" lIns="0" tIns="0" rIns="0" bIns="0" rtlCol="0">
            <a:spAutoFit/>
          </a:bodyPr>
          <a:lstStyle/>
          <a:p>
            <a:pPr algn="ctr" defTabSz="990564">
              <a:buSzPct val="100000"/>
            </a:pPr>
            <a:r>
              <a:rPr lang="en-US" altLang="ja-JP" sz="1200" b="1">
                <a:latin typeface="+mn-ea"/>
                <a:cs typeface="Calibri" panose="020F0502020204030204" pitchFamily="34" charset="0"/>
                <a:sym typeface="+mn-lt"/>
              </a:rPr>
              <a:t>※</a:t>
            </a:r>
            <a:r>
              <a:rPr lang="ja-JP" altLang="en-US" sz="1200" b="1">
                <a:latin typeface="+mn-ea"/>
                <a:cs typeface="Calibri" panose="020F0502020204030204" pitchFamily="34" charset="0"/>
                <a:sym typeface="+mn-lt"/>
              </a:rPr>
              <a:t>スペースが不足する場合はページの追加は可能</a:t>
            </a:r>
            <a:endParaRPr kumimoji="1" lang="ja-JP" altLang="en-US" sz="1200" b="1" i="0" u="none" strike="noStrike" kern="1200" cap="none" spc="0" normalizeH="0" baseline="0" noProof="0">
              <a:ln>
                <a:noFill/>
              </a:ln>
              <a:solidFill>
                <a:prstClr val="black"/>
              </a:solidFill>
              <a:effectLst/>
              <a:uLnTx/>
              <a:uFillTx/>
              <a:latin typeface="+mn-lt"/>
              <a:ea typeface="+mn-ea"/>
              <a:cs typeface="+mn-cs"/>
            </a:endParaRPr>
          </a:p>
        </p:txBody>
      </p:sp>
    </p:spTree>
    <p:extLst>
      <p:ext uri="{BB962C8B-B14F-4D97-AF65-F5344CB8AC3E}">
        <p14:creationId xmlns:p14="http://schemas.microsoft.com/office/powerpoint/2010/main" val="25729736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A03D9-4A0C-708D-D0E8-4F7BA4C205CC}"/>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4CDA7A5F-03DA-3246-35B0-C0A4671AACED}"/>
              </a:ext>
            </a:extLst>
          </p:cNvPr>
          <p:cNvSpPr>
            <a:spLocks noGrp="1"/>
          </p:cNvSpPr>
          <p:nvPr>
            <p:ph type="sldNum" sz="quarter" idx="11"/>
          </p:nvPr>
        </p:nvSpPr>
        <p:spPr/>
        <p:txBody>
          <a:bodyPr/>
          <a:lstStyle/>
          <a:p>
            <a:fld id="{56E56C22-CD92-4A50-AAD1-E2171E0619BD}" type="slidenum">
              <a:rPr lang="ja-JP" altLang="en-US" smtClean="0"/>
              <a:pPr/>
              <a:t>6</a:t>
            </a:fld>
            <a:endParaRPr lang="ja-JP" altLang="en-US"/>
          </a:p>
        </p:txBody>
      </p:sp>
      <p:sp>
        <p:nvSpPr>
          <p:cNvPr id="3" name="テキスト プレースホルダー 2">
            <a:extLst>
              <a:ext uri="{FF2B5EF4-FFF2-40B4-BE49-F238E27FC236}">
                <a16:creationId xmlns:a16="http://schemas.microsoft.com/office/drawing/2014/main" id="{27FE3DCC-CE67-A56F-525A-D7A5492E7FBC}"/>
              </a:ext>
            </a:extLst>
          </p:cNvPr>
          <p:cNvSpPr>
            <a:spLocks noGrp="1"/>
          </p:cNvSpPr>
          <p:nvPr>
            <p:ph type="body" sz="quarter" idx="16"/>
          </p:nvPr>
        </p:nvSpPr>
        <p:spPr/>
        <p:txBody>
          <a:bodyPr/>
          <a:lstStyle/>
          <a:p>
            <a:r>
              <a:rPr lang="en-US" altLang="ja-JP">
                <a:latin typeface="+mn-ea"/>
                <a:cs typeface="Calibri" panose="020F0502020204030204" pitchFamily="34" charset="0"/>
                <a:sym typeface="+mj-lt"/>
              </a:rPr>
              <a:t>#5</a:t>
            </a:r>
            <a:r>
              <a:rPr lang="ja-JP" altLang="en-US">
                <a:latin typeface="+mn-ea"/>
                <a:cs typeface="Calibri" panose="020F0502020204030204" pitchFamily="34" charset="0"/>
                <a:sym typeface="+mn-lt"/>
              </a:rPr>
              <a:t>：地域の目指す姿 </a:t>
            </a:r>
            <a:r>
              <a:rPr lang="en-US" altLang="ja-JP">
                <a:latin typeface="+mn-ea"/>
                <a:cs typeface="Calibri" panose="020F0502020204030204" pitchFamily="34" charset="0"/>
                <a:sym typeface="+mn-lt"/>
              </a:rPr>
              <a:t>/ TO-BE</a:t>
            </a:r>
            <a:endParaRPr kumimoji="1" lang="ja-JP" altLang="en-US"/>
          </a:p>
        </p:txBody>
      </p:sp>
      <p:sp>
        <p:nvSpPr>
          <p:cNvPr id="4" name="タイトル 3">
            <a:extLst>
              <a:ext uri="{FF2B5EF4-FFF2-40B4-BE49-F238E27FC236}">
                <a16:creationId xmlns:a16="http://schemas.microsoft.com/office/drawing/2014/main" id="{49F362CD-B4BA-B730-7259-46BDBFC02F57}"/>
              </a:ext>
            </a:extLst>
          </p:cNvPr>
          <p:cNvSpPr>
            <a:spLocks noGrp="1"/>
          </p:cNvSpPr>
          <p:nvPr>
            <p:ph type="title"/>
          </p:nvPr>
        </p:nvSpPr>
        <p:spPr/>
        <p:txBody>
          <a:bodyPr/>
          <a:lstStyle/>
          <a:p>
            <a:r>
              <a:rPr lang="en-US" altLang="ja-JP">
                <a:latin typeface="+mn-ea"/>
                <a:cs typeface="Calibri" panose="020F0502020204030204" pitchFamily="34" charset="0"/>
              </a:rPr>
              <a:t>#4</a:t>
            </a:r>
            <a:r>
              <a:rPr lang="ja-JP" altLang="en-US">
                <a:latin typeface="+mn-ea"/>
                <a:cs typeface="Calibri" panose="020F0502020204030204" pitchFamily="34" charset="0"/>
              </a:rPr>
              <a:t>で整理した課題に対して、中長期的に想定する地域の目指す姿を整理してご</a:t>
            </a:r>
            <a:r>
              <a:rPr lang="ja-JP" altLang="en-US">
                <a:latin typeface="+mn-ea"/>
              </a:rPr>
              <a:t>記入ください。</a:t>
            </a:r>
            <a:br>
              <a:rPr lang="en-US" altLang="ja-JP">
                <a:latin typeface="+mn-ea"/>
              </a:rPr>
            </a:br>
            <a:r>
              <a:rPr lang="ja-JP" altLang="en-US">
                <a:latin typeface="+mn-ea"/>
              </a:rPr>
              <a:t>また目指す姿が実現した際に、本事業の</a:t>
            </a:r>
            <a:r>
              <a:rPr lang="en-US" altLang="ja-JP">
                <a:latin typeface="+mn-ea"/>
              </a:rPr>
              <a:t>3</a:t>
            </a:r>
            <a:r>
              <a:rPr lang="ja-JP" altLang="en-US">
                <a:latin typeface="+mn-ea"/>
              </a:rPr>
              <a:t>つの支援テーマにどのように繋がる想定か</a:t>
            </a:r>
            <a:r>
              <a:rPr lang="ja-JP" altLang="en-US">
                <a:latin typeface="+mn-ea"/>
                <a:cs typeface="Calibri" panose="020F0502020204030204" pitchFamily="34" charset="0"/>
              </a:rPr>
              <a:t>可能な限り明確にご記載ください。 </a:t>
            </a:r>
            <a:endParaRPr kumimoji="1" lang="ja-JP" altLang="en-US">
              <a:latin typeface="+mn-ea"/>
            </a:endParaRPr>
          </a:p>
        </p:txBody>
      </p:sp>
      <p:sp>
        <p:nvSpPr>
          <p:cNvPr id="8" name="Shape 4">
            <a:extLst>
              <a:ext uri="{FF2B5EF4-FFF2-40B4-BE49-F238E27FC236}">
                <a16:creationId xmlns:a16="http://schemas.microsoft.com/office/drawing/2014/main" id="{B2D7BDC2-CA92-E296-BA44-8343F066409B}"/>
              </a:ext>
            </a:extLst>
          </p:cNvPr>
          <p:cNvSpPr/>
          <p:nvPr/>
        </p:nvSpPr>
        <p:spPr>
          <a:xfrm>
            <a:off x="409050" y="1191938"/>
            <a:ext cx="8387334" cy="824587"/>
          </a:xfrm>
          <a:prstGeom prst="rect">
            <a:avLst/>
          </a:prstGeom>
          <a:solidFill>
            <a:schemeClr val="accent1">
              <a:lumMod val="20000"/>
              <a:lumOff val="80000"/>
            </a:schemeClr>
          </a:solidFill>
          <a:ln w="12700">
            <a:solidFill>
              <a:srgbClr val="DDE8F4"/>
            </a:solidFill>
            <a:prstDash val="solid"/>
          </a:ln>
        </p:spPr>
        <p:txBody>
          <a:bodyPr/>
          <a:lstStyle/>
          <a:p>
            <a:endParaRPr lang="ja-JP" altLang="en-US" sz="1350">
              <a:latin typeface="Calibri" panose="020F0502020204030204" pitchFamily="34" charset="0"/>
              <a:cs typeface="Calibri" panose="020F0502020204030204" pitchFamily="34" charset="0"/>
            </a:endParaRPr>
          </a:p>
        </p:txBody>
      </p:sp>
      <p:sp>
        <p:nvSpPr>
          <p:cNvPr id="9" name="Text 5">
            <a:extLst>
              <a:ext uri="{FF2B5EF4-FFF2-40B4-BE49-F238E27FC236}">
                <a16:creationId xmlns:a16="http://schemas.microsoft.com/office/drawing/2014/main" id="{98CBCFF6-4E79-77EB-4C1E-6378C04EA6D7}"/>
              </a:ext>
            </a:extLst>
          </p:cNvPr>
          <p:cNvSpPr/>
          <p:nvPr/>
        </p:nvSpPr>
        <p:spPr>
          <a:xfrm>
            <a:off x="500634" y="1212424"/>
            <a:ext cx="8140446" cy="205740"/>
          </a:xfrm>
          <a:prstGeom prst="rect">
            <a:avLst/>
          </a:prstGeom>
          <a:noFill/>
          <a:ln/>
        </p:spPr>
        <p:txBody>
          <a:bodyPr wrap="square" lIns="0" tIns="0" rIns="0" bIns="0" rtlCol="0" anchor="t"/>
          <a:lstStyle/>
          <a:p>
            <a:r>
              <a:rPr lang="en-US" altLang="ja-JP" sz="1100" b="1" err="1">
                <a:latin typeface="+mn-ea"/>
                <a:cs typeface="Calibri" panose="020F0502020204030204" pitchFamily="34" charset="0"/>
              </a:rPr>
              <a:t>記載方法</a:t>
            </a:r>
            <a:r>
              <a:rPr lang="en-US" altLang="ja-JP" sz="1100" b="1">
                <a:latin typeface="+mn-ea"/>
                <a:cs typeface="Calibri" panose="020F0502020204030204" pitchFamily="34" charset="0"/>
              </a:rPr>
              <a:t>　</a:t>
            </a:r>
            <a:r>
              <a:rPr lang="en-US" altLang="ja-JP" sz="1100" err="1">
                <a:latin typeface="+mn-ea"/>
                <a:cs typeface="Calibri" panose="020F0502020204030204" pitchFamily="34" charset="0"/>
              </a:rPr>
              <a:t>本事業を通じて中長期的に実現したい地域の姿を、具体的に記載してください</a:t>
            </a:r>
            <a:r>
              <a:rPr lang="en-US" altLang="ja-JP" sz="1100">
                <a:latin typeface="+mn-ea"/>
                <a:cs typeface="Calibri" panose="020F0502020204030204" pitchFamily="34" charset="0"/>
              </a:rPr>
              <a:t>。</a:t>
            </a:r>
            <a:r>
              <a:rPr lang="ja-JP" altLang="en-US" sz="1100">
                <a:latin typeface="+mn-ea"/>
                <a:cs typeface="Calibri" panose="020F0502020204030204" pitchFamily="34" charset="0"/>
              </a:rPr>
              <a:t>（欄は増やしてもよい）</a:t>
            </a:r>
            <a:endParaRPr lang="en-US" altLang="ja-JP" sz="1100">
              <a:latin typeface="+mn-ea"/>
              <a:cs typeface="Calibri" panose="020F0502020204030204" pitchFamily="34" charset="0"/>
            </a:endParaRPr>
          </a:p>
        </p:txBody>
      </p:sp>
      <p:sp>
        <p:nvSpPr>
          <p:cNvPr id="10" name="Text 6">
            <a:extLst>
              <a:ext uri="{FF2B5EF4-FFF2-40B4-BE49-F238E27FC236}">
                <a16:creationId xmlns:a16="http://schemas.microsoft.com/office/drawing/2014/main" id="{CB779233-0234-5278-D29F-799B1A7628D4}"/>
              </a:ext>
            </a:extLst>
          </p:cNvPr>
          <p:cNvSpPr/>
          <p:nvPr/>
        </p:nvSpPr>
        <p:spPr>
          <a:xfrm>
            <a:off x="569214" y="1425022"/>
            <a:ext cx="8044434" cy="713232"/>
          </a:xfrm>
          <a:prstGeom prst="rect">
            <a:avLst/>
          </a:prstGeom>
          <a:noFill/>
          <a:ln/>
        </p:spPr>
        <p:txBody>
          <a:bodyPr wrap="square" lIns="0" tIns="0" rIns="0" bIns="0" rtlCol="0" anchor="t"/>
          <a:lstStyle/>
          <a:p>
            <a:pPr marL="257175" indent="-257175">
              <a:spcAft>
                <a:spcPts val="150"/>
              </a:spcAft>
              <a:buSzPct val="100000"/>
              <a:buChar char="•"/>
            </a:pPr>
            <a:r>
              <a:rPr lang="en-US" altLang="ja-JP" sz="1000">
                <a:latin typeface="+mn-ea"/>
                <a:cs typeface="Calibri" panose="020F0502020204030204" pitchFamily="34" charset="0"/>
              </a:rPr>
              <a:t>中長期（概ね５〜10年後）に、地域がどのような状態になっていることを目指すか</a:t>
            </a:r>
            <a:r>
              <a:rPr lang="ja-JP" altLang="en-US" sz="1000">
                <a:latin typeface="+mn-ea"/>
                <a:cs typeface="Calibri" panose="020F0502020204030204" pitchFamily="34" charset="0"/>
              </a:rPr>
              <a:t>。</a:t>
            </a:r>
            <a:endParaRPr lang="en-US" altLang="ja-JP" sz="1000">
              <a:latin typeface="+mn-ea"/>
              <a:cs typeface="Calibri" panose="020F0502020204030204" pitchFamily="34" charset="0"/>
            </a:endParaRPr>
          </a:p>
          <a:p>
            <a:pPr marL="257175" indent="-257175">
              <a:spcAft>
                <a:spcPts val="150"/>
              </a:spcAft>
              <a:buSzPct val="100000"/>
              <a:buChar char="•"/>
            </a:pPr>
            <a:r>
              <a:rPr lang="en-US" altLang="ja-JP" sz="1000">
                <a:latin typeface="+mn-ea"/>
                <a:cs typeface="Calibri" panose="020F0502020204030204" pitchFamily="34" charset="0"/>
              </a:rPr>
              <a:t>目指す姿が</a:t>
            </a:r>
            <a:r>
              <a:rPr lang="ja-JP" altLang="en-US" sz="1000">
                <a:latin typeface="+mn-ea"/>
              </a:rPr>
              <a:t>本事業の</a:t>
            </a:r>
            <a:r>
              <a:rPr lang="en-US" altLang="ja-JP" sz="1000">
                <a:latin typeface="+mn-ea"/>
              </a:rPr>
              <a:t>3</a:t>
            </a:r>
            <a:r>
              <a:rPr lang="ja-JP" altLang="en-US" sz="1000">
                <a:latin typeface="+mn-ea"/>
              </a:rPr>
              <a:t>つの支援テーマに</a:t>
            </a:r>
            <a:r>
              <a:rPr lang="en-US" altLang="ja-JP" sz="1000">
                <a:latin typeface="+mn-ea"/>
                <a:cs typeface="Calibri" panose="020F0502020204030204" pitchFamily="34" charset="0"/>
              </a:rPr>
              <a:t>どう</a:t>
            </a:r>
            <a:r>
              <a:rPr lang="ja-JP" altLang="en-US" sz="1000">
                <a:latin typeface="+mn-ea"/>
                <a:cs typeface="Calibri" panose="020F0502020204030204" pitchFamily="34" charset="0"/>
              </a:rPr>
              <a:t>繋がる想定</a:t>
            </a:r>
            <a:r>
              <a:rPr lang="en-US" altLang="ja-JP" sz="1000">
                <a:latin typeface="+mn-ea"/>
                <a:cs typeface="Calibri" panose="020F0502020204030204" pitchFamily="34" charset="0"/>
              </a:rPr>
              <a:t>かを明示してください</a:t>
            </a:r>
            <a:r>
              <a:rPr lang="ja-JP" altLang="en-US" sz="1000">
                <a:latin typeface="+mn-ea"/>
                <a:cs typeface="Calibri" panose="020F0502020204030204" pitchFamily="34" charset="0"/>
              </a:rPr>
              <a:t>。各項目ごとでも全体像でも構いません。</a:t>
            </a:r>
            <a:endParaRPr lang="en-US" altLang="ja-JP" sz="1000">
              <a:latin typeface="+mn-ea"/>
              <a:cs typeface="Calibri" panose="020F0502020204030204" pitchFamily="34" charset="0"/>
            </a:endParaRPr>
          </a:p>
          <a:p>
            <a:pPr marL="257175" indent="-257175">
              <a:spcAft>
                <a:spcPts val="150"/>
              </a:spcAft>
              <a:buSzPct val="100000"/>
              <a:buChar char="•"/>
            </a:pPr>
            <a:r>
              <a:rPr lang="en-US" altLang="ja-JP" sz="1000" err="1">
                <a:latin typeface="+mn-ea"/>
                <a:cs typeface="Calibri" panose="020F0502020204030204" pitchFamily="34" charset="0"/>
              </a:rPr>
              <a:t>定量目標が定まっていない場合は</a:t>
            </a:r>
            <a:r>
              <a:rPr lang="en-US" altLang="ja-JP" sz="1000">
                <a:latin typeface="+mn-ea"/>
                <a:cs typeface="Calibri" panose="020F0502020204030204" pitchFamily="34" charset="0"/>
              </a:rPr>
              <a:t>、「</a:t>
            </a:r>
            <a:r>
              <a:rPr lang="en-US" altLang="ja-JP" sz="1000" err="1">
                <a:latin typeface="+mn-ea"/>
                <a:cs typeface="Calibri" panose="020F0502020204030204" pitchFamily="34" charset="0"/>
              </a:rPr>
              <a:t>どのような変化を確認したいか」という定性的な記述で構いません</a:t>
            </a:r>
            <a:endParaRPr lang="en-US" altLang="ja-JP" sz="1000">
              <a:latin typeface="+mn-ea"/>
              <a:cs typeface="Calibri" panose="020F0502020204030204" pitchFamily="34" charset="0"/>
            </a:endParaRPr>
          </a:p>
        </p:txBody>
      </p:sp>
      <p:sp>
        <p:nvSpPr>
          <p:cNvPr id="12" name="Shape 12">
            <a:extLst>
              <a:ext uri="{FF2B5EF4-FFF2-40B4-BE49-F238E27FC236}">
                <a16:creationId xmlns:a16="http://schemas.microsoft.com/office/drawing/2014/main" id="{38FD88E9-6BEF-01DB-4CD1-F2A73B63F6B7}"/>
              </a:ext>
            </a:extLst>
          </p:cNvPr>
          <p:cNvSpPr/>
          <p:nvPr/>
        </p:nvSpPr>
        <p:spPr>
          <a:xfrm>
            <a:off x="409050" y="2067822"/>
            <a:ext cx="2504083" cy="342900"/>
          </a:xfrm>
          <a:prstGeom prst="rect">
            <a:avLst/>
          </a:prstGeom>
          <a:solidFill>
            <a:schemeClr val="accent3"/>
          </a:solidFill>
          <a:ln w="12700">
            <a:solidFill>
              <a:schemeClr val="accent3"/>
            </a:solidFill>
            <a:prstDash val="solid"/>
          </a:ln>
        </p:spPr>
        <p:txBody>
          <a:bodyPr anchor="ctr"/>
          <a:lstStyle/>
          <a:p>
            <a:pPr algn="ctr"/>
            <a:r>
              <a:rPr lang="ja-JP" altLang="en-US" sz="1350" b="1">
                <a:solidFill>
                  <a:schemeClr val="bg1"/>
                </a:solidFill>
                <a:latin typeface="Calibri" panose="020F0502020204030204" pitchFamily="34" charset="0"/>
                <a:cs typeface="Calibri" panose="020F0502020204030204" pitchFamily="34" charset="0"/>
              </a:rPr>
              <a:t>目指す姿</a:t>
            </a:r>
          </a:p>
        </p:txBody>
      </p:sp>
      <p:sp>
        <p:nvSpPr>
          <p:cNvPr id="13" name="二等辺三角形 12">
            <a:extLst>
              <a:ext uri="{FF2B5EF4-FFF2-40B4-BE49-F238E27FC236}">
                <a16:creationId xmlns:a16="http://schemas.microsoft.com/office/drawing/2014/main" id="{E3207236-B3BE-030B-B45E-334015A87902}"/>
              </a:ext>
            </a:extLst>
          </p:cNvPr>
          <p:cNvSpPr/>
          <p:nvPr/>
        </p:nvSpPr>
        <p:spPr bwMode="gray">
          <a:xfrm rot="5400000">
            <a:off x="1979365" y="3971484"/>
            <a:ext cx="2319571" cy="157174"/>
          </a:xfrm>
          <a:prstGeom prst="triangle">
            <a:avLst/>
          </a:prstGeom>
          <a:solidFill>
            <a:srgbClr val="BBBCBC"/>
          </a:solidFill>
          <a:ln w="12700" algn="ctr">
            <a:solidFill>
              <a:srgbClr val="BBBCBC"/>
            </a:solid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endParaRPr kumimoji="1" lang="ja-JP" altLang="en-US" sz="1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21" name="Shape 9">
            <a:extLst>
              <a:ext uri="{FF2B5EF4-FFF2-40B4-BE49-F238E27FC236}">
                <a16:creationId xmlns:a16="http://schemas.microsoft.com/office/drawing/2014/main" id="{B65AB9E9-38C4-A9C3-E6F9-EF2E9975507B}"/>
              </a:ext>
            </a:extLst>
          </p:cNvPr>
          <p:cNvSpPr/>
          <p:nvPr/>
        </p:nvSpPr>
        <p:spPr>
          <a:xfrm>
            <a:off x="409050" y="2448888"/>
            <a:ext cx="2504083" cy="4071335"/>
          </a:xfrm>
          <a:prstGeom prst="rect">
            <a:avLst/>
          </a:prstGeom>
          <a:solidFill>
            <a:srgbClr val="FFFFFF"/>
          </a:solidFill>
          <a:ln w="15875">
            <a:solidFill>
              <a:srgbClr val="B8C0CC"/>
            </a:solidFill>
            <a:prstDash val="solid"/>
          </a:ln>
        </p:spPr>
        <p:txBody>
          <a:bodyPr/>
          <a:lstStyle/>
          <a:p>
            <a:r>
              <a:rPr lang="en-US" altLang="ja-JP" sz="1400">
                <a:latin typeface="Calibri" panose="020F0502020204030204" pitchFamily="34" charset="0"/>
                <a:ea typeface="Calibri" panose="020F0502020204030204" pitchFamily="34" charset="0"/>
                <a:cs typeface="Calibri" panose="020F0502020204030204" pitchFamily="34" charset="0"/>
                <a:sym typeface="+mn-lt"/>
              </a:rPr>
              <a:t>....</a:t>
            </a:r>
            <a:endParaRPr lang="ja-JP" altLang="en-US" sz="1400">
              <a:latin typeface="Calibri" panose="020F0502020204030204" pitchFamily="34" charset="0"/>
              <a:cs typeface="Calibri" panose="020F0502020204030204" pitchFamily="34" charset="0"/>
              <a:sym typeface="+mn-lt"/>
            </a:endParaRPr>
          </a:p>
        </p:txBody>
      </p:sp>
      <p:sp>
        <p:nvSpPr>
          <p:cNvPr id="32" name="Rectangle 3">
            <a:extLst>
              <a:ext uri="{FF2B5EF4-FFF2-40B4-BE49-F238E27FC236}">
                <a16:creationId xmlns:a16="http://schemas.microsoft.com/office/drawing/2014/main" id="{631CD431-B53C-D6DA-8637-FA8B496E56E0}"/>
              </a:ext>
            </a:extLst>
          </p:cNvPr>
          <p:cNvSpPr>
            <a:spLocks noChangeArrowheads="1"/>
          </p:cNvSpPr>
          <p:nvPr/>
        </p:nvSpPr>
        <p:spPr bwMode="gray">
          <a:xfrm>
            <a:off x="8077199" y="152400"/>
            <a:ext cx="910443" cy="604838"/>
          </a:xfrm>
          <a:prstGeom prst="rect">
            <a:avLst/>
          </a:prstGeom>
          <a:solidFill>
            <a:schemeClr val="bg1"/>
          </a:solidFill>
          <a:ln w="12700" algn="ctr">
            <a:solidFill>
              <a:schemeClr val="tx2"/>
            </a:solidFill>
            <a:miter lim="800000"/>
            <a:headEnd/>
            <a:tailEnd/>
          </a:ln>
        </p:spPr>
        <p:txBody>
          <a:bodyPr wrap="none" lIns="36000" tIns="36000" rIns="0" bIns="0" anchor="t"/>
          <a:lstStyle/>
          <a:p>
            <a:pPr>
              <a:defRPr/>
            </a:pPr>
            <a:r>
              <a:rPr lang="ja-JP" altLang="en-US" sz="700">
                <a:latin typeface="Calibri" panose="020F0502020204030204" pitchFamily="34" charset="0"/>
                <a:cs typeface="Calibri" panose="020F0502020204030204" pitchFamily="34" charset="0"/>
                <a:sym typeface="+mn-lt"/>
              </a:rPr>
              <a:t>事務局使用欄</a:t>
            </a:r>
            <a:endParaRPr lang="en-US" altLang="ja-JP" sz="700">
              <a:latin typeface="Calibri" panose="020F0502020204030204" pitchFamily="34" charset="0"/>
              <a:ea typeface="Calibri" panose="020F0502020204030204" pitchFamily="34" charset="0"/>
              <a:cs typeface="Calibri" panose="020F0502020204030204" pitchFamily="34" charset="0"/>
              <a:sym typeface="+mn-lt"/>
            </a:endParaRPr>
          </a:p>
          <a:p>
            <a:pPr algn="ctr">
              <a:defRPr/>
            </a:pPr>
            <a:endParaRPr lang="en-US" sz="1050">
              <a:latin typeface="Calibri" panose="020F0502020204030204" pitchFamily="34" charset="0"/>
              <a:ea typeface="Calibri" panose="020F0502020204030204" pitchFamily="34" charset="0"/>
              <a:cs typeface="Calibri" panose="020F0502020204030204" pitchFamily="34" charset="0"/>
              <a:sym typeface="+mn-lt"/>
            </a:endParaRPr>
          </a:p>
        </p:txBody>
      </p:sp>
      <p:sp>
        <p:nvSpPr>
          <p:cNvPr id="34" name="テキスト ボックス 33">
            <a:extLst>
              <a:ext uri="{FF2B5EF4-FFF2-40B4-BE49-F238E27FC236}">
                <a16:creationId xmlns:a16="http://schemas.microsoft.com/office/drawing/2014/main" id="{9F2C181D-210C-CA60-1DA8-0EA7AE3ECD06}"/>
              </a:ext>
            </a:extLst>
          </p:cNvPr>
          <p:cNvSpPr txBox="1"/>
          <p:nvPr/>
        </p:nvSpPr>
        <p:spPr bwMode="gray">
          <a:xfrm>
            <a:off x="3217738" y="230643"/>
            <a:ext cx="3078408" cy="184666"/>
          </a:xfrm>
          <a:prstGeom prst="rect">
            <a:avLst/>
          </a:prstGeom>
          <a:noFill/>
        </p:spPr>
        <p:txBody>
          <a:bodyPr wrap="square" lIns="0" tIns="0" rIns="0" bIns="0" rtlCol="0">
            <a:spAutoFit/>
          </a:bodyPr>
          <a:lstStyle/>
          <a:p>
            <a:pPr algn="ctr" defTabSz="990564">
              <a:buSzPct val="100000"/>
            </a:pPr>
            <a:r>
              <a:rPr lang="en-US" altLang="ja-JP" sz="1200" b="1">
                <a:latin typeface="+mn-ea"/>
                <a:cs typeface="Calibri" panose="020F0502020204030204" pitchFamily="34" charset="0"/>
                <a:sym typeface="+mn-lt"/>
              </a:rPr>
              <a:t>※</a:t>
            </a:r>
            <a:r>
              <a:rPr lang="ja-JP" altLang="en-US" sz="1200" b="1">
                <a:latin typeface="+mn-ea"/>
                <a:cs typeface="Calibri" panose="020F0502020204030204" pitchFamily="34" charset="0"/>
                <a:sym typeface="+mn-lt"/>
              </a:rPr>
              <a:t>スペースが不足する場合はページの追加は可能</a:t>
            </a:r>
            <a:endParaRPr kumimoji="1" lang="ja-JP" altLang="en-US" sz="1200" b="1" i="0" u="none" strike="noStrike" kern="1200" cap="none" spc="0" normalizeH="0" baseline="0" noProof="0">
              <a:ln>
                <a:noFill/>
              </a:ln>
              <a:solidFill>
                <a:prstClr val="black"/>
              </a:solidFill>
              <a:effectLst/>
              <a:uLnTx/>
              <a:uFillTx/>
              <a:latin typeface="+mn-lt"/>
              <a:ea typeface="+mn-ea"/>
              <a:cs typeface="+mn-cs"/>
            </a:endParaRPr>
          </a:p>
        </p:txBody>
      </p:sp>
      <p:sp>
        <p:nvSpPr>
          <p:cNvPr id="5" name="Shape 12">
            <a:extLst>
              <a:ext uri="{FF2B5EF4-FFF2-40B4-BE49-F238E27FC236}">
                <a16:creationId xmlns:a16="http://schemas.microsoft.com/office/drawing/2014/main" id="{2DEFB993-F23C-0A12-FFB9-5B0563ABF37D}"/>
              </a:ext>
            </a:extLst>
          </p:cNvPr>
          <p:cNvSpPr/>
          <p:nvPr/>
        </p:nvSpPr>
        <p:spPr>
          <a:xfrm>
            <a:off x="3382471" y="2067822"/>
            <a:ext cx="5391341" cy="342900"/>
          </a:xfrm>
          <a:prstGeom prst="rect">
            <a:avLst/>
          </a:prstGeom>
          <a:solidFill>
            <a:srgbClr val="319DAE"/>
          </a:solidFill>
          <a:ln w="12700">
            <a:solidFill>
              <a:srgbClr val="319DAE"/>
            </a:solidFill>
            <a:prstDash val="solid"/>
          </a:ln>
        </p:spPr>
        <p:txBody>
          <a:bodyPr anchor="ctr"/>
          <a:lstStyle/>
          <a:p>
            <a:pPr algn="ctr"/>
            <a:r>
              <a:rPr lang="ja-JP" altLang="en-US" sz="1350" b="1">
                <a:solidFill>
                  <a:schemeClr val="bg1"/>
                </a:solidFill>
                <a:latin typeface="Calibri" panose="020F0502020204030204" pitchFamily="34" charset="0"/>
                <a:cs typeface="Calibri" panose="020F0502020204030204" pitchFamily="34" charset="0"/>
              </a:rPr>
              <a:t>支援テーマへの接続</a:t>
            </a:r>
          </a:p>
        </p:txBody>
      </p:sp>
      <p:grpSp>
        <p:nvGrpSpPr>
          <p:cNvPr id="11" name="グループ化 10">
            <a:extLst>
              <a:ext uri="{FF2B5EF4-FFF2-40B4-BE49-F238E27FC236}">
                <a16:creationId xmlns:a16="http://schemas.microsoft.com/office/drawing/2014/main" id="{2CFFC8F5-4B83-98FD-4864-C00AF4D28477}"/>
              </a:ext>
            </a:extLst>
          </p:cNvPr>
          <p:cNvGrpSpPr/>
          <p:nvPr/>
        </p:nvGrpSpPr>
        <p:grpSpPr>
          <a:xfrm>
            <a:off x="3382285" y="2573388"/>
            <a:ext cx="5407886" cy="3946835"/>
            <a:chOff x="3382285" y="2573388"/>
            <a:chExt cx="5407886" cy="3946835"/>
          </a:xfrm>
        </p:grpSpPr>
        <p:grpSp>
          <p:nvGrpSpPr>
            <p:cNvPr id="35" name="グループ化 34">
              <a:extLst>
                <a:ext uri="{FF2B5EF4-FFF2-40B4-BE49-F238E27FC236}">
                  <a16:creationId xmlns:a16="http://schemas.microsoft.com/office/drawing/2014/main" id="{D9EF430F-1AC6-8BC8-8E38-E469C58E2B26}"/>
                </a:ext>
              </a:extLst>
            </p:cNvPr>
            <p:cNvGrpSpPr/>
            <p:nvPr/>
          </p:nvGrpSpPr>
          <p:grpSpPr>
            <a:xfrm>
              <a:off x="3382470" y="2573388"/>
              <a:ext cx="5407701" cy="954497"/>
              <a:chOff x="414946" y="1587586"/>
              <a:chExt cx="5407701" cy="1199797"/>
            </a:xfrm>
          </p:grpSpPr>
          <p:sp>
            <p:nvSpPr>
              <p:cNvPr id="36" name="角丸四角形 23">
                <a:extLst>
                  <a:ext uri="{FF2B5EF4-FFF2-40B4-BE49-F238E27FC236}">
                    <a16:creationId xmlns:a16="http://schemas.microsoft.com/office/drawing/2014/main" id="{2901B32F-8326-9D9D-D18A-124755936A65}"/>
                  </a:ext>
                </a:extLst>
              </p:cNvPr>
              <p:cNvSpPr/>
              <p:nvPr/>
            </p:nvSpPr>
            <p:spPr bwMode="gray">
              <a:xfrm>
                <a:off x="414946" y="1587586"/>
                <a:ext cx="5407701" cy="1199797"/>
              </a:xfrm>
              <a:prstGeom prst="roundRect">
                <a:avLst>
                  <a:gd name="adj" fmla="val 50000"/>
                </a:avLst>
              </a:prstGeom>
              <a:solidFill>
                <a:srgbClr val="319DAE"/>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58500" tIns="58500" rIns="58500" bIns="58500" rtlCol="0" anchor="ctr" anchorCtr="1"/>
              <a:lstStyle>
                <a:defPPr>
                  <a:defRPr lang="en-US"/>
                </a:defPPr>
                <a:lvl1pPr marL="0" algn="l" defTabSz="914400" rtl="0" eaLnBrk="1" latinLnBrk="0" hangingPunct="1">
                  <a:defRPr sz="1800" kern="1200">
                    <a:solidFill>
                      <a:srgbClr val="FFFFFF"/>
                    </a:solidFill>
                    <a:latin typeface="Aptos"/>
                    <a:ea typeface="+mn-ea"/>
                    <a:cs typeface="+mn-cs"/>
                  </a:defRPr>
                </a:lvl1pPr>
                <a:lvl2pPr marL="457200" algn="l" defTabSz="914400" rtl="0" eaLnBrk="1" latinLnBrk="0" hangingPunct="1">
                  <a:defRPr sz="1800" kern="1200">
                    <a:solidFill>
                      <a:srgbClr val="FFFFFF"/>
                    </a:solidFill>
                    <a:latin typeface="Aptos"/>
                    <a:ea typeface="+mn-ea"/>
                    <a:cs typeface="+mn-cs"/>
                  </a:defRPr>
                </a:lvl2pPr>
                <a:lvl3pPr marL="914400" algn="l" defTabSz="914400" rtl="0" eaLnBrk="1" latinLnBrk="0" hangingPunct="1">
                  <a:defRPr sz="1800" kern="1200">
                    <a:solidFill>
                      <a:srgbClr val="FFFFFF"/>
                    </a:solidFill>
                    <a:latin typeface="Aptos"/>
                    <a:ea typeface="+mn-ea"/>
                    <a:cs typeface="+mn-cs"/>
                  </a:defRPr>
                </a:lvl3pPr>
                <a:lvl4pPr marL="1371600" algn="l" defTabSz="914400" rtl="0" eaLnBrk="1" latinLnBrk="0" hangingPunct="1">
                  <a:defRPr sz="1800" kern="1200">
                    <a:solidFill>
                      <a:srgbClr val="FFFFFF"/>
                    </a:solidFill>
                    <a:latin typeface="Aptos"/>
                    <a:ea typeface="+mn-ea"/>
                    <a:cs typeface="+mn-cs"/>
                  </a:defRPr>
                </a:lvl4pPr>
                <a:lvl5pPr marL="1828800" algn="l" defTabSz="914400" rtl="0" eaLnBrk="1" latinLnBrk="0" hangingPunct="1">
                  <a:defRPr sz="1800" kern="1200">
                    <a:solidFill>
                      <a:srgbClr val="FFFFFF"/>
                    </a:solidFill>
                    <a:latin typeface="Aptos"/>
                    <a:ea typeface="+mn-ea"/>
                    <a:cs typeface="+mn-cs"/>
                  </a:defRPr>
                </a:lvl5pPr>
                <a:lvl6pPr marL="2286000" algn="l" defTabSz="914400" rtl="0" eaLnBrk="1" latinLnBrk="0" hangingPunct="1">
                  <a:defRPr sz="1800" kern="1200">
                    <a:solidFill>
                      <a:srgbClr val="FFFFFF"/>
                    </a:solidFill>
                    <a:latin typeface="Aptos"/>
                    <a:ea typeface="+mn-ea"/>
                    <a:cs typeface="+mn-cs"/>
                  </a:defRPr>
                </a:lvl6pPr>
                <a:lvl7pPr marL="2743200" algn="l" defTabSz="914400" rtl="0" eaLnBrk="1" latinLnBrk="0" hangingPunct="1">
                  <a:defRPr sz="1800" kern="1200">
                    <a:solidFill>
                      <a:srgbClr val="FFFFFF"/>
                    </a:solidFill>
                    <a:latin typeface="Aptos"/>
                    <a:ea typeface="+mn-ea"/>
                    <a:cs typeface="+mn-cs"/>
                  </a:defRPr>
                </a:lvl7pPr>
                <a:lvl8pPr marL="3200400" algn="l" defTabSz="914400" rtl="0" eaLnBrk="1" latinLnBrk="0" hangingPunct="1">
                  <a:defRPr sz="1800" kern="1200">
                    <a:solidFill>
                      <a:srgbClr val="FFFFFF"/>
                    </a:solidFill>
                    <a:latin typeface="Aptos"/>
                    <a:ea typeface="+mn-ea"/>
                    <a:cs typeface="+mn-cs"/>
                  </a:defRPr>
                </a:lvl8pPr>
                <a:lvl9pPr marL="3657600" algn="l" defTabSz="914400" rtl="0" eaLnBrk="1" latinLnBrk="0" hangingPunct="1">
                  <a:defRPr sz="1800" kern="1200">
                    <a:solidFill>
                      <a:srgbClr val="FFFFFF"/>
                    </a:solidFill>
                    <a:latin typeface="Aptos"/>
                    <a:ea typeface="+mn-ea"/>
                    <a:cs typeface="+mn-cs"/>
                  </a:defRPr>
                </a:lvl9pPr>
              </a:lstStyle>
              <a:p>
                <a:pPr algn="ctr" defTabSz="742950" fontAlgn="base">
                  <a:spcBef>
                    <a:spcPct val="0"/>
                  </a:spcBef>
                  <a:spcAft>
                    <a:spcPct val="0"/>
                  </a:spcAft>
                </a:pPr>
                <a:endParaRPr lang="ja-JP" altLang="en-US" sz="975">
                  <a:solidFill>
                    <a:prstClr val="black"/>
                  </a:solidFill>
                  <a:latin typeface="Aptos"/>
                  <a:ea typeface="Yu Gothic UI"/>
                  <a:sym typeface="+mn-lt"/>
                </a:endParaRPr>
              </a:p>
            </p:txBody>
          </p:sp>
          <p:sp>
            <p:nvSpPr>
              <p:cNvPr id="37" name="円/楕円 24">
                <a:extLst>
                  <a:ext uri="{FF2B5EF4-FFF2-40B4-BE49-F238E27FC236}">
                    <a16:creationId xmlns:a16="http://schemas.microsoft.com/office/drawing/2014/main" id="{598CE008-6B0C-41CF-6D4F-F04A504E882B}"/>
                  </a:ext>
                </a:extLst>
              </p:cNvPr>
              <p:cNvSpPr/>
              <p:nvPr/>
            </p:nvSpPr>
            <p:spPr bwMode="gray">
              <a:xfrm>
                <a:off x="494511" y="1638069"/>
                <a:ext cx="888731" cy="1069326"/>
              </a:xfrm>
              <a:prstGeom prst="ellipse">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29250" rIns="0" bIns="29250" rtlCol="0" anchor="ctr" anchorCtr="1"/>
              <a:lstStyle>
                <a:defPPr>
                  <a:defRPr lang="en-US"/>
                </a:defPPr>
                <a:lvl1pPr marL="0" algn="l" defTabSz="914400" rtl="0" eaLnBrk="1" latinLnBrk="0" hangingPunct="1">
                  <a:defRPr sz="1800" kern="1200">
                    <a:solidFill>
                      <a:srgbClr val="FFFFFF"/>
                    </a:solidFill>
                    <a:latin typeface="Aptos"/>
                    <a:ea typeface="+mn-ea"/>
                    <a:cs typeface="+mn-cs"/>
                  </a:defRPr>
                </a:lvl1pPr>
                <a:lvl2pPr marL="457200" algn="l" defTabSz="914400" rtl="0" eaLnBrk="1" latinLnBrk="0" hangingPunct="1">
                  <a:defRPr sz="1800" kern="1200">
                    <a:solidFill>
                      <a:srgbClr val="FFFFFF"/>
                    </a:solidFill>
                    <a:latin typeface="Aptos"/>
                    <a:ea typeface="+mn-ea"/>
                    <a:cs typeface="+mn-cs"/>
                  </a:defRPr>
                </a:lvl2pPr>
                <a:lvl3pPr marL="914400" algn="l" defTabSz="914400" rtl="0" eaLnBrk="1" latinLnBrk="0" hangingPunct="1">
                  <a:defRPr sz="1800" kern="1200">
                    <a:solidFill>
                      <a:srgbClr val="FFFFFF"/>
                    </a:solidFill>
                    <a:latin typeface="Aptos"/>
                    <a:ea typeface="+mn-ea"/>
                    <a:cs typeface="+mn-cs"/>
                  </a:defRPr>
                </a:lvl3pPr>
                <a:lvl4pPr marL="1371600" algn="l" defTabSz="914400" rtl="0" eaLnBrk="1" latinLnBrk="0" hangingPunct="1">
                  <a:defRPr sz="1800" kern="1200">
                    <a:solidFill>
                      <a:srgbClr val="FFFFFF"/>
                    </a:solidFill>
                    <a:latin typeface="Aptos"/>
                    <a:ea typeface="+mn-ea"/>
                    <a:cs typeface="+mn-cs"/>
                  </a:defRPr>
                </a:lvl4pPr>
                <a:lvl5pPr marL="1828800" algn="l" defTabSz="914400" rtl="0" eaLnBrk="1" latinLnBrk="0" hangingPunct="1">
                  <a:defRPr sz="1800" kern="1200">
                    <a:solidFill>
                      <a:srgbClr val="FFFFFF"/>
                    </a:solidFill>
                    <a:latin typeface="Aptos"/>
                    <a:ea typeface="+mn-ea"/>
                    <a:cs typeface="+mn-cs"/>
                  </a:defRPr>
                </a:lvl5pPr>
                <a:lvl6pPr marL="2286000" algn="l" defTabSz="914400" rtl="0" eaLnBrk="1" latinLnBrk="0" hangingPunct="1">
                  <a:defRPr sz="1800" kern="1200">
                    <a:solidFill>
                      <a:srgbClr val="FFFFFF"/>
                    </a:solidFill>
                    <a:latin typeface="Aptos"/>
                    <a:ea typeface="+mn-ea"/>
                    <a:cs typeface="+mn-cs"/>
                  </a:defRPr>
                </a:lvl6pPr>
                <a:lvl7pPr marL="2743200" algn="l" defTabSz="914400" rtl="0" eaLnBrk="1" latinLnBrk="0" hangingPunct="1">
                  <a:defRPr sz="1800" kern="1200">
                    <a:solidFill>
                      <a:srgbClr val="FFFFFF"/>
                    </a:solidFill>
                    <a:latin typeface="Aptos"/>
                    <a:ea typeface="+mn-ea"/>
                    <a:cs typeface="+mn-cs"/>
                  </a:defRPr>
                </a:lvl7pPr>
                <a:lvl8pPr marL="3200400" algn="l" defTabSz="914400" rtl="0" eaLnBrk="1" latinLnBrk="0" hangingPunct="1">
                  <a:defRPr sz="1800" kern="1200">
                    <a:solidFill>
                      <a:srgbClr val="FFFFFF"/>
                    </a:solidFill>
                    <a:latin typeface="Aptos"/>
                    <a:ea typeface="+mn-ea"/>
                    <a:cs typeface="+mn-cs"/>
                  </a:defRPr>
                </a:lvl8pPr>
                <a:lvl9pPr marL="3657600" algn="l" defTabSz="914400" rtl="0" eaLnBrk="1" latinLnBrk="0" hangingPunct="1">
                  <a:defRPr sz="1800" kern="1200">
                    <a:solidFill>
                      <a:srgbClr val="FFFFFF"/>
                    </a:solidFill>
                    <a:latin typeface="Aptos"/>
                    <a:ea typeface="+mn-ea"/>
                    <a:cs typeface="+mn-cs"/>
                  </a:defRPr>
                </a:lvl9pPr>
              </a:lstStyle>
              <a:p>
                <a:pPr algn="ctr" defTabSz="742950" fontAlgn="base">
                  <a:spcBef>
                    <a:spcPct val="0"/>
                  </a:spcBef>
                  <a:spcAft>
                    <a:spcPct val="0"/>
                  </a:spcAft>
                </a:pPr>
                <a:endParaRPr lang="en-US" altLang="ja-JP" sz="1300" b="1">
                  <a:solidFill>
                    <a:prstClr val="black"/>
                  </a:solidFill>
                  <a:latin typeface="Aptos"/>
                  <a:ea typeface="Yu Gothic UI"/>
                  <a:sym typeface="+mn-lt"/>
                </a:endParaRPr>
              </a:p>
            </p:txBody>
          </p:sp>
          <p:sp>
            <p:nvSpPr>
              <p:cNvPr id="38" name="フリーフォーム: 図形 37">
                <a:extLst>
                  <a:ext uri="{FF2B5EF4-FFF2-40B4-BE49-F238E27FC236}">
                    <a16:creationId xmlns:a16="http://schemas.microsoft.com/office/drawing/2014/main" id="{8269F8C8-04FA-1154-2DA2-5F29E709A647}"/>
                  </a:ext>
                </a:extLst>
              </p:cNvPr>
              <p:cNvSpPr/>
              <p:nvPr/>
            </p:nvSpPr>
            <p:spPr bwMode="gray">
              <a:xfrm>
                <a:off x="1471192" y="1667572"/>
                <a:ext cx="4174931" cy="1039824"/>
              </a:xfrm>
              <a:custGeom>
                <a:avLst/>
                <a:gdLst>
                  <a:gd name="connsiteX0" fmla="*/ 0 w 7379976"/>
                  <a:gd name="connsiteY0" fmla="*/ 0 h 936000"/>
                  <a:gd name="connsiteX1" fmla="*/ 6905301 w 7379976"/>
                  <a:gd name="connsiteY1" fmla="*/ 0 h 936000"/>
                  <a:gd name="connsiteX2" fmla="*/ 6905301 w 7379976"/>
                  <a:gd name="connsiteY2" fmla="*/ 673 h 936000"/>
                  <a:gd name="connsiteX3" fmla="*/ 6911976 w 7379976"/>
                  <a:gd name="connsiteY3" fmla="*/ 0 h 936000"/>
                  <a:gd name="connsiteX4" fmla="*/ 7379976 w 7379976"/>
                  <a:gd name="connsiteY4" fmla="*/ 468000 h 936000"/>
                  <a:gd name="connsiteX5" fmla="*/ 6911976 w 7379976"/>
                  <a:gd name="connsiteY5" fmla="*/ 936000 h 936000"/>
                  <a:gd name="connsiteX6" fmla="*/ 6905301 w 7379976"/>
                  <a:gd name="connsiteY6" fmla="*/ 935327 h 936000"/>
                  <a:gd name="connsiteX7" fmla="*/ 6905301 w 7379976"/>
                  <a:gd name="connsiteY7" fmla="*/ 936000 h 936000"/>
                  <a:gd name="connsiteX8" fmla="*/ 0 w 7379976"/>
                  <a:gd name="connsiteY8" fmla="*/ 936000 h 93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79975" h="936000">
                    <a:moveTo>
                      <a:pt x="0" y="0"/>
                    </a:moveTo>
                    <a:lnTo>
                      <a:pt x="6905301" y="0"/>
                    </a:lnTo>
                    <a:lnTo>
                      <a:pt x="6905301" y="673"/>
                    </a:lnTo>
                    <a:lnTo>
                      <a:pt x="6911976" y="0"/>
                    </a:lnTo>
                    <a:cubicBezTo>
                      <a:pt x="7170445" y="0"/>
                      <a:pt x="7379976" y="209531"/>
                      <a:pt x="7379976" y="468000"/>
                    </a:cubicBezTo>
                    <a:cubicBezTo>
                      <a:pt x="7379976" y="726469"/>
                      <a:pt x="7170445" y="936000"/>
                      <a:pt x="6911976" y="936000"/>
                    </a:cubicBezTo>
                    <a:lnTo>
                      <a:pt x="6905301" y="935327"/>
                    </a:lnTo>
                    <a:lnTo>
                      <a:pt x="6905301" y="936000"/>
                    </a:lnTo>
                    <a:lnTo>
                      <a:pt x="0" y="936000"/>
                    </a:lnTo>
                    <a:close/>
                  </a:path>
                </a:pathLst>
              </a:cu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58500" tIns="58500" rIns="58500" bIns="58500" rtlCol="0" anchor="ctr" anchorCtr="0">
                <a:noAutofit/>
              </a:bodyPr>
              <a:lstStyle>
                <a:defPPr>
                  <a:defRPr lang="en-US"/>
                </a:defPPr>
                <a:lvl1pPr marL="0" algn="l" defTabSz="914400" rtl="0" eaLnBrk="1" latinLnBrk="0" hangingPunct="1">
                  <a:defRPr sz="1800" kern="1200">
                    <a:solidFill>
                      <a:srgbClr val="FFFFFF"/>
                    </a:solidFill>
                    <a:latin typeface="Aptos"/>
                    <a:ea typeface="+mn-ea"/>
                    <a:cs typeface="+mn-cs"/>
                  </a:defRPr>
                </a:lvl1pPr>
                <a:lvl2pPr marL="457200" algn="l" defTabSz="914400" rtl="0" eaLnBrk="1" latinLnBrk="0" hangingPunct="1">
                  <a:defRPr sz="1800" kern="1200">
                    <a:solidFill>
                      <a:srgbClr val="FFFFFF"/>
                    </a:solidFill>
                    <a:latin typeface="Aptos"/>
                    <a:ea typeface="+mn-ea"/>
                    <a:cs typeface="+mn-cs"/>
                  </a:defRPr>
                </a:lvl2pPr>
                <a:lvl3pPr marL="914400" algn="l" defTabSz="914400" rtl="0" eaLnBrk="1" latinLnBrk="0" hangingPunct="1">
                  <a:defRPr sz="1800" kern="1200">
                    <a:solidFill>
                      <a:srgbClr val="FFFFFF"/>
                    </a:solidFill>
                    <a:latin typeface="Aptos"/>
                    <a:ea typeface="+mn-ea"/>
                    <a:cs typeface="+mn-cs"/>
                  </a:defRPr>
                </a:lvl3pPr>
                <a:lvl4pPr marL="1371600" algn="l" defTabSz="914400" rtl="0" eaLnBrk="1" latinLnBrk="0" hangingPunct="1">
                  <a:defRPr sz="1800" kern="1200">
                    <a:solidFill>
                      <a:srgbClr val="FFFFFF"/>
                    </a:solidFill>
                    <a:latin typeface="Aptos"/>
                    <a:ea typeface="+mn-ea"/>
                    <a:cs typeface="+mn-cs"/>
                  </a:defRPr>
                </a:lvl4pPr>
                <a:lvl5pPr marL="1828800" algn="l" defTabSz="914400" rtl="0" eaLnBrk="1" latinLnBrk="0" hangingPunct="1">
                  <a:defRPr sz="1800" kern="1200">
                    <a:solidFill>
                      <a:srgbClr val="FFFFFF"/>
                    </a:solidFill>
                    <a:latin typeface="Aptos"/>
                    <a:ea typeface="+mn-ea"/>
                    <a:cs typeface="+mn-cs"/>
                  </a:defRPr>
                </a:lvl5pPr>
                <a:lvl6pPr marL="2286000" algn="l" defTabSz="914400" rtl="0" eaLnBrk="1" latinLnBrk="0" hangingPunct="1">
                  <a:defRPr sz="1800" kern="1200">
                    <a:solidFill>
                      <a:srgbClr val="FFFFFF"/>
                    </a:solidFill>
                    <a:latin typeface="Aptos"/>
                    <a:ea typeface="+mn-ea"/>
                    <a:cs typeface="+mn-cs"/>
                  </a:defRPr>
                </a:lvl6pPr>
                <a:lvl7pPr marL="2743200" algn="l" defTabSz="914400" rtl="0" eaLnBrk="1" latinLnBrk="0" hangingPunct="1">
                  <a:defRPr sz="1800" kern="1200">
                    <a:solidFill>
                      <a:srgbClr val="FFFFFF"/>
                    </a:solidFill>
                    <a:latin typeface="Aptos"/>
                    <a:ea typeface="+mn-ea"/>
                    <a:cs typeface="+mn-cs"/>
                  </a:defRPr>
                </a:lvl7pPr>
                <a:lvl8pPr marL="3200400" algn="l" defTabSz="914400" rtl="0" eaLnBrk="1" latinLnBrk="0" hangingPunct="1">
                  <a:defRPr sz="1800" kern="1200">
                    <a:solidFill>
                      <a:srgbClr val="FFFFFF"/>
                    </a:solidFill>
                    <a:latin typeface="Aptos"/>
                    <a:ea typeface="+mn-ea"/>
                    <a:cs typeface="+mn-cs"/>
                  </a:defRPr>
                </a:lvl8pPr>
                <a:lvl9pPr marL="3657600" algn="l" defTabSz="914400" rtl="0" eaLnBrk="1" latinLnBrk="0" hangingPunct="1">
                  <a:defRPr sz="1800" kern="1200">
                    <a:solidFill>
                      <a:srgbClr val="FFFFFF"/>
                    </a:solidFill>
                    <a:latin typeface="Aptos"/>
                    <a:ea typeface="+mn-ea"/>
                    <a:cs typeface="+mn-cs"/>
                  </a:defRPr>
                </a:lvl9pPr>
              </a:lstStyle>
              <a:p>
                <a:pPr defTabSz="742950" fontAlgn="base">
                  <a:spcAft>
                    <a:spcPts val="300"/>
                  </a:spcAft>
                </a:pPr>
                <a:endParaRPr lang="en-US" altLang="ja-JP" sz="1100">
                  <a:solidFill>
                    <a:prstClr val="black"/>
                  </a:solidFill>
                  <a:latin typeface="+mn-ea"/>
                  <a:sym typeface="+mn-lt"/>
                </a:endParaRPr>
              </a:p>
            </p:txBody>
          </p:sp>
          <p:sp>
            <p:nvSpPr>
              <p:cNvPr id="39" name="テキスト ボックス 38">
                <a:extLst>
                  <a:ext uri="{FF2B5EF4-FFF2-40B4-BE49-F238E27FC236}">
                    <a16:creationId xmlns:a16="http://schemas.microsoft.com/office/drawing/2014/main" id="{B08D2E36-3EA3-EF09-DE17-9A2F71BA74D8}"/>
                  </a:ext>
                </a:extLst>
              </p:cNvPr>
              <p:cNvSpPr txBox="1"/>
              <p:nvPr/>
            </p:nvSpPr>
            <p:spPr bwMode="gray">
              <a:xfrm>
                <a:off x="422962" y="1962453"/>
                <a:ext cx="1048230" cy="537388"/>
              </a:xfrm>
              <a:prstGeom prst="rect">
                <a:avLst/>
              </a:prstGeom>
              <a:noFill/>
            </p:spPr>
            <p:txBody>
              <a:bodyPr wrap="square" lIns="0" tIns="0" rIns="0" bIns="0" rtlCol="0">
                <a:spAutoFit/>
              </a:bodyPr>
              <a:lstStyle/>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r>
                  <a:rPr kumimoji="1" lang="ja-JP" altLang="en-US" sz="1200" b="1" i="0" u="none" strike="noStrike" kern="1200" cap="none" spc="0" normalizeH="0" baseline="0" noProof="0">
                    <a:ln>
                      <a:noFill/>
                    </a:ln>
                    <a:solidFill>
                      <a:srgbClr val="319DAE"/>
                    </a:solidFill>
                    <a:effectLst/>
                    <a:uLnTx/>
                    <a:uFillTx/>
                    <a:latin typeface="+mn-ea"/>
                    <a:cs typeface="+mn-cs"/>
                  </a:rPr>
                  <a:t>スポーツによる</a:t>
                </a:r>
                <a:endParaRPr kumimoji="1" lang="en-US" altLang="ja-JP" sz="1200" b="1" i="0" u="none" strike="noStrike" kern="1200" cap="none" spc="0" normalizeH="0" baseline="0" noProof="0">
                  <a:ln>
                    <a:noFill/>
                  </a:ln>
                  <a:solidFill>
                    <a:srgbClr val="319DAE"/>
                  </a:solidFill>
                  <a:effectLst/>
                  <a:uLnTx/>
                  <a:uFillTx/>
                  <a:latin typeface="+mn-ea"/>
                  <a:cs typeface="+mn-cs"/>
                </a:endParaRPr>
              </a:p>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r>
                  <a:rPr kumimoji="1" lang="ja-JP" altLang="en-US" sz="1200" b="1" i="0" u="none" strike="noStrike" kern="1200" cap="none" spc="0" normalizeH="0" baseline="0" noProof="0">
                    <a:ln>
                      <a:noFill/>
                    </a:ln>
                    <a:solidFill>
                      <a:srgbClr val="319DAE"/>
                    </a:solidFill>
                    <a:effectLst/>
                    <a:uLnTx/>
                    <a:uFillTx/>
                    <a:latin typeface="+mn-ea"/>
                    <a:cs typeface="+mn-cs"/>
                  </a:rPr>
                  <a:t>経済活性化</a:t>
                </a:r>
              </a:p>
            </p:txBody>
          </p:sp>
        </p:grpSp>
        <p:grpSp>
          <p:nvGrpSpPr>
            <p:cNvPr id="79" name="グループ化 78">
              <a:extLst>
                <a:ext uri="{FF2B5EF4-FFF2-40B4-BE49-F238E27FC236}">
                  <a16:creationId xmlns:a16="http://schemas.microsoft.com/office/drawing/2014/main" id="{561F22C6-237C-684B-CF2F-8960F4F0A012}"/>
                </a:ext>
              </a:extLst>
            </p:cNvPr>
            <p:cNvGrpSpPr/>
            <p:nvPr/>
          </p:nvGrpSpPr>
          <p:grpSpPr>
            <a:xfrm>
              <a:off x="3382470" y="3570834"/>
              <a:ext cx="5407701" cy="954497"/>
              <a:chOff x="414946" y="1587586"/>
              <a:chExt cx="5407701" cy="1199797"/>
            </a:xfrm>
          </p:grpSpPr>
          <p:sp>
            <p:nvSpPr>
              <p:cNvPr id="80" name="角丸四角形 23">
                <a:extLst>
                  <a:ext uri="{FF2B5EF4-FFF2-40B4-BE49-F238E27FC236}">
                    <a16:creationId xmlns:a16="http://schemas.microsoft.com/office/drawing/2014/main" id="{CC350C7E-D5EC-DCB4-1D2D-C89BDE31E5E8}"/>
                  </a:ext>
                </a:extLst>
              </p:cNvPr>
              <p:cNvSpPr/>
              <p:nvPr/>
            </p:nvSpPr>
            <p:spPr bwMode="gray">
              <a:xfrm>
                <a:off x="414946" y="1587586"/>
                <a:ext cx="5407701" cy="1199797"/>
              </a:xfrm>
              <a:prstGeom prst="roundRect">
                <a:avLst>
                  <a:gd name="adj" fmla="val 50000"/>
                </a:avLst>
              </a:prstGeom>
              <a:solidFill>
                <a:srgbClr val="319DAE"/>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58500" tIns="58500" rIns="58500" bIns="58500" rtlCol="0" anchor="ctr" anchorCtr="1"/>
              <a:lstStyle>
                <a:defPPr>
                  <a:defRPr lang="en-US"/>
                </a:defPPr>
                <a:lvl1pPr marL="0" algn="l" defTabSz="914400" rtl="0" eaLnBrk="1" latinLnBrk="0" hangingPunct="1">
                  <a:defRPr sz="1800" kern="1200">
                    <a:solidFill>
                      <a:srgbClr val="FFFFFF"/>
                    </a:solidFill>
                    <a:latin typeface="Aptos"/>
                    <a:ea typeface="+mn-ea"/>
                    <a:cs typeface="+mn-cs"/>
                  </a:defRPr>
                </a:lvl1pPr>
                <a:lvl2pPr marL="457200" algn="l" defTabSz="914400" rtl="0" eaLnBrk="1" latinLnBrk="0" hangingPunct="1">
                  <a:defRPr sz="1800" kern="1200">
                    <a:solidFill>
                      <a:srgbClr val="FFFFFF"/>
                    </a:solidFill>
                    <a:latin typeface="Aptos"/>
                    <a:ea typeface="+mn-ea"/>
                    <a:cs typeface="+mn-cs"/>
                  </a:defRPr>
                </a:lvl2pPr>
                <a:lvl3pPr marL="914400" algn="l" defTabSz="914400" rtl="0" eaLnBrk="1" latinLnBrk="0" hangingPunct="1">
                  <a:defRPr sz="1800" kern="1200">
                    <a:solidFill>
                      <a:srgbClr val="FFFFFF"/>
                    </a:solidFill>
                    <a:latin typeface="Aptos"/>
                    <a:ea typeface="+mn-ea"/>
                    <a:cs typeface="+mn-cs"/>
                  </a:defRPr>
                </a:lvl3pPr>
                <a:lvl4pPr marL="1371600" algn="l" defTabSz="914400" rtl="0" eaLnBrk="1" latinLnBrk="0" hangingPunct="1">
                  <a:defRPr sz="1800" kern="1200">
                    <a:solidFill>
                      <a:srgbClr val="FFFFFF"/>
                    </a:solidFill>
                    <a:latin typeface="Aptos"/>
                    <a:ea typeface="+mn-ea"/>
                    <a:cs typeface="+mn-cs"/>
                  </a:defRPr>
                </a:lvl4pPr>
                <a:lvl5pPr marL="1828800" algn="l" defTabSz="914400" rtl="0" eaLnBrk="1" latinLnBrk="0" hangingPunct="1">
                  <a:defRPr sz="1800" kern="1200">
                    <a:solidFill>
                      <a:srgbClr val="FFFFFF"/>
                    </a:solidFill>
                    <a:latin typeface="Aptos"/>
                    <a:ea typeface="+mn-ea"/>
                    <a:cs typeface="+mn-cs"/>
                  </a:defRPr>
                </a:lvl5pPr>
                <a:lvl6pPr marL="2286000" algn="l" defTabSz="914400" rtl="0" eaLnBrk="1" latinLnBrk="0" hangingPunct="1">
                  <a:defRPr sz="1800" kern="1200">
                    <a:solidFill>
                      <a:srgbClr val="FFFFFF"/>
                    </a:solidFill>
                    <a:latin typeface="Aptos"/>
                    <a:ea typeface="+mn-ea"/>
                    <a:cs typeface="+mn-cs"/>
                  </a:defRPr>
                </a:lvl6pPr>
                <a:lvl7pPr marL="2743200" algn="l" defTabSz="914400" rtl="0" eaLnBrk="1" latinLnBrk="0" hangingPunct="1">
                  <a:defRPr sz="1800" kern="1200">
                    <a:solidFill>
                      <a:srgbClr val="FFFFFF"/>
                    </a:solidFill>
                    <a:latin typeface="Aptos"/>
                    <a:ea typeface="+mn-ea"/>
                    <a:cs typeface="+mn-cs"/>
                  </a:defRPr>
                </a:lvl7pPr>
                <a:lvl8pPr marL="3200400" algn="l" defTabSz="914400" rtl="0" eaLnBrk="1" latinLnBrk="0" hangingPunct="1">
                  <a:defRPr sz="1800" kern="1200">
                    <a:solidFill>
                      <a:srgbClr val="FFFFFF"/>
                    </a:solidFill>
                    <a:latin typeface="Aptos"/>
                    <a:ea typeface="+mn-ea"/>
                    <a:cs typeface="+mn-cs"/>
                  </a:defRPr>
                </a:lvl8pPr>
                <a:lvl9pPr marL="3657600" algn="l" defTabSz="914400" rtl="0" eaLnBrk="1" latinLnBrk="0" hangingPunct="1">
                  <a:defRPr sz="1800" kern="1200">
                    <a:solidFill>
                      <a:srgbClr val="FFFFFF"/>
                    </a:solidFill>
                    <a:latin typeface="Aptos"/>
                    <a:ea typeface="+mn-ea"/>
                    <a:cs typeface="+mn-cs"/>
                  </a:defRPr>
                </a:lvl9pPr>
              </a:lstStyle>
              <a:p>
                <a:pPr algn="ctr" defTabSz="742950" fontAlgn="base">
                  <a:spcBef>
                    <a:spcPct val="0"/>
                  </a:spcBef>
                  <a:spcAft>
                    <a:spcPct val="0"/>
                  </a:spcAft>
                </a:pPr>
                <a:endParaRPr lang="ja-JP" altLang="en-US" sz="975">
                  <a:solidFill>
                    <a:prstClr val="black"/>
                  </a:solidFill>
                  <a:latin typeface="Aptos"/>
                  <a:ea typeface="Yu Gothic UI"/>
                  <a:sym typeface="+mn-lt"/>
                </a:endParaRPr>
              </a:p>
            </p:txBody>
          </p:sp>
          <p:sp>
            <p:nvSpPr>
              <p:cNvPr id="81" name="円/楕円 24">
                <a:extLst>
                  <a:ext uri="{FF2B5EF4-FFF2-40B4-BE49-F238E27FC236}">
                    <a16:creationId xmlns:a16="http://schemas.microsoft.com/office/drawing/2014/main" id="{E7E2BC6A-92BE-C250-8B0A-9A8065519300}"/>
                  </a:ext>
                </a:extLst>
              </p:cNvPr>
              <p:cNvSpPr/>
              <p:nvPr/>
            </p:nvSpPr>
            <p:spPr bwMode="gray">
              <a:xfrm>
                <a:off x="494511" y="1638069"/>
                <a:ext cx="888731" cy="1069326"/>
              </a:xfrm>
              <a:prstGeom prst="ellipse">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29250" rIns="0" bIns="29250" rtlCol="0" anchor="ctr" anchorCtr="1"/>
              <a:lstStyle>
                <a:defPPr>
                  <a:defRPr lang="en-US"/>
                </a:defPPr>
                <a:lvl1pPr marL="0" algn="l" defTabSz="914400" rtl="0" eaLnBrk="1" latinLnBrk="0" hangingPunct="1">
                  <a:defRPr sz="1800" kern="1200">
                    <a:solidFill>
                      <a:srgbClr val="FFFFFF"/>
                    </a:solidFill>
                    <a:latin typeface="Aptos"/>
                    <a:ea typeface="+mn-ea"/>
                    <a:cs typeface="+mn-cs"/>
                  </a:defRPr>
                </a:lvl1pPr>
                <a:lvl2pPr marL="457200" algn="l" defTabSz="914400" rtl="0" eaLnBrk="1" latinLnBrk="0" hangingPunct="1">
                  <a:defRPr sz="1800" kern="1200">
                    <a:solidFill>
                      <a:srgbClr val="FFFFFF"/>
                    </a:solidFill>
                    <a:latin typeface="Aptos"/>
                    <a:ea typeface="+mn-ea"/>
                    <a:cs typeface="+mn-cs"/>
                  </a:defRPr>
                </a:lvl2pPr>
                <a:lvl3pPr marL="914400" algn="l" defTabSz="914400" rtl="0" eaLnBrk="1" latinLnBrk="0" hangingPunct="1">
                  <a:defRPr sz="1800" kern="1200">
                    <a:solidFill>
                      <a:srgbClr val="FFFFFF"/>
                    </a:solidFill>
                    <a:latin typeface="Aptos"/>
                    <a:ea typeface="+mn-ea"/>
                    <a:cs typeface="+mn-cs"/>
                  </a:defRPr>
                </a:lvl3pPr>
                <a:lvl4pPr marL="1371600" algn="l" defTabSz="914400" rtl="0" eaLnBrk="1" latinLnBrk="0" hangingPunct="1">
                  <a:defRPr sz="1800" kern="1200">
                    <a:solidFill>
                      <a:srgbClr val="FFFFFF"/>
                    </a:solidFill>
                    <a:latin typeface="Aptos"/>
                    <a:ea typeface="+mn-ea"/>
                    <a:cs typeface="+mn-cs"/>
                  </a:defRPr>
                </a:lvl4pPr>
                <a:lvl5pPr marL="1828800" algn="l" defTabSz="914400" rtl="0" eaLnBrk="1" latinLnBrk="0" hangingPunct="1">
                  <a:defRPr sz="1800" kern="1200">
                    <a:solidFill>
                      <a:srgbClr val="FFFFFF"/>
                    </a:solidFill>
                    <a:latin typeface="Aptos"/>
                    <a:ea typeface="+mn-ea"/>
                    <a:cs typeface="+mn-cs"/>
                  </a:defRPr>
                </a:lvl5pPr>
                <a:lvl6pPr marL="2286000" algn="l" defTabSz="914400" rtl="0" eaLnBrk="1" latinLnBrk="0" hangingPunct="1">
                  <a:defRPr sz="1800" kern="1200">
                    <a:solidFill>
                      <a:srgbClr val="FFFFFF"/>
                    </a:solidFill>
                    <a:latin typeface="Aptos"/>
                    <a:ea typeface="+mn-ea"/>
                    <a:cs typeface="+mn-cs"/>
                  </a:defRPr>
                </a:lvl6pPr>
                <a:lvl7pPr marL="2743200" algn="l" defTabSz="914400" rtl="0" eaLnBrk="1" latinLnBrk="0" hangingPunct="1">
                  <a:defRPr sz="1800" kern="1200">
                    <a:solidFill>
                      <a:srgbClr val="FFFFFF"/>
                    </a:solidFill>
                    <a:latin typeface="Aptos"/>
                    <a:ea typeface="+mn-ea"/>
                    <a:cs typeface="+mn-cs"/>
                  </a:defRPr>
                </a:lvl7pPr>
                <a:lvl8pPr marL="3200400" algn="l" defTabSz="914400" rtl="0" eaLnBrk="1" latinLnBrk="0" hangingPunct="1">
                  <a:defRPr sz="1800" kern="1200">
                    <a:solidFill>
                      <a:srgbClr val="FFFFFF"/>
                    </a:solidFill>
                    <a:latin typeface="Aptos"/>
                    <a:ea typeface="+mn-ea"/>
                    <a:cs typeface="+mn-cs"/>
                  </a:defRPr>
                </a:lvl8pPr>
                <a:lvl9pPr marL="3657600" algn="l" defTabSz="914400" rtl="0" eaLnBrk="1" latinLnBrk="0" hangingPunct="1">
                  <a:defRPr sz="1800" kern="1200">
                    <a:solidFill>
                      <a:srgbClr val="FFFFFF"/>
                    </a:solidFill>
                    <a:latin typeface="Aptos"/>
                    <a:ea typeface="+mn-ea"/>
                    <a:cs typeface="+mn-cs"/>
                  </a:defRPr>
                </a:lvl9pPr>
              </a:lstStyle>
              <a:p>
                <a:pPr algn="ctr" defTabSz="742950" fontAlgn="base">
                  <a:spcBef>
                    <a:spcPct val="0"/>
                  </a:spcBef>
                  <a:spcAft>
                    <a:spcPct val="0"/>
                  </a:spcAft>
                </a:pPr>
                <a:endParaRPr lang="en-US" altLang="ja-JP" sz="1300" b="1">
                  <a:solidFill>
                    <a:prstClr val="black"/>
                  </a:solidFill>
                  <a:latin typeface="Aptos"/>
                  <a:ea typeface="Yu Gothic UI"/>
                  <a:sym typeface="+mn-lt"/>
                </a:endParaRPr>
              </a:p>
            </p:txBody>
          </p:sp>
          <p:sp>
            <p:nvSpPr>
              <p:cNvPr id="82" name="フリーフォーム: 図形 81">
                <a:extLst>
                  <a:ext uri="{FF2B5EF4-FFF2-40B4-BE49-F238E27FC236}">
                    <a16:creationId xmlns:a16="http://schemas.microsoft.com/office/drawing/2014/main" id="{BCCA8E49-82E3-66D4-711E-ED98043E9CC6}"/>
                  </a:ext>
                </a:extLst>
              </p:cNvPr>
              <p:cNvSpPr/>
              <p:nvPr/>
            </p:nvSpPr>
            <p:spPr bwMode="gray">
              <a:xfrm>
                <a:off x="1471193" y="1667572"/>
                <a:ext cx="4174930" cy="1039824"/>
              </a:xfrm>
              <a:custGeom>
                <a:avLst/>
                <a:gdLst>
                  <a:gd name="connsiteX0" fmla="*/ 0 w 7379976"/>
                  <a:gd name="connsiteY0" fmla="*/ 0 h 936000"/>
                  <a:gd name="connsiteX1" fmla="*/ 6905301 w 7379976"/>
                  <a:gd name="connsiteY1" fmla="*/ 0 h 936000"/>
                  <a:gd name="connsiteX2" fmla="*/ 6905301 w 7379976"/>
                  <a:gd name="connsiteY2" fmla="*/ 673 h 936000"/>
                  <a:gd name="connsiteX3" fmla="*/ 6911976 w 7379976"/>
                  <a:gd name="connsiteY3" fmla="*/ 0 h 936000"/>
                  <a:gd name="connsiteX4" fmla="*/ 7379976 w 7379976"/>
                  <a:gd name="connsiteY4" fmla="*/ 468000 h 936000"/>
                  <a:gd name="connsiteX5" fmla="*/ 6911976 w 7379976"/>
                  <a:gd name="connsiteY5" fmla="*/ 936000 h 936000"/>
                  <a:gd name="connsiteX6" fmla="*/ 6905301 w 7379976"/>
                  <a:gd name="connsiteY6" fmla="*/ 935327 h 936000"/>
                  <a:gd name="connsiteX7" fmla="*/ 6905301 w 7379976"/>
                  <a:gd name="connsiteY7" fmla="*/ 936000 h 936000"/>
                  <a:gd name="connsiteX8" fmla="*/ 0 w 7379976"/>
                  <a:gd name="connsiteY8" fmla="*/ 936000 h 93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79975" h="936000">
                    <a:moveTo>
                      <a:pt x="0" y="0"/>
                    </a:moveTo>
                    <a:lnTo>
                      <a:pt x="6905301" y="0"/>
                    </a:lnTo>
                    <a:lnTo>
                      <a:pt x="6905301" y="673"/>
                    </a:lnTo>
                    <a:lnTo>
                      <a:pt x="6911976" y="0"/>
                    </a:lnTo>
                    <a:cubicBezTo>
                      <a:pt x="7170445" y="0"/>
                      <a:pt x="7379976" y="209531"/>
                      <a:pt x="7379976" y="468000"/>
                    </a:cubicBezTo>
                    <a:cubicBezTo>
                      <a:pt x="7379976" y="726469"/>
                      <a:pt x="7170445" y="936000"/>
                      <a:pt x="6911976" y="936000"/>
                    </a:cubicBezTo>
                    <a:lnTo>
                      <a:pt x="6905301" y="935327"/>
                    </a:lnTo>
                    <a:lnTo>
                      <a:pt x="6905301" y="936000"/>
                    </a:lnTo>
                    <a:lnTo>
                      <a:pt x="0" y="936000"/>
                    </a:lnTo>
                    <a:close/>
                  </a:path>
                </a:pathLst>
              </a:cu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58500" tIns="58500" rIns="58500" bIns="58500" rtlCol="0" anchor="ctr" anchorCtr="0">
                <a:noAutofit/>
              </a:bodyPr>
              <a:lstStyle>
                <a:defPPr>
                  <a:defRPr lang="en-US"/>
                </a:defPPr>
                <a:lvl1pPr marL="0" algn="l" defTabSz="914400" rtl="0" eaLnBrk="1" latinLnBrk="0" hangingPunct="1">
                  <a:defRPr sz="1800" kern="1200">
                    <a:solidFill>
                      <a:srgbClr val="FFFFFF"/>
                    </a:solidFill>
                    <a:latin typeface="Aptos"/>
                    <a:ea typeface="+mn-ea"/>
                    <a:cs typeface="+mn-cs"/>
                  </a:defRPr>
                </a:lvl1pPr>
                <a:lvl2pPr marL="457200" algn="l" defTabSz="914400" rtl="0" eaLnBrk="1" latinLnBrk="0" hangingPunct="1">
                  <a:defRPr sz="1800" kern="1200">
                    <a:solidFill>
                      <a:srgbClr val="FFFFFF"/>
                    </a:solidFill>
                    <a:latin typeface="Aptos"/>
                    <a:ea typeface="+mn-ea"/>
                    <a:cs typeface="+mn-cs"/>
                  </a:defRPr>
                </a:lvl2pPr>
                <a:lvl3pPr marL="914400" algn="l" defTabSz="914400" rtl="0" eaLnBrk="1" latinLnBrk="0" hangingPunct="1">
                  <a:defRPr sz="1800" kern="1200">
                    <a:solidFill>
                      <a:srgbClr val="FFFFFF"/>
                    </a:solidFill>
                    <a:latin typeface="Aptos"/>
                    <a:ea typeface="+mn-ea"/>
                    <a:cs typeface="+mn-cs"/>
                  </a:defRPr>
                </a:lvl3pPr>
                <a:lvl4pPr marL="1371600" algn="l" defTabSz="914400" rtl="0" eaLnBrk="1" latinLnBrk="0" hangingPunct="1">
                  <a:defRPr sz="1800" kern="1200">
                    <a:solidFill>
                      <a:srgbClr val="FFFFFF"/>
                    </a:solidFill>
                    <a:latin typeface="Aptos"/>
                    <a:ea typeface="+mn-ea"/>
                    <a:cs typeface="+mn-cs"/>
                  </a:defRPr>
                </a:lvl4pPr>
                <a:lvl5pPr marL="1828800" algn="l" defTabSz="914400" rtl="0" eaLnBrk="1" latinLnBrk="0" hangingPunct="1">
                  <a:defRPr sz="1800" kern="1200">
                    <a:solidFill>
                      <a:srgbClr val="FFFFFF"/>
                    </a:solidFill>
                    <a:latin typeface="Aptos"/>
                    <a:ea typeface="+mn-ea"/>
                    <a:cs typeface="+mn-cs"/>
                  </a:defRPr>
                </a:lvl5pPr>
                <a:lvl6pPr marL="2286000" algn="l" defTabSz="914400" rtl="0" eaLnBrk="1" latinLnBrk="0" hangingPunct="1">
                  <a:defRPr sz="1800" kern="1200">
                    <a:solidFill>
                      <a:srgbClr val="FFFFFF"/>
                    </a:solidFill>
                    <a:latin typeface="Aptos"/>
                    <a:ea typeface="+mn-ea"/>
                    <a:cs typeface="+mn-cs"/>
                  </a:defRPr>
                </a:lvl6pPr>
                <a:lvl7pPr marL="2743200" algn="l" defTabSz="914400" rtl="0" eaLnBrk="1" latinLnBrk="0" hangingPunct="1">
                  <a:defRPr sz="1800" kern="1200">
                    <a:solidFill>
                      <a:srgbClr val="FFFFFF"/>
                    </a:solidFill>
                    <a:latin typeface="Aptos"/>
                    <a:ea typeface="+mn-ea"/>
                    <a:cs typeface="+mn-cs"/>
                  </a:defRPr>
                </a:lvl7pPr>
                <a:lvl8pPr marL="3200400" algn="l" defTabSz="914400" rtl="0" eaLnBrk="1" latinLnBrk="0" hangingPunct="1">
                  <a:defRPr sz="1800" kern="1200">
                    <a:solidFill>
                      <a:srgbClr val="FFFFFF"/>
                    </a:solidFill>
                    <a:latin typeface="Aptos"/>
                    <a:ea typeface="+mn-ea"/>
                    <a:cs typeface="+mn-cs"/>
                  </a:defRPr>
                </a:lvl8pPr>
                <a:lvl9pPr marL="3657600" algn="l" defTabSz="914400" rtl="0" eaLnBrk="1" latinLnBrk="0" hangingPunct="1">
                  <a:defRPr sz="1800" kern="1200">
                    <a:solidFill>
                      <a:srgbClr val="FFFFFF"/>
                    </a:solidFill>
                    <a:latin typeface="Aptos"/>
                    <a:ea typeface="+mn-ea"/>
                    <a:cs typeface="+mn-cs"/>
                  </a:defRPr>
                </a:lvl9pPr>
              </a:lstStyle>
              <a:p>
                <a:pPr defTabSz="742950" fontAlgn="base">
                  <a:spcAft>
                    <a:spcPts val="300"/>
                  </a:spcAft>
                </a:pPr>
                <a:endParaRPr lang="en-US" altLang="ja-JP" sz="1100">
                  <a:solidFill>
                    <a:prstClr val="black"/>
                  </a:solidFill>
                  <a:latin typeface="+mn-ea"/>
                  <a:sym typeface="+mn-lt"/>
                </a:endParaRPr>
              </a:p>
            </p:txBody>
          </p:sp>
          <p:sp>
            <p:nvSpPr>
              <p:cNvPr id="83" name="テキスト ボックス 82">
                <a:extLst>
                  <a:ext uri="{FF2B5EF4-FFF2-40B4-BE49-F238E27FC236}">
                    <a16:creationId xmlns:a16="http://schemas.microsoft.com/office/drawing/2014/main" id="{ECFCF8CC-A7A3-82A1-B741-7431BE6A2435}"/>
                  </a:ext>
                </a:extLst>
              </p:cNvPr>
              <p:cNvSpPr txBox="1"/>
              <p:nvPr/>
            </p:nvSpPr>
            <p:spPr bwMode="gray">
              <a:xfrm>
                <a:off x="422962" y="1903081"/>
                <a:ext cx="1048230" cy="696372"/>
              </a:xfrm>
              <a:prstGeom prst="rect">
                <a:avLst/>
              </a:prstGeom>
              <a:noFill/>
            </p:spPr>
            <p:txBody>
              <a:bodyPr wrap="square" lIns="0" tIns="0" rIns="0" bIns="0" rtlCol="0">
                <a:spAutoFit/>
              </a:bodyPr>
              <a:lstStyle/>
              <a:p>
                <a:pPr algn="ctr" defTabSz="990564">
                  <a:buSzPct val="100000"/>
                </a:pPr>
                <a:r>
                  <a:rPr lang="ja-JP" altLang="en-US" sz="1200" b="1">
                    <a:solidFill>
                      <a:srgbClr val="319DAE"/>
                    </a:solidFill>
                    <a:latin typeface="+mn-ea"/>
                  </a:rPr>
                  <a:t>スポーツによる</a:t>
                </a:r>
                <a:endParaRPr lang="en-US" altLang="ja-JP" sz="1200" b="1">
                  <a:solidFill>
                    <a:srgbClr val="319DAE"/>
                  </a:solidFill>
                  <a:latin typeface="+mn-ea"/>
                </a:endParaRPr>
              </a:p>
              <a:p>
                <a:pPr algn="ctr" defTabSz="990564">
                  <a:buSzPct val="100000"/>
                </a:pPr>
                <a:r>
                  <a:rPr lang="ja-JP" altLang="en-US" sz="1200" b="1">
                    <a:solidFill>
                      <a:srgbClr val="319DAE"/>
                    </a:solidFill>
                    <a:latin typeface="+mn-ea"/>
                  </a:rPr>
                  <a:t>交流人口</a:t>
                </a:r>
                <a:endParaRPr lang="en-US" altLang="ja-JP" sz="1200" b="1">
                  <a:solidFill>
                    <a:srgbClr val="319DAE"/>
                  </a:solidFill>
                  <a:latin typeface="+mn-ea"/>
                </a:endParaRPr>
              </a:p>
              <a:p>
                <a:pPr algn="ctr" defTabSz="990564">
                  <a:buSzPct val="100000"/>
                </a:pPr>
                <a:r>
                  <a:rPr lang="ja-JP" altLang="en-US" sz="1200" b="1">
                    <a:solidFill>
                      <a:srgbClr val="319DAE"/>
                    </a:solidFill>
                    <a:latin typeface="+mn-ea"/>
                  </a:rPr>
                  <a:t>増大</a:t>
                </a:r>
              </a:p>
            </p:txBody>
          </p:sp>
        </p:grpSp>
        <p:grpSp>
          <p:nvGrpSpPr>
            <p:cNvPr id="84" name="グループ化 83">
              <a:extLst>
                <a:ext uri="{FF2B5EF4-FFF2-40B4-BE49-F238E27FC236}">
                  <a16:creationId xmlns:a16="http://schemas.microsoft.com/office/drawing/2014/main" id="{D3EEFABF-D5E1-1412-9E98-6857AE81E5D0}"/>
                </a:ext>
              </a:extLst>
            </p:cNvPr>
            <p:cNvGrpSpPr/>
            <p:nvPr/>
          </p:nvGrpSpPr>
          <p:grpSpPr>
            <a:xfrm>
              <a:off x="3382285" y="4568280"/>
              <a:ext cx="5407886" cy="954497"/>
              <a:chOff x="414761" y="1587586"/>
              <a:chExt cx="5407886" cy="1199797"/>
            </a:xfrm>
          </p:grpSpPr>
          <p:sp>
            <p:nvSpPr>
              <p:cNvPr id="85" name="角丸四角形 23">
                <a:extLst>
                  <a:ext uri="{FF2B5EF4-FFF2-40B4-BE49-F238E27FC236}">
                    <a16:creationId xmlns:a16="http://schemas.microsoft.com/office/drawing/2014/main" id="{652509D3-FB1C-50C9-ECE8-E1787CB0CC49}"/>
                  </a:ext>
                </a:extLst>
              </p:cNvPr>
              <p:cNvSpPr/>
              <p:nvPr/>
            </p:nvSpPr>
            <p:spPr bwMode="gray">
              <a:xfrm>
                <a:off x="414946" y="1587586"/>
                <a:ext cx="5407701" cy="1199797"/>
              </a:xfrm>
              <a:prstGeom prst="roundRect">
                <a:avLst>
                  <a:gd name="adj" fmla="val 50000"/>
                </a:avLst>
              </a:prstGeom>
              <a:solidFill>
                <a:srgbClr val="319DAE"/>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58500" tIns="58500" rIns="58500" bIns="58500" rtlCol="0" anchor="ctr" anchorCtr="1"/>
              <a:lstStyle>
                <a:defPPr>
                  <a:defRPr lang="en-US"/>
                </a:defPPr>
                <a:lvl1pPr marL="0" algn="l" defTabSz="914400" rtl="0" eaLnBrk="1" latinLnBrk="0" hangingPunct="1">
                  <a:defRPr sz="1800" kern="1200">
                    <a:solidFill>
                      <a:srgbClr val="FFFFFF"/>
                    </a:solidFill>
                    <a:latin typeface="Aptos"/>
                    <a:ea typeface="+mn-ea"/>
                    <a:cs typeface="+mn-cs"/>
                  </a:defRPr>
                </a:lvl1pPr>
                <a:lvl2pPr marL="457200" algn="l" defTabSz="914400" rtl="0" eaLnBrk="1" latinLnBrk="0" hangingPunct="1">
                  <a:defRPr sz="1800" kern="1200">
                    <a:solidFill>
                      <a:srgbClr val="FFFFFF"/>
                    </a:solidFill>
                    <a:latin typeface="Aptos"/>
                    <a:ea typeface="+mn-ea"/>
                    <a:cs typeface="+mn-cs"/>
                  </a:defRPr>
                </a:lvl2pPr>
                <a:lvl3pPr marL="914400" algn="l" defTabSz="914400" rtl="0" eaLnBrk="1" latinLnBrk="0" hangingPunct="1">
                  <a:defRPr sz="1800" kern="1200">
                    <a:solidFill>
                      <a:srgbClr val="FFFFFF"/>
                    </a:solidFill>
                    <a:latin typeface="Aptos"/>
                    <a:ea typeface="+mn-ea"/>
                    <a:cs typeface="+mn-cs"/>
                  </a:defRPr>
                </a:lvl3pPr>
                <a:lvl4pPr marL="1371600" algn="l" defTabSz="914400" rtl="0" eaLnBrk="1" latinLnBrk="0" hangingPunct="1">
                  <a:defRPr sz="1800" kern="1200">
                    <a:solidFill>
                      <a:srgbClr val="FFFFFF"/>
                    </a:solidFill>
                    <a:latin typeface="Aptos"/>
                    <a:ea typeface="+mn-ea"/>
                    <a:cs typeface="+mn-cs"/>
                  </a:defRPr>
                </a:lvl4pPr>
                <a:lvl5pPr marL="1828800" algn="l" defTabSz="914400" rtl="0" eaLnBrk="1" latinLnBrk="0" hangingPunct="1">
                  <a:defRPr sz="1800" kern="1200">
                    <a:solidFill>
                      <a:srgbClr val="FFFFFF"/>
                    </a:solidFill>
                    <a:latin typeface="Aptos"/>
                    <a:ea typeface="+mn-ea"/>
                    <a:cs typeface="+mn-cs"/>
                  </a:defRPr>
                </a:lvl5pPr>
                <a:lvl6pPr marL="2286000" algn="l" defTabSz="914400" rtl="0" eaLnBrk="1" latinLnBrk="0" hangingPunct="1">
                  <a:defRPr sz="1800" kern="1200">
                    <a:solidFill>
                      <a:srgbClr val="FFFFFF"/>
                    </a:solidFill>
                    <a:latin typeface="Aptos"/>
                    <a:ea typeface="+mn-ea"/>
                    <a:cs typeface="+mn-cs"/>
                  </a:defRPr>
                </a:lvl6pPr>
                <a:lvl7pPr marL="2743200" algn="l" defTabSz="914400" rtl="0" eaLnBrk="1" latinLnBrk="0" hangingPunct="1">
                  <a:defRPr sz="1800" kern="1200">
                    <a:solidFill>
                      <a:srgbClr val="FFFFFF"/>
                    </a:solidFill>
                    <a:latin typeface="Aptos"/>
                    <a:ea typeface="+mn-ea"/>
                    <a:cs typeface="+mn-cs"/>
                  </a:defRPr>
                </a:lvl7pPr>
                <a:lvl8pPr marL="3200400" algn="l" defTabSz="914400" rtl="0" eaLnBrk="1" latinLnBrk="0" hangingPunct="1">
                  <a:defRPr sz="1800" kern="1200">
                    <a:solidFill>
                      <a:srgbClr val="FFFFFF"/>
                    </a:solidFill>
                    <a:latin typeface="Aptos"/>
                    <a:ea typeface="+mn-ea"/>
                    <a:cs typeface="+mn-cs"/>
                  </a:defRPr>
                </a:lvl8pPr>
                <a:lvl9pPr marL="3657600" algn="l" defTabSz="914400" rtl="0" eaLnBrk="1" latinLnBrk="0" hangingPunct="1">
                  <a:defRPr sz="1800" kern="1200">
                    <a:solidFill>
                      <a:srgbClr val="FFFFFF"/>
                    </a:solidFill>
                    <a:latin typeface="Aptos"/>
                    <a:ea typeface="+mn-ea"/>
                    <a:cs typeface="+mn-cs"/>
                  </a:defRPr>
                </a:lvl9pPr>
              </a:lstStyle>
              <a:p>
                <a:pPr algn="ctr" defTabSz="742950" fontAlgn="base">
                  <a:spcBef>
                    <a:spcPct val="0"/>
                  </a:spcBef>
                  <a:spcAft>
                    <a:spcPct val="0"/>
                  </a:spcAft>
                </a:pPr>
                <a:endParaRPr lang="ja-JP" altLang="en-US" sz="975">
                  <a:solidFill>
                    <a:prstClr val="black"/>
                  </a:solidFill>
                  <a:latin typeface="Aptos"/>
                  <a:ea typeface="Yu Gothic UI"/>
                  <a:sym typeface="+mn-lt"/>
                </a:endParaRPr>
              </a:p>
            </p:txBody>
          </p:sp>
          <p:sp>
            <p:nvSpPr>
              <p:cNvPr id="86" name="円/楕円 24">
                <a:extLst>
                  <a:ext uri="{FF2B5EF4-FFF2-40B4-BE49-F238E27FC236}">
                    <a16:creationId xmlns:a16="http://schemas.microsoft.com/office/drawing/2014/main" id="{1B20182A-05DC-68C9-E9AE-490C78DD1885}"/>
                  </a:ext>
                </a:extLst>
              </p:cNvPr>
              <p:cNvSpPr/>
              <p:nvPr/>
            </p:nvSpPr>
            <p:spPr bwMode="gray">
              <a:xfrm>
                <a:off x="494511" y="1638069"/>
                <a:ext cx="888731" cy="1069326"/>
              </a:xfrm>
              <a:prstGeom prst="ellipse">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29250" rIns="0" bIns="29250" rtlCol="0" anchor="ctr" anchorCtr="1"/>
              <a:lstStyle>
                <a:defPPr>
                  <a:defRPr lang="en-US"/>
                </a:defPPr>
                <a:lvl1pPr marL="0" algn="l" defTabSz="914400" rtl="0" eaLnBrk="1" latinLnBrk="0" hangingPunct="1">
                  <a:defRPr sz="1800" kern="1200">
                    <a:solidFill>
                      <a:srgbClr val="FFFFFF"/>
                    </a:solidFill>
                    <a:latin typeface="Aptos"/>
                    <a:ea typeface="+mn-ea"/>
                    <a:cs typeface="+mn-cs"/>
                  </a:defRPr>
                </a:lvl1pPr>
                <a:lvl2pPr marL="457200" algn="l" defTabSz="914400" rtl="0" eaLnBrk="1" latinLnBrk="0" hangingPunct="1">
                  <a:defRPr sz="1800" kern="1200">
                    <a:solidFill>
                      <a:srgbClr val="FFFFFF"/>
                    </a:solidFill>
                    <a:latin typeface="Aptos"/>
                    <a:ea typeface="+mn-ea"/>
                    <a:cs typeface="+mn-cs"/>
                  </a:defRPr>
                </a:lvl2pPr>
                <a:lvl3pPr marL="914400" algn="l" defTabSz="914400" rtl="0" eaLnBrk="1" latinLnBrk="0" hangingPunct="1">
                  <a:defRPr sz="1800" kern="1200">
                    <a:solidFill>
                      <a:srgbClr val="FFFFFF"/>
                    </a:solidFill>
                    <a:latin typeface="Aptos"/>
                    <a:ea typeface="+mn-ea"/>
                    <a:cs typeface="+mn-cs"/>
                  </a:defRPr>
                </a:lvl3pPr>
                <a:lvl4pPr marL="1371600" algn="l" defTabSz="914400" rtl="0" eaLnBrk="1" latinLnBrk="0" hangingPunct="1">
                  <a:defRPr sz="1800" kern="1200">
                    <a:solidFill>
                      <a:srgbClr val="FFFFFF"/>
                    </a:solidFill>
                    <a:latin typeface="Aptos"/>
                    <a:ea typeface="+mn-ea"/>
                    <a:cs typeface="+mn-cs"/>
                  </a:defRPr>
                </a:lvl4pPr>
                <a:lvl5pPr marL="1828800" algn="l" defTabSz="914400" rtl="0" eaLnBrk="1" latinLnBrk="0" hangingPunct="1">
                  <a:defRPr sz="1800" kern="1200">
                    <a:solidFill>
                      <a:srgbClr val="FFFFFF"/>
                    </a:solidFill>
                    <a:latin typeface="Aptos"/>
                    <a:ea typeface="+mn-ea"/>
                    <a:cs typeface="+mn-cs"/>
                  </a:defRPr>
                </a:lvl5pPr>
                <a:lvl6pPr marL="2286000" algn="l" defTabSz="914400" rtl="0" eaLnBrk="1" latinLnBrk="0" hangingPunct="1">
                  <a:defRPr sz="1800" kern="1200">
                    <a:solidFill>
                      <a:srgbClr val="FFFFFF"/>
                    </a:solidFill>
                    <a:latin typeface="Aptos"/>
                    <a:ea typeface="+mn-ea"/>
                    <a:cs typeface="+mn-cs"/>
                  </a:defRPr>
                </a:lvl6pPr>
                <a:lvl7pPr marL="2743200" algn="l" defTabSz="914400" rtl="0" eaLnBrk="1" latinLnBrk="0" hangingPunct="1">
                  <a:defRPr sz="1800" kern="1200">
                    <a:solidFill>
                      <a:srgbClr val="FFFFFF"/>
                    </a:solidFill>
                    <a:latin typeface="Aptos"/>
                    <a:ea typeface="+mn-ea"/>
                    <a:cs typeface="+mn-cs"/>
                  </a:defRPr>
                </a:lvl7pPr>
                <a:lvl8pPr marL="3200400" algn="l" defTabSz="914400" rtl="0" eaLnBrk="1" latinLnBrk="0" hangingPunct="1">
                  <a:defRPr sz="1800" kern="1200">
                    <a:solidFill>
                      <a:srgbClr val="FFFFFF"/>
                    </a:solidFill>
                    <a:latin typeface="Aptos"/>
                    <a:ea typeface="+mn-ea"/>
                    <a:cs typeface="+mn-cs"/>
                  </a:defRPr>
                </a:lvl8pPr>
                <a:lvl9pPr marL="3657600" algn="l" defTabSz="914400" rtl="0" eaLnBrk="1" latinLnBrk="0" hangingPunct="1">
                  <a:defRPr sz="1800" kern="1200">
                    <a:solidFill>
                      <a:srgbClr val="FFFFFF"/>
                    </a:solidFill>
                    <a:latin typeface="Aptos"/>
                    <a:ea typeface="+mn-ea"/>
                    <a:cs typeface="+mn-cs"/>
                  </a:defRPr>
                </a:lvl9pPr>
              </a:lstStyle>
              <a:p>
                <a:pPr algn="ctr" defTabSz="742950" fontAlgn="base">
                  <a:spcBef>
                    <a:spcPct val="0"/>
                  </a:spcBef>
                  <a:spcAft>
                    <a:spcPct val="0"/>
                  </a:spcAft>
                </a:pPr>
                <a:endParaRPr lang="en-US" altLang="ja-JP" sz="1300" b="1">
                  <a:solidFill>
                    <a:prstClr val="black"/>
                  </a:solidFill>
                  <a:latin typeface="Aptos"/>
                  <a:ea typeface="Yu Gothic UI"/>
                  <a:sym typeface="+mn-lt"/>
                </a:endParaRPr>
              </a:p>
            </p:txBody>
          </p:sp>
          <p:sp>
            <p:nvSpPr>
              <p:cNvPr id="87" name="フリーフォーム: 図形 86">
                <a:extLst>
                  <a:ext uri="{FF2B5EF4-FFF2-40B4-BE49-F238E27FC236}">
                    <a16:creationId xmlns:a16="http://schemas.microsoft.com/office/drawing/2014/main" id="{9498FEC4-9D08-51AE-BB76-EA24589B618F}"/>
                  </a:ext>
                </a:extLst>
              </p:cNvPr>
              <p:cNvSpPr/>
              <p:nvPr/>
            </p:nvSpPr>
            <p:spPr bwMode="gray">
              <a:xfrm>
                <a:off x="1471193" y="1667572"/>
                <a:ext cx="4174930" cy="1039824"/>
              </a:xfrm>
              <a:custGeom>
                <a:avLst/>
                <a:gdLst>
                  <a:gd name="connsiteX0" fmla="*/ 0 w 7379976"/>
                  <a:gd name="connsiteY0" fmla="*/ 0 h 936000"/>
                  <a:gd name="connsiteX1" fmla="*/ 6905301 w 7379976"/>
                  <a:gd name="connsiteY1" fmla="*/ 0 h 936000"/>
                  <a:gd name="connsiteX2" fmla="*/ 6905301 w 7379976"/>
                  <a:gd name="connsiteY2" fmla="*/ 673 h 936000"/>
                  <a:gd name="connsiteX3" fmla="*/ 6911976 w 7379976"/>
                  <a:gd name="connsiteY3" fmla="*/ 0 h 936000"/>
                  <a:gd name="connsiteX4" fmla="*/ 7379976 w 7379976"/>
                  <a:gd name="connsiteY4" fmla="*/ 468000 h 936000"/>
                  <a:gd name="connsiteX5" fmla="*/ 6911976 w 7379976"/>
                  <a:gd name="connsiteY5" fmla="*/ 936000 h 936000"/>
                  <a:gd name="connsiteX6" fmla="*/ 6905301 w 7379976"/>
                  <a:gd name="connsiteY6" fmla="*/ 935327 h 936000"/>
                  <a:gd name="connsiteX7" fmla="*/ 6905301 w 7379976"/>
                  <a:gd name="connsiteY7" fmla="*/ 936000 h 936000"/>
                  <a:gd name="connsiteX8" fmla="*/ 0 w 7379976"/>
                  <a:gd name="connsiteY8" fmla="*/ 936000 h 93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79975" h="936000">
                    <a:moveTo>
                      <a:pt x="0" y="0"/>
                    </a:moveTo>
                    <a:lnTo>
                      <a:pt x="6905301" y="0"/>
                    </a:lnTo>
                    <a:lnTo>
                      <a:pt x="6905301" y="673"/>
                    </a:lnTo>
                    <a:lnTo>
                      <a:pt x="6911976" y="0"/>
                    </a:lnTo>
                    <a:cubicBezTo>
                      <a:pt x="7170445" y="0"/>
                      <a:pt x="7379976" y="209531"/>
                      <a:pt x="7379976" y="468000"/>
                    </a:cubicBezTo>
                    <a:cubicBezTo>
                      <a:pt x="7379976" y="726469"/>
                      <a:pt x="7170445" y="936000"/>
                      <a:pt x="6911976" y="936000"/>
                    </a:cubicBezTo>
                    <a:lnTo>
                      <a:pt x="6905301" y="935327"/>
                    </a:lnTo>
                    <a:lnTo>
                      <a:pt x="6905301" y="936000"/>
                    </a:lnTo>
                    <a:lnTo>
                      <a:pt x="0" y="936000"/>
                    </a:lnTo>
                    <a:close/>
                  </a:path>
                </a:pathLst>
              </a:cu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58500" tIns="58500" rIns="58500" bIns="58500" rtlCol="0" anchor="ctr" anchorCtr="0">
                <a:noAutofit/>
              </a:bodyPr>
              <a:lstStyle>
                <a:defPPr>
                  <a:defRPr lang="en-US"/>
                </a:defPPr>
                <a:lvl1pPr marL="0" algn="l" defTabSz="914400" rtl="0" eaLnBrk="1" latinLnBrk="0" hangingPunct="1">
                  <a:defRPr sz="1800" kern="1200">
                    <a:solidFill>
                      <a:srgbClr val="FFFFFF"/>
                    </a:solidFill>
                    <a:latin typeface="Aptos"/>
                    <a:ea typeface="+mn-ea"/>
                    <a:cs typeface="+mn-cs"/>
                  </a:defRPr>
                </a:lvl1pPr>
                <a:lvl2pPr marL="457200" algn="l" defTabSz="914400" rtl="0" eaLnBrk="1" latinLnBrk="0" hangingPunct="1">
                  <a:defRPr sz="1800" kern="1200">
                    <a:solidFill>
                      <a:srgbClr val="FFFFFF"/>
                    </a:solidFill>
                    <a:latin typeface="Aptos"/>
                    <a:ea typeface="+mn-ea"/>
                    <a:cs typeface="+mn-cs"/>
                  </a:defRPr>
                </a:lvl2pPr>
                <a:lvl3pPr marL="914400" algn="l" defTabSz="914400" rtl="0" eaLnBrk="1" latinLnBrk="0" hangingPunct="1">
                  <a:defRPr sz="1800" kern="1200">
                    <a:solidFill>
                      <a:srgbClr val="FFFFFF"/>
                    </a:solidFill>
                    <a:latin typeface="Aptos"/>
                    <a:ea typeface="+mn-ea"/>
                    <a:cs typeface="+mn-cs"/>
                  </a:defRPr>
                </a:lvl3pPr>
                <a:lvl4pPr marL="1371600" algn="l" defTabSz="914400" rtl="0" eaLnBrk="1" latinLnBrk="0" hangingPunct="1">
                  <a:defRPr sz="1800" kern="1200">
                    <a:solidFill>
                      <a:srgbClr val="FFFFFF"/>
                    </a:solidFill>
                    <a:latin typeface="Aptos"/>
                    <a:ea typeface="+mn-ea"/>
                    <a:cs typeface="+mn-cs"/>
                  </a:defRPr>
                </a:lvl4pPr>
                <a:lvl5pPr marL="1828800" algn="l" defTabSz="914400" rtl="0" eaLnBrk="1" latinLnBrk="0" hangingPunct="1">
                  <a:defRPr sz="1800" kern="1200">
                    <a:solidFill>
                      <a:srgbClr val="FFFFFF"/>
                    </a:solidFill>
                    <a:latin typeface="Aptos"/>
                    <a:ea typeface="+mn-ea"/>
                    <a:cs typeface="+mn-cs"/>
                  </a:defRPr>
                </a:lvl5pPr>
                <a:lvl6pPr marL="2286000" algn="l" defTabSz="914400" rtl="0" eaLnBrk="1" latinLnBrk="0" hangingPunct="1">
                  <a:defRPr sz="1800" kern="1200">
                    <a:solidFill>
                      <a:srgbClr val="FFFFFF"/>
                    </a:solidFill>
                    <a:latin typeface="Aptos"/>
                    <a:ea typeface="+mn-ea"/>
                    <a:cs typeface="+mn-cs"/>
                  </a:defRPr>
                </a:lvl6pPr>
                <a:lvl7pPr marL="2743200" algn="l" defTabSz="914400" rtl="0" eaLnBrk="1" latinLnBrk="0" hangingPunct="1">
                  <a:defRPr sz="1800" kern="1200">
                    <a:solidFill>
                      <a:srgbClr val="FFFFFF"/>
                    </a:solidFill>
                    <a:latin typeface="Aptos"/>
                    <a:ea typeface="+mn-ea"/>
                    <a:cs typeface="+mn-cs"/>
                  </a:defRPr>
                </a:lvl7pPr>
                <a:lvl8pPr marL="3200400" algn="l" defTabSz="914400" rtl="0" eaLnBrk="1" latinLnBrk="0" hangingPunct="1">
                  <a:defRPr sz="1800" kern="1200">
                    <a:solidFill>
                      <a:srgbClr val="FFFFFF"/>
                    </a:solidFill>
                    <a:latin typeface="Aptos"/>
                    <a:ea typeface="+mn-ea"/>
                    <a:cs typeface="+mn-cs"/>
                  </a:defRPr>
                </a:lvl8pPr>
                <a:lvl9pPr marL="3657600" algn="l" defTabSz="914400" rtl="0" eaLnBrk="1" latinLnBrk="0" hangingPunct="1">
                  <a:defRPr sz="1800" kern="1200">
                    <a:solidFill>
                      <a:srgbClr val="FFFFFF"/>
                    </a:solidFill>
                    <a:latin typeface="Aptos"/>
                    <a:ea typeface="+mn-ea"/>
                    <a:cs typeface="+mn-cs"/>
                  </a:defRPr>
                </a:lvl9pPr>
              </a:lstStyle>
              <a:p>
                <a:pPr defTabSz="742950" fontAlgn="base">
                  <a:spcAft>
                    <a:spcPts val="300"/>
                  </a:spcAft>
                </a:pPr>
                <a:endParaRPr lang="en-US" altLang="ja-JP" sz="1100">
                  <a:solidFill>
                    <a:prstClr val="black"/>
                  </a:solidFill>
                  <a:latin typeface="+mn-ea"/>
                  <a:sym typeface="+mn-lt"/>
                </a:endParaRPr>
              </a:p>
            </p:txBody>
          </p:sp>
          <p:sp>
            <p:nvSpPr>
              <p:cNvPr id="88" name="テキスト ボックス 87">
                <a:extLst>
                  <a:ext uri="{FF2B5EF4-FFF2-40B4-BE49-F238E27FC236}">
                    <a16:creationId xmlns:a16="http://schemas.microsoft.com/office/drawing/2014/main" id="{37294F57-042D-E29B-7972-2164A2524023}"/>
                  </a:ext>
                </a:extLst>
              </p:cNvPr>
              <p:cNvSpPr txBox="1"/>
              <p:nvPr/>
            </p:nvSpPr>
            <p:spPr bwMode="gray">
              <a:xfrm>
                <a:off x="414761" y="1962453"/>
                <a:ext cx="1048230" cy="464248"/>
              </a:xfrm>
              <a:prstGeom prst="rect">
                <a:avLst/>
              </a:prstGeom>
              <a:noFill/>
            </p:spPr>
            <p:txBody>
              <a:bodyPr wrap="square" lIns="0" tIns="0" rIns="0" bIns="0" rtlCol="0">
                <a:spAutoFit/>
              </a:bodyPr>
              <a:lstStyle/>
              <a:p>
                <a:pPr algn="ctr" defTabSz="990564">
                  <a:buSzPct val="100000"/>
                </a:pPr>
                <a:r>
                  <a:rPr lang="ja-JP" altLang="en-US" sz="1200" b="1">
                    <a:solidFill>
                      <a:srgbClr val="319DAE"/>
                    </a:solidFill>
                    <a:latin typeface="+mn-ea"/>
                  </a:rPr>
                  <a:t>スポーツによる</a:t>
                </a:r>
                <a:endParaRPr lang="en-US" altLang="ja-JP" sz="1200" b="1">
                  <a:solidFill>
                    <a:srgbClr val="319DAE"/>
                  </a:solidFill>
                  <a:latin typeface="+mn-ea"/>
                </a:endParaRPr>
              </a:p>
              <a:p>
                <a:pPr algn="ctr" defTabSz="990564">
                  <a:buSzPct val="100000"/>
                </a:pPr>
                <a:r>
                  <a:rPr lang="ja-JP" altLang="en-US" sz="1200" b="1">
                    <a:solidFill>
                      <a:srgbClr val="319DAE"/>
                    </a:solidFill>
                    <a:latin typeface="+mn-ea"/>
                  </a:rPr>
                  <a:t>健康増進</a:t>
                </a:r>
              </a:p>
            </p:txBody>
          </p:sp>
        </p:grpSp>
        <p:grpSp>
          <p:nvGrpSpPr>
            <p:cNvPr id="89" name="グループ化 88">
              <a:extLst>
                <a:ext uri="{FF2B5EF4-FFF2-40B4-BE49-F238E27FC236}">
                  <a16:creationId xmlns:a16="http://schemas.microsoft.com/office/drawing/2014/main" id="{C302C4DB-CFF7-9280-971F-46E3604370FB}"/>
                </a:ext>
              </a:extLst>
            </p:cNvPr>
            <p:cNvGrpSpPr/>
            <p:nvPr/>
          </p:nvGrpSpPr>
          <p:grpSpPr>
            <a:xfrm>
              <a:off x="3382285" y="5565726"/>
              <a:ext cx="5407886" cy="954497"/>
              <a:chOff x="414761" y="1587586"/>
              <a:chExt cx="5407886" cy="1199797"/>
            </a:xfrm>
          </p:grpSpPr>
          <p:sp>
            <p:nvSpPr>
              <p:cNvPr id="90" name="角丸四角形 23">
                <a:extLst>
                  <a:ext uri="{FF2B5EF4-FFF2-40B4-BE49-F238E27FC236}">
                    <a16:creationId xmlns:a16="http://schemas.microsoft.com/office/drawing/2014/main" id="{EB0C62DD-B08E-62F1-EE0E-DFD3F2C47296}"/>
                  </a:ext>
                </a:extLst>
              </p:cNvPr>
              <p:cNvSpPr/>
              <p:nvPr/>
            </p:nvSpPr>
            <p:spPr bwMode="gray">
              <a:xfrm>
                <a:off x="414946" y="1587586"/>
                <a:ext cx="5407701" cy="1199797"/>
              </a:xfrm>
              <a:prstGeom prst="roundRect">
                <a:avLst>
                  <a:gd name="adj" fmla="val 50000"/>
                </a:avLst>
              </a:prstGeom>
              <a:solidFill>
                <a:srgbClr val="319DAE"/>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58500" tIns="58500" rIns="58500" bIns="58500" rtlCol="0" anchor="ctr" anchorCtr="1"/>
              <a:lstStyle>
                <a:defPPr>
                  <a:defRPr lang="en-US"/>
                </a:defPPr>
                <a:lvl1pPr marL="0" algn="l" defTabSz="914400" rtl="0" eaLnBrk="1" latinLnBrk="0" hangingPunct="1">
                  <a:defRPr sz="1800" kern="1200">
                    <a:solidFill>
                      <a:srgbClr val="FFFFFF"/>
                    </a:solidFill>
                    <a:latin typeface="Aptos"/>
                    <a:ea typeface="+mn-ea"/>
                    <a:cs typeface="+mn-cs"/>
                  </a:defRPr>
                </a:lvl1pPr>
                <a:lvl2pPr marL="457200" algn="l" defTabSz="914400" rtl="0" eaLnBrk="1" latinLnBrk="0" hangingPunct="1">
                  <a:defRPr sz="1800" kern="1200">
                    <a:solidFill>
                      <a:srgbClr val="FFFFFF"/>
                    </a:solidFill>
                    <a:latin typeface="Aptos"/>
                    <a:ea typeface="+mn-ea"/>
                    <a:cs typeface="+mn-cs"/>
                  </a:defRPr>
                </a:lvl2pPr>
                <a:lvl3pPr marL="914400" algn="l" defTabSz="914400" rtl="0" eaLnBrk="1" latinLnBrk="0" hangingPunct="1">
                  <a:defRPr sz="1800" kern="1200">
                    <a:solidFill>
                      <a:srgbClr val="FFFFFF"/>
                    </a:solidFill>
                    <a:latin typeface="Aptos"/>
                    <a:ea typeface="+mn-ea"/>
                    <a:cs typeface="+mn-cs"/>
                  </a:defRPr>
                </a:lvl3pPr>
                <a:lvl4pPr marL="1371600" algn="l" defTabSz="914400" rtl="0" eaLnBrk="1" latinLnBrk="0" hangingPunct="1">
                  <a:defRPr sz="1800" kern="1200">
                    <a:solidFill>
                      <a:srgbClr val="FFFFFF"/>
                    </a:solidFill>
                    <a:latin typeface="Aptos"/>
                    <a:ea typeface="+mn-ea"/>
                    <a:cs typeface="+mn-cs"/>
                  </a:defRPr>
                </a:lvl4pPr>
                <a:lvl5pPr marL="1828800" algn="l" defTabSz="914400" rtl="0" eaLnBrk="1" latinLnBrk="0" hangingPunct="1">
                  <a:defRPr sz="1800" kern="1200">
                    <a:solidFill>
                      <a:srgbClr val="FFFFFF"/>
                    </a:solidFill>
                    <a:latin typeface="Aptos"/>
                    <a:ea typeface="+mn-ea"/>
                    <a:cs typeface="+mn-cs"/>
                  </a:defRPr>
                </a:lvl5pPr>
                <a:lvl6pPr marL="2286000" algn="l" defTabSz="914400" rtl="0" eaLnBrk="1" latinLnBrk="0" hangingPunct="1">
                  <a:defRPr sz="1800" kern="1200">
                    <a:solidFill>
                      <a:srgbClr val="FFFFFF"/>
                    </a:solidFill>
                    <a:latin typeface="Aptos"/>
                    <a:ea typeface="+mn-ea"/>
                    <a:cs typeface="+mn-cs"/>
                  </a:defRPr>
                </a:lvl6pPr>
                <a:lvl7pPr marL="2743200" algn="l" defTabSz="914400" rtl="0" eaLnBrk="1" latinLnBrk="0" hangingPunct="1">
                  <a:defRPr sz="1800" kern="1200">
                    <a:solidFill>
                      <a:srgbClr val="FFFFFF"/>
                    </a:solidFill>
                    <a:latin typeface="Aptos"/>
                    <a:ea typeface="+mn-ea"/>
                    <a:cs typeface="+mn-cs"/>
                  </a:defRPr>
                </a:lvl7pPr>
                <a:lvl8pPr marL="3200400" algn="l" defTabSz="914400" rtl="0" eaLnBrk="1" latinLnBrk="0" hangingPunct="1">
                  <a:defRPr sz="1800" kern="1200">
                    <a:solidFill>
                      <a:srgbClr val="FFFFFF"/>
                    </a:solidFill>
                    <a:latin typeface="Aptos"/>
                    <a:ea typeface="+mn-ea"/>
                    <a:cs typeface="+mn-cs"/>
                  </a:defRPr>
                </a:lvl8pPr>
                <a:lvl9pPr marL="3657600" algn="l" defTabSz="914400" rtl="0" eaLnBrk="1" latinLnBrk="0" hangingPunct="1">
                  <a:defRPr sz="1800" kern="1200">
                    <a:solidFill>
                      <a:srgbClr val="FFFFFF"/>
                    </a:solidFill>
                    <a:latin typeface="Aptos"/>
                    <a:ea typeface="+mn-ea"/>
                    <a:cs typeface="+mn-cs"/>
                  </a:defRPr>
                </a:lvl9pPr>
              </a:lstStyle>
              <a:p>
                <a:pPr algn="ctr" defTabSz="742950" fontAlgn="base">
                  <a:spcBef>
                    <a:spcPct val="0"/>
                  </a:spcBef>
                  <a:spcAft>
                    <a:spcPct val="0"/>
                  </a:spcAft>
                </a:pPr>
                <a:endParaRPr lang="ja-JP" altLang="en-US" sz="975">
                  <a:solidFill>
                    <a:prstClr val="black"/>
                  </a:solidFill>
                  <a:latin typeface="Aptos"/>
                  <a:ea typeface="Yu Gothic UI"/>
                  <a:sym typeface="+mn-lt"/>
                </a:endParaRPr>
              </a:p>
            </p:txBody>
          </p:sp>
          <p:sp>
            <p:nvSpPr>
              <p:cNvPr id="91" name="円/楕円 24">
                <a:extLst>
                  <a:ext uri="{FF2B5EF4-FFF2-40B4-BE49-F238E27FC236}">
                    <a16:creationId xmlns:a16="http://schemas.microsoft.com/office/drawing/2014/main" id="{3F6D1F18-3FD6-1CCE-28FA-9A6877884B54}"/>
                  </a:ext>
                </a:extLst>
              </p:cNvPr>
              <p:cNvSpPr/>
              <p:nvPr/>
            </p:nvSpPr>
            <p:spPr bwMode="gray">
              <a:xfrm>
                <a:off x="494511" y="1638069"/>
                <a:ext cx="888731" cy="1069326"/>
              </a:xfrm>
              <a:prstGeom prst="ellipse">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29250" rIns="0" bIns="29250" rtlCol="0" anchor="ctr" anchorCtr="1"/>
              <a:lstStyle>
                <a:defPPr>
                  <a:defRPr lang="en-US"/>
                </a:defPPr>
                <a:lvl1pPr marL="0" algn="l" defTabSz="914400" rtl="0" eaLnBrk="1" latinLnBrk="0" hangingPunct="1">
                  <a:defRPr sz="1800" kern="1200">
                    <a:solidFill>
                      <a:srgbClr val="FFFFFF"/>
                    </a:solidFill>
                    <a:latin typeface="Aptos"/>
                    <a:ea typeface="+mn-ea"/>
                    <a:cs typeface="+mn-cs"/>
                  </a:defRPr>
                </a:lvl1pPr>
                <a:lvl2pPr marL="457200" algn="l" defTabSz="914400" rtl="0" eaLnBrk="1" latinLnBrk="0" hangingPunct="1">
                  <a:defRPr sz="1800" kern="1200">
                    <a:solidFill>
                      <a:srgbClr val="FFFFFF"/>
                    </a:solidFill>
                    <a:latin typeface="Aptos"/>
                    <a:ea typeface="+mn-ea"/>
                    <a:cs typeface="+mn-cs"/>
                  </a:defRPr>
                </a:lvl2pPr>
                <a:lvl3pPr marL="914400" algn="l" defTabSz="914400" rtl="0" eaLnBrk="1" latinLnBrk="0" hangingPunct="1">
                  <a:defRPr sz="1800" kern="1200">
                    <a:solidFill>
                      <a:srgbClr val="FFFFFF"/>
                    </a:solidFill>
                    <a:latin typeface="Aptos"/>
                    <a:ea typeface="+mn-ea"/>
                    <a:cs typeface="+mn-cs"/>
                  </a:defRPr>
                </a:lvl3pPr>
                <a:lvl4pPr marL="1371600" algn="l" defTabSz="914400" rtl="0" eaLnBrk="1" latinLnBrk="0" hangingPunct="1">
                  <a:defRPr sz="1800" kern="1200">
                    <a:solidFill>
                      <a:srgbClr val="FFFFFF"/>
                    </a:solidFill>
                    <a:latin typeface="Aptos"/>
                    <a:ea typeface="+mn-ea"/>
                    <a:cs typeface="+mn-cs"/>
                  </a:defRPr>
                </a:lvl4pPr>
                <a:lvl5pPr marL="1828800" algn="l" defTabSz="914400" rtl="0" eaLnBrk="1" latinLnBrk="0" hangingPunct="1">
                  <a:defRPr sz="1800" kern="1200">
                    <a:solidFill>
                      <a:srgbClr val="FFFFFF"/>
                    </a:solidFill>
                    <a:latin typeface="Aptos"/>
                    <a:ea typeface="+mn-ea"/>
                    <a:cs typeface="+mn-cs"/>
                  </a:defRPr>
                </a:lvl5pPr>
                <a:lvl6pPr marL="2286000" algn="l" defTabSz="914400" rtl="0" eaLnBrk="1" latinLnBrk="0" hangingPunct="1">
                  <a:defRPr sz="1800" kern="1200">
                    <a:solidFill>
                      <a:srgbClr val="FFFFFF"/>
                    </a:solidFill>
                    <a:latin typeface="Aptos"/>
                    <a:ea typeface="+mn-ea"/>
                    <a:cs typeface="+mn-cs"/>
                  </a:defRPr>
                </a:lvl6pPr>
                <a:lvl7pPr marL="2743200" algn="l" defTabSz="914400" rtl="0" eaLnBrk="1" latinLnBrk="0" hangingPunct="1">
                  <a:defRPr sz="1800" kern="1200">
                    <a:solidFill>
                      <a:srgbClr val="FFFFFF"/>
                    </a:solidFill>
                    <a:latin typeface="Aptos"/>
                    <a:ea typeface="+mn-ea"/>
                    <a:cs typeface="+mn-cs"/>
                  </a:defRPr>
                </a:lvl7pPr>
                <a:lvl8pPr marL="3200400" algn="l" defTabSz="914400" rtl="0" eaLnBrk="1" latinLnBrk="0" hangingPunct="1">
                  <a:defRPr sz="1800" kern="1200">
                    <a:solidFill>
                      <a:srgbClr val="FFFFFF"/>
                    </a:solidFill>
                    <a:latin typeface="Aptos"/>
                    <a:ea typeface="+mn-ea"/>
                    <a:cs typeface="+mn-cs"/>
                  </a:defRPr>
                </a:lvl8pPr>
                <a:lvl9pPr marL="3657600" algn="l" defTabSz="914400" rtl="0" eaLnBrk="1" latinLnBrk="0" hangingPunct="1">
                  <a:defRPr sz="1800" kern="1200">
                    <a:solidFill>
                      <a:srgbClr val="FFFFFF"/>
                    </a:solidFill>
                    <a:latin typeface="Aptos"/>
                    <a:ea typeface="+mn-ea"/>
                    <a:cs typeface="+mn-cs"/>
                  </a:defRPr>
                </a:lvl9pPr>
              </a:lstStyle>
              <a:p>
                <a:pPr algn="ctr" defTabSz="742950" fontAlgn="base">
                  <a:spcBef>
                    <a:spcPct val="0"/>
                  </a:spcBef>
                  <a:spcAft>
                    <a:spcPct val="0"/>
                  </a:spcAft>
                </a:pPr>
                <a:endParaRPr lang="en-US" altLang="ja-JP" sz="1300" b="1">
                  <a:solidFill>
                    <a:prstClr val="black"/>
                  </a:solidFill>
                  <a:latin typeface="Aptos"/>
                  <a:ea typeface="Yu Gothic UI"/>
                  <a:sym typeface="+mn-lt"/>
                </a:endParaRPr>
              </a:p>
            </p:txBody>
          </p:sp>
          <p:sp>
            <p:nvSpPr>
              <p:cNvPr id="92" name="フリーフォーム: 図形 91">
                <a:extLst>
                  <a:ext uri="{FF2B5EF4-FFF2-40B4-BE49-F238E27FC236}">
                    <a16:creationId xmlns:a16="http://schemas.microsoft.com/office/drawing/2014/main" id="{5D4AC9BE-E43B-A67E-1F0D-56065C833C11}"/>
                  </a:ext>
                </a:extLst>
              </p:cNvPr>
              <p:cNvSpPr/>
              <p:nvPr/>
            </p:nvSpPr>
            <p:spPr bwMode="gray">
              <a:xfrm>
                <a:off x="1471193" y="1667572"/>
                <a:ext cx="4174930" cy="1039824"/>
              </a:xfrm>
              <a:custGeom>
                <a:avLst/>
                <a:gdLst>
                  <a:gd name="connsiteX0" fmla="*/ 0 w 7379976"/>
                  <a:gd name="connsiteY0" fmla="*/ 0 h 936000"/>
                  <a:gd name="connsiteX1" fmla="*/ 6905301 w 7379976"/>
                  <a:gd name="connsiteY1" fmla="*/ 0 h 936000"/>
                  <a:gd name="connsiteX2" fmla="*/ 6905301 w 7379976"/>
                  <a:gd name="connsiteY2" fmla="*/ 673 h 936000"/>
                  <a:gd name="connsiteX3" fmla="*/ 6911976 w 7379976"/>
                  <a:gd name="connsiteY3" fmla="*/ 0 h 936000"/>
                  <a:gd name="connsiteX4" fmla="*/ 7379976 w 7379976"/>
                  <a:gd name="connsiteY4" fmla="*/ 468000 h 936000"/>
                  <a:gd name="connsiteX5" fmla="*/ 6911976 w 7379976"/>
                  <a:gd name="connsiteY5" fmla="*/ 936000 h 936000"/>
                  <a:gd name="connsiteX6" fmla="*/ 6905301 w 7379976"/>
                  <a:gd name="connsiteY6" fmla="*/ 935327 h 936000"/>
                  <a:gd name="connsiteX7" fmla="*/ 6905301 w 7379976"/>
                  <a:gd name="connsiteY7" fmla="*/ 936000 h 936000"/>
                  <a:gd name="connsiteX8" fmla="*/ 0 w 7379976"/>
                  <a:gd name="connsiteY8" fmla="*/ 936000 h 93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79975" h="936000">
                    <a:moveTo>
                      <a:pt x="0" y="0"/>
                    </a:moveTo>
                    <a:lnTo>
                      <a:pt x="6905301" y="0"/>
                    </a:lnTo>
                    <a:lnTo>
                      <a:pt x="6905301" y="673"/>
                    </a:lnTo>
                    <a:lnTo>
                      <a:pt x="6911976" y="0"/>
                    </a:lnTo>
                    <a:cubicBezTo>
                      <a:pt x="7170445" y="0"/>
                      <a:pt x="7379976" y="209531"/>
                      <a:pt x="7379976" y="468000"/>
                    </a:cubicBezTo>
                    <a:cubicBezTo>
                      <a:pt x="7379976" y="726469"/>
                      <a:pt x="7170445" y="936000"/>
                      <a:pt x="6911976" y="936000"/>
                    </a:cubicBezTo>
                    <a:lnTo>
                      <a:pt x="6905301" y="935327"/>
                    </a:lnTo>
                    <a:lnTo>
                      <a:pt x="6905301" y="936000"/>
                    </a:lnTo>
                    <a:lnTo>
                      <a:pt x="0" y="936000"/>
                    </a:lnTo>
                    <a:close/>
                  </a:path>
                </a:pathLst>
              </a:cu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58500" tIns="58500" rIns="58500" bIns="58500" rtlCol="0" anchor="ctr" anchorCtr="0">
                <a:noAutofit/>
              </a:bodyPr>
              <a:lstStyle>
                <a:defPPr>
                  <a:defRPr lang="en-US"/>
                </a:defPPr>
                <a:lvl1pPr marL="0" algn="l" defTabSz="914400" rtl="0" eaLnBrk="1" latinLnBrk="0" hangingPunct="1">
                  <a:defRPr sz="1800" kern="1200">
                    <a:solidFill>
                      <a:srgbClr val="FFFFFF"/>
                    </a:solidFill>
                    <a:latin typeface="Aptos"/>
                    <a:ea typeface="+mn-ea"/>
                    <a:cs typeface="+mn-cs"/>
                  </a:defRPr>
                </a:lvl1pPr>
                <a:lvl2pPr marL="457200" algn="l" defTabSz="914400" rtl="0" eaLnBrk="1" latinLnBrk="0" hangingPunct="1">
                  <a:defRPr sz="1800" kern="1200">
                    <a:solidFill>
                      <a:srgbClr val="FFFFFF"/>
                    </a:solidFill>
                    <a:latin typeface="Aptos"/>
                    <a:ea typeface="+mn-ea"/>
                    <a:cs typeface="+mn-cs"/>
                  </a:defRPr>
                </a:lvl2pPr>
                <a:lvl3pPr marL="914400" algn="l" defTabSz="914400" rtl="0" eaLnBrk="1" latinLnBrk="0" hangingPunct="1">
                  <a:defRPr sz="1800" kern="1200">
                    <a:solidFill>
                      <a:srgbClr val="FFFFFF"/>
                    </a:solidFill>
                    <a:latin typeface="Aptos"/>
                    <a:ea typeface="+mn-ea"/>
                    <a:cs typeface="+mn-cs"/>
                  </a:defRPr>
                </a:lvl3pPr>
                <a:lvl4pPr marL="1371600" algn="l" defTabSz="914400" rtl="0" eaLnBrk="1" latinLnBrk="0" hangingPunct="1">
                  <a:defRPr sz="1800" kern="1200">
                    <a:solidFill>
                      <a:srgbClr val="FFFFFF"/>
                    </a:solidFill>
                    <a:latin typeface="Aptos"/>
                    <a:ea typeface="+mn-ea"/>
                    <a:cs typeface="+mn-cs"/>
                  </a:defRPr>
                </a:lvl4pPr>
                <a:lvl5pPr marL="1828800" algn="l" defTabSz="914400" rtl="0" eaLnBrk="1" latinLnBrk="0" hangingPunct="1">
                  <a:defRPr sz="1800" kern="1200">
                    <a:solidFill>
                      <a:srgbClr val="FFFFFF"/>
                    </a:solidFill>
                    <a:latin typeface="Aptos"/>
                    <a:ea typeface="+mn-ea"/>
                    <a:cs typeface="+mn-cs"/>
                  </a:defRPr>
                </a:lvl5pPr>
                <a:lvl6pPr marL="2286000" algn="l" defTabSz="914400" rtl="0" eaLnBrk="1" latinLnBrk="0" hangingPunct="1">
                  <a:defRPr sz="1800" kern="1200">
                    <a:solidFill>
                      <a:srgbClr val="FFFFFF"/>
                    </a:solidFill>
                    <a:latin typeface="Aptos"/>
                    <a:ea typeface="+mn-ea"/>
                    <a:cs typeface="+mn-cs"/>
                  </a:defRPr>
                </a:lvl6pPr>
                <a:lvl7pPr marL="2743200" algn="l" defTabSz="914400" rtl="0" eaLnBrk="1" latinLnBrk="0" hangingPunct="1">
                  <a:defRPr sz="1800" kern="1200">
                    <a:solidFill>
                      <a:srgbClr val="FFFFFF"/>
                    </a:solidFill>
                    <a:latin typeface="Aptos"/>
                    <a:ea typeface="+mn-ea"/>
                    <a:cs typeface="+mn-cs"/>
                  </a:defRPr>
                </a:lvl7pPr>
                <a:lvl8pPr marL="3200400" algn="l" defTabSz="914400" rtl="0" eaLnBrk="1" latinLnBrk="0" hangingPunct="1">
                  <a:defRPr sz="1800" kern="1200">
                    <a:solidFill>
                      <a:srgbClr val="FFFFFF"/>
                    </a:solidFill>
                    <a:latin typeface="Aptos"/>
                    <a:ea typeface="+mn-ea"/>
                    <a:cs typeface="+mn-cs"/>
                  </a:defRPr>
                </a:lvl8pPr>
                <a:lvl9pPr marL="3657600" algn="l" defTabSz="914400" rtl="0" eaLnBrk="1" latinLnBrk="0" hangingPunct="1">
                  <a:defRPr sz="1800" kern="1200">
                    <a:solidFill>
                      <a:srgbClr val="FFFFFF"/>
                    </a:solidFill>
                    <a:latin typeface="Aptos"/>
                    <a:ea typeface="+mn-ea"/>
                    <a:cs typeface="+mn-cs"/>
                  </a:defRPr>
                </a:lvl9pPr>
              </a:lstStyle>
              <a:p>
                <a:pPr defTabSz="742950" fontAlgn="base">
                  <a:spcAft>
                    <a:spcPts val="300"/>
                  </a:spcAft>
                </a:pPr>
                <a:endParaRPr lang="en-US" altLang="ja-JP" sz="1100">
                  <a:solidFill>
                    <a:prstClr val="black"/>
                  </a:solidFill>
                  <a:latin typeface="+mn-ea"/>
                  <a:sym typeface="+mn-lt"/>
                </a:endParaRPr>
              </a:p>
            </p:txBody>
          </p:sp>
          <p:sp>
            <p:nvSpPr>
              <p:cNvPr id="93" name="テキスト ボックス 92">
                <a:extLst>
                  <a:ext uri="{FF2B5EF4-FFF2-40B4-BE49-F238E27FC236}">
                    <a16:creationId xmlns:a16="http://schemas.microsoft.com/office/drawing/2014/main" id="{5CBE5C7A-CDD1-6F6A-6CBA-191722FF0E47}"/>
                  </a:ext>
                </a:extLst>
              </p:cNvPr>
              <p:cNvSpPr txBox="1"/>
              <p:nvPr/>
            </p:nvSpPr>
            <p:spPr bwMode="gray">
              <a:xfrm>
                <a:off x="414761" y="2075753"/>
                <a:ext cx="1048230" cy="232124"/>
              </a:xfrm>
              <a:prstGeom prst="rect">
                <a:avLst/>
              </a:prstGeom>
              <a:noFill/>
            </p:spPr>
            <p:txBody>
              <a:bodyPr wrap="square" lIns="0" tIns="0" rIns="0" bIns="0" rtlCol="0">
                <a:spAutoFit/>
              </a:bodyPr>
              <a:lstStyle/>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r>
                  <a:rPr lang="ja-JP" altLang="en-US" sz="1200" b="1">
                    <a:solidFill>
                      <a:srgbClr val="319DAE"/>
                    </a:solidFill>
                    <a:latin typeface="+mn-ea"/>
                  </a:rPr>
                  <a:t>その他</a:t>
                </a:r>
                <a:endParaRPr kumimoji="1" lang="en-US" altLang="ja-JP" sz="1200" b="1" i="0" u="none" strike="noStrike" kern="1200" cap="none" spc="0" normalizeH="0" baseline="0" noProof="0">
                  <a:ln>
                    <a:noFill/>
                  </a:ln>
                  <a:solidFill>
                    <a:srgbClr val="319DAE"/>
                  </a:solidFill>
                  <a:effectLst/>
                  <a:uLnTx/>
                  <a:uFillTx/>
                  <a:latin typeface="+mn-ea"/>
                  <a:cs typeface="+mn-cs"/>
                </a:endParaRPr>
              </a:p>
            </p:txBody>
          </p:sp>
        </p:grpSp>
      </p:grpSp>
      <p:sp>
        <p:nvSpPr>
          <p:cNvPr id="15" name="テキスト ボックス 14">
            <a:extLst>
              <a:ext uri="{FF2B5EF4-FFF2-40B4-BE49-F238E27FC236}">
                <a16:creationId xmlns:a16="http://schemas.microsoft.com/office/drawing/2014/main" id="{8E6F8FB2-4B4A-B158-D8DC-DE6D78D5BDD0}"/>
              </a:ext>
            </a:extLst>
          </p:cNvPr>
          <p:cNvSpPr txBox="1"/>
          <p:nvPr/>
        </p:nvSpPr>
        <p:spPr bwMode="gray">
          <a:xfrm>
            <a:off x="4438716" y="2661714"/>
            <a:ext cx="4174931" cy="276999"/>
          </a:xfrm>
          <a:prstGeom prst="rect">
            <a:avLst/>
          </a:prstGeom>
          <a:noFill/>
        </p:spPr>
        <p:txBody>
          <a:bodyPr wrap="square">
            <a:spAutoFit/>
          </a:bodyPr>
          <a:lstStyle/>
          <a:p>
            <a:r>
              <a:rPr lang="en-US" altLang="ja-JP" sz="1200">
                <a:solidFill>
                  <a:schemeClr val="tx1"/>
                </a:solidFill>
                <a:latin typeface="Calibri" panose="020F0502020204030204" pitchFamily="34" charset="0"/>
                <a:ea typeface="Calibri" panose="020F0502020204030204" pitchFamily="34" charset="0"/>
                <a:cs typeface="Calibri" panose="020F0502020204030204" pitchFamily="34" charset="0"/>
                <a:sym typeface="+mn-lt"/>
              </a:rPr>
              <a:t>....</a:t>
            </a:r>
            <a:endParaRPr lang="ja-JP" altLang="en-US" sz="1200">
              <a:solidFill>
                <a:schemeClr val="tx1"/>
              </a:solidFill>
              <a:latin typeface="Calibri" panose="020F0502020204030204" pitchFamily="34" charset="0"/>
              <a:cs typeface="Calibri" panose="020F0502020204030204" pitchFamily="34" charset="0"/>
              <a:sym typeface="+mn-lt"/>
            </a:endParaRPr>
          </a:p>
        </p:txBody>
      </p:sp>
      <p:sp>
        <p:nvSpPr>
          <p:cNvPr id="14" name="テキスト ボックス 13">
            <a:extLst>
              <a:ext uri="{FF2B5EF4-FFF2-40B4-BE49-F238E27FC236}">
                <a16:creationId xmlns:a16="http://schemas.microsoft.com/office/drawing/2014/main" id="{4194EF91-C6AE-24D1-DD4E-19FF928891B9}"/>
              </a:ext>
            </a:extLst>
          </p:cNvPr>
          <p:cNvSpPr txBox="1"/>
          <p:nvPr/>
        </p:nvSpPr>
        <p:spPr bwMode="gray">
          <a:xfrm>
            <a:off x="4438716" y="3653105"/>
            <a:ext cx="4174931" cy="276999"/>
          </a:xfrm>
          <a:prstGeom prst="rect">
            <a:avLst/>
          </a:prstGeom>
          <a:noFill/>
        </p:spPr>
        <p:txBody>
          <a:bodyPr wrap="square">
            <a:spAutoFit/>
          </a:bodyPr>
          <a:lstStyle/>
          <a:p>
            <a:r>
              <a:rPr lang="en-US" altLang="ja-JP" sz="1200">
                <a:solidFill>
                  <a:schemeClr val="tx1"/>
                </a:solidFill>
                <a:latin typeface="Calibri" panose="020F0502020204030204" pitchFamily="34" charset="0"/>
                <a:ea typeface="Calibri" panose="020F0502020204030204" pitchFamily="34" charset="0"/>
                <a:cs typeface="Calibri" panose="020F0502020204030204" pitchFamily="34" charset="0"/>
                <a:sym typeface="+mn-lt"/>
              </a:rPr>
              <a:t>....</a:t>
            </a:r>
            <a:endParaRPr lang="ja-JP" altLang="en-US" sz="1200">
              <a:solidFill>
                <a:schemeClr val="tx1"/>
              </a:solidFill>
              <a:latin typeface="Calibri" panose="020F0502020204030204" pitchFamily="34" charset="0"/>
              <a:cs typeface="Calibri" panose="020F0502020204030204" pitchFamily="34" charset="0"/>
              <a:sym typeface="+mn-lt"/>
            </a:endParaRPr>
          </a:p>
        </p:txBody>
      </p:sp>
      <p:sp>
        <p:nvSpPr>
          <p:cNvPr id="16" name="テキスト ボックス 15">
            <a:extLst>
              <a:ext uri="{FF2B5EF4-FFF2-40B4-BE49-F238E27FC236}">
                <a16:creationId xmlns:a16="http://schemas.microsoft.com/office/drawing/2014/main" id="{FBEB3019-3141-F035-8EC0-92A5E84F7B29}"/>
              </a:ext>
            </a:extLst>
          </p:cNvPr>
          <p:cNvSpPr txBox="1"/>
          <p:nvPr/>
        </p:nvSpPr>
        <p:spPr bwMode="gray">
          <a:xfrm>
            <a:off x="4438716" y="4663556"/>
            <a:ext cx="4174931" cy="276999"/>
          </a:xfrm>
          <a:prstGeom prst="rect">
            <a:avLst/>
          </a:prstGeom>
          <a:noFill/>
        </p:spPr>
        <p:txBody>
          <a:bodyPr wrap="square">
            <a:spAutoFit/>
          </a:bodyPr>
          <a:lstStyle/>
          <a:p>
            <a:r>
              <a:rPr lang="en-US" altLang="ja-JP" sz="1200">
                <a:solidFill>
                  <a:schemeClr val="tx1"/>
                </a:solidFill>
                <a:latin typeface="Calibri" panose="020F0502020204030204" pitchFamily="34" charset="0"/>
                <a:ea typeface="Calibri" panose="020F0502020204030204" pitchFamily="34" charset="0"/>
                <a:cs typeface="Calibri" panose="020F0502020204030204" pitchFamily="34" charset="0"/>
                <a:sym typeface="+mn-lt"/>
              </a:rPr>
              <a:t>....</a:t>
            </a:r>
            <a:endParaRPr lang="ja-JP" altLang="en-US" sz="1200">
              <a:solidFill>
                <a:schemeClr val="tx1"/>
              </a:solidFill>
              <a:latin typeface="Calibri" panose="020F0502020204030204" pitchFamily="34" charset="0"/>
              <a:cs typeface="Calibri" panose="020F0502020204030204" pitchFamily="34" charset="0"/>
              <a:sym typeface="+mn-lt"/>
            </a:endParaRPr>
          </a:p>
        </p:txBody>
      </p:sp>
      <p:sp>
        <p:nvSpPr>
          <p:cNvPr id="17" name="テキスト ボックス 16">
            <a:extLst>
              <a:ext uri="{FF2B5EF4-FFF2-40B4-BE49-F238E27FC236}">
                <a16:creationId xmlns:a16="http://schemas.microsoft.com/office/drawing/2014/main" id="{6CAB91C2-AC6A-3385-808C-A0F9C53DBB56}"/>
              </a:ext>
            </a:extLst>
          </p:cNvPr>
          <p:cNvSpPr txBox="1"/>
          <p:nvPr/>
        </p:nvSpPr>
        <p:spPr bwMode="gray">
          <a:xfrm>
            <a:off x="4438716" y="5643572"/>
            <a:ext cx="4174931" cy="276999"/>
          </a:xfrm>
          <a:prstGeom prst="rect">
            <a:avLst/>
          </a:prstGeom>
          <a:noFill/>
        </p:spPr>
        <p:txBody>
          <a:bodyPr wrap="square">
            <a:spAutoFit/>
          </a:bodyPr>
          <a:lstStyle/>
          <a:p>
            <a:r>
              <a:rPr lang="en-US" altLang="ja-JP" sz="1200">
                <a:solidFill>
                  <a:schemeClr val="tx1"/>
                </a:solidFill>
                <a:latin typeface="Calibri" panose="020F0502020204030204" pitchFamily="34" charset="0"/>
                <a:ea typeface="Calibri" panose="020F0502020204030204" pitchFamily="34" charset="0"/>
                <a:cs typeface="Calibri" panose="020F0502020204030204" pitchFamily="34" charset="0"/>
                <a:sym typeface="+mn-lt"/>
              </a:rPr>
              <a:t>....</a:t>
            </a:r>
            <a:endParaRPr lang="ja-JP" altLang="en-US" sz="1200">
              <a:solidFill>
                <a:schemeClr val="tx1"/>
              </a:solidFill>
              <a:latin typeface="Calibri" panose="020F0502020204030204" pitchFamily="34" charset="0"/>
              <a:cs typeface="Calibri" panose="020F0502020204030204" pitchFamily="34" charset="0"/>
              <a:sym typeface="+mn-lt"/>
            </a:endParaRPr>
          </a:p>
        </p:txBody>
      </p:sp>
    </p:spTree>
    <p:extLst>
      <p:ext uri="{BB962C8B-B14F-4D97-AF65-F5344CB8AC3E}">
        <p14:creationId xmlns:p14="http://schemas.microsoft.com/office/powerpoint/2010/main" val="8984092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B87AC456-66ED-AD52-6A9E-66AD0F21DF83}"/>
              </a:ext>
            </a:extLst>
          </p:cNvPr>
          <p:cNvSpPr>
            <a:spLocks noGrp="1"/>
          </p:cNvSpPr>
          <p:nvPr>
            <p:ph type="sldNum" sz="quarter" idx="11"/>
          </p:nvPr>
        </p:nvSpPr>
        <p:spPr/>
        <p:txBody>
          <a:bodyPr/>
          <a:lstStyle/>
          <a:p>
            <a:fld id="{56E56C22-CD92-4A50-AAD1-E2171E0619BD}" type="slidenum">
              <a:rPr lang="ja-JP" altLang="en-US" smtClean="0"/>
              <a:pPr/>
              <a:t>7</a:t>
            </a:fld>
            <a:endParaRPr lang="ja-JP" altLang="en-US"/>
          </a:p>
        </p:txBody>
      </p:sp>
      <p:sp>
        <p:nvSpPr>
          <p:cNvPr id="3" name="テキスト プレースホルダー 2">
            <a:extLst>
              <a:ext uri="{FF2B5EF4-FFF2-40B4-BE49-F238E27FC236}">
                <a16:creationId xmlns:a16="http://schemas.microsoft.com/office/drawing/2014/main" id="{78CCD0FD-0054-CC46-FA4A-6E7E5F8BE38A}"/>
              </a:ext>
            </a:extLst>
          </p:cNvPr>
          <p:cNvSpPr>
            <a:spLocks noGrp="1"/>
          </p:cNvSpPr>
          <p:nvPr>
            <p:ph type="body" sz="quarter" idx="16"/>
          </p:nvPr>
        </p:nvSpPr>
        <p:spPr/>
        <p:txBody>
          <a:bodyPr/>
          <a:lstStyle/>
          <a:p>
            <a:r>
              <a:rPr lang="en-US" altLang="ja-JP">
                <a:latin typeface="+mn-ea"/>
                <a:ea typeface="+mn-ea"/>
                <a:cs typeface="Calibri" panose="020F0502020204030204" pitchFamily="34" charset="0"/>
                <a:sym typeface="+mj-lt"/>
              </a:rPr>
              <a:t>#6</a:t>
            </a:r>
            <a:r>
              <a:rPr lang="ja-JP" altLang="en-US">
                <a:latin typeface="+mn-ea"/>
                <a:ea typeface="+mn-ea"/>
                <a:cs typeface="Calibri" panose="020F0502020204030204" pitchFamily="34" charset="0"/>
                <a:sym typeface="+mn-lt"/>
              </a:rPr>
              <a:t>：地域で取り組みたい事業 </a:t>
            </a:r>
            <a:r>
              <a:rPr lang="en-US" altLang="ja-JP">
                <a:latin typeface="+mn-ea"/>
                <a:ea typeface="+mn-ea"/>
                <a:cs typeface="Calibri" panose="020F0502020204030204" pitchFamily="34" charset="0"/>
                <a:sym typeface="+mn-lt"/>
              </a:rPr>
              <a:t>/ GAP</a:t>
            </a:r>
            <a:endParaRPr kumimoji="1" lang="ja-JP" altLang="en-US">
              <a:latin typeface="+mn-ea"/>
              <a:ea typeface="+mn-ea"/>
            </a:endParaRPr>
          </a:p>
        </p:txBody>
      </p:sp>
      <p:sp>
        <p:nvSpPr>
          <p:cNvPr id="4" name="タイトル 3">
            <a:extLst>
              <a:ext uri="{FF2B5EF4-FFF2-40B4-BE49-F238E27FC236}">
                <a16:creationId xmlns:a16="http://schemas.microsoft.com/office/drawing/2014/main" id="{713BA86D-5E45-6AB1-B77D-0091CCF83E6A}"/>
              </a:ext>
            </a:extLst>
          </p:cNvPr>
          <p:cNvSpPr>
            <a:spLocks noGrp="1"/>
          </p:cNvSpPr>
          <p:nvPr>
            <p:ph type="title"/>
          </p:nvPr>
        </p:nvSpPr>
        <p:spPr/>
        <p:txBody>
          <a:bodyPr/>
          <a:lstStyle/>
          <a:p>
            <a:r>
              <a:rPr lang="en-US" altLang="ja-JP">
                <a:latin typeface="+mn-ea"/>
                <a:cs typeface="Calibri" panose="020F0502020204030204" pitchFamily="34" charset="0"/>
              </a:rPr>
              <a:t>#4</a:t>
            </a:r>
            <a:r>
              <a:rPr lang="ja-JP" altLang="en-US">
                <a:latin typeface="+mn-ea"/>
                <a:cs typeface="Calibri" panose="020F0502020204030204" pitchFamily="34" charset="0"/>
              </a:rPr>
              <a:t>＆</a:t>
            </a:r>
            <a:r>
              <a:rPr lang="en-US" altLang="ja-JP">
                <a:latin typeface="+mn-ea"/>
                <a:cs typeface="Calibri" panose="020F0502020204030204" pitchFamily="34" charset="0"/>
              </a:rPr>
              <a:t>5</a:t>
            </a:r>
            <a:r>
              <a:rPr lang="ja-JP" altLang="en-US">
                <a:latin typeface="+mn-ea"/>
                <a:cs typeface="Calibri" panose="020F0502020204030204" pitchFamily="34" charset="0"/>
              </a:rPr>
              <a:t>で整理した</a:t>
            </a:r>
            <a:r>
              <a:rPr lang="ja-JP" altLang="en-US">
                <a:latin typeface="+mn-ea"/>
                <a:cs typeface="Calibri" panose="020F0502020204030204" pitchFamily="34" charset="0"/>
                <a:sym typeface="+mn-lt"/>
              </a:rPr>
              <a:t>課題を解決し、目指す姿を実現するために本事業で想定する取組・検討テーマ</a:t>
            </a:r>
            <a:r>
              <a:rPr lang="ja-JP" altLang="en-US">
                <a:latin typeface="+mn-ea"/>
                <a:cs typeface="Calibri" panose="020F0502020204030204" pitchFamily="34" charset="0"/>
              </a:rPr>
              <a:t>をご</a:t>
            </a:r>
            <a:r>
              <a:rPr lang="ja-JP" altLang="en-US">
                <a:latin typeface="+mn-ea"/>
              </a:rPr>
              <a:t>記入ください。</a:t>
            </a:r>
            <a:br>
              <a:rPr lang="en-US" altLang="ja-JP">
                <a:latin typeface="+mn-ea"/>
              </a:rPr>
            </a:br>
            <a:r>
              <a:rPr lang="ja-JP" altLang="en-US">
                <a:latin typeface="+mn-ea"/>
              </a:rPr>
              <a:t>また、その具体的な取組の方向性や、活用する資源・施策について</a:t>
            </a:r>
            <a:r>
              <a:rPr lang="ja-JP" altLang="en-US">
                <a:latin typeface="+mn-ea"/>
                <a:cs typeface="Calibri" panose="020F0502020204030204" pitchFamily="34" charset="0"/>
              </a:rPr>
              <a:t>可能な限り明確にご記載ください。 </a:t>
            </a:r>
            <a:endParaRPr kumimoji="1" lang="ja-JP" altLang="en-US">
              <a:latin typeface="+mn-ea"/>
            </a:endParaRPr>
          </a:p>
        </p:txBody>
      </p:sp>
      <p:sp>
        <p:nvSpPr>
          <p:cNvPr id="6" name="Shape 4">
            <a:extLst>
              <a:ext uri="{FF2B5EF4-FFF2-40B4-BE49-F238E27FC236}">
                <a16:creationId xmlns:a16="http://schemas.microsoft.com/office/drawing/2014/main" id="{6A9922C9-A58B-E167-723F-8A1015587483}"/>
              </a:ext>
            </a:extLst>
          </p:cNvPr>
          <p:cNvSpPr/>
          <p:nvPr/>
        </p:nvSpPr>
        <p:spPr>
          <a:xfrm>
            <a:off x="409050" y="1191938"/>
            <a:ext cx="8387334" cy="621445"/>
          </a:xfrm>
          <a:prstGeom prst="rect">
            <a:avLst/>
          </a:prstGeom>
          <a:solidFill>
            <a:schemeClr val="accent1">
              <a:lumMod val="20000"/>
              <a:lumOff val="80000"/>
            </a:schemeClr>
          </a:solidFill>
          <a:ln w="12700">
            <a:solidFill>
              <a:srgbClr val="DDE8F4"/>
            </a:solidFill>
            <a:prstDash val="solid"/>
          </a:ln>
        </p:spPr>
        <p:txBody>
          <a:bodyPr/>
          <a:lstStyle/>
          <a:p>
            <a:endParaRPr lang="ja-JP" altLang="en-US" sz="1350">
              <a:latin typeface="+mn-ea"/>
              <a:cs typeface="Calibri" panose="020F0502020204030204" pitchFamily="34" charset="0"/>
            </a:endParaRPr>
          </a:p>
        </p:txBody>
      </p:sp>
      <p:sp>
        <p:nvSpPr>
          <p:cNvPr id="8" name="Text 5">
            <a:extLst>
              <a:ext uri="{FF2B5EF4-FFF2-40B4-BE49-F238E27FC236}">
                <a16:creationId xmlns:a16="http://schemas.microsoft.com/office/drawing/2014/main" id="{CBDC9334-7B55-0515-2277-264B5C02FC4E}"/>
              </a:ext>
            </a:extLst>
          </p:cNvPr>
          <p:cNvSpPr/>
          <p:nvPr/>
        </p:nvSpPr>
        <p:spPr>
          <a:xfrm>
            <a:off x="500634" y="1212424"/>
            <a:ext cx="8140446" cy="205740"/>
          </a:xfrm>
          <a:prstGeom prst="rect">
            <a:avLst/>
          </a:prstGeom>
          <a:noFill/>
          <a:ln/>
        </p:spPr>
        <p:txBody>
          <a:bodyPr wrap="square" lIns="0" tIns="0" rIns="0" bIns="0" rtlCol="0" anchor="t"/>
          <a:lstStyle/>
          <a:p>
            <a:r>
              <a:rPr lang="en-US" altLang="ja-JP" sz="1100" b="1" err="1">
                <a:latin typeface="+mn-ea"/>
                <a:cs typeface="Calibri" panose="020F0502020204030204" pitchFamily="34" charset="0"/>
              </a:rPr>
              <a:t>記載方法</a:t>
            </a:r>
            <a:r>
              <a:rPr lang="en-US" altLang="ja-JP" sz="1100" b="1">
                <a:latin typeface="+mn-ea"/>
                <a:cs typeface="Calibri" panose="020F0502020204030204" pitchFamily="34" charset="0"/>
              </a:rPr>
              <a:t>　</a:t>
            </a:r>
            <a:r>
              <a:rPr lang="en-US" altLang="ja-JP" sz="1100" err="1">
                <a:latin typeface="+mn-ea"/>
                <a:cs typeface="Calibri" panose="020F0502020204030204" pitchFamily="34" charset="0"/>
              </a:rPr>
              <a:t>課題と目指す姿を</a:t>
            </a:r>
            <a:r>
              <a:rPr lang="ja-JP" altLang="en-US" sz="1100">
                <a:latin typeface="+mn-ea"/>
                <a:cs typeface="Calibri" panose="020F0502020204030204" pitchFamily="34" charset="0"/>
              </a:rPr>
              <a:t>繋ぐ</a:t>
            </a:r>
            <a:r>
              <a:rPr lang="en-US" altLang="ja-JP" sz="1100" err="1">
                <a:latin typeface="+mn-ea"/>
                <a:cs typeface="Calibri" panose="020F0502020204030204" pitchFamily="34" charset="0"/>
              </a:rPr>
              <a:t>ために、現時点で想定している取組や検討テーマを記載してください。確定した実施計画である必要はありません</a:t>
            </a:r>
            <a:r>
              <a:rPr lang="en-US" altLang="ja-JP" sz="1100">
                <a:latin typeface="+mn-ea"/>
                <a:cs typeface="Calibri" panose="020F0502020204030204" pitchFamily="34" charset="0"/>
              </a:rPr>
              <a:t>。</a:t>
            </a:r>
          </a:p>
        </p:txBody>
      </p:sp>
      <p:sp>
        <p:nvSpPr>
          <p:cNvPr id="10" name="Text 6">
            <a:extLst>
              <a:ext uri="{FF2B5EF4-FFF2-40B4-BE49-F238E27FC236}">
                <a16:creationId xmlns:a16="http://schemas.microsoft.com/office/drawing/2014/main" id="{A64D7DF3-EA95-01D7-8F6D-758BF690A206}"/>
              </a:ext>
            </a:extLst>
          </p:cNvPr>
          <p:cNvSpPr/>
          <p:nvPr/>
        </p:nvSpPr>
        <p:spPr>
          <a:xfrm>
            <a:off x="569214" y="1425022"/>
            <a:ext cx="8044434" cy="495797"/>
          </a:xfrm>
          <a:prstGeom prst="rect">
            <a:avLst/>
          </a:prstGeom>
          <a:noFill/>
          <a:ln/>
        </p:spPr>
        <p:txBody>
          <a:bodyPr wrap="square" lIns="0" tIns="0" rIns="0" bIns="0" rtlCol="0" anchor="t"/>
          <a:lstStyle/>
          <a:p>
            <a:pPr marL="342900" indent="-342900">
              <a:spcAft>
                <a:spcPts val="200"/>
              </a:spcAft>
              <a:buSzPct val="100000"/>
              <a:buChar char="•"/>
            </a:pPr>
            <a:r>
              <a:rPr lang="ja-JP" altLang="en-US" sz="1000">
                <a:latin typeface="+mn-ea"/>
                <a:cs typeface="Calibri" panose="020F0502020204030204" pitchFamily="34" charset="0"/>
              </a:rPr>
              <a:t>想定している取組の方向性：何を、だれに対して、どのように、対応する課題番号を明記してください。</a:t>
            </a:r>
            <a:endParaRPr lang="en-US" altLang="ja-JP" sz="1000">
              <a:latin typeface="+mn-ea"/>
              <a:cs typeface="Calibri" panose="020F0502020204030204" pitchFamily="34" charset="0"/>
            </a:endParaRPr>
          </a:p>
          <a:p>
            <a:pPr marL="342900" indent="-342900">
              <a:spcAft>
                <a:spcPts val="200"/>
              </a:spcAft>
              <a:buSzPct val="100000"/>
              <a:buChar char="•"/>
            </a:pPr>
            <a:r>
              <a:rPr lang="ja-JP" altLang="en-US" sz="1000">
                <a:latin typeface="+mn-ea"/>
                <a:cs typeface="Calibri" panose="020F0502020204030204" pitchFamily="34" charset="0"/>
              </a:rPr>
              <a:t>活用する地域資源・掛け合わせる政策分野：連携先の候補があれば具体名で記載してください。</a:t>
            </a:r>
            <a:endParaRPr lang="en-US" altLang="ja-JP" sz="1000">
              <a:latin typeface="+mn-ea"/>
              <a:cs typeface="Calibri" panose="020F0502020204030204" pitchFamily="34" charset="0"/>
            </a:endParaRPr>
          </a:p>
        </p:txBody>
      </p:sp>
      <p:sp>
        <p:nvSpPr>
          <p:cNvPr id="12" name="Shape 7">
            <a:extLst>
              <a:ext uri="{FF2B5EF4-FFF2-40B4-BE49-F238E27FC236}">
                <a16:creationId xmlns:a16="http://schemas.microsoft.com/office/drawing/2014/main" id="{84ED7672-DF30-FCBF-94FC-879389EDE4C0}"/>
              </a:ext>
            </a:extLst>
          </p:cNvPr>
          <p:cNvSpPr/>
          <p:nvPr/>
        </p:nvSpPr>
        <p:spPr>
          <a:xfrm>
            <a:off x="371184" y="1908627"/>
            <a:ext cx="920903" cy="542122"/>
          </a:xfrm>
          <a:prstGeom prst="rect">
            <a:avLst/>
          </a:prstGeom>
          <a:solidFill>
            <a:schemeClr val="accent2"/>
          </a:solidFill>
          <a:ln w="12700">
            <a:solidFill>
              <a:schemeClr val="accent2"/>
            </a:solidFill>
            <a:prstDash val="solid"/>
          </a:ln>
        </p:spPr>
        <p:txBody>
          <a:bodyPr lIns="36000" rIns="36000" anchor="ctr"/>
          <a:lstStyle/>
          <a:p>
            <a:pPr algn="ctr"/>
            <a:r>
              <a:rPr lang="ja-JP" altLang="en-US" sz="1400" b="1">
                <a:solidFill>
                  <a:schemeClr val="bg1"/>
                </a:solidFill>
                <a:latin typeface="Calibri" panose="020F0502020204030204" pitchFamily="34" charset="0"/>
                <a:cs typeface="Calibri" panose="020F0502020204030204" pitchFamily="34" charset="0"/>
              </a:rPr>
              <a:t>取組・検討テーマ</a:t>
            </a:r>
            <a:endParaRPr lang="en-US" altLang="ja-JP" sz="1400" b="1">
              <a:solidFill>
                <a:schemeClr val="bg1"/>
              </a:solidFill>
              <a:latin typeface="Calibri" panose="020F0502020204030204" pitchFamily="34" charset="0"/>
              <a:cs typeface="Calibri" panose="020F0502020204030204" pitchFamily="34" charset="0"/>
            </a:endParaRPr>
          </a:p>
        </p:txBody>
      </p:sp>
      <p:sp>
        <p:nvSpPr>
          <p:cNvPr id="14" name="Shape 7">
            <a:extLst>
              <a:ext uri="{FF2B5EF4-FFF2-40B4-BE49-F238E27FC236}">
                <a16:creationId xmlns:a16="http://schemas.microsoft.com/office/drawing/2014/main" id="{7CE4E20F-88D7-CD17-7D0A-BAC32D3CA9DA}"/>
              </a:ext>
            </a:extLst>
          </p:cNvPr>
          <p:cNvSpPr/>
          <p:nvPr/>
        </p:nvSpPr>
        <p:spPr>
          <a:xfrm>
            <a:off x="1292088" y="1908627"/>
            <a:ext cx="7504296" cy="542122"/>
          </a:xfrm>
          <a:prstGeom prst="rect">
            <a:avLst/>
          </a:prstGeom>
          <a:noFill/>
          <a:ln w="12700">
            <a:solidFill>
              <a:schemeClr val="accent2"/>
            </a:solidFill>
            <a:prstDash val="solid"/>
          </a:ln>
        </p:spPr>
        <p:txBody>
          <a:bodyPr anchor="ctr"/>
          <a:lstStyle/>
          <a:p>
            <a:r>
              <a:rPr lang="en-US" altLang="ja-JP" sz="1200">
                <a:latin typeface="Calibri" panose="020F0502020204030204" pitchFamily="34" charset="0"/>
                <a:ea typeface="Calibri" panose="020F0502020204030204" pitchFamily="34" charset="0"/>
                <a:cs typeface="Calibri" panose="020F0502020204030204" pitchFamily="34" charset="0"/>
                <a:sym typeface="+mn-lt"/>
              </a:rPr>
              <a:t>....</a:t>
            </a:r>
            <a:endParaRPr lang="ja-JP" altLang="en-US" sz="1200">
              <a:latin typeface="Calibri" panose="020F0502020204030204" pitchFamily="34" charset="0"/>
              <a:cs typeface="Calibri" panose="020F0502020204030204" pitchFamily="34" charset="0"/>
              <a:sym typeface="+mn-lt"/>
            </a:endParaRPr>
          </a:p>
        </p:txBody>
      </p:sp>
      <p:sp>
        <p:nvSpPr>
          <p:cNvPr id="16" name="正方形/長方形 15">
            <a:extLst>
              <a:ext uri="{FF2B5EF4-FFF2-40B4-BE49-F238E27FC236}">
                <a16:creationId xmlns:a16="http://schemas.microsoft.com/office/drawing/2014/main" id="{EC893ACD-DEF0-8950-B50A-927E43D8B74B}"/>
              </a:ext>
            </a:extLst>
          </p:cNvPr>
          <p:cNvSpPr/>
          <p:nvPr/>
        </p:nvSpPr>
        <p:spPr bwMode="gray">
          <a:xfrm>
            <a:off x="371184" y="2893236"/>
            <a:ext cx="4785480" cy="3571565"/>
          </a:xfrm>
          <a:prstGeom prst="rect">
            <a:avLst/>
          </a:prstGeom>
          <a:noFill/>
          <a:ln w="12700" algn="ctr">
            <a:solidFill>
              <a:schemeClr val="accent2"/>
            </a:solid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r>
              <a:rPr lang="en-US" altLang="ja-JP" sz="1600">
                <a:latin typeface="Calibri" panose="020F0502020204030204" pitchFamily="34" charset="0"/>
                <a:ea typeface="Calibri" panose="020F0502020204030204" pitchFamily="34" charset="0"/>
                <a:cs typeface="Calibri" panose="020F0502020204030204" pitchFamily="34" charset="0"/>
                <a:sym typeface="+mn-lt"/>
              </a:rPr>
              <a:t>....</a:t>
            </a:r>
            <a:endParaRPr lang="ja-JP" altLang="en-US" sz="1600">
              <a:latin typeface="Calibri" panose="020F0502020204030204" pitchFamily="34" charset="0"/>
              <a:cs typeface="Calibri" panose="020F0502020204030204" pitchFamily="34" charset="0"/>
              <a:sym typeface="+mn-lt"/>
            </a:endParaRPr>
          </a:p>
        </p:txBody>
      </p:sp>
      <p:sp>
        <p:nvSpPr>
          <p:cNvPr id="18" name="正方形/長方形 17">
            <a:extLst>
              <a:ext uri="{FF2B5EF4-FFF2-40B4-BE49-F238E27FC236}">
                <a16:creationId xmlns:a16="http://schemas.microsoft.com/office/drawing/2014/main" id="{748FD697-E259-7619-7014-288A32A4C9A0}"/>
              </a:ext>
            </a:extLst>
          </p:cNvPr>
          <p:cNvSpPr/>
          <p:nvPr/>
        </p:nvSpPr>
        <p:spPr bwMode="gray">
          <a:xfrm>
            <a:off x="5556384" y="2893236"/>
            <a:ext cx="3240000" cy="3571566"/>
          </a:xfrm>
          <a:prstGeom prst="rect">
            <a:avLst/>
          </a:prstGeom>
          <a:noFill/>
          <a:ln w="12700" algn="ctr">
            <a:solidFill>
              <a:schemeClr val="accent2"/>
            </a:solid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r>
              <a:rPr lang="en-US" altLang="ja-JP" sz="1600">
                <a:latin typeface="Calibri" panose="020F0502020204030204" pitchFamily="34" charset="0"/>
                <a:ea typeface="Calibri" panose="020F0502020204030204" pitchFamily="34" charset="0"/>
                <a:cs typeface="Calibri" panose="020F0502020204030204" pitchFamily="34" charset="0"/>
                <a:sym typeface="+mn-lt"/>
              </a:rPr>
              <a:t>....</a:t>
            </a:r>
            <a:endParaRPr lang="ja-JP" altLang="en-US" sz="1600">
              <a:latin typeface="Calibri" panose="020F0502020204030204" pitchFamily="34" charset="0"/>
              <a:cs typeface="Calibri" panose="020F0502020204030204" pitchFamily="34" charset="0"/>
              <a:sym typeface="+mn-lt"/>
            </a:endParaRPr>
          </a:p>
        </p:txBody>
      </p:sp>
      <p:sp>
        <p:nvSpPr>
          <p:cNvPr id="20" name="Shape 7">
            <a:extLst>
              <a:ext uri="{FF2B5EF4-FFF2-40B4-BE49-F238E27FC236}">
                <a16:creationId xmlns:a16="http://schemas.microsoft.com/office/drawing/2014/main" id="{B3147C77-CF16-5206-CBF1-4932E74CBD06}"/>
              </a:ext>
            </a:extLst>
          </p:cNvPr>
          <p:cNvSpPr/>
          <p:nvPr/>
        </p:nvSpPr>
        <p:spPr>
          <a:xfrm>
            <a:off x="371184" y="2550337"/>
            <a:ext cx="4785480" cy="342900"/>
          </a:xfrm>
          <a:prstGeom prst="rect">
            <a:avLst/>
          </a:prstGeom>
          <a:solidFill>
            <a:schemeClr val="accent2"/>
          </a:solidFill>
          <a:ln w="12700">
            <a:solidFill>
              <a:schemeClr val="accent2"/>
            </a:solidFill>
            <a:prstDash val="solid"/>
          </a:ln>
        </p:spPr>
        <p:txBody>
          <a:bodyPr lIns="36000" rIns="36000" anchor="ctr"/>
          <a:lstStyle/>
          <a:p>
            <a:pPr algn="ctr" defTabSz="990564">
              <a:buSzPct val="100000"/>
            </a:pPr>
            <a:r>
              <a:rPr lang="ja-JP" altLang="en-US" sz="1400" b="1">
                <a:solidFill>
                  <a:schemeClr val="bg1"/>
                </a:solidFill>
                <a:latin typeface="Calibri" panose="020F0502020204030204" pitchFamily="34" charset="0"/>
                <a:cs typeface="Calibri" panose="020F0502020204030204" pitchFamily="34" charset="0"/>
              </a:rPr>
              <a:t>想定している取組の方向性</a:t>
            </a:r>
          </a:p>
        </p:txBody>
      </p:sp>
      <p:sp>
        <p:nvSpPr>
          <p:cNvPr id="22" name="Shape 12">
            <a:extLst>
              <a:ext uri="{FF2B5EF4-FFF2-40B4-BE49-F238E27FC236}">
                <a16:creationId xmlns:a16="http://schemas.microsoft.com/office/drawing/2014/main" id="{A33A7AC4-B813-2B7D-F41E-EB8CBE88E29C}"/>
              </a:ext>
            </a:extLst>
          </p:cNvPr>
          <p:cNvSpPr/>
          <p:nvPr/>
        </p:nvSpPr>
        <p:spPr>
          <a:xfrm>
            <a:off x="5556384" y="2558185"/>
            <a:ext cx="3240000" cy="342900"/>
          </a:xfrm>
          <a:prstGeom prst="rect">
            <a:avLst/>
          </a:prstGeom>
          <a:solidFill>
            <a:schemeClr val="accent2"/>
          </a:solidFill>
          <a:ln w="12700">
            <a:solidFill>
              <a:schemeClr val="accent2"/>
            </a:solidFill>
            <a:prstDash val="solid"/>
          </a:ln>
        </p:spPr>
        <p:txBody>
          <a:bodyPr lIns="36000" rIns="36000" anchor="ctr"/>
          <a:lstStyle/>
          <a:p>
            <a:pPr algn="ctr" defTabSz="990564">
              <a:buSzPct val="100000"/>
            </a:pPr>
            <a:r>
              <a:rPr lang="ja-JP" altLang="en-US" sz="1400" b="1">
                <a:solidFill>
                  <a:schemeClr val="bg1"/>
                </a:solidFill>
                <a:latin typeface="Calibri" panose="020F0502020204030204" pitchFamily="34" charset="0"/>
                <a:cs typeface="Calibri" panose="020F0502020204030204" pitchFamily="34" charset="0"/>
              </a:rPr>
              <a:t>活用する地域資源・掛け合わせる政策分野</a:t>
            </a:r>
          </a:p>
        </p:txBody>
      </p:sp>
      <p:sp>
        <p:nvSpPr>
          <p:cNvPr id="26" name="Rectangle 3">
            <a:extLst>
              <a:ext uri="{FF2B5EF4-FFF2-40B4-BE49-F238E27FC236}">
                <a16:creationId xmlns:a16="http://schemas.microsoft.com/office/drawing/2014/main" id="{E75CE629-624A-1EC8-4F36-4EF128397E49}"/>
              </a:ext>
            </a:extLst>
          </p:cNvPr>
          <p:cNvSpPr>
            <a:spLocks noChangeArrowheads="1"/>
          </p:cNvSpPr>
          <p:nvPr/>
        </p:nvSpPr>
        <p:spPr bwMode="gray">
          <a:xfrm>
            <a:off x="8077199" y="152400"/>
            <a:ext cx="910443" cy="604838"/>
          </a:xfrm>
          <a:prstGeom prst="rect">
            <a:avLst/>
          </a:prstGeom>
          <a:solidFill>
            <a:schemeClr val="bg1"/>
          </a:solidFill>
          <a:ln w="12700" algn="ctr">
            <a:solidFill>
              <a:schemeClr val="tx2"/>
            </a:solidFill>
            <a:miter lim="800000"/>
            <a:headEnd/>
            <a:tailEnd/>
          </a:ln>
        </p:spPr>
        <p:txBody>
          <a:bodyPr wrap="none" lIns="36000" tIns="36000" rIns="0" bIns="0" anchor="t"/>
          <a:lstStyle/>
          <a:p>
            <a:pPr>
              <a:defRPr/>
            </a:pPr>
            <a:r>
              <a:rPr lang="ja-JP" altLang="en-US" sz="700">
                <a:latin typeface="Calibri" panose="020F0502020204030204" pitchFamily="34" charset="0"/>
                <a:cs typeface="Calibri" panose="020F0502020204030204" pitchFamily="34" charset="0"/>
                <a:sym typeface="+mn-lt"/>
              </a:rPr>
              <a:t>事務局使用欄</a:t>
            </a:r>
            <a:endParaRPr lang="en-US" altLang="ja-JP" sz="700">
              <a:latin typeface="Calibri" panose="020F0502020204030204" pitchFamily="34" charset="0"/>
              <a:ea typeface="Calibri" panose="020F0502020204030204" pitchFamily="34" charset="0"/>
              <a:cs typeface="Calibri" panose="020F0502020204030204" pitchFamily="34" charset="0"/>
              <a:sym typeface="+mn-lt"/>
            </a:endParaRPr>
          </a:p>
          <a:p>
            <a:pPr algn="ctr">
              <a:defRPr/>
            </a:pPr>
            <a:endParaRPr lang="en-US" sz="1050">
              <a:latin typeface="Calibri" panose="020F0502020204030204" pitchFamily="34" charset="0"/>
              <a:ea typeface="Calibri" panose="020F0502020204030204" pitchFamily="34" charset="0"/>
              <a:cs typeface="Calibri" panose="020F0502020204030204" pitchFamily="34" charset="0"/>
              <a:sym typeface="+mn-lt"/>
            </a:endParaRPr>
          </a:p>
        </p:txBody>
      </p:sp>
      <p:sp>
        <p:nvSpPr>
          <p:cNvPr id="28" name="テキスト ボックス 27">
            <a:extLst>
              <a:ext uri="{FF2B5EF4-FFF2-40B4-BE49-F238E27FC236}">
                <a16:creationId xmlns:a16="http://schemas.microsoft.com/office/drawing/2014/main" id="{62AD7254-3415-58AC-6ABC-5181E574213F}"/>
              </a:ext>
            </a:extLst>
          </p:cNvPr>
          <p:cNvSpPr txBox="1"/>
          <p:nvPr/>
        </p:nvSpPr>
        <p:spPr bwMode="gray">
          <a:xfrm>
            <a:off x="3846388" y="230643"/>
            <a:ext cx="3078408" cy="184666"/>
          </a:xfrm>
          <a:prstGeom prst="rect">
            <a:avLst/>
          </a:prstGeom>
          <a:noFill/>
        </p:spPr>
        <p:txBody>
          <a:bodyPr wrap="square" lIns="0" tIns="0" rIns="0" bIns="0" rtlCol="0">
            <a:spAutoFit/>
          </a:bodyPr>
          <a:lstStyle/>
          <a:p>
            <a:pPr algn="ctr" defTabSz="990564">
              <a:buSzPct val="100000"/>
            </a:pPr>
            <a:r>
              <a:rPr lang="en-US" altLang="ja-JP" sz="1200" b="1">
                <a:latin typeface="+mn-ea"/>
                <a:cs typeface="Calibri" panose="020F0502020204030204" pitchFamily="34" charset="0"/>
                <a:sym typeface="+mn-lt"/>
              </a:rPr>
              <a:t>※</a:t>
            </a:r>
            <a:r>
              <a:rPr lang="ja-JP" altLang="en-US" sz="1200" b="1">
                <a:latin typeface="+mn-ea"/>
                <a:cs typeface="Calibri" panose="020F0502020204030204" pitchFamily="34" charset="0"/>
                <a:sym typeface="+mn-lt"/>
              </a:rPr>
              <a:t>スペースが不足する場合はページの追加は可能</a:t>
            </a:r>
            <a:endParaRPr kumimoji="1" lang="ja-JP" altLang="en-US" sz="1200" b="1" i="0" u="none" strike="noStrike" kern="1200" cap="none" spc="0" normalizeH="0" baseline="0" noProof="0">
              <a:ln>
                <a:noFill/>
              </a:ln>
              <a:solidFill>
                <a:prstClr val="black"/>
              </a:solidFill>
              <a:effectLst/>
              <a:uLnTx/>
              <a:uFillTx/>
              <a:latin typeface="+mn-lt"/>
              <a:ea typeface="+mn-ea"/>
              <a:cs typeface="+mn-cs"/>
            </a:endParaRPr>
          </a:p>
        </p:txBody>
      </p:sp>
    </p:spTree>
    <p:extLst>
      <p:ext uri="{BB962C8B-B14F-4D97-AF65-F5344CB8AC3E}">
        <p14:creationId xmlns:p14="http://schemas.microsoft.com/office/powerpoint/2010/main" val="26258191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38A03F34-D072-F65C-67E7-CBC5CD64C933}"/>
              </a:ext>
            </a:extLst>
          </p:cNvPr>
          <p:cNvSpPr>
            <a:spLocks noGrp="1"/>
          </p:cNvSpPr>
          <p:nvPr>
            <p:ph type="sldNum" sz="quarter" idx="11"/>
          </p:nvPr>
        </p:nvSpPr>
        <p:spPr/>
        <p:txBody>
          <a:bodyPr/>
          <a:lstStyle/>
          <a:p>
            <a:fld id="{56E56C22-CD92-4A50-AAD1-E2171E0619BD}" type="slidenum">
              <a:rPr lang="ja-JP" altLang="en-US" smtClean="0"/>
              <a:pPr/>
              <a:t>8</a:t>
            </a:fld>
            <a:endParaRPr lang="ja-JP" altLang="en-US"/>
          </a:p>
        </p:txBody>
      </p:sp>
      <p:sp>
        <p:nvSpPr>
          <p:cNvPr id="3" name="テキスト プレースホルダー 2">
            <a:extLst>
              <a:ext uri="{FF2B5EF4-FFF2-40B4-BE49-F238E27FC236}">
                <a16:creationId xmlns:a16="http://schemas.microsoft.com/office/drawing/2014/main" id="{F0405A53-3E40-C3DB-0B38-03F663E6E21A}"/>
              </a:ext>
            </a:extLst>
          </p:cNvPr>
          <p:cNvSpPr>
            <a:spLocks noGrp="1"/>
          </p:cNvSpPr>
          <p:nvPr>
            <p:ph type="body" sz="quarter" idx="16"/>
          </p:nvPr>
        </p:nvSpPr>
        <p:spPr/>
        <p:txBody>
          <a:bodyPr/>
          <a:lstStyle/>
          <a:p>
            <a:r>
              <a:rPr lang="en-US" altLang="ja-JP">
                <a:latin typeface="+mn-ea"/>
                <a:cs typeface="Calibri" panose="020F0502020204030204" pitchFamily="34" charset="0"/>
                <a:sym typeface="+mj-lt"/>
              </a:rPr>
              <a:t>#7</a:t>
            </a:r>
            <a:r>
              <a:rPr lang="ja-JP" altLang="en-US">
                <a:latin typeface="+mn-ea"/>
                <a:cs typeface="Calibri" panose="020F0502020204030204" pitchFamily="34" charset="0"/>
                <a:sym typeface="+mj-lt"/>
              </a:rPr>
              <a:t>：</a:t>
            </a:r>
            <a:r>
              <a:rPr lang="ja-JP" altLang="en-US">
                <a:latin typeface="+mn-ea"/>
                <a:cs typeface="Calibri" panose="020F0502020204030204" pitchFamily="34" charset="0"/>
                <a:sym typeface="+mn-lt"/>
              </a:rPr>
              <a:t>事務局に求める支援事項</a:t>
            </a:r>
            <a:endParaRPr lang="ja-JP" altLang="en-US">
              <a:latin typeface="+mn-ea"/>
              <a:cs typeface="Calibri" panose="020F0502020204030204" pitchFamily="34" charset="0"/>
            </a:endParaRPr>
          </a:p>
        </p:txBody>
      </p:sp>
      <p:sp>
        <p:nvSpPr>
          <p:cNvPr id="4" name="タイトル 3">
            <a:extLst>
              <a:ext uri="{FF2B5EF4-FFF2-40B4-BE49-F238E27FC236}">
                <a16:creationId xmlns:a16="http://schemas.microsoft.com/office/drawing/2014/main" id="{0F619B81-5988-DF2B-1086-822CC65CB0C5}"/>
              </a:ext>
            </a:extLst>
          </p:cNvPr>
          <p:cNvSpPr>
            <a:spLocks noGrp="1"/>
          </p:cNvSpPr>
          <p:nvPr>
            <p:ph type="title"/>
          </p:nvPr>
        </p:nvSpPr>
        <p:spPr/>
        <p:txBody>
          <a:bodyPr/>
          <a:lstStyle/>
          <a:p>
            <a:r>
              <a:rPr lang="en-US" altLang="ja-JP">
                <a:latin typeface="+mn-ea"/>
                <a:cs typeface="Calibri" panose="020F0502020204030204" pitchFamily="34" charset="0"/>
              </a:rPr>
              <a:t>#6</a:t>
            </a:r>
            <a:r>
              <a:rPr lang="ja-JP" altLang="en-US">
                <a:latin typeface="+mn-ea"/>
                <a:cs typeface="Calibri" panose="020F0502020204030204" pitchFamily="34" charset="0"/>
              </a:rPr>
              <a:t>で整理した</a:t>
            </a:r>
            <a:r>
              <a:rPr lang="ja-JP" altLang="en-US">
                <a:latin typeface="+mn-ea"/>
                <a:cs typeface="Calibri" panose="020F0502020204030204" pitchFamily="34" charset="0"/>
                <a:sym typeface="+mn-lt"/>
              </a:rPr>
              <a:t>本事業で想定する取組・検討テーマを実践する際に、事務局に依頼・連携・相談したい事項について、</a:t>
            </a:r>
            <a:br>
              <a:rPr lang="en-US" altLang="ja-JP">
                <a:latin typeface="+mn-ea"/>
                <a:cs typeface="Calibri" panose="020F0502020204030204" pitchFamily="34" charset="0"/>
                <a:sym typeface="+mn-lt"/>
              </a:rPr>
            </a:br>
            <a:r>
              <a:rPr lang="ja-JP" altLang="en-US">
                <a:latin typeface="+mn-ea"/>
                <a:cs typeface="Calibri" panose="020F0502020204030204" pitchFamily="34" charset="0"/>
                <a:sym typeface="+mn-lt"/>
              </a:rPr>
              <a:t>応募時点で確定していることがあれば、</a:t>
            </a:r>
            <a:r>
              <a:rPr lang="ja-JP" altLang="en-US">
                <a:latin typeface="+mn-ea"/>
                <a:cs typeface="Calibri" panose="020F0502020204030204" pitchFamily="34" charset="0"/>
              </a:rPr>
              <a:t>可能な限り明確にご記載ください。 </a:t>
            </a:r>
            <a:endParaRPr kumimoji="1" lang="ja-JP" altLang="en-US"/>
          </a:p>
        </p:txBody>
      </p:sp>
      <p:sp>
        <p:nvSpPr>
          <p:cNvPr id="6" name="Shape 4">
            <a:extLst>
              <a:ext uri="{FF2B5EF4-FFF2-40B4-BE49-F238E27FC236}">
                <a16:creationId xmlns:a16="http://schemas.microsoft.com/office/drawing/2014/main" id="{DE804246-62C5-8F81-B37D-CDD84BAB2D7B}"/>
              </a:ext>
            </a:extLst>
          </p:cNvPr>
          <p:cNvSpPr/>
          <p:nvPr/>
        </p:nvSpPr>
        <p:spPr>
          <a:xfrm>
            <a:off x="409050" y="1191938"/>
            <a:ext cx="8387334" cy="621445"/>
          </a:xfrm>
          <a:prstGeom prst="rect">
            <a:avLst/>
          </a:prstGeom>
          <a:solidFill>
            <a:schemeClr val="accent1">
              <a:lumMod val="20000"/>
              <a:lumOff val="80000"/>
            </a:schemeClr>
          </a:solidFill>
          <a:ln w="12700">
            <a:solidFill>
              <a:srgbClr val="DDE8F4"/>
            </a:solidFill>
            <a:prstDash val="solid"/>
          </a:ln>
        </p:spPr>
        <p:txBody>
          <a:bodyPr/>
          <a:lstStyle/>
          <a:p>
            <a:endParaRPr lang="ja-JP" altLang="en-US" sz="1350">
              <a:latin typeface="Calibri" panose="020F0502020204030204" pitchFamily="34" charset="0"/>
              <a:cs typeface="Calibri" panose="020F0502020204030204" pitchFamily="34" charset="0"/>
            </a:endParaRPr>
          </a:p>
        </p:txBody>
      </p:sp>
      <p:sp>
        <p:nvSpPr>
          <p:cNvPr id="8" name="Text 5">
            <a:extLst>
              <a:ext uri="{FF2B5EF4-FFF2-40B4-BE49-F238E27FC236}">
                <a16:creationId xmlns:a16="http://schemas.microsoft.com/office/drawing/2014/main" id="{1341109F-76B9-3DC8-B381-87B57D672080}"/>
              </a:ext>
            </a:extLst>
          </p:cNvPr>
          <p:cNvSpPr/>
          <p:nvPr/>
        </p:nvSpPr>
        <p:spPr>
          <a:xfrm>
            <a:off x="500634" y="1212424"/>
            <a:ext cx="8140446" cy="205740"/>
          </a:xfrm>
          <a:prstGeom prst="rect">
            <a:avLst/>
          </a:prstGeom>
          <a:noFill/>
          <a:ln/>
        </p:spPr>
        <p:txBody>
          <a:bodyPr wrap="square" lIns="0" tIns="0" rIns="0" bIns="0" rtlCol="0" anchor="t"/>
          <a:lstStyle/>
          <a:p>
            <a:r>
              <a:rPr lang="en-US" altLang="ja-JP" sz="1100" b="1" err="1">
                <a:latin typeface="+mn-ea"/>
                <a:cs typeface="Calibri" panose="020F0502020204030204" pitchFamily="34" charset="0"/>
              </a:rPr>
              <a:t>記載方法</a:t>
            </a:r>
            <a:r>
              <a:rPr lang="en-US" altLang="ja-JP" sz="1100" b="1">
                <a:latin typeface="+mn-ea"/>
                <a:cs typeface="Calibri" panose="020F0502020204030204" pitchFamily="34" charset="0"/>
              </a:rPr>
              <a:t>　</a:t>
            </a:r>
            <a:r>
              <a:rPr lang="en-US" altLang="ja-JP" sz="1100">
                <a:latin typeface="+mn-ea"/>
                <a:cs typeface="Calibri" panose="020F0502020204030204" pitchFamily="34" charset="0"/>
              </a:rPr>
              <a:t> </a:t>
            </a:r>
            <a:r>
              <a:rPr lang="ja-JP" altLang="en-US" sz="1100">
                <a:latin typeface="+mn-ea"/>
                <a:cs typeface="Calibri" panose="020F0502020204030204" pitchFamily="34" charset="0"/>
              </a:rPr>
              <a:t>応募内容を見ながら、</a:t>
            </a:r>
            <a:r>
              <a:rPr lang="en-US" altLang="ja-JP" sz="1100">
                <a:latin typeface="+mn-ea"/>
                <a:cs typeface="Calibri" panose="020F0502020204030204" pitchFamily="34" charset="0"/>
              </a:rPr>
              <a:t>「</a:t>
            </a:r>
            <a:r>
              <a:rPr lang="en-US" altLang="ja-JP" sz="1100" err="1">
                <a:latin typeface="+mn-ea"/>
                <a:cs typeface="Calibri" panose="020F0502020204030204" pitchFamily="34" charset="0"/>
              </a:rPr>
              <a:t>どの部分」を「どう支援してほしいか」を記載してください</a:t>
            </a:r>
            <a:r>
              <a:rPr lang="en-US" altLang="ja-JP" sz="1100">
                <a:latin typeface="+mn-ea"/>
                <a:cs typeface="Calibri" panose="020F0502020204030204" pitchFamily="34" charset="0"/>
              </a:rPr>
              <a:t>。</a:t>
            </a:r>
            <a:r>
              <a:rPr lang="ja-JP" altLang="en-US" sz="1100">
                <a:latin typeface="+mn-ea"/>
                <a:cs typeface="Calibri" panose="020F0502020204030204" pitchFamily="34" charset="0"/>
              </a:rPr>
              <a:t> （欄は増やしてもよい）</a:t>
            </a:r>
            <a:endParaRPr lang="en-US" altLang="ja-JP" sz="1100">
              <a:latin typeface="+mn-ea"/>
              <a:cs typeface="Calibri" panose="020F0502020204030204" pitchFamily="34" charset="0"/>
            </a:endParaRPr>
          </a:p>
        </p:txBody>
      </p:sp>
      <p:sp>
        <p:nvSpPr>
          <p:cNvPr id="10" name="Text 6">
            <a:extLst>
              <a:ext uri="{FF2B5EF4-FFF2-40B4-BE49-F238E27FC236}">
                <a16:creationId xmlns:a16="http://schemas.microsoft.com/office/drawing/2014/main" id="{4EF003E3-097B-0CAF-7C0C-AD9435A0992F}"/>
              </a:ext>
            </a:extLst>
          </p:cNvPr>
          <p:cNvSpPr/>
          <p:nvPr/>
        </p:nvSpPr>
        <p:spPr>
          <a:xfrm>
            <a:off x="569214" y="1425023"/>
            <a:ext cx="8044434" cy="342900"/>
          </a:xfrm>
          <a:prstGeom prst="rect">
            <a:avLst/>
          </a:prstGeom>
          <a:noFill/>
          <a:ln/>
        </p:spPr>
        <p:txBody>
          <a:bodyPr wrap="square" lIns="0" tIns="0" rIns="0" bIns="0" rtlCol="0" anchor="t"/>
          <a:lstStyle/>
          <a:p>
            <a:pPr marL="342900" indent="-342900">
              <a:spcAft>
                <a:spcPts val="200"/>
              </a:spcAft>
              <a:buSzPct val="100000"/>
              <a:buChar char="•"/>
            </a:pPr>
            <a:r>
              <a:rPr lang="en-US" altLang="ja-JP" sz="1000" err="1">
                <a:latin typeface="+mn-ea"/>
                <a:cs typeface="Calibri" panose="020F0502020204030204" pitchFamily="34" charset="0"/>
              </a:rPr>
              <a:t>自治体単独では対応が難しい事項は何か、その理由</a:t>
            </a:r>
            <a:r>
              <a:rPr lang="ja-JP" altLang="en-US" sz="1000">
                <a:latin typeface="+mn-ea"/>
                <a:cs typeface="Calibri" panose="020F0502020204030204" pitchFamily="34" charset="0"/>
              </a:rPr>
              <a:t>：</a:t>
            </a:r>
            <a:r>
              <a:rPr lang="ja-JP" altLang="en-US" sz="1000">
                <a:latin typeface="+mn-ea"/>
                <a:cs typeface="Calibri" panose="020F0502020204030204" pitchFamily="34" charset="0"/>
                <a:sym typeface="+mn-lt"/>
              </a:rPr>
              <a:t>取組・検討テーマ</a:t>
            </a:r>
            <a:r>
              <a:rPr lang="ja-JP" altLang="en-US" sz="1000">
                <a:latin typeface="+mn-ea"/>
                <a:cs typeface="Calibri" panose="020F0502020204030204" pitchFamily="34" charset="0"/>
              </a:rPr>
              <a:t>のどこに対しての支援か明記してください。</a:t>
            </a:r>
            <a:endParaRPr lang="en-US" altLang="ja-JP" sz="1000">
              <a:latin typeface="+mn-ea"/>
              <a:cs typeface="Calibri" panose="020F0502020204030204" pitchFamily="34" charset="0"/>
            </a:endParaRPr>
          </a:p>
          <a:p>
            <a:pPr marL="342900" indent="-342900">
              <a:spcAft>
                <a:spcPts val="200"/>
              </a:spcAft>
              <a:buSzPct val="100000"/>
              <a:buChar char="•"/>
            </a:pPr>
            <a:r>
              <a:rPr lang="en-US" altLang="ja-JP" sz="1000" err="1">
                <a:latin typeface="+mn-ea"/>
                <a:cs typeface="Calibri" panose="020F0502020204030204" pitchFamily="34" charset="0"/>
              </a:rPr>
              <a:t>支援を受けた結果、どのような状態になっていたいか</a:t>
            </a:r>
            <a:r>
              <a:rPr lang="ja-JP" altLang="en-US" sz="1000">
                <a:latin typeface="+mn-ea"/>
                <a:cs typeface="Calibri" panose="020F0502020204030204" pitchFamily="34" charset="0"/>
              </a:rPr>
              <a:t>：支援活用後のイメージ、年度末時点で到達していたい状態を明記してください。</a:t>
            </a:r>
            <a:endParaRPr lang="en-US" altLang="ja-JP" sz="1000">
              <a:latin typeface="+mn-ea"/>
              <a:cs typeface="Calibri" panose="020F0502020204030204" pitchFamily="34" charset="0"/>
            </a:endParaRPr>
          </a:p>
        </p:txBody>
      </p:sp>
      <p:sp>
        <p:nvSpPr>
          <p:cNvPr id="12" name="正方形/長方形 11">
            <a:extLst>
              <a:ext uri="{FF2B5EF4-FFF2-40B4-BE49-F238E27FC236}">
                <a16:creationId xmlns:a16="http://schemas.microsoft.com/office/drawing/2014/main" id="{E019A120-3546-BC5D-04ED-FA669103C6AD}"/>
              </a:ext>
            </a:extLst>
          </p:cNvPr>
          <p:cNvSpPr/>
          <p:nvPr/>
        </p:nvSpPr>
        <p:spPr bwMode="gray">
          <a:xfrm>
            <a:off x="409050" y="2338204"/>
            <a:ext cx="324447" cy="852706"/>
          </a:xfrm>
          <a:prstGeom prst="rect">
            <a:avLst/>
          </a:prstGeom>
          <a:solidFill>
            <a:srgbClr val="97999B"/>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lstStyle/>
          <a:p>
            <a:pPr algn="ctr"/>
            <a:r>
              <a:rPr lang="en-US" altLang="ja-JP" sz="1200" b="1">
                <a:solidFill>
                  <a:prstClr val="white"/>
                </a:solidFill>
                <a:latin typeface="Calibri" panose="020F0502020204030204" pitchFamily="34" charset="0"/>
                <a:ea typeface="Calibri" panose="020F0502020204030204" pitchFamily="34" charset="0"/>
                <a:cs typeface="Calibri" panose="020F0502020204030204" pitchFamily="34" charset="0"/>
                <a:sym typeface="+mn-lt"/>
              </a:rPr>
              <a:t>1</a:t>
            </a:r>
            <a:endParaRPr lang="ja-JP" altLang="en-US" sz="1200" b="1">
              <a:solidFill>
                <a:prstClr val="white"/>
              </a:solidFill>
              <a:latin typeface="Calibri" panose="020F0502020204030204" pitchFamily="34" charset="0"/>
              <a:cs typeface="Calibri" panose="020F0502020204030204" pitchFamily="34" charset="0"/>
              <a:sym typeface="+mn-lt"/>
            </a:endParaRPr>
          </a:p>
        </p:txBody>
      </p:sp>
      <p:sp>
        <p:nvSpPr>
          <p:cNvPr id="14" name="Shape 7">
            <a:extLst>
              <a:ext uri="{FF2B5EF4-FFF2-40B4-BE49-F238E27FC236}">
                <a16:creationId xmlns:a16="http://schemas.microsoft.com/office/drawing/2014/main" id="{4F8D5DC2-9914-24F5-F02D-7FD7E0935DC8}"/>
              </a:ext>
            </a:extLst>
          </p:cNvPr>
          <p:cNvSpPr/>
          <p:nvPr/>
        </p:nvSpPr>
        <p:spPr>
          <a:xfrm>
            <a:off x="733498" y="1929075"/>
            <a:ext cx="3130686" cy="342900"/>
          </a:xfrm>
          <a:prstGeom prst="rect">
            <a:avLst/>
          </a:prstGeom>
          <a:solidFill>
            <a:schemeClr val="accent6"/>
          </a:solidFill>
          <a:ln w="12700">
            <a:solidFill>
              <a:schemeClr val="accent6"/>
            </a:solidFill>
            <a:prstDash val="solid"/>
          </a:ln>
        </p:spPr>
        <p:txBody>
          <a:bodyPr anchor="ctr"/>
          <a:lstStyle/>
          <a:p>
            <a:pPr algn="ctr" defTabSz="449706"/>
            <a:r>
              <a:rPr lang="ja-JP" altLang="en-US" sz="1400" b="1" kern="0">
                <a:solidFill>
                  <a:schemeClr val="bg1"/>
                </a:solidFill>
                <a:latin typeface="Calibri" panose="020F0502020204030204" pitchFamily="34" charset="0"/>
                <a:cs typeface="Calibri" panose="020F0502020204030204" pitchFamily="34" charset="0"/>
                <a:sym typeface="+mn-lt"/>
              </a:rPr>
              <a:t>事務局の支援で解決・実現したい事項</a:t>
            </a:r>
          </a:p>
        </p:txBody>
      </p:sp>
      <p:sp>
        <p:nvSpPr>
          <p:cNvPr id="16" name="Shape 12">
            <a:extLst>
              <a:ext uri="{FF2B5EF4-FFF2-40B4-BE49-F238E27FC236}">
                <a16:creationId xmlns:a16="http://schemas.microsoft.com/office/drawing/2014/main" id="{79A28EE6-D34A-0151-BD75-3D4E8BF34C3F}"/>
              </a:ext>
            </a:extLst>
          </p:cNvPr>
          <p:cNvSpPr/>
          <p:nvPr/>
        </p:nvSpPr>
        <p:spPr>
          <a:xfrm>
            <a:off x="3953350" y="1929075"/>
            <a:ext cx="4843035" cy="342900"/>
          </a:xfrm>
          <a:prstGeom prst="rect">
            <a:avLst/>
          </a:prstGeom>
          <a:solidFill>
            <a:schemeClr val="accent6"/>
          </a:solidFill>
          <a:ln w="12700">
            <a:solidFill>
              <a:schemeClr val="accent6"/>
            </a:solidFill>
            <a:prstDash val="solid"/>
          </a:ln>
        </p:spPr>
        <p:txBody>
          <a:bodyPr anchor="ctr"/>
          <a:lstStyle/>
          <a:p>
            <a:pPr algn="ctr"/>
            <a:r>
              <a:rPr lang="ja-JP" altLang="en-US" sz="1350" b="1">
                <a:solidFill>
                  <a:schemeClr val="bg1"/>
                </a:solidFill>
                <a:latin typeface="Calibri" panose="020F0502020204030204" pitchFamily="34" charset="0"/>
                <a:cs typeface="Calibri" panose="020F0502020204030204" pitchFamily="34" charset="0"/>
              </a:rPr>
              <a:t>事務局に求める支援事項</a:t>
            </a:r>
          </a:p>
        </p:txBody>
      </p:sp>
      <p:sp>
        <p:nvSpPr>
          <p:cNvPr id="18" name="正方形/長方形 17">
            <a:extLst>
              <a:ext uri="{FF2B5EF4-FFF2-40B4-BE49-F238E27FC236}">
                <a16:creationId xmlns:a16="http://schemas.microsoft.com/office/drawing/2014/main" id="{A508F16D-BDC3-787B-34A9-1C60D3A16AAB}"/>
              </a:ext>
            </a:extLst>
          </p:cNvPr>
          <p:cNvSpPr/>
          <p:nvPr/>
        </p:nvSpPr>
        <p:spPr bwMode="gray">
          <a:xfrm>
            <a:off x="409050" y="3267245"/>
            <a:ext cx="324447" cy="852706"/>
          </a:xfrm>
          <a:prstGeom prst="rect">
            <a:avLst/>
          </a:prstGeom>
          <a:solidFill>
            <a:srgbClr val="97999B"/>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lstStyle/>
          <a:p>
            <a:pPr algn="ctr"/>
            <a:r>
              <a:rPr lang="en-US" altLang="ja-JP" sz="1200" b="1">
                <a:solidFill>
                  <a:prstClr val="white"/>
                </a:solidFill>
                <a:latin typeface="Calibri" panose="020F0502020204030204" pitchFamily="34" charset="0"/>
                <a:ea typeface="Calibri" panose="020F0502020204030204" pitchFamily="34" charset="0"/>
                <a:cs typeface="Calibri" panose="020F0502020204030204" pitchFamily="34" charset="0"/>
                <a:sym typeface="+mn-lt"/>
              </a:rPr>
              <a:t>2</a:t>
            </a:r>
            <a:endParaRPr lang="ja-JP" altLang="en-US" sz="1200" b="1">
              <a:solidFill>
                <a:prstClr val="white"/>
              </a:solidFill>
              <a:latin typeface="Calibri" panose="020F0502020204030204" pitchFamily="34" charset="0"/>
              <a:cs typeface="Calibri" panose="020F0502020204030204" pitchFamily="34" charset="0"/>
              <a:sym typeface="+mn-lt"/>
            </a:endParaRPr>
          </a:p>
        </p:txBody>
      </p:sp>
      <p:sp>
        <p:nvSpPr>
          <p:cNvPr id="20" name="正方形/長方形 19">
            <a:extLst>
              <a:ext uri="{FF2B5EF4-FFF2-40B4-BE49-F238E27FC236}">
                <a16:creationId xmlns:a16="http://schemas.microsoft.com/office/drawing/2014/main" id="{4B3EDFB3-F4C4-021F-2AD9-DEED86D8623F}"/>
              </a:ext>
            </a:extLst>
          </p:cNvPr>
          <p:cNvSpPr/>
          <p:nvPr/>
        </p:nvSpPr>
        <p:spPr bwMode="gray">
          <a:xfrm>
            <a:off x="409050" y="4196286"/>
            <a:ext cx="324447" cy="852706"/>
          </a:xfrm>
          <a:prstGeom prst="rect">
            <a:avLst/>
          </a:prstGeom>
          <a:solidFill>
            <a:srgbClr val="97999B"/>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lstStyle/>
          <a:p>
            <a:pPr algn="ctr"/>
            <a:r>
              <a:rPr lang="en-US" altLang="ja-JP" sz="1200" b="1">
                <a:solidFill>
                  <a:prstClr val="white"/>
                </a:solidFill>
                <a:latin typeface="Calibri" panose="020F0502020204030204" pitchFamily="34" charset="0"/>
                <a:ea typeface="Calibri" panose="020F0502020204030204" pitchFamily="34" charset="0"/>
                <a:cs typeface="Calibri" panose="020F0502020204030204" pitchFamily="34" charset="0"/>
                <a:sym typeface="+mn-lt"/>
              </a:rPr>
              <a:t>3</a:t>
            </a:r>
            <a:endParaRPr lang="ja-JP" altLang="en-US" sz="1200" b="1">
              <a:solidFill>
                <a:prstClr val="white"/>
              </a:solidFill>
              <a:latin typeface="Calibri" panose="020F0502020204030204" pitchFamily="34" charset="0"/>
              <a:cs typeface="Calibri" panose="020F0502020204030204" pitchFamily="34" charset="0"/>
              <a:sym typeface="+mn-lt"/>
            </a:endParaRPr>
          </a:p>
        </p:txBody>
      </p:sp>
      <p:sp>
        <p:nvSpPr>
          <p:cNvPr id="22" name="正方形/長方形 21">
            <a:extLst>
              <a:ext uri="{FF2B5EF4-FFF2-40B4-BE49-F238E27FC236}">
                <a16:creationId xmlns:a16="http://schemas.microsoft.com/office/drawing/2014/main" id="{74E63EC4-61EF-3C8C-194B-1513483E025E}"/>
              </a:ext>
            </a:extLst>
          </p:cNvPr>
          <p:cNvSpPr/>
          <p:nvPr/>
        </p:nvSpPr>
        <p:spPr bwMode="gray">
          <a:xfrm>
            <a:off x="733497" y="2338204"/>
            <a:ext cx="3130686" cy="852706"/>
          </a:xfrm>
          <a:prstGeom prst="rect">
            <a:avLst/>
          </a:prstGeom>
          <a:no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lstStyle/>
          <a:p>
            <a:r>
              <a:rPr lang="en-US" altLang="ja-JP" sz="1200">
                <a:solidFill>
                  <a:schemeClr val="tx1"/>
                </a:solidFill>
                <a:latin typeface="Calibri" panose="020F0502020204030204" pitchFamily="34" charset="0"/>
                <a:ea typeface="Calibri" panose="020F0502020204030204" pitchFamily="34" charset="0"/>
                <a:cs typeface="Calibri" panose="020F0502020204030204" pitchFamily="34" charset="0"/>
                <a:sym typeface="+mn-lt"/>
              </a:rPr>
              <a:t>....</a:t>
            </a:r>
            <a:endParaRPr lang="ja-JP" altLang="en-US" sz="1200">
              <a:solidFill>
                <a:schemeClr val="tx1"/>
              </a:solidFill>
              <a:latin typeface="Calibri" panose="020F0502020204030204" pitchFamily="34" charset="0"/>
              <a:cs typeface="Calibri" panose="020F0502020204030204" pitchFamily="34" charset="0"/>
              <a:sym typeface="+mn-lt"/>
            </a:endParaRPr>
          </a:p>
        </p:txBody>
      </p:sp>
      <p:sp>
        <p:nvSpPr>
          <p:cNvPr id="24" name="正方形/長方形 23">
            <a:extLst>
              <a:ext uri="{FF2B5EF4-FFF2-40B4-BE49-F238E27FC236}">
                <a16:creationId xmlns:a16="http://schemas.microsoft.com/office/drawing/2014/main" id="{8707E8FB-2CF1-5F19-A027-B9462B7CEC15}"/>
              </a:ext>
            </a:extLst>
          </p:cNvPr>
          <p:cNvSpPr/>
          <p:nvPr/>
        </p:nvSpPr>
        <p:spPr bwMode="gray">
          <a:xfrm>
            <a:off x="733497" y="3267245"/>
            <a:ext cx="3130686" cy="852706"/>
          </a:xfrm>
          <a:prstGeom prst="rect">
            <a:avLst/>
          </a:prstGeom>
          <a:no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lstStyle/>
          <a:p>
            <a:r>
              <a:rPr lang="en-US" altLang="ja-JP" sz="1200">
                <a:solidFill>
                  <a:schemeClr val="tx1"/>
                </a:solidFill>
                <a:latin typeface="Calibri" panose="020F0502020204030204" pitchFamily="34" charset="0"/>
                <a:ea typeface="Calibri" panose="020F0502020204030204" pitchFamily="34" charset="0"/>
                <a:cs typeface="Calibri" panose="020F0502020204030204" pitchFamily="34" charset="0"/>
                <a:sym typeface="+mn-lt"/>
              </a:rPr>
              <a:t>....</a:t>
            </a:r>
            <a:endParaRPr lang="ja-JP" altLang="en-US" sz="1200">
              <a:solidFill>
                <a:schemeClr val="tx1"/>
              </a:solidFill>
              <a:latin typeface="Calibri" panose="020F0502020204030204" pitchFamily="34" charset="0"/>
              <a:cs typeface="Calibri" panose="020F0502020204030204" pitchFamily="34" charset="0"/>
              <a:sym typeface="+mn-lt"/>
            </a:endParaRPr>
          </a:p>
        </p:txBody>
      </p:sp>
      <p:sp>
        <p:nvSpPr>
          <p:cNvPr id="26" name="正方形/長方形 25">
            <a:extLst>
              <a:ext uri="{FF2B5EF4-FFF2-40B4-BE49-F238E27FC236}">
                <a16:creationId xmlns:a16="http://schemas.microsoft.com/office/drawing/2014/main" id="{DEEDC2A0-5164-ABC4-A663-F40EC6E56EE9}"/>
              </a:ext>
            </a:extLst>
          </p:cNvPr>
          <p:cNvSpPr/>
          <p:nvPr/>
        </p:nvSpPr>
        <p:spPr bwMode="gray">
          <a:xfrm>
            <a:off x="733497" y="4196286"/>
            <a:ext cx="3130686" cy="852706"/>
          </a:xfrm>
          <a:prstGeom prst="rect">
            <a:avLst/>
          </a:prstGeom>
          <a:no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lstStyle/>
          <a:p>
            <a:r>
              <a:rPr lang="en-US" altLang="ja-JP" sz="1200">
                <a:solidFill>
                  <a:schemeClr val="tx1"/>
                </a:solidFill>
                <a:latin typeface="Calibri" panose="020F0502020204030204" pitchFamily="34" charset="0"/>
                <a:ea typeface="Calibri" panose="020F0502020204030204" pitchFamily="34" charset="0"/>
                <a:cs typeface="Calibri" panose="020F0502020204030204" pitchFamily="34" charset="0"/>
                <a:sym typeface="+mn-lt"/>
              </a:rPr>
              <a:t>....</a:t>
            </a:r>
            <a:endParaRPr lang="ja-JP" altLang="en-US" sz="1200">
              <a:solidFill>
                <a:schemeClr val="tx1"/>
              </a:solidFill>
              <a:latin typeface="Calibri" panose="020F0502020204030204" pitchFamily="34" charset="0"/>
              <a:cs typeface="Calibri" panose="020F0502020204030204" pitchFamily="34" charset="0"/>
              <a:sym typeface="+mn-lt"/>
            </a:endParaRPr>
          </a:p>
        </p:txBody>
      </p:sp>
      <p:sp>
        <p:nvSpPr>
          <p:cNvPr id="28" name="正方形/長方形 27">
            <a:extLst>
              <a:ext uri="{FF2B5EF4-FFF2-40B4-BE49-F238E27FC236}">
                <a16:creationId xmlns:a16="http://schemas.microsoft.com/office/drawing/2014/main" id="{9F3F81FC-C4EE-320A-B311-22BD64FB5D63}"/>
              </a:ext>
            </a:extLst>
          </p:cNvPr>
          <p:cNvSpPr/>
          <p:nvPr/>
        </p:nvSpPr>
        <p:spPr bwMode="gray">
          <a:xfrm>
            <a:off x="4188629" y="2338204"/>
            <a:ext cx="383371" cy="852706"/>
          </a:xfrm>
          <a:prstGeom prst="rect">
            <a:avLst/>
          </a:prstGeom>
          <a:no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vert="eaVert" lIns="54000" tIns="54000" rIns="54000" bIns="54000" rtlCol="0" anchor="ctr" anchorCtr="1"/>
          <a:lstStyle/>
          <a:p>
            <a:r>
              <a:rPr lang="ja-JP" altLang="en-US" sz="1200" spc="-150">
                <a:solidFill>
                  <a:schemeClr val="tx1"/>
                </a:solidFill>
                <a:latin typeface="+mn-ea"/>
                <a:cs typeface="Calibri" panose="020F0502020204030204" pitchFamily="34" charset="0"/>
                <a:sym typeface="+mn-lt"/>
              </a:rPr>
              <a:t>①・②・③</a:t>
            </a:r>
          </a:p>
        </p:txBody>
      </p:sp>
      <p:sp>
        <p:nvSpPr>
          <p:cNvPr id="30" name="正方形/長方形 29">
            <a:extLst>
              <a:ext uri="{FF2B5EF4-FFF2-40B4-BE49-F238E27FC236}">
                <a16:creationId xmlns:a16="http://schemas.microsoft.com/office/drawing/2014/main" id="{3BC65D03-B8DC-A63D-7BBD-CFD6401525C4}"/>
              </a:ext>
            </a:extLst>
          </p:cNvPr>
          <p:cNvSpPr/>
          <p:nvPr/>
        </p:nvSpPr>
        <p:spPr bwMode="gray">
          <a:xfrm>
            <a:off x="4188629" y="3267245"/>
            <a:ext cx="383371" cy="852706"/>
          </a:xfrm>
          <a:prstGeom prst="rect">
            <a:avLst/>
          </a:prstGeom>
          <a:no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vert="eaVert" lIns="54000" tIns="54000" rIns="54000" bIns="54000" rtlCol="0" anchor="ctr" anchorCtr="1"/>
          <a:lstStyle/>
          <a:p>
            <a:r>
              <a:rPr lang="ja-JP" altLang="en-US" sz="1200" spc="-150">
                <a:solidFill>
                  <a:schemeClr val="tx1"/>
                </a:solidFill>
                <a:latin typeface="+mn-ea"/>
                <a:cs typeface="Calibri" panose="020F0502020204030204" pitchFamily="34" charset="0"/>
                <a:sym typeface="+mn-lt"/>
              </a:rPr>
              <a:t>①・②・③</a:t>
            </a:r>
          </a:p>
        </p:txBody>
      </p:sp>
      <p:sp>
        <p:nvSpPr>
          <p:cNvPr id="32" name="正方形/長方形 31">
            <a:extLst>
              <a:ext uri="{FF2B5EF4-FFF2-40B4-BE49-F238E27FC236}">
                <a16:creationId xmlns:a16="http://schemas.microsoft.com/office/drawing/2014/main" id="{C6462853-8D75-C585-0DC7-7B101A35252C}"/>
              </a:ext>
            </a:extLst>
          </p:cNvPr>
          <p:cNvSpPr/>
          <p:nvPr/>
        </p:nvSpPr>
        <p:spPr bwMode="gray">
          <a:xfrm>
            <a:off x="4188629" y="4196286"/>
            <a:ext cx="383371" cy="852706"/>
          </a:xfrm>
          <a:prstGeom prst="rect">
            <a:avLst/>
          </a:prstGeom>
          <a:no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vert="eaVert" lIns="54000" tIns="54000" rIns="54000" bIns="54000" rtlCol="0" anchor="ctr" anchorCtr="1"/>
          <a:lstStyle/>
          <a:p>
            <a:r>
              <a:rPr lang="ja-JP" altLang="en-US" sz="1200" spc="-150">
                <a:solidFill>
                  <a:schemeClr val="tx1"/>
                </a:solidFill>
                <a:latin typeface="+mn-ea"/>
                <a:cs typeface="Calibri" panose="020F0502020204030204" pitchFamily="34" charset="0"/>
                <a:sym typeface="+mn-lt"/>
              </a:rPr>
              <a:t>①・②・③</a:t>
            </a:r>
          </a:p>
        </p:txBody>
      </p:sp>
      <p:sp>
        <p:nvSpPr>
          <p:cNvPr id="34" name="正方形/長方形 33">
            <a:extLst>
              <a:ext uri="{FF2B5EF4-FFF2-40B4-BE49-F238E27FC236}">
                <a16:creationId xmlns:a16="http://schemas.microsoft.com/office/drawing/2014/main" id="{6681BEA8-1373-8525-E9C0-3664A6E122D2}"/>
              </a:ext>
            </a:extLst>
          </p:cNvPr>
          <p:cNvSpPr/>
          <p:nvPr/>
        </p:nvSpPr>
        <p:spPr bwMode="gray">
          <a:xfrm>
            <a:off x="409051" y="5755005"/>
            <a:ext cx="8387148" cy="772310"/>
          </a:xfrm>
          <a:prstGeom prst="rect">
            <a:avLst/>
          </a:prstGeom>
          <a:noFill/>
          <a:ln w="12700">
            <a:solidFill>
              <a:srgbClr val="319DAE"/>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lstStyle/>
          <a:p>
            <a:r>
              <a:rPr lang="en-US" altLang="ja-JP" sz="1200">
                <a:solidFill>
                  <a:schemeClr val="tx1"/>
                </a:solidFill>
                <a:latin typeface="Calibri" panose="020F0502020204030204" pitchFamily="34" charset="0"/>
                <a:ea typeface="Calibri" panose="020F0502020204030204" pitchFamily="34" charset="0"/>
                <a:cs typeface="Calibri" panose="020F0502020204030204" pitchFamily="34" charset="0"/>
                <a:sym typeface="+mn-lt"/>
              </a:rPr>
              <a:t>....</a:t>
            </a:r>
            <a:endParaRPr lang="ja-JP" altLang="en-US" sz="1200">
              <a:solidFill>
                <a:schemeClr val="tx1"/>
              </a:solidFill>
              <a:latin typeface="Calibri" panose="020F0502020204030204" pitchFamily="34" charset="0"/>
              <a:cs typeface="Calibri" panose="020F0502020204030204" pitchFamily="34" charset="0"/>
              <a:sym typeface="+mn-lt"/>
            </a:endParaRPr>
          </a:p>
        </p:txBody>
      </p:sp>
      <p:sp>
        <p:nvSpPr>
          <p:cNvPr id="36" name="Shape 23">
            <a:extLst>
              <a:ext uri="{FF2B5EF4-FFF2-40B4-BE49-F238E27FC236}">
                <a16:creationId xmlns:a16="http://schemas.microsoft.com/office/drawing/2014/main" id="{103C4443-710E-D5CC-DB72-C5335A903649}"/>
              </a:ext>
            </a:extLst>
          </p:cNvPr>
          <p:cNvSpPr/>
          <p:nvPr/>
        </p:nvSpPr>
        <p:spPr>
          <a:xfrm>
            <a:off x="409049" y="5508094"/>
            <a:ext cx="8374050" cy="246911"/>
          </a:xfrm>
          <a:prstGeom prst="rect">
            <a:avLst/>
          </a:prstGeom>
          <a:solidFill>
            <a:srgbClr val="319DAE"/>
          </a:solidFill>
          <a:ln w="15875">
            <a:solidFill>
              <a:srgbClr val="319DAE"/>
            </a:solidFill>
            <a:prstDash val="solid"/>
          </a:ln>
        </p:spPr>
        <p:txBody>
          <a:bodyPr anchor="ctr"/>
          <a:lstStyle/>
          <a:p>
            <a:pPr algn="ctr" defTabSz="990564">
              <a:buSzPct val="100000"/>
            </a:pPr>
            <a:r>
              <a:rPr lang="ja-JP" altLang="en-US" sz="1400" b="1">
                <a:solidFill>
                  <a:schemeClr val="bg1"/>
                </a:solidFill>
                <a:latin typeface="Calibri" panose="020F0502020204030204" pitchFamily="34" charset="0"/>
                <a:cs typeface="Calibri" panose="020F0502020204030204" pitchFamily="34" charset="0"/>
              </a:rPr>
              <a:t>支援活用後のイメージ</a:t>
            </a:r>
            <a:r>
              <a:rPr lang="ja-JP" altLang="en-US" sz="1050" b="1">
                <a:solidFill>
                  <a:schemeClr val="bg1"/>
                </a:solidFill>
                <a:latin typeface="Calibri" panose="020F0502020204030204" pitchFamily="34" charset="0"/>
                <a:cs typeface="Calibri" panose="020F0502020204030204" pitchFamily="34" charset="0"/>
              </a:rPr>
              <a:t>（繋げたい成果との整合を意識してください）</a:t>
            </a:r>
            <a:endParaRPr lang="ja-JP" altLang="en-US" sz="1400" b="1">
              <a:solidFill>
                <a:schemeClr val="bg1"/>
              </a:solidFill>
              <a:latin typeface="Calibri" panose="020F0502020204030204" pitchFamily="34" charset="0"/>
              <a:cs typeface="Calibri" panose="020F0502020204030204" pitchFamily="34" charset="0"/>
            </a:endParaRPr>
          </a:p>
        </p:txBody>
      </p:sp>
      <p:sp>
        <p:nvSpPr>
          <p:cNvPr id="38" name="Rectangle 3">
            <a:extLst>
              <a:ext uri="{FF2B5EF4-FFF2-40B4-BE49-F238E27FC236}">
                <a16:creationId xmlns:a16="http://schemas.microsoft.com/office/drawing/2014/main" id="{47A17A2E-3452-6C32-18B8-ED6B4B7C9543}"/>
              </a:ext>
            </a:extLst>
          </p:cNvPr>
          <p:cNvSpPr>
            <a:spLocks noChangeArrowheads="1"/>
          </p:cNvSpPr>
          <p:nvPr/>
        </p:nvSpPr>
        <p:spPr bwMode="gray">
          <a:xfrm>
            <a:off x="8077199" y="152400"/>
            <a:ext cx="910443" cy="604838"/>
          </a:xfrm>
          <a:prstGeom prst="rect">
            <a:avLst/>
          </a:prstGeom>
          <a:solidFill>
            <a:schemeClr val="bg1"/>
          </a:solidFill>
          <a:ln w="12700" algn="ctr">
            <a:solidFill>
              <a:schemeClr val="tx2"/>
            </a:solidFill>
            <a:miter lim="800000"/>
            <a:headEnd/>
            <a:tailEnd/>
          </a:ln>
        </p:spPr>
        <p:txBody>
          <a:bodyPr wrap="none" lIns="36000" tIns="36000" rIns="0" bIns="0" anchor="t"/>
          <a:lstStyle/>
          <a:p>
            <a:pPr>
              <a:defRPr/>
            </a:pPr>
            <a:r>
              <a:rPr lang="ja-JP" altLang="en-US" sz="700">
                <a:latin typeface="Calibri" panose="020F0502020204030204" pitchFamily="34" charset="0"/>
                <a:cs typeface="Calibri" panose="020F0502020204030204" pitchFamily="34" charset="0"/>
                <a:sym typeface="+mn-lt"/>
              </a:rPr>
              <a:t>事務局使用欄</a:t>
            </a:r>
            <a:endParaRPr lang="en-US" altLang="ja-JP" sz="700">
              <a:latin typeface="Calibri" panose="020F0502020204030204" pitchFamily="34" charset="0"/>
              <a:ea typeface="Calibri" panose="020F0502020204030204" pitchFamily="34" charset="0"/>
              <a:cs typeface="Calibri" panose="020F0502020204030204" pitchFamily="34" charset="0"/>
              <a:sym typeface="+mn-lt"/>
            </a:endParaRPr>
          </a:p>
          <a:p>
            <a:pPr algn="ctr">
              <a:defRPr/>
            </a:pPr>
            <a:endParaRPr lang="en-US" sz="1050">
              <a:latin typeface="Calibri" panose="020F0502020204030204" pitchFamily="34" charset="0"/>
              <a:ea typeface="Calibri" panose="020F0502020204030204" pitchFamily="34" charset="0"/>
              <a:cs typeface="Calibri" panose="020F0502020204030204" pitchFamily="34" charset="0"/>
              <a:sym typeface="+mn-lt"/>
            </a:endParaRPr>
          </a:p>
        </p:txBody>
      </p:sp>
      <p:sp>
        <p:nvSpPr>
          <p:cNvPr id="44" name="テキスト ボックス 43">
            <a:extLst>
              <a:ext uri="{FF2B5EF4-FFF2-40B4-BE49-F238E27FC236}">
                <a16:creationId xmlns:a16="http://schemas.microsoft.com/office/drawing/2014/main" id="{45CCB844-CB60-CEF9-7CEB-9A25EF0B3638}"/>
              </a:ext>
            </a:extLst>
          </p:cNvPr>
          <p:cNvSpPr txBox="1"/>
          <p:nvPr/>
        </p:nvSpPr>
        <p:spPr bwMode="gray">
          <a:xfrm>
            <a:off x="3296459" y="230643"/>
            <a:ext cx="3078408" cy="184666"/>
          </a:xfrm>
          <a:prstGeom prst="rect">
            <a:avLst/>
          </a:prstGeom>
          <a:noFill/>
        </p:spPr>
        <p:txBody>
          <a:bodyPr wrap="square" lIns="0" tIns="0" rIns="0" bIns="0" rtlCol="0">
            <a:spAutoFit/>
          </a:bodyPr>
          <a:lstStyle/>
          <a:p>
            <a:pPr algn="ctr" defTabSz="990564">
              <a:buSzPct val="100000"/>
            </a:pPr>
            <a:r>
              <a:rPr lang="en-US" altLang="ja-JP" sz="1200" b="1">
                <a:latin typeface="+mn-ea"/>
                <a:cs typeface="Calibri" panose="020F0502020204030204" pitchFamily="34" charset="0"/>
                <a:sym typeface="+mn-lt"/>
              </a:rPr>
              <a:t>※</a:t>
            </a:r>
            <a:r>
              <a:rPr lang="ja-JP" altLang="en-US" sz="1200" b="1">
                <a:latin typeface="+mn-ea"/>
                <a:cs typeface="Calibri" panose="020F0502020204030204" pitchFamily="34" charset="0"/>
                <a:sym typeface="+mn-lt"/>
              </a:rPr>
              <a:t>スペースが不足する場合はページの追加は可能</a:t>
            </a:r>
            <a:endParaRPr kumimoji="1" lang="ja-JP" altLang="en-US" sz="1200" b="1" i="0" u="none" strike="noStrike" kern="1200" cap="none" spc="0" normalizeH="0" baseline="0" noProof="0">
              <a:ln>
                <a:noFill/>
              </a:ln>
              <a:solidFill>
                <a:prstClr val="black"/>
              </a:solidFill>
              <a:effectLst/>
              <a:uLnTx/>
              <a:uFillTx/>
              <a:latin typeface="+mn-lt"/>
              <a:ea typeface="+mn-ea"/>
              <a:cs typeface="+mn-cs"/>
            </a:endParaRPr>
          </a:p>
        </p:txBody>
      </p:sp>
      <p:sp>
        <p:nvSpPr>
          <p:cNvPr id="45" name="正方形/長方形 44">
            <a:extLst>
              <a:ext uri="{FF2B5EF4-FFF2-40B4-BE49-F238E27FC236}">
                <a16:creationId xmlns:a16="http://schemas.microsoft.com/office/drawing/2014/main" id="{B25BA482-2931-2249-857D-26F319C0BCED}"/>
              </a:ext>
            </a:extLst>
          </p:cNvPr>
          <p:cNvSpPr/>
          <p:nvPr/>
        </p:nvSpPr>
        <p:spPr bwMode="gray">
          <a:xfrm>
            <a:off x="4660983" y="2338204"/>
            <a:ext cx="4135216" cy="852706"/>
          </a:xfrm>
          <a:prstGeom prst="rect">
            <a:avLst/>
          </a:prstGeom>
          <a:no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lstStyle/>
          <a:p>
            <a:r>
              <a:rPr lang="en-US" altLang="ja-JP" sz="1200">
                <a:solidFill>
                  <a:schemeClr val="tx1"/>
                </a:solidFill>
                <a:latin typeface="Calibri" panose="020F0502020204030204" pitchFamily="34" charset="0"/>
                <a:ea typeface="Calibri" panose="020F0502020204030204" pitchFamily="34" charset="0"/>
                <a:cs typeface="Calibri" panose="020F0502020204030204" pitchFamily="34" charset="0"/>
                <a:sym typeface="+mn-lt"/>
              </a:rPr>
              <a:t>....</a:t>
            </a:r>
            <a:endParaRPr lang="ja-JP" altLang="en-US" sz="1200">
              <a:solidFill>
                <a:schemeClr val="tx1"/>
              </a:solidFill>
              <a:latin typeface="Calibri" panose="020F0502020204030204" pitchFamily="34" charset="0"/>
              <a:cs typeface="Calibri" panose="020F0502020204030204" pitchFamily="34" charset="0"/>
              <a:sym typeface="+mn-lt"/>
            </a:endParaRPr>
          </a:p>
        </p:txBody>
      </p:sp>
      <p:sp>
        <p:nvSpPr>
          <p:cNvPr id="46" name="正方形/長方形 45">
            <a:extLst>
              <a:ext uri="{FF2B5EF4-FFF2-40B4-BE49-F238E27FC236}">
                <a16:creationId xmlns:a16="http://schemas.microsoft.com/office/drawing/2014/main" id="{D4DD4A47-63BB-9F17-1711-ACAE8401676B}"/>
              </a:ext>
            </a:extLst>
          </p:cNvPr>
          <p:cNvSpPr/>
          <p:nvPr/>
        </p:nvSpPr>
        <p:spPr bwMode="gray">
          <a:xfrm>
            <a:off x="4660983" y="3267245"/>
            <a:ext cx="4135216" cy="852706"/>
          </a:xfrm>
          <a:prstGeom prst="rect">
            <a:avLst/>
          </a:prstGeom>
          <a:no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lstStyle/>
          <a:p>
            <a:r>
              <a:rPr lang="en-US" altLang="ja-JP" sz="1200">
                <a:solidFill>
                  <a:schemeClr val="tx1"/>
                </a:solidFill>
                <a:latin typeface="Calibri" panose="020F0502020204030204" pitchFamily="34" charset="0"/>
                <a:ea typeface="Calibri" panose="020F0502020204030204" pitchFamily="34" charset="0"/>
                <a:cs typeface="Calibri" panose="020F0502020204030204" pitchFamily="34" charset="0"/>
                <a:sym typeface="+mn-lt"/>
              </a:rPr>
              <a:t>....</a:t>
            </a:r>
            <a:endParaRPr lang="ja-JP" altLang="en-US" sz="1200">
              <a:solidFill>
                <a:schemeClr val="tx1"/>
              </a:solidFill>
              <a:latin typeface="Calibri" panose="020F0502020204030204" pitchFamily="34" charset="0"/>
              <a:cs typeface="Calibri" panose="020F0502020204030204" pitchFamily="34" charset="0"/>
              <a:sym typeface="+mn-lt"/>
            </a:endParaRPr>
          </a:p>
        </p:txBody>
      </p:sp>
      <p:sp>
        <p:nvSpPr>
          <p:cNvPr id="47" name="正方形/長方形 46">
            <a:extLst>
              <a:ext uri="{FF2B5EF4-FFF2-40B4-BE49-F238E27FC236}">
                <a16:creationId xmlns:a16="http://schemas.microsoft.com/office/drawing/2014/main" id="{E9921258-066E-3DAA-0B8B-43E5EFA5E16B}"/>
              </a:ext>
            </a:extLst>
          </p:cNvPr>
          <p:cNvSpPr/>
          <p:nvPr/>
        </p:nvSpPr>
        <p:spPr bwMode="gray">
          <a:xfrm>
            <a:off x="4660983" y="4196286"/>
            <a:ext cx="4135216" cy="852706"/>
          </a:xfrm>
          <a:prstGeom prst="rect">
            <a:avLst/>
          </a:prstGeom>
          <a:no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lstStyle/>
          <a:p>
            <a:r>
              <a:rPr lang="en-US" altLang="ja-JP" sz="1200">
                <a:solidFill>
                  <a:schemeClr val="tx1"/>
                </a:solidFill>
                <a:latin typeface="Calibri" panose="020F0502020204030204" pitchFamily="34" charset="0"/>
                <a:ea typeface="Calibri" panose="020F0502020204030204" pitchFamily="34" charset="0"/>
                <a:cs typeface="Calibri" panose="020F0502020204030204" pitchFamily="34" charset="0"/>
                <a:sym typeface="+mn-lt"/>
              </a:rPr>
              <a:t>....</a:t>
            </a:r>
            <a:endParaRPr lang="ja-JP" altLang="en-US" sz="1200">
              <a:solidFill>
                <a:schemeClr val="tx1"/>
              </a:solidFill>
              <a:latin typeface="Calibri" panose="020F0502020204030204" pitchFamily="34" charset="0"/>
              <a:cs typeface="Calibri" panose="020F0502020204030204" pitchFamily="34" charset="0"/>
              <a:sym typeface="+mn-lt"/>
            </a:endParaRPr>
          </a:p>
        </p:txBody>
      </p:sp>
      <p:sp>
        <p:nvSpPr>
          <p:cNvPr id="48" name="矢印: 折線 47">
            <a:extLst>
              <a:ext uri="{FF2B5EF4-FFF2-40B4-BE49-F238E27FC236}">
                <a16:creationId xmlns:a16="http://schemas.microsoft.com/office/drawing/2014/main" id="{69D621EA-8DBB-B544-668D-CEAE8606679C}"/>
              </a:ext>
            </a:extLst>
          </p:cNvPr>
          <p:cNvSpPr/>
          <p:nvPr/>
        </p:nvSpPr>
        <p:spPr bwMode="gray">
          <a:xfrm rot="16200000">
            <a:off x="4346662" y="4843073"/>
            <a:ext cx="450676" cy="724248"/>
          </a:xfrm>
          <a:prstGeom prst="bentArrow">
            <a:avLst>
              <a:gd name="adj1" fmla="val 34863"/>
              <a:gd name="adj2" fmla="val 36272"/>
              <a:gd name="adj3" fmla="val 25000"/>
              <a:gd name="adj4" fmla="val 24024"/>
            </a:avLst>
          </a:prstGeom>
          <a:solidFill>
            <a:srgbClr val="BBBCBC"/>
          </a:solidFill>
          <a:ln w="12700" algn="ctr">
            <a:solidFill>
              <a:srgbClr val="BBBCBC"/>
            </a:solid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endParaRPr kumimoji="1" lang="ja-JP" altLang="en-US" sz="1600" b="0" i="0" u="none" strike="noStrike" kern="1200" cap="none" spc="0" normalizeH="0" baseline="0" noProof="0">
              <a:ln>
                <a:noFill/>
              </a:ln>
              <a:solidFill>
                <a:prstClr val="black"/>
              </a:solidFill>
              <a:effectLst/>
              <a:uLnTx/>
              <a:uFillTx/>
              <a:latin typeface="+mn-lt"/>
              <a:ea typeface="+mn-ea"/>
              <a:cs typeface="+mn-cs"/>
            </a:endParaRPr>
          </a:p>
        </p:txBody>
      </p:sp>
      <p:sp>
        <p:nvSpPr>
          <p:cNvPr id="49" name="テキスト ボックス 48">
            <a:extLst>
              <a:ext uri="{FF2B5EF4-FFF2-40B4-BE49-F238E27FC236}">
                <a16:creationId xmlns:a16="http://schemas.microsoft.com/office/drawing/2014/main" id="{C02C621D-3B1E-7387-240F-9D10585A5611}"/>
              </a:ext>
            </a:extLst>
          </p:cNvPr>
          <p:cNvSpPr txBox="1"/>
          <p:nvPr/>
        </p:nvSpPr>
        <p:spPr bwMode="gray">
          <a:xfrm>
            <a:off x="4706938" y="5070662"/>
            <a:ext cx="4089261" cy="407804"/>
          </a:xfrm>
          <a:prstGeom prst="rect">
            <a:avLst/>
          </a:prstGeom>
          <a:noFill/>
        </p:spPr>
        <p:txBody>
          <a:bodyPr wrap="square" lIns="0" tIns="0" rIns="0" bIns="0" rtlCol="0">
            <a:spAutoFit/>
          </a:bodyPr>
          <a:lstStyle/>
          <a:p>
            <a:pPr algn="ctr" defTabSz="990564">
              <a:buSzPct val="100000"/>
            </a:pPr>
            <a:r>
              <a:rPr lang="en-US" altLang="ja-JP" sz="1050" b="1">
                <a:latin typeface="+mn-ea"/>
                <a:cs typeface="Calibri" panose="020F0502020204030204" pitchFamily="34" charset="0"/>
                <a:sym typeface="+mn-lt"/>
              </a:rPr>
              <a:t>※</a:t>
            </a:r>
            <a:r>
              <a:rPr lang="ja-JP" altLang="en-US" sz="1050" b="1">
                <a:latin typeface="+mn-ea"/>
                <a:cs typeface="Calibri" panose="020F0502020204030204" pitchFamily="34" charset="0"/>
                <a:sym typeface="+mn-lt"/>
              </a:rPr>
              <a:t>希望する支援事項に最も近い支援番号を①～③からひとつ選択</a:t>
            </a:r>
            <a:endParaRPr lang="en-US" altLang="ja-JP" sz="1050" b="1">
              <a:latin typeface="+mn-ea"/>
              <a:cs typeface="Calibri" panose="020F0502020204030204" pitchFamily="34" charset="0"/>
              <a:sym typeface="+mn-lt"/>
            </a:endParaRPr>
          </a:p>
          <a:p>
            <a:pPr algn="ctr" defTabSz="990564">
              <a:buSzPct val="100000"/>
            </a:pPr>
            <a:r>
              <a:rPr lang="ja-JP" altLang="ja-JP" sz="800"/>
              <a:t>「①：推進体制構築」「②：中長期戦略策定」</a:t>
            </a:r>
            <a:endParaRPr lang="en-US" altLang="ja-JP" sz="800"/>
          </a:p>
          <a:p>
            <a:pPr algn="ctr" defTabSz="990564">
              <a:buSzPct val="100000"/>
            </a:pPr>
            <a:r>
              <a:rPr lang="ja-JP" altLang="ja-JP" sz="800"/>
              <a:t>「③：上記②中長期戦略策定に必要となる施策検討・調査・分析・検証・課題整理等」</a:t>
            </a:r>
            <a:endParaRPr kumimoji="1" lang="ja-JP" altLang="en-US" sz="800" b="1" i="0" u="none" strike="noStrike" kern="1200" cap="none" spc="0" normalizeH="0" baseline="0" noProof="0">
              <a:ln>
                <a:noFill/>
              </a:ln>
              <a:solidFill>
                <a:prstClr val="black"/>
              </a:solidFill>
              <a:effectLst/>
              <a:uLnTx/>
              <a:uFillTx/>
              <a:latin typeface="+mn-lt"/>
              <a:ea typeface="+mn-ea"/>
              <a:cs typeface="+mn-cs"/>
            </a:endParaRPr>
          </a:p>
        </p:txBody>
      </p:sp>
      <p:sp>
        <p:nvSpPr>
          <p:cNvPr id="7" name="二等辺三角形 6">
            <a:extLst>
              <a:ext uri="{FF2B5EF4-FFF2-40B4-BE49-F238E27FC236}">
                <a16:creationId xmlns:a16="http://schemas.microsoft.com/office/drawing/2014/main" id="{C1480A09-6DE8-97E3-AF3B-0ED8A4845E5D}"/>
              </a:ext>
            </a:extLst>
          </p:cNvPr>
          <p:cNvSpPr/>
          <p:nvPr/>
        </p:nvSpPr>
        <p:spPr bwMode="gray">
          <a:xfrm rot="5400000">
            <a:off x="3713770" y="2685970"/>
            <a:ext cx="614577" cy="157174"/>
          </a:xfrm>
          <a:prstGeom prst="triangle">
            <a:avLst/>
          </a:prstGeom>
          <a:solidFill>
            <a:srgbClr val="BBBCBC"/>
          </a:solidFill>
          <a:ln w="12700" algn="ctr">
            <a:solidFill>
              <a:srgbClr val="BBBCBC"/>
            </a:solid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endParaRPr kumimoji="1" lang="ja-JP" altLang="en-US" sz="1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9" name="二等辺三角形 8">
            <a:extLst>
              <a:ext uri="{FF2B5EF4-FFF2-40B4-BE49-F238E27FC236}">
                <a16:creationId xmlns:a16="http://schemas.microsoft.com/office/drawing/2014/main" id="{706EA129-DC6A-94D6-9112-255CF60FBDF9}"/>
              </a:ext>
            </a:extLst>
          </p:cNvPr>
          <p:cNvSpPr/>
          <p:nvPr/>
        </p:nvSpPr>
        <p:spPr bwMode="gray">
          <a:xfrm rot="5400000">
            <a:off x="3713770" y="3615463"/>
            <a:ext cx="614577" cy="157174"/>
          </a:xfrm>
          <a:prstGeom prst="triangle">
            <a:avLst/>
          </a:prstGeom>
          <a:solidFill>
            <a:srgbClr val="BBBCBC"/>
          </a:solidFill>
          <a:ln w="12700" algn="ctr">
            <a:solidFill>
              <a:srgbClr val="BBBCBC"/>
            </a:solid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endParaRPr kumimoji="1" lang="ja-JP" altLang="en-US" sz="1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11" name="二等辺三角形 10">
            <a:extLst>
              <a:ext uri="{FF2B5EF4-FFF2-40B4-BE49-F238E27FC236}">
                <a16:creationId xmlns:a16="http://schemas.microsoft.com/office/drawing/2014/main" id="{058BB7D6-017A-C878-8CA7-5C78B78D2222}"/>
              </a:ext>
            </a:extLst>
          </p:cNvPr>
          <p:cNvSpPr/>
          <p:nvPr/>
        </p:nvSpPr>
        <p:spPr bwMode="gray">
          <a:xfrm rot="5400000">
            <a:off x="3713770" y="4544052"/>
            <a:ext cx="614577" cy="157174"/>
          </a:xfrm>
          <a:prstGeom prst="triangle">
            <a:avLst/>
          </a:prstGeom>
          <a:solidFill>
            <a:srgbClr val="BBBCBC"/>
          </a:solidFill>
          <a:ln w="12700" algn="ctr">
            <a:solidFill>
              <a:srgbClr val="BBBCBC"/>
            </a:solid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endParaRPr kumimoji="1" lang="ja-JP" altLang="en-US" sz="1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447548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20C037B6-9D1B-34EE-8C4E-DBB578362875}"/>
              </a:ext>
            </a:extLst>
          </p:cNvPr>
          <p:cNvSpPr>
            <a:spLocks noGrp="1"/>
          </p:cNvSpPr>
          <p:nvPr>
            <p:ph type="sldNum" sz="quarter" idx="11"/>
          </p:nvPr>
        </p:nvSpPr>
        <p:spPr/>
        <p:txBody>
          <a:bodyPr/>
          <a:lstStyle/>
          <a:p>
            <a:fld id="{56E56C22-CD92-4A50-AAD1-E2171E0619BD}" type="slidenum">
              <a:rPr lang="ja-JP" altLang="en-US" smtClean="0"/>
              <a:pPr/>
              <a:t>9</a:t>
            </a:fld>
            <a:endParaRPr lang="ja-JP" altLang="en-US"/>
          </a:p>
        </p:txBody>
      </p:sp>
      <p:sp>
        <p:nvSpPr>
          <p:cNvPr id="3" name="テキスト プレースホルダー 2">
            <a:extLst>
              <a:ext uri="{FF2B5EF4-FFF2-40B4-BE49-F238E27FC236}">
                <a16:creationId xmlns:a16="http://schemas.microsoft.com/office/drawing/2014/main" id="{9854D521-63A6-9508-9AB1-5BF113252479}"/>
              </a:ext>
            </a:extLst>
          </p:cNvPr>
          <p:cNvSpPr>
            <a:spLocks noGrp="1"/>
          </p:cNvSpPr>
          <p:nvPr>
            <p:ph type="body" sz="quarter" idx="16"/>
          </p:nvPr>
        </p:nvSpPr>
        <p:spPr/>
        <p:txBody>
          <a:bodyPr/>
          <a:lstStyle/>
          <a:p>
            <a:r>
              <a:rPr lang="en-US" altLang="ja-JP">
                <a:latin typeface="+mn-ea"/>
                <a:cs typeface="Calibri" panose="020F0502020204030204" pitchFamily="34" charset="0"/>
                <a:sym typeface="+mj-lt"/>
              </a:rPr>
              <a:t>#8</a:t>
            </a:r>
            <a:r>
              <a:rPr lang="ja-JP" altLang="en-US">
                <a:latin typeface="+mn-ea"/>
                <a:cs typeface="Calibri" panose="020F0502020204030204" pitchFamily="34" charset="0"/>
                <a:sym typeface="+mj-lt"/>
              </a:rPr>
              <a:t>：応募内容サマリー</a:t>
            </a:r>
            <a:endParaRPr kumimoji="1" lang="ja-JP" altLang="en-US"/>
          </a:p>
        </p:txBody>
      </p:sp>
      <p:sp>
        <p:nvSpPr>
          <p:cNvPr id="4" name="タイトル 3">
            <a:extLst>
              <a:ext uri="{FF2B5EF4-FFF2-40B4-BE49-F238E27FC236}">
                <a16:creationId xmlns:a16="http://schemas.microsoft.com/office/drawing/2014/main" id="{5360C207-0283-A608-1E68-1BF248BCB1C0}"/>
              </a:ext>
            </a:extLst>
          </p:cNvPr>
          <p:cNvSpPr>
            <a:spLocks noGrp="1"/>
          </p:cNvSpPr>
          <p:nvPr>
            <p:ph type="title"/>
          </p:nvPr>
        </p:nvSpPr>
        <p:spPr/>
        <p:txBody>
          <a:bodyPr/>
          <a:lstStyle/>
          <a:p>
            <a:r>
              <a:rPr lang="en-US" altLang="ja-JP">
                <a:latin typeface="+mn-ea"/>
                <a:cs typeface="Calibri" panose="020F0502020204030204" pitchFamily="34" charset="0"/>
              </a:rPr>
              <a:t>#4</a:t>
            </a:r>
            <a:r>
              <a:rPr lang="ja-JP" altLang="en-US">
                <a:latin typeface="+mn-ea"/>
                <a:cs typeface="Calibri" panose="020F0502020204030204" pitchFamily="34" charset="0"/>
              </a:rPr>
              <a:t>～</a:t>
            </a:r>
            <a:r>
              <a:rPr lang="en-US" altLang="ja-JP">
                <a:latin typeface="+mn-ea"/>
                <a:cs typeface="Calibri" panose="020F0502020204030204" pitchFamily="34" charset="0"/>
              </a:rPr>
              <a:t>7</a:t>
            </a:r>
            <a:r>
              <a:rPr lang="ja-JP" altLang="en-US">
                <a:latin typeface="+mn-ea"/>
                <a:cs typeface="Calibri" panose="020F0502020204030204" pitchFamily="34" charset="0"/>
              </a:rPr>
              <a:t>で整理した内容を簡潔にまとめて、①地域の現状課題、②地域で取り組みたい事業、③地域で目指す姿に</a:t>
            </a:r>
            <a:br>
              <a:rPr lang="en-US" altLang="ja-JP">
                <a:latin typeface="+mn-ea"/>
                <a:cs typeface="Calibri" panose="020F0502020204030204" pitchFamily="34" charset="0"/>
              </a:rPr>
            </a:br>
            <a:r>
              <a:rPr lang="ja-JP" altLang="en-US">
                <a:latin typeface="+mn-ea"/>
                <a:cs typeface="Calibri" panose="020F0502020204030204" pitchFamily="34" charset="0"/>
              </a:rPr>
              <a:t>転記し、貴団体の応募内容のサマリーシートを作成してください。</a:t>
            </a:r>
            <a:endParaRPr kumimoji="1" lang="ja-JP" altLang="en-US">
              <a:latin typeface="+mn-ea"/>
            </a:endParaRPr>
          </a:p>
        </p:txBody>
      </p:sp>
      <p:sp>
        <p:nvSpPr>
          <p:cNvPr id="5" name="矢印: 山形 4">
            <a:extLst>
              <a:ext uri="{FF2B5EF4-FFF2-40B4-BE49-F238E27FC236}">
                <a16:creationId xmlns:a16="http://schemas.microsoft.com/office/drawing/2014/main" id="{D93F4BA8-5BE5-B2CA-44A3-21CF19C571F7}"/>
              </a:ext>
            </a:extLst>
          </p:cNvPr>
          <p:cNvSpPr/>
          <p:nvPr/>
        </p:nvSpPr>
        <p:spPr bwMode="gray">
          <a:xfrm>
            <a:off x="2899447" y="2468117"/>
            <a:ext cx="3103030" cy="1921766"/>
          </a:xfrm>
          <a:prstGeom prst="chevron">
            <a:avLst>
              <a:gd name="adj" fmla="val 18698"/>
            </a:avLst>
          </a:prstGeom>
          <a:solidFill>
            <a:schemeClr val="bg1"/>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lstStyle/>
          <a:p>
            <a:pPr algn="ctr"/>
            <a:endParaRPr lang="ja-JP" altLang="en-US" sz="1200">
              <a:solidFill>
                <a:prstClr val="black"/>
              </a:solidFill>
              <a:latin typeface="Calibri" panose="020F0502020204030204" pitchFamily="34" charset="0"/>
              <a:cs typeface="Calibri" panose="020F0502020204030204" pitchFamily="34" charset="0"/>
            </a:endParaRPr>
          </a:p>
        </p:txBody>
      </p:sp>
      <p:sp>
        <p:nvSpPr>
          <p:cNvPr id="6" name="ホームベース 4">
            <a:extLst>
              <a:ext uri="{FF2B5EF4-FFF2-40B4-BE49-F238E27FC236}">
                <a16:creationId xmlns:a16="http://schemas.microsoft.com/office/drawing/2014/main" id="{19CE0CE7-1EDF-2BC6-F48F-918BA92231C3}"/>
              </a:ext>
            </a:extLst>
          </p:cNvPr>
          <p:cNvSpPr/>
          <p:nvPr/>
        </p:nvSpPr>
        <p:spPr bwMode="gray">
          <a:xfrm>
            <a:off x="409050" y="2468117"/>
            <a:ext cx="2814041" cy="1921766"/>
          </a:xfrm>
          <a:prstGeom prst="homePlate">
            <a:avLst>
              <a:gd name="adj" fmla="val 18251"/>
            </a:avLst>
          </a:prstGeom>
          <a:solidFill>
            <a:schemeClr val="bg1"/>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lstStyle/>
          <a:p>
            <a:pPr algn="ctr"/>
            <a:endParaRPr lang="ja-JP" altLang="en-US" sz="1200">
              <a:solidFill>
                <a:prstClr val="black"/>
              </a:solidFill>
              <a:latin typeface="Calibri" panose="020F0502020204030204" pitchFamily="34" charset="0"/>
              <a:cs typeface="Calibri" panose="020F0502020204030204" pitchFamily="34" charset="0"/>
              <a:sym typeface="+mn-lt"/>
            </a:endParaRPr>
          </a:p>
        </p:txBody>
      </p:sp>
      <p:sp>
        <p:nvSpPr>
          <p:cNvPr id="7" name="角丸四角形 10">
            <a:extLst>
              <a:ext uri="{FF2B5EF4-FFF2-40B4-BE49-F238E27FC236}">
                <a16:creationId xmlns:a16="http://schemas.microsoft.com/office/drawing/2014/main" id="{4AA8B72E-5C2F-9638-88E4-0E8CCAC4D519}"/>
              </a:ext>
            </a:extLst>
          </p:cNvPr>
          <p:cNvSpPr/>
          <p:nvPr/>
        </p:nvSpPr>
        <p:spPr bwMode="gray">
          <a:xfrm>
            <a:off x="535983" y="2543380"/>
            <a:ext cx="2282898" cy="372219"/>
          </a:xfrm>
          <a:prstGeom prst="roundRect">
            <a:avLst/>
          </a:prstGeom>
          <a:solidFill>
            <a:schemeClr val="accent1"/>
          </a:solidFill>
          <a:ln w="25400" cap="flat" cmpd="sng" algn="ctr">
            <a:noFill/>
            <a:prstDash val="solid"/>
          </a:ln>
          <a:effectLst/>
        </p:spPr>
        <p:txBody>
          <a:bodyPr spcFirstLastPara="0" vert="horz" wrap="none" lIns="0" tIns="0" rIns="0" bIns="0" numCol="1" spcCol="1270" anchor="ctr" anchorCtr="0">
            <a:noAutofit/>
          </a:bodyPr>
          <a:lstStyle/>
          <a:p>
            <a:pPr algn="ctr" defTabSz="449706"/>
            <a:r>
              <a:rPr lang="ja-JP" altLang="en-US" sz="1200" b="1" kern="0">
                <a:solidFill>
                  <a:schemeClr val="bg1"/>
                </a:solidFill>
                <a:latin typeface="+mn-ea"/>
                <a:cs typeface="Calibri" panose="020F0502020204030204" pitchFamily="34" charset="0"/>
                <a:sym typeface="+mn-lt"/>
              </a:rPr>
              <a:t>①地域の現状課題</a:t>
            </a:r>
            <a:endParaRPr lang="en-US" altLang="ja-JP" sz="1200" b="1" kern="0">
              <a:solidFill>
                <a:schemeClr val="bg1"/>
              </a:solidFill>
              <a:latin typeface="+mn-ea"/>
              <a:cs typeface="Calibri" panose="020F0502020204030204" pitchFamily="34" charset="0"/>
              <a:sym typeface="+mn-lt"/>
            </a:endParaRPr>
          </a:p>
          <a:p>
            <a:pPr algn="ctr" defTabSz="449706"/>
            <a:r>
              <a:rPr lang="en-US" altLang="ja-JP" sz="1200" b="1" kern="0">
                <a:solidFill>
                  <a:schemeClr val="bg1"/>
                </a:solidFill>
                <a:latin typeface="+mn-ea"/>
                <a:cs typeface="Calibri" panose="020F0502020204030204" pitchFamily="34" charset="0"/>
                <a:sym typeface="+mn-lt"/>
              </a:rPr>
              <a:t>AS-IS</a:t>
            </a:r>
            <a:endParaRPr lang="ja-JP" altLang="en-US" sz="1200" b="1" kern="0">
              <a:solidFill>
                <a:schemeClr val="bg1"/>
              </a:solidFill>
              <a:latin typeface="+mn-ea"/>
              <a:cs typeface="Calibri" panose="020F0502020204030204" pitchFamily="34" charset="0"/>
              <a:sym typeface="+mn-lt"/>
            </a:endParaRPr>
          </a:p>
        </p:txBody>
      </p:sp>
      <p:sp>
        <p:nvSpPr>
          <p:cNvPr id="8" name="正方形/長方形 7">
            <a:extLst>
              <a:ext uri="{FF2B5EF4-FFF2-40B4-BE49-F238E27FC236}">
                <a16:creationId xmlns:a16="http://schemas.microsoft.com/office/drawing/2014/main" id="{B3393517-4B07-0A21-44E9-E6EF2749BA33}"/>
              </a:ext>
            </a:extLst>
          </p:cNvPr>
          <p:cNvSpPr/>
          <p:nvPr/>
        </p:nvSpPr>
        <p:spPr bwMode="gray">
          <a:xfrm>
            <a:off x="684810" y="4903730"/>
            <a:ext cx="8098289" cy="490764"/>
          </a:xfrm>
          <a:prstGeom prst="rect">
            <a:avLst/>
          </a:prstGeom>
          <a:solidFill>
            <a:schemeClr val="bg1"/>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0"/>
          <a:lstStyle/>
          <a:p>
            <a:r>
              <a:rPr lang="en-US" altLang="ja-JP" sz="1200">
                <a:solidFill>
                  <a:schemeClr val="tx1"/>
                </a:solidFill>
                <a:latin typeface="Calibri" panose="020F0502020204030204" pitchFamily="34" charset="0"/>
                <a:ea typeface="Calibri" panose="020F0502020204030204" pitchFamily="34" charset="0"/>
                <a:cs typeface="Calibri" panose="020F0502020204030204" pitchFamily="34" charset="0"/>
                <a:sym typeface="+mn-lt"/>
              </a:rPr>
              <a:t>....</a:t>
            </a:r>
            <a:endParaRPr lang="ja-JP" altLang="en-US" sz="1200">
              <a:solidFill>
                <a:schemeClr val="tx1"/>
              </a:solidFill>
              <a:latin typeface="Calibri" panose="020F0502020204030204" pitchFamily="34" charset="0"/>
              <a:cs typeface="Calibri" panose="020F0502020204030204" pitchFamily="34" charset="0"/>
              <a:sym typeface="+mn-lt"/>
            </a:endParaRPr>
          </a:p>
        </p:txBody>
      </p:sp>
      <p:sp>
        <p:nvSpPr>
          <p:cNvPr id="9" name="正方形/長方形 8">
            <a:extLst>
              <a:ext uri="{FF2B5EF4-FFF2-40B4-BE49-F238E27FC236}">
                <a16:creationId xmlns:a16="http://schemas.microsoft.com/office/drawing/2014/main" id="{48796563-3634-8A4F-B13A-CB5203B2A1C6}"/>
              </a:ext>
            </a:extLst>
          </p:cNvPr>
          <p:cNvSpPr/>
          <p:nvPr/>
        </p:nvSpPr>
        <p:spPr bwMode="gray">
          <a:xfrm>
            <a:off x="360364" y="4903730"/>
            <a:ext cx="324447" cy="490764"/>
          </a:xfrm>
          <a:prstGeom prst="rect">
            <a:avLst/>
          </a:prstGeom>
          <a:solidFill>
            <a:srgbClr val="97999B"/>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lstStyle/>
          <a:p>
            <a:pPr algn="ctr"/>
            <a:r>
              <a:rPr lang="en-US" altLang="ja-JP" sz="1200" b="1">
                <a:solidFill>
                  <a:prstClr val="white"/>
                </a:solidFill>
                <a:latin typeface="Calibri" panose="020F0502020204030204" pitchFamily="34" charset="0"/>
                <a:ea typeface="Calibri" panose="020F0502020204030204" pitchFamily="34" charset="0"/>
                <a:cs typeface="Calibri" panose="020F0502020204030204" pitchFamily="34" charset="0"/>
                <a:sym typeface="+mn-lt"/>
              </a:rPr>
              <a:t>1</a:t>
            </a:r>
            <a:endParaRPr lang="ja-JP" altLang="en-US" sz="1200" b="1">
              <a:solidFill>
                <a:prstClr val="white"/>
              </a:solidFill>
              <a:latin typeface="Calibri" panose="020F0502020204030204" pitchFamily="34" charset="0"/>
              <a:cs typeface="Calibri" panose="020F0502020204030204" pitchFamily="34" charset="0"/>
              <a:sym typeface="+mn-lt"/>
            </a:endParaRPr>
          </a:p>
        </p:txBody>
      </p:sp>
      <p:sp>
        <p:nvSpPr>
          <p:cNvPr id="10" name="正方形/長方形 9">
            <a:extLst>
              <a:ext uri="{FF2B5EF4-FFF2-40B4-BE49-F238E27FC236}">
                <a16:creationId xmlns:a16="http://schemas.microsoft.com/office/drawing/2014/main" id="{97DA5F6A-DD3F-CA76-F6A5-1D6443F37EBB}"/>
              </a:ext>
            </a:extLst>
          </p:cNvPr>
          <p:cNvSpPr/>
          <p:nvPr/>
        </p:nvSpPr>
        <p:spPr bwMode="gray">
          <a:xfrm>
            <a:off x="684810" y="6024994"/>
            <a:ext cx="8098290" cy="490764"/>
          </a:xfrm>
          <a:prstGeom prst="rect">
            <a:avLst/>
          </a:prstGeom>
          <a:solidFill>
            <a:schemeClr val="bg1"/>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0"/>
          <a:lstStyle/>
          <a:p>
            <a:r>
              <a:rPr lang="en-US" altLang="ja-JP" sz="1200">
                <a:solidFill>
                  <a:schemeClr val="tx1"/>
                </a:solidFill>
                <a:latin typeface="Calibri" panose="020F0502020204030204" pitchFamily="34" charset="0"/>
                <a:ea typeface="Calibri" panose="020F0502020204030204" pitchFamily="34" charset="0"/>
                <a:cs typeface="Calibri" panose="020F0502020204030204" pitchFamily="34" charset="0"/>
                <a:sym typeface="+mn-lt"/>
              </a:rPr>
              <a:t>....</a:t>
            </a:r>
            <a:endParaRPr lang="ja-JP" altLang="en-US" sz="1200">
              <a:solidFill>
                <a:schemeClr val="tx1"/>
              </a:solidFill>
              <a:latin typeface="Calibri" panose="020F0502020204030204" pitchFamily="34" charset="0"/>
              <a:cs typeface="Calibri" panose="020F0502020204030204" pitchFamily="34" charset="0"/>
              <a:sym typeface="+mn-lt"/>
            </a:endParaRPr>
          </a:p>
        </p:txBody>
      </p:sp>
      <p:sp>
        <p:nvSpPr>
          <p:cNvPr id="11" name="正方形/長方形 10">
            <a:extLst>
              <a:ext uri="{FF2B5EF4-FFF2-40B4-BE49-F238E27FC236}">
                <a16:creationId xmlns:a16="http://schemas.microsoft.com/office/drawing/2014/main" id="{B1F6696A-A13F-ED0A-5969-98DC6282D755}"/>
              </a:ext>
            </a:extLst>
          </p:cNvPr>
          <p:cNvSpPr/>
          <p:nvPr/>
        </p:nvSpPr>
        <p:spPr bwMode="gray">
          <a:xfrm>
            <a:off x="360363" y="6024994"/>
            <a:ext cx="324447" cy="490764"/>
          </a:xfrm>
          <a:prstGeom prst="rect">
            <a:avLst/>
          </a:prstGeom>
          <a:solidFill>
            <a:srgbClr val="97999B"/>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lstStyle/>
          <a:p>
            <a:pPr algn="ctr"/>
            <a:r>
              <a:rPr lang="en-US" altLang="ja-JP" sz="1200" b="1">
                <a:solidFill>
                  <a:prstClr val="white"/>
                </a:solidFill>
                <a:latin typeface="Calibri" panose="020F0502020204030204" pitchFamily="34" charset="0"/>
                <a:ea typeface="Calibri" panose="020F0502020204030204" pitchFamily="34" charset="0"/>
                <a:cs typeface="Calibri" panose="020F0502020204030204" pitchFamily="34" charset="0"/>
                <a:sym typeface="+mn-lt"/>
              </a:rPr>
              <a:t>3</a:t>
            </a:r>
            <a:endParaRPr lang="ja-JP" altLang="en-US" sz="1200" b="1">
              <a:solidFill>
                <a:prstClr val="white"/>
              </a:solidFill>
              <a:latin typeface="Calibri" panose="020F0502020204030204" pitchFamily="34" charset="0"/>
              <a:cs typeface="Calibri" panose="020F0502020204030204" pitchFamily="34" charset="0"/>
              <a:sym typeface="+mn-lt"/>
            </a:endParaRPr>
          </a:p>
        </p:txBody>
      </p:sp>
      <p:sp>
        <p:nvSpPr>
          <p:cNvPr id="12" name="正方形/長方形 11">
            <a:extLst>
              <a:ext uri="{FF2B5EF4-FFF2-40B4-BE49-F238E27FC236}">
                <a16:creationId xmlns:a16="http://schemas.microsoft.com/office/drawing/2014/main" id="{F1BEFAD5-9D47-B7CE-6062-85ABA06F1AC8}"/>
              </a:ext>
            </a:extLst>
          </p:cNvPr>
          <p:cNvSpPr/>
          <p:nvPr/>
        </p:nvSpPr>
        <p:spPr bwMode="gray">
          <a:xfrm>
            <a:off x="684810" y="5464362"/>
            <a:ext cx="8098289" cy="490764"/>
          </a:xfrm>
          <a:prstGeom prst="rect">
            <a:avLst/>
          </a:prstGeom>
          <a:solidFill>
            <a:schemeClr val="bg1"/>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0"/>
          <a:lstStyle/>
          <a:p>
            <a:r>
              <a:rPr lang="en-US" altLang="ja-JP" sz="1200">
                <a:solidFill>
                  <a:schemeClr val="tx1"/>
                </a:solidFill>
                <a:latin typeface="Calibri" panose="020F0502020204030204" pitchFamily="34" charset="0"/>
                <a:ea typeface="Calibri" panose="020F0502020204030204" pitchFamily="34" charset="0"/>
                <a:cs typeface="Calibri" panose="020F0502020204030204" pitchFamily="34" charset="0"/>
                <a:sym typeface="+mn-lt"/>
              </a:rPr>
              <a:t>....</a:t>
            </a:r>
            <a:endParaRPr lang="ja-JP" altLang="en-US" sz="1200">
              <a:solidFill>
                <a:schemeClr val="tx1"/>
              </a:solidFill>
              <a:latin typeface="Calibri" panose="020F0502020204030204" pitchFamily="34" charset="0"/>
              <a:cs typeface="Calibri" panose="020F0502020204030204" pitchFamily="34" charset="0"/>
              <a:sym typeface="+mn-lt"/>
            </a:endParaRPr>
          </a:p>
        </p:txBody>
      </p:sp>
      <p:sp>
        <p:nvSpPr>
          <p:cNvPr id="13" name="正方形/長方形 12">
            <a:extLst>
              <a:ext uri="{FF2B5EF4-FFF2-40B4-BE49-F238E27FC236}">
                <a16:creationId xmlns:a16="http://schemas.microsoft.com/office/drawing/2014/main" id="{14AE542F-3DF3-7EB9-3166-8B22F849991B}"/>
              </a:ext>
            </a:extLst>
          </p:cNvPr>
          <p:cNvSpPr/>
          <p:nvPr/>
        </p:nvSpPr>
        <p:spPr bwMode="gray">
          <a:xfrm>
            <a:off x="360364" y="5464362"/>
            <a:ext cx="324447" cy="490764"/>
          </a:xfrm>
          <a:prstGeom prst="rect">
            <a:avLst/>
          </a:prstGeom>
          <a:solidFill>
            <a:srgbClr val="97999B"/>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lstStyle/>
          <a:p>
            <a:pPr algn="ctr"/>
            <a:r>
              <a:rPr lang="en-US" altLang="ja-JP" sz="1200" b="1">
                <a:solidFill>
                  <a:prstClr val="white"/>
                </a:solidFill>
                <a:latin typeface="Calibri" panose="020F0502020204030204" pitchFamily="34" charset="0"/>
                <a:ea typeface="Calibri" panose="020F0502020204030204" pitchFamily="34" charset="0"/>
                <a:cs typeface="Calibri" panose="020F0502020204030204" pitchFamily="34" charset="0"/>
                <a:sym typeface="+mn-lt"/>
              </a:rPr>
              <a:t>2</a:t>
            </a:r>
            <a:endParaRPr lang="ja-JP" altLang="en-US" sz="1200" b="1">
              <a:solidFill>
                <a:prstClr val="white"/>
              </a:solidFill>
              <a:latin typeface="Calibri" panose="020F0502020204030204" pitchFamily="34" charset="0"/>
              <a:cs typeface="Calibri" panose="020F0502020204030204" pitchFamily="34" charset="0"/>
              <a:sym typeface="+mn-lt"/>
            </a:endParaRPr>
          </a:p>
        </p:txBody>
      </p:sp>
      <p:sp>
        <p:nvSpPr>
          <p:cNvPr id="14" name="角丸四角形 10">
            <a:extLst>
              <a:ext uri="{FF2B5EF4-FFF2-40B4-BE49-F238E27FC236}">
                <a16:creationId xmlns:a16="http://schemas.microsoft.com/office/drawing/2014/main" id="{D1EE2CB7-459B-B1C1-439B-B7362529118F}"/>
              </a:ext>
            </a:extLst>
          </p:cNvPr>
          <p:cNvSpPr/>
          <p:nvPr/>
        </p:nvSpPr>
        <p:spPr bwMode="gray">
          <a:xfrm>
            <a:off x="371184" y="4484709"/>
            <a:ext cx="8414041" cy="372219"/>
          </a:xfrm>
          <a:prstGeom prst="roundRect">
            <a:avLst/>
          </a:prstGeom>
          <a:solidFill>
            <a:schemeClr val="accent6"/>
          </a:solidFill>
          <a:ln w="25400" cap="flat" cmpd="sng" algn="ctr">
            <a:noFill/>
            <a:prstDash val="solid"/>
          </a:ln>
          <a:effectLst/>
        </p:spPr>
        <p:txBody>
          <a:bodyPr spcFirstLastPara="0" vert="horz" wrap="none" lIns="0" tIns="0" rIns="0" bIns="0" numCol="1" spcCol="1270" anchor="ctr" anchorCtr="0">
            <a:noAutofit/>
          </a:bodyPr>
          <a:lstStyle/>
          <a:p>
            <a:pPr algn="ctr" defTabSz="449706"/>
            <a:r>
              <a:rPr lang="ja-JP" altLang="en-US" sz="1200" b="1" kern="0">
                <a:solidFill>
                  <a:schemeClr val="bg1"/>
                </a:solidFill>
                <a:latin typeface="Calibri" panose="020F0502020204030204" pitchFamily="34" charset="0"/>
                <a:cs typeface="Calibri" panose="020F0502020204030204" pitchFamily="34" charset="0"/>
                <a:sym typeface="+mn-lt"/>
              </a:rPr>
              <a:t>④事務局の支援で解決・実現したい事項</a:t>
            </a:r>
          </a:p>
        </p:txBody>
      </p:sp>
      <p:sp>
        <p:nvSpPr>
          <p:cNvPr id="15" name="矢印: 山形 14">
            <a:extLst>
              <a:ext uri="{FF2B5EF4-FFF2-40B4-BE49-F238E27FC236}">
                <a16:creationId xmlns:a16="http://schemas.microsoft.com/office/drawing/2014/main" id="{A9F20735-DBC6-D20E-D292-EB3BF16E63A0}"/>
              </a:ext>
            </a:extLst>
          </p:cNvPr>
          <p:cNvSpPr/>
          <p:nvPr/>
        </p:nvSpPr>
        <p:spPr bwMode="gray">
          <a:xfrm>
            <a:off x="5680070" y="2468117"/>
            <a:ext cx="3103030" cy="1921766"/>
          </a:xfrm>
          <a:prstGeom prst="chevron">
            <a:avLst>
              <a:gd name="adj" fmla="val 18698"/>
            </a:avLst>
          </a:prstGeom>
          <a:solidFill>
            <a:schemeClr val="bg1"/>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lstStyle/>
          <a:p>
            <a:pPr algn="ctr"/>
            <a:endParaRPr lang="ja-JP" altLang="en-US" sz="1200">
              <a:solidFill>
                <a:prstClr val="black"/>
              </a:solidFill>
              <a:latin typeface="Calibri" panose="020F0502020204030204" pitchFamily="34" charset="0"/>
              <a:cs typeface="Calibri" panose="020F0502020204030204" pitchFamily="34" charset="0"/>
            </a:endParaRPr>
          </a:p>
        </p:txBody>
      </p:sp>
      <p:sp>
        <p:nvSpPr>
          <p:cNvPr id="16" name="角丸四角形 10">
            <a:extLst>
              <a:ext uri="{FF2B5EF4-FFF2-40B4-BE49-F238E27FC236}">
                <a16:creationId xmlns:a16="http://schemas.microsoft.com/office/drawing/2014/main" id="{2F667CB2-39AD-0519-19F7-5378C79CCF85}"/>
              </a:ext>
            </a:extLst>
          </p:cNvPr>
          <p:cNvSpPr/>
          <p:nvPr/>
        </p:nvSpPr>
        <p:spPr bwMode="gray">
          <a:xfrm>
            <a:off x="6160735" y="2543380"/>
            <a:ext cx="2280547" cy="372219"/>
          </a:xfrm>
          <a:prstGeom prst="roundRect">
            <a:avLst/>
          </a:prstGeom>
          <a:solidFill>
            <a:schemeClr val="accent4"/>
          </a:solidFill>
          <a:ln w="25400" cap="flat" cmpd="sng" algn="ctr">
            <a:noFill/>
            <a:prstDash val="solid"/>
          </a:ln>
          <a:effectLst/>
        </p:spPr>
        <p:txBody>
          <a:bodyPr spcFirstLastPara="0" vert="horz" wrap="none" lIns="0" tIns="0" rIns="0" bIns="0" numCol="1" spcCol="1270" anchor="ctr" anchorCtr="0">
            <a:noAutofit/>
          </a:bodyPr>
          <a:lstStyle/>
          <a:p>
            <a:pPr algn="ctr" defTabSz="449706"/>
            <a:r>
              <a:rPr lang="ja-JP" altLang="en-US" sz="1200" b="1" kern="0">
                <a:solidFill>
                  <a:schemeClr val="bg1"/>
                </a:solidFill>
                <a:latin typeface="+mn-ea"/>
                <a:cs typeface="Calibri" panose="020F0502020204030204" pitchFamily="34" charset="0"/>
                <a:sym typeface="+mn-lt"/>
              </a:rPr>
              <a:t>③地域で目指す姿</a:t>
            </a:r>
            <a:endParaRPr lang="en-US" altLang="ja-JP" sz="1200" b="1" kern="0">
              <a:solidFill>
                <a:schemeClr val="bg1"/>
              </a:solidFill>
              <a:latin typeface="+mn-ea"/>
              <a:cs typeface="Calibri" panose="020F0502020204030204" pitchFamily="34" charset="0"/>
              <a:sym typeface="+mn-lt"/>
            </a:endParaRPr>
          </a:p>
          <a:p>
            <a:pPr algn="ctr" defTabSz="449706"/>
            <a:r>
              <a:rPr lang="en-US" altLang="ja-JP" sz="1200" b="1" kern="0">
                <a:solidFill>
                  <a:schemeClr val="bg1"/>
                </a:solidFill>
                <a:latin typeface="+mn-ea"/>
                <a:cs typeface="Calibri" panose="020F0502020204030204" pitchFamily="34" charset="0"/>
                <a:sym typeface="+mn-lt"/>
              </a:rPr>
              <a:t>TO-BE</a:t>
            </a:r>
            <a:endParaRPr lang="ja-JP" altLang="en-US" sz="1200" b="1" kern="0">
              <a:solidFill>
                <a:schemeClr val="bg1"/>
              </a:solidFill>
              <a:latin typeface="+mn-ea"/>
              <a:cs typeface="Calibri" panose="020F0502020204030204" pitchFamily="34" charset="0"/>
              <a:sym typeface="+mn-lt"/>
            </a:endParaRPr>
          </a:p>
        </p:txBody>
      </p:sp>
      <p:grpSp>
        <p:nvGrpSpPr>
          <p:cNvPr id="17" name="グループ化 16">
            <a:extLst>
              <a:ext uri="{FF2B5EF4-FFF2-40B4-BE49-F238E27FC236}">
                <a16:creationId xmlns:a16="http://schemas.microsoft.com/office/drawing/2014/main" id="{D5D75D73-4E08-BE15-3DF7-05D9BD8AC673}"/>
              </a:ext>
            </a:extLst>
          </p:cNvPr>
          <p:cNvGrpSpPr/>
          <p:nvPr/>
        </p:nvGrpSpPr>
        <p:grpSpPr bwMode="gray">
          <a:xfrm>
            <a:off x="6160736" y="2978791"/>
            <a:ext cx="2280547" cy="378000"/>
            <a:chOff x="910743" y="2486073"/>
            <a:chExt cx="2122055" cy="504000"/>
          </a:xfrm>
        </p:grpSpPr>
        <p:sp>
          <p:nvSpPr>
            <p:cNvPr id="18" name="正方形/長方形 17">
              <a:extLst>
                <a:ext uri="{FF2B5EF4-FFF2-40B4-BE49-F238E27FC236}">
                  <a16:creationId xmlns:a16="http://schemas.microsoft.com/office/drawing/2014/main" id="{0E98FC0A-7258-46F2-AA62-F64D7D4FD5B9}"/>
                </a:ext>
              </a:extLst>
            </p:cNvPr>
            <p:cNvSpPr/>
            <p:nvPr/>
          </p:nvSpPr>
          <p:spPr bwMode="gray">
            <a:xfrm>
              <a:off x="1189598" y="2486073"/>
              <a:ext cx="1843200" cy="504000"/>
            </a:xfrm>
            <a:prstGeom prst="rect">
              <a:avLst/>
            </a:prstGeom>
            <a:solidFill>
              <a:schemeClr val="bg1"/>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0"/>
            <a:lstStyle/>
            <a:p>
              <a:r>
                <a:rPr lang="en-US" altLang="ja-JP" sz="1200">
                  <a:solidFill>
                    <a:schemeClr val="tx1"/>
                  </a:solidFill>
                  <a:latin typeface="Calibri" panose="020F0502020204030204" pitchFamily="34" charset="0"/>
                  <a:ea typeface="Calibri" panose="020F0502020204030204" pitchFamily="34" charset="0"/>
                  <a:cs typeface="Calibri" panose="020F0502020204030204" pitchFamily="34" charset="0"/>
                  <a:sym typeface="+mn-lt"/>
                </a:rPr>
                <a:t>....</a:t>
              </a:r>
              <a:endParaRPr lang="ja-JP" altLang="en-US" sz="1200">
                <a:solidFill>
                  <a:schemeClr val="tx1"/>
                </a:solidFill>
                <a:latin typeface="Calibri" panose="020F0502020204030204" pitchFamily="34" charset="0"/>
                <a:cs typeface="Calibri" panose="020F0502020204030204" pitchFamily="34" charset="0"/>
                <a:sym typeface="+mn-lt"/>
              </a:endParaRPr>
            </a:p>
          </p:txBody>
        </p:sp>
        <p:sp>
          <p:nvSpPr>
            <p:cNvPr id="19" name="正方形/長方形 18">
              <a:extLst>
                <a:ext uri="{FF2B5EF4-FFF2-40B4-BE49-F238E27FC236}">
                  <a16:creationId xmlns:a16="http://schemas.microsoft.com/office/drawing/2014/main" id="{F1E91928-63CA-2634-4A8E-A4A5FF7C104B}"/>
                </a:ext>
              </a:extLst>
            </p:cNvPr>
            <p:cNvSpPr/>
            <p:nvPr/>
          </p:nvSpPr>
          <p:spPr bwMode="gray">
            <a:xfrm>
              <a:off x="910743" y="2486073"/>
              <a:ext cx="278854" cy="504000"/>
            </a:xfrm>
            <a:prstGeom prst="rect">
              <a:avLst/>
            </a:prstGeom>
            <a:solidFill>
              <a:srgbClr val="97999B"/>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lstStyle/>
            <a:p>
              <a:pPr algn="ctr"/>
              <a:r>
                <a:rPr lang="en-US" altLang="ja-JP" sz="1200" b="1">
                  <a:solidFill>
                    <a:prstClr val="white"/>
                  </a:solidFill>
                  <a:latin typeface="Calibri" panose="020F0502020204030204" pitchFamily="34" charset="0"/>
                  <a:ea typeface="Calibri" panose="020F0502020204030204" pitchFamily="34" charset="0"/>
                  <a:cs typeface="Calibri" panose="020F0502020204030204" pitchFamily="34" charset="0"/>
                  <a:sym typeface="+mn-lt"/>
                </a:rPr>
                <a:t>1</a:t>
              </a:r>
              <a:endParaRPr lang="ja-JP" altLang="en-US" sz="1200" b="1">
                <a:solidFill>
                  <a:prstClr val="white"/>
                </a:solidFill>
                <a:latin typeface="Calibri" panose="020F0502020204030204" pitchFamily="34" charset="0"/>
                <a:cs typeface="Calibri" panose="020F0502020204030204" pitchFamily="34" charset="0"/>
                <a:sym typeface="+mn-lt"/>
              </a:endParaRPr>
            </a:p>
          </p:txBody>
        </p:sp>
      </p:grpSp>
      <p:grpSp>
        <p:nvGrpSpPr>
          <p:cNvPr id="20" name="グループ化 19">
            <a:extLst>
              <a:ext uri="{FF2B5EF4-FFF2-40B4-BE49-F238E27FC236}">
                <a16:creationId xmlns:a16="http://schemas.microsoft.com/office/drawing/2014/main" id="{8D60FC1B-6A3C-4B7C-3B58-D7FDA16A14E5}"/>
              </a:ext>
            </a:extLst>
          </p:cNvPr>
          <p:cNvGrpSpPr/>
          <p:nvPr/>
        </p:nvGrpSpPr>
        <p:grpSpPr bwMode="gray">
          <a:xfrm>
            <a:off x="6160736" y="3914923"/>
            <a:ext cx="2280547" cy="378000"/>
            <a:chOff x="910743" y="3734249"/>
            <a:chExt cx="2122055" cy="504000"/>
          </a:xfrm>
        </p:grpSpPr>
        <p:sp>
          <p:nvSpPr>
            <p:cNvPr id="21" name="正方形/長方形 20">
              <a:extLst>
                <a:ext uri="{FF2B5EF4-FFF2-40B4-BE49-F238E27FC236}">
                  <a16:creationId xmlns:a16="http://schemas.microsoft.com/office/drawing/2014/main" id="{6E742E2E-458A-AE7E-FC22-9C32366BFA29}"/>
                </a:ext>
              </a:extLst>
            </p:cNvPr>
            <p:cNvSpPr/>
            <p:nvPr/>
          </p:nvSpPr>
          <p:spPr bwMode="gray">
            <a:xfrm>
              <a:off x="1189598" y="3734249"/>
              <a:ext cx="1843200" cy="504000"/>
            </a:xfrm>
            <a:prstGeom prst="rect">
              <a:avLst/>
            </a:prstGeom>
            <a:solidFill>
              <a:schemeClr val="bg1"/>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0"/>
            <a:lstStyle/>
            <a:p>
              <a:r>
                <a:rPr lang="en-US" altLang="ja-JP" sz="1200">
                  <a:solidFill>
                    <a:schemeClr val="tx1"/>
                  </a:solidFill>
                  <a:latin typeface="Calibri" panose="020F0502020204030204" pitchFamily="34" charset="0"/>
                  <a:ea typeface="Calibri" panose="020F0502020204030204" pitchFamily="34" charset="0"/>
                  <a:cs typeface="Calibri" panose="020F0502020204030204" pitchFamily="34" charset="0"/>
                  <a:sym typeface="+mn-lt"/>
                </a:rPr>
                <a:t>....</a:t>
              </a:r>
              <a:endParaRPr lang="ja-JP" altLang="en-US" sz="1200">
                <a:solidFill>
                  <a:schemeClr val="tx1"/>
                </a:solidFill>
                <a:latin typeface="Calibri" panose="020F0502020204030204" pitchFamily="34" charset="0"/>
                <a:cs typeface="Calibri" panose="020F0502020204030204" pitchFamily="34" charset="0"/>
                <a:sym typeface="+mn-lt"/>
              </a:endParaRPr>
            </a:p>
          </p:txBody>
        </p:sp>
        <p:sp>
          <p:nvSpPr>
            <p:cNvPr id="22" name="正方形/長方形 21">
              <a:extLst>
                <a:ext uri="{FF2B5EF4-FFF2-40B4-BE49-F238E27FC236}">
                  <a16:creationId xmlns:a16="http://schemas.microsoft.com/office/drawing/2014/main" id="{847DBAEB-364B-1DA8-0A0B-F41BF0A7B8DC}"/>
                </a:ext>
              </a:extLst>
            </p:cNvPr>
            <p:cNvSpPr/>
            <p:nvPr/>
          </p:nvSpPr>
          <p:spPr bwMode="gray">
            <a:xfrm>
              <a:off x="910743" y="3734249"/>
              <a:ext cx="278854" cy="504000"/>
            </a:xfrm>
            <a:prstGeom prst="rect">
              <a:avLst/>
            </a:prstGeom>
            <a:solidFill>
              <a:srgbClr val="97999B"/>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lstStyle/>
            <a:p>
              <a:pPr algn="ctr"/>
              <a:r>
                <a:rPr lang="en-US" altLang="ja-JP" sz="1200" b="1">
                  <a:solidFill>
                    <a:prstClr val="white"/>
                  </a:solidFill>
                  <a:latin typeface="Calibri" panose="020F0502020204030204" pitchFamily="34" charset="0"/>
                  <a:ea typeface="Calibri" panose="020F0502020204030204" pitchFamily="34" charset="0"/>
                  <a:cs typeface="Calibri" panose="020F0502020204030204" pitchFamily="34" charset="0"/>
                  <a:sym typeface="+mn-lt"/>
                </a:rPr>
                <a:t>3</a:t>
              </a:r>
              <a:endParaRPr lang="ja-JP" altLang="en-US" sz="1200" b="1">
                <a:solidFill>
                  <a:prstClr val="white"/>
                </a:solidFill>
                <a:latin typeface="Calibri" panose="020F0502020204030204" pitchFamily="34" charset="0"/>
                <a:cs typeface="Calibri" panose="020F0502020204030204" pitchFamily="34" charset="0"/>
                <a:sym typeface="+mn-lt"/>
              </a:endParaRPr>
            </a:p>
          </p:txBody>
        </p:sp>
      </p:grpSp>
      <p:grpSp>
        <p:nvGrpSpPr>
          <p:cNvPr id="23" name="グループ化 22">
            <a:extLst>
              <a:ext uri="{FF2B5EF4-FFF2-40B4-BE49-F238E27FC236}">
                <a16:creationId xmlns:a16="http://schemas.microsoft.com/office/drawing/2014/main" id="{4B92B97F-E2C4-FC6D-B13B-4C906BCC1BC6}"/>
              </a:ext>
            </a:extLst>
          </p:cNvPr>
          <p:cNvGrpSpPr/>
          <p:nvPr/>
        </p:nvGrpSpPr>
        <p:grpSpPr bwMode="gray">
          <a:xfrm>
            <a:off x="6160736" y="3446857"/>
            <a:ext cx="2280547" cy="378000"/>
            <a:chOff x="910743" y="3110161"/>
            <a:chExt cx="2122055" cy="504000"/>
          </a:xfrm>
        </p:grpSpPr>
        <p:sp>
          <p:nvSpPr>
            <p:cNvPr id="24" name="正方形/長方形 23">
              <a:extLst>
                <a:ext uri="{FF2B5EF4-FFF2-40B4-BE49-F238E27FC236}">
                  <a16:creationId xmlns:a16="http://schemas.microsoft.com/office/drawing/2014/main" id="{F92D87F4-2479-A8E5-7C6E-3F3EEAE1EE79}"/>
                </a:ext>
              </a:extLst>
            </p:cNvPr>
            <p:cNvSpPr/>
            <p:nvPr/>
          </p:nvSpPr>
          <p:spPr bwMode="gray">
            <a:xfrm>
              <a:off x="1189598" y="3110161"/>
              <a:ext cx="1843200" cy="504000"/>
            </a:xfrm>
            <a:prstGeom prst="rect">
              <a:avLst/>
            </a:prstGeom>
            <a:solidFill>
              <a:schemeClr val="bg1"/>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0"/>
            <a:lstStyle/>
            <a:p>
              <a:r>
                <a:rPr lang="en-US" altLang="ja-JP" sz="1200">
                  <a:solidFill>
                    <a:schemeClr val="tx1"/>
                  </a:solidFill>
                  <a:latin typeface="Calibri" panose="020F0502020204030204" pitchFamily="34" charset="0"/>
                  <a:ea typeface="Calibri" panose="020F0502020204030204" pitchFamily="34" charset="0"/>
                  <a:cs typeface="Calibri" panose="020F0502020204030204" pitchFamily="34" charset="0"/>
                  <a:sym typeface="+mn-lt"/>
                </a:rPr>
                <a:t>....</a:t>
              </a:r>
              <a:endParaRPr lang="ja-JP" altLang="en-US" sz="1200">
                <a:solidFill>
                  <a:schemeClr val="tx1"/>
                </a:solidFill>
                <a:latin typeface="Calibri" panose="020F0502020204030204" pitchFamily="34" charset="0"/>
                <a:cs typeface="Calibri" panose="020F0502020204030204" pitchFamily="34" charset="0"/>
                <a:sym typeface="+mn-lt"/>
              </a:endParaRPr>
            </a:p>
          </p:txBody>
        </p:sp>
        <p:sp>
          <p:nvSpPr>
            <p:cNvPr id="25" name="正方形/長方形 24">
              <a:extLst>
                <a:ext uri="{FF2B5EF4-FFF2-40B4-BE49-F238E27FC236}">
                  <a16:creationId xmlns:a16="http://schemas.microsoft.com/office/drawing/2014/main" id="{3635DA46-EA91-6627-A3A7-C178DCC52661}"/>
                </a:ext>
              </a:extLst>
            </p:cNvPr>
            <p:cNvSpPr/>
            <p:nvPr/>
          </p:nvSpPr>
          <p:spPr bwMode="gray">
            <a:xfrm>
              <a:off x="910743" y="3110161"/>
              <a:ext cx="278854" cy="504000"/>
            </a:xfrm>
            <a:prstGeom prst="rect">
              <a:avLst/>
            </a:prstGeom>
            <a:solidFill>
              <a:srgbClr val="97999B"/>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lstStyle/>
            <a:p>
              <a:pPr algn="ctr"/>
              <a:r>
                <a:rPr lang="en-US" altLang="ja-JP" sz="1200" b="1">
                  <a:solidFill>
                    <a:prstClr val="white"/>
                  </a:solidFill>
                  <a:latin typeface="Calibri" panose="020F0502020204030204" pitchFamily="34" charset="0"/>
                  <a:ea typeface="Calibri" panose="020F0502020204030204" pitchFamily="34" charset="0"/>
                  <a:cs typeface="Calibri" panose="020F0502020204030204" pitchFamily="34" charset="0"/>
                  <a:sym typeface="+mn-lt"/>
                </a:rPr>
                <a:t>2</a:t>
              </a:r>
              <a:endParaRPr lang="ja-JP" altLang="en-US" sz="1200" b="1">
                <a:solidFill>
                  <a:prstClr val="white"/>
                </a:solidFill>
                <a:latin typeface="Calibri" panose="020F0502020204030204" pitchFamily="34" charset="0"/>
                <a:cs typeface="Calibri" panose="020F0502020204030204" pitchFamily="34" charset="0"/>
                <a:sym typeface="+mn-lt"/>
              </a:endParaRPr>
            </a:p>
          </p:txBody>
        </p:sp>
      </p:grpSp>
      <p:sp>
        <p:nvSpPr>
          <p:cNvPr id="26" name="角丸四角形 10">
            <a:extLst>
              <a:ext uri="{FF2B5EF4-FFF2-40B4-BE49-F238E27FC236}">
                <a16:creationId xmlns:a16="http://schemas.microsoft.com/office/drawing/2014/main" id="{191EB60D-14FA-18DD-F869-205310E8D2BB}"/>
              </a:ext>
            </a:extLst>
          </p:cNvPr>
          <p:cNvSpPr/>
          <p:nvPr/>
        </p:nvSpPr>
        <p:spPr bwMode="gray">
          <a:xfrm>
            <a:off x="3296925" y="2543380"/>
            <a:ext cx="2321359" cy="372219"/>
          </a:xfrm>
          <a:prstGeom prst="roundRect">
            <a:avLst/>
          </a:prstGeom>
          <a:solidFill>
            <a:schemeClr val="accent2"/>
          </a:solidFill>
          <a:ln w="25400" cap="flat" cmpd="sng" algn="ctr">
            <a:noFill/>
            <a:prstDash val="solid"/>
          </a:ln>
          <a:effectLst/>
        </p:spPr>
        <p:txBody>
          <a:bodyPr spcFirstLastPara="0" vert="horz" wrap="none" lIns="0" tIns="0" rIns="0" bIns="0" numCol="1" spcCol="1270" anchor="ctr" anchorCtr="0">
            <a:noAutofit/>
          </a:bodyPr>
          <a:lstStyle/>
          <a:p>
            <a:pPr algn="ctr" defTabSz="449706"/>
            <a:r>
              <a:rPr lang="ja-JP" altLang="en-US" sz="1200" b="1" kern="0">
                <a:solidFill>
                  <a:schemeClr val="bg1"/>
                </a:solidFill>
                <a:latin typeface="+mn-ea"/>
                <a:cs typeface="Calibri" panose="020F0502020204030204" pitchFamily="34" charset="0"/>
                <a:sym typeface="+mn-lt"/>
              </a:rPr>
              <a:t>②</a:t>
            </a:r>
            <a:r>
              <a:rPr lang="en-US" altLang="ja-JP" sz="1200" b="1" kern="0">
                <a:solidFill>
                  <a:schemeClr val="bg1"/>
                </a:solidFill>
                <a:latin typeface="+mn-ea"/>
                <a:cs typeface="Calibri" panose="020F0502020204030204" pitchFamily="34" charset="0"/>
                <a:sym typeface="+mn-lt"/>
              </a:rPr>
              <a:t> </a:t>
            </a:r>
            <a:r>
              <a:rPr lang="ja-JP" altLang="en-US" sz="1200" b="1" kern="0">
                <a:solidFill>
                  <a:schemeClr val="bg1"/>
                </a:solidFill>
                <a:latin typeface="+mn-ea"/>
                <a:cs typeface="Calibri" panose="020F0502020204030204" pitchFamily="34" charset="0"/>
                <a:sym typeface="+mn-lt"/>
              </a:rPr>
              <a:t>地域で取り組みたい事業</a:t>
            </a:r>
            <a:endParaRPr lang="en-US" altLang="ja-JP" sz="1200" b="1" kern="0">
              <a:solidFill>
                <a:schemeClr val="bg1"/>
              </a:solidFill>
              <a:latin typeface="+mn-ea"/>
              <a:cs typeface="Calibri" panose="020F0502020204030204" pitchFamily="34" charset="0"/>
              <a:sym typeface="+mn-lt"/>
            </a:endParaRPr>
          </a:p>
          <a:p>
            <a:pPr algn="ctr" defTabSz="449706"/>
            <a:r>
              <a:rPr lang="en-US" altLang="ja-JP" sz="1200" b="1" kern="0">
                <a:solidFill>
                  <a:schemeClr val="bg1"/>
                </a:solidFill>
                <a:latin typeface="+mn-ea"/>
                <a:cs typeface="Calibri" panose="020F0502020204030204" pitchFamily="34" charset="0"/>
                <a:sym typeface="+mn-lt"/>
              </a:rPr>
              <a:t>GAP</a:t>
            </a:r>
            <a:endParaRPr lang="ja-JP" altLang="en-US" sz="1200" b="1" kern="0">
              <a:solidFill>
                <a:schemeClr val="bg1"/>
              </a:solidFill>
              <a:latin typeface="+mn-ea"/>
              <a:cs typeface="Calibri" panose="020F0502020204030204" pitchFamily="34" charset="0"/>
              <a:sym typeface="+mn-lt"/>
            </a:endParaRPr>
          </a:p>
        </p:txBody>
      </p:sp>
      <p:grpSp>
        <p:nvGrpSpPr>
          <p:cNvPr id="27" name="グループ化 26">
            <a:extLst>
              <a:ext uri="{FF2B5EF4-FFF2-40B4-BE49-F238E27FC236}">
                <a16:creationId xmlns:a16="http://schemas.microsoft.com/office/drawing/2014/main" id="{3B8B2755-CF50-C404-AE5E-DDA0EE7BB1C9}"/>
              </a:ext>
            </a:extLst>
          </p:cNvPr>
          <p:cNvGrpSpPr/>
          <p:nvPr/>
        </p:nvGrpSpPr>
        <p:grpSpPr bwMode="gray">
          <a:xfrm>
            <a:off x="3350001" y="2978791"/>
            <a:ext cx="2268284" cy="378000"/>
            <a:chOff x="910743" y="2486073"/>
            <a:chExt cx="2122055" cy="504000"/>
          </a:xfrm>
        </p:grpSpPr>
        <p:sp>
          <p:nvSpPr>
            <p:cNvPr id="28" name="正方形/長方形 27">
              <a:extLst>
                <a:ext uri="{FF2B5EF4-FFF2-40B4-BE49-F238E27FC236}">
                  <a16:creationId xmlns:a16="http://schemas.microsoft.com/office/drawing/2014/main" id="{8C450677-4851-E3BA-8E41-034D221DCDB7}"/>
                </a:ext>
              </a:extLst>
            </p:cNvPr>
            <p:cNvSpPr/>
            <p:nvPr/>
          </p:nvSpPr>
          <p:spPr bwMode="gray">
            <a:xfrm>
              <a:off x="1189598" y="2486073"/>
              <a:ext cx="1843200" cy="504000"/>
            </a:xfrm>
            <a:prstGeom prst="rect">
              <a:avLst/>
            </a:prstGeom>
            <a:solidFill>
              <a:schemeClr val="bg1"/>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0"/>
            <a:lstStyle/>
            <a:p>
              <a:r>
                <a:rPr lang="en-US" altLang="ja-JP" sz="1200">
                  <a:solidFill>
                    <a:schemeClr val="tx1"/>
                  </a:solidFill>
                  <a:latin typeface="Calibri" panose="020F0502020204030204" pitchFamily="34" charset="0"/>
                  <a:ea typeface="Calibri" panose="020F0502020204030204" pitchFamily="34" charset="0"/>
                  <a:cs typeface="Calibri" panose="020F0502020204030204" pitchFamily="34" charset="0"/>
                  <a:sym typeface="+mn-lt"/>
                </a:rPr>
                <a:t>....</a:t>
              </a:r>
              <a:endParaRPr lang="ja-JP" altLang="en-US" sz="1200">
                <a:solidFill>
                  <a:schemeClr val="tx1"/>
                </a:solidFill>
                <a:latin typeface="Calibri" panose="020F0502020204030204" pitchFamily="34" charset="0"/>
                <a:cs typeface="Calibri" panose="020F0502020204030204" pitchFamily="34" charset="0"/>
                <a:sym typeface="+mn-lt"/>
              </a:endParaRPr>
            </a:p>
          </p:txBody>
        </p:sp>
        <p:sp>
          <p:nvSpPr>
            <p:cNvPr id="29" name="正方形/長方形 28">
              <a:extLst>
                <a:ext uri="{FF2B5EF4-FFF2-40B4-BE49-F238E27FC236}">
                  <a16:creationId xmlns:a16="http://schemas.microsoft.com/office/drawing/2014/main" id="{6F91EA4E-88D6-ECB0-ED27-A1B6B42F4945}"/>
                </a:ext>
              </a:extLst>
            </p:cNvPr>
            <p:cNvSpPr/>
            <p:nvPr/>
          </p:nvSpPr>
          <p:spPr bwMode="gray">
            <a:xfrm>
              <a:off x="910743" y="2486073"/>
              <a:ext cx="278854" cy="504000"/>
            </a:xfrm>
            <a:prstGeom prst="rect">
              <a:avLst/>
            </a:prstGeom>
            <a:solidFill>
              <a:srgbClr val="97999B"/>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lstStyle/>
            <a:p>
              <a:pPr algn="ctr"/>
              <a:r>
                <a:rPr lang="en-US" altLang="ja-JP" sz="1200" b="1">
                  <a:solidFill>
                    <a:prstClr val="white"/>
                  </a:solidFill>
                  <a:latin typeface="Calibri" panose="020F0502020204030204" pitchFamily="34" charset="0"/>
                  <a:ea typeface="Calibri" panose="020F0502020204030204" pitchFamily="34" charset="0"/>
                  <a:cs typeface="Calibri" panose="020F0502020204030204" pitchFamily="34" charset="0"/>
                  <a:sym typeface="+mn-lt"/>
                </a:rPr>
                <a:t>1</a:t>
              </a:r>
              <a:endParaRPr lang="ja-JP" altLang="en-US" sz="1200" b="1">
                <a:solidFill>
                  <a:prstClr val="white"/>
                </a:solidFill>
                <a:latin typeface="Calibri" panose="020F0502020204030204" pitchFamily="34" charset="0"/>
                <a:cs typeface="Calibri" panose="020F0502020204030204" pitchFamily="34" charset="0"/>
                <a:sym typeface="+mn-lt"/>
              </a:endParaRPr>
            </a:p>
          </p:txBody>
        </p:sp>
      </p:grpSp>
      <p:grpSp>
        <p:nvGrpSpPr>
          <p:cNvPr id="30" name="グループ化 29">
            <a:extLst>
              <a:ext uri="{FF2B5EF4-FFF2-40B4-BE49-F238E27FC236}">
                <a16:creationId xmlns:a16="http://schemas.microsoft.com/office/drawing/2014/main" id="{E4CC9BCB-D753-62B7-3F07-677CDB86D0BC}"/>
              </a:ext>
            </a:extLst>
          </p:cNvPr>
          <p:cNvGrpSpPr/>
          <p:nvPr/>
        </p:nvGrpSpPr>
        <p:grpSpPr bwMode="gray">
          <a:xfrm>
            <a:off x="3350001" y="3914923"/>
            <a:ext cx="2268284" cy="378000"/>
            <a:chOff x="910743" y="3734249"/>
            <a:chExt cx="2122055" cy="504000"/>
          </a:xfrm>
        </p:grpSpPr>
        <p:sp>
          <p:nvSpPr>
            <p:cNvPr id="31" name="正方形/長方形 30">
              <a:extLst>
                <a:ext uri="{FF2B5EF4-FFF2-40B4-BE49-F238E27FC236}">
                  <a16:creationId xmlns:a16="http://schemas.microsoft.com/office/drawing/2014/main" id="{1DB37E75-EF0E-B0B1-45CE-9862E1DBFC78}"/>
                </a:ext>
              </a:extLst>
            </p:cNvPr>
            <p:cNvSpPr/>
            <p:nvPr/>
          </p:nvSpPr>
          <p:spPr bwMode="gray">
            <a:xfrm>
              <a:off x="1189598" y="3734249"/>
              <a:ext cx="1843200" cy="504000"/>
            </a:xfrm>
            <a:prstGeom prst="rect">
              <a:avLst/>
            </a:prstGeom>
            <a:solidFill>
              <a:schemeClr val="bg1"/>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0"/>
            <a:lstStyle/>
            <a:p>
              <a:r>
                <a:rPr lang="en-US" altLang="ja-JP" sz="1200">
                  <a:solidFill>
                    <a:schemeClr val="tx1"/>
                  </a:solidFill>
                  <a:latin typeface="Calibri" panose="020F0502020204030204" pitchFamily="34" charset="0"/>
                  <a:ea typeface="Calibri" panose="020F0502020204030204" pitchFamily="34" charset="0"/>
                  <a:cs typeface="Calibri" panose="020F0502020204030204" pitchFamily="34" charset="0"/>
                  <a:sym typeface="+mn-lt"/>
                </a:rPr>
                <a:t>....</a:t>
              </a:r>
              <a:endParaRPr lang="ja-JP" altLang="en-US" sz="1200">
                <a:solidFill>
                  <a:schemeClr val="tx1"/>
                </a:solidFill>
                <a:latin typeface="Calibri" panose="020F0502020204030204" pitchFamily="34" charset="0"/>
                <a:cs typeface="Calibri" panose="020F0502020204030204" pitchFamily="34" charset="0"/>
                <a:sym typeface="+mn-lt"/>
              </a:endParaRPr>
            </a:p>
          </p:txBody>
        </p:sp>
        <p:sp>
          <p:nvSpPr>
            <p:cNvPr id="32" name="正方形/長方形 31">
              <a:extLst>
                <a:ext uri="{FF2B5EF4-FFF2-40B4-BE49-F238E27FC236}">
                  <a16:creationId xmlns:a16="http://schemas.microsoft.com/office/drawing/2014/main" id="{F923A75C-CFAE-98CE-B51C-06D5ED2D7696}"/>
                </a:ext>
              </a:extLst>
            </p:cNvPr>
            <p:cNvSpPr/>
            <p:nvPr/>
          </p:nvSpPr>
          <p:spPr bwMode="gray">
            <a:xfrm>
              <a:off x="910743" y="3734249"/>
              <a:ext cx="278854" cy="504000"/>
            </a:xfrm>
            <a:prstGeom prst="rect">
              <a:avLst/>
            </a:prstGeom>
            <a:solidFill>
              <a:srgbClr val="97999B"/>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lstStyle/>
            <a:p>
              <a:pPr algn="ctr"/>
              <a:r>
                <a:rPr lang="en-US" altLang="ja-JP" sz="1200" b="1">
                  <a:solidFill>
                    <a:prstClr val="white"/>
                  </a:solidFill>
                  <a:latin typeface="Calibri" panose="020F0502020204030204" pitchFamily="34" charset="0"/>
                  <a:ea typeface="Calibri" panose="020F0502020204030204" pitchFamily="34" charset="0"/>
                  <a:cs typeface="Calibri" panose="020F0502020204030204" pitchFamily="34" charset="0"/>
                  <a:sym typeface="+mn-lt"/>
                </a:rPr>
                <a:t>3</a:t>
              </a:r>
              <a:endParaRPr lang="ja-JP" altLang="en-US" sz="1200" b="1">
                <a:solidFill>
                  <a:prstClr val="white"/>
                </a:solidFill>
                <a:latin typeface="Calibri" panose="020F0502020204030204" pitchFamily="34" charset="0"/>
                <a:cs typeface="Calibri" panose="020F0502020204030204" pitchFamily="34" charset="0"/>
                <a:sym typeface="+mn-lt"/>
              </a:endParaRPr>
            </a:p>
          </p:txBody>
        </p:sp>
      </p:grpSp>
      <p:grpSp>
        <p:nvGrpSpPr>
          <p:cNvPr id="33" name="グループ化 32">
            <a:extLst>
              <a:ext uri="{FF2B5EF4-FFF2-40B4-BE49-F238E27FC236}">
                <a16:creationId xmlns:a16="http://schemas.microsoft.com/office/drawing/2014/main" id="{C1FE59A1-BF1F-1959-C9EA-043AA935A396}"/>
              </a:ext>
            </a:extLst>
          </p:cNvPr>
          <p:cNvGrpSpPr/>
          <p:nvPr/>
        </p:nvGrpSpPr>
        <p:grpSpPr bwMode="gray">
          <a:xfrm>
            <a:off x="3350001" y="3446857"/>
            <a:ext cx="2268284" cy="378000"/>
            <a:chOff x="910743" y="3110161"/>
            <a:chExt cx="2122055" cy="504000"/>
          </a:xfrm>
        </p:grpSpPr>
        <p:sp>
          <p:nvSpPr>
            <p:cNvPr id="34" name="正方形/長方形 33">
              <a:extLst>
                <a:ext uri="{FF2B5EF4-FFF2-40B4-BE49-F238E27FC236}">
                  <a16:creationId xmlns:a16="http://schemas.microsoft.com/office/drawing/2014/main" id="{914EA8D0-5AD0-2D7A-A094-39BBF75F1661}"/>
                </a:ext>
              </a:extLst>
            </p:cNvPr>
            <p:cNvSpPr/>
            <p:nvPr/>
          </p:nvSpPr>
          <p:spPr bwMode="gray">
            <a:xfrm>
              <a:off x="1189598" y="3110161"/>
              <a:ext cx="1843200" cy="504000"/>
            </a:xfrm>
            <a:prstGeom prst="rect">
              <a:avLst/>
            </a:prstGeom>
            <a:solidFill>
              <a:schemeClr val="bg1"/>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0"/>
            <a:lstStyle/>
            <a:p>
              <a:r>
                <a:rPr lang="en-US" altLang="ja-JP" sz="1200">
                  <a:solidFill>
                    <a:schemeClr val="tx1"/>
                  </a:solidFill>
                  <a:latin typeface="Calibri" panose="020F0502020204030204" pitchFamily="34" charset="0"/>
                  <a:ea typeface="Calibri" panose="020F0502020204030204" pitchFamily="34" charset="0"/>
                  <a:cs typeface="Calibri" panose="020F0502020204030204" pitchFamily="34" charset="0"/>
                  <a:sym typeface="+mn-lt"/>
                </a:rPr>
                <a:t>....</a:t>
              </a:r>
              <a:endParaRPr lang="ja-JP" altLang="en-US" sz="1200">
                <a:solidFill>
                  <a:schemeClr val="tx1"/>
                </a:solidFill>
                <a:latin typeface="Calibri" panose="020F0502020204030204" pitchFamily="34" charset="0"/>
                <a:cs typeface="Calibri" panose="020F0502020204030204" pitchFamily="34" charset="0"/>
                <a:sym typeface="+mn-lt"/>
              </a:endParaRPr>
            </a:p>
          </p:txBody>
        </p:sp>
        <p:sp>
          <p:nvSpPr>
            <p:cNvPr id="35" name="正方形/長方形 34">
              <a:extLst>
                <a:ext uri="{FF2B5EF4-FFF2-40B4-BE49-F238E27FC236}">
                  <a16:creationId xmlns:a16="http://schemas.microsoft.com/office/drawing/2014/main" id="{42BEDD81-4E97-E052-BE7B-B230850C0041}"/>
                </a:ext>
              </a:extLst>
            </p:cNvPr>
            <p:cNvSpPr/>
            <p:nvPr/>
          </p:nvSpPr>
          <p:spPr bwMode="gray">
            <a:xfrm>
              <a:off x="910743" y="3110161"/>
              <a:ext cx="278854" cy="504000"/>
            </a:xfrm>
            <a:prstGeom prst="rect">
              <a:avLst/>
            </a:prstGeom>
            <a:solidFill>
              <a:srgbClr val="97999B"/>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lstStyle/>
            <a:p>
              <a:pPr algn="ctr"/>
              <a:r>
                <a:rPr lang="en-US" altLang="ja-JP" sz="1200" b="1">
                  <a:solidFill>
                    <a:prstClr val="white"/>
                  </a:solidFill>
                  <a:latin typeface="Calibri" panose="020F0502020204030204" pitchFamily="34" charset="0"/>
                  <a:ea typeface="Calibri" panose="020F0502020204030204" pitchFamily="34" charset="0"/>
                  <a:cs typeface="Calibri" panose="020F0502020204030204" pitchFamily="34" charset="0"/>
                  <a:sym typeface="+mn-lt"/>
                </a:rPr>
                <a:t>2</a:t>
              </a:r>
              <a:endParaRPr lang="ja-JP" altLang="en-US" sz="1200" b="1">
                <a:solidFill>
                  <a:prstClr val="white"/>
                </a:solidFill>
                <a:latin typeface="Calibri" panose="020F0502020204030204" pitchFamily="34" charset="0"/>
                <a:cs typeface="Calibri" panose="020F0502020204030204" pitchFamily="34" charset="0"/>
                <a:sym typeface="+mn-lt"/>
              </a:endParaRPr>
            </a:p>
          </p:txBody>
        </p:sp>
      </p:grpSp>
      <p:grpSp>
        <p:nvGrpSpPr>
          <p:cNvPr id="36" name="グループ化 35">
            <a:extLst>
              <a:ext uri="{FF2B5EF4-FFF2-40B4-BE49-F238E27FC236}">
                <a16:creationId xmlns:a16="http://schemas.microsoft.com/office/drawing/2014/main" id="{72381E14-14A4-BE5C-3738-F271EAED1B27}"/>
              </a:ext>
            </a:extLst>
          </p:cNvPr>
          <p:cNvGrpSpPr/>
          <p:nvPr/>
        </p:nvGrpSpPr>
        <p:grpSpPr bwMode="gray">
          <a:xfrm>
            <a:off x="535983" y="2978791"/>
            <a:ext cx="2280547" cy="378000"/>
            <a:chOff x="910743" y="2486073"/>
            <a:chExt cx="2122055" cy="504000"/>
          </a:xfrm>
        </p:grpSpPr>
        <p:sp>
          <p:nvSpPr>
            <p:cNvPr id="37" name="正方形/長方形 36">
              <a:extLst>
                <a:ext uri="{FF2B5EF4-FFF2-40B4-BE49-F238E27FC236}">
                  <a16:creationId xmlns:a16="http://schemas.microsoft.com/office/drawing/2014/main" id="{E9AA16C7-768D-FB90-44E0-0C420231BC72}"/>
                </a:ext>
              </a:extLst>
            </p:cNvPr>
            <p:cNvSpPr/>
            <p:nvPr/>
          </p:nvSpPr>
          <p:spPr bwMode="gray">
            <a:xfrm>
              <a:off x="1189598" y="2486073"/>
              <a:ext cx="1843200" cy="504000"/>
            </a:xfrm>
            <a:prstGeom prst="rect">
              <a:avLst/>
            </a:prstGeom>
            <a:solidFill>
              <a:schemeClr val="bg1"/>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0"/>
            <a:lstStyle/>
            <a:p>
              <a:r>
                <a:rPr lang="en-US" altLang="ja-JP" sz="1200">
                  <a:solidFill>
                    <a:schemeClr val="tx1"/>
                  </a:solidFill>
                  <a:latin typeface="Calibri" panose="020F0502020204030204" pitchFamily="34" charset="0"/>
                  <a:ea typeface="Calibri" panose="020F0502020204030204" pitchFamily="34" charset="0"/>
                  <a:cs typeface="Calibri" panose="020F0502020204030204" pitchFamily="34" charset="0"/>
                  <a:sym typeface="+mn-lt"/>
                </a:rPr>
                <a:t>....</a:t>
              </a:r>
              <a:endParaRPr lang="ja-JP" altLang="en-US" sz="1200">
                <a:solidFill>
                  <a:schemeClr val="tx1"/>
                </a:solidFill>
                <a:latin typeface="Calibri" panose="020F0502020204030204" pitchFamily="34" charset="0"/>
                <a:cs typeface="Calibri" panose="020F0502020204030204" pitchFamily="34" charset="0"/>
                <a:sym typeface="+mn-lt"/>
              </a:endParaRPr>
            </a:p>
          </p:txBody>
        </p:sp>
        <p:sp>
          <p:nvSpPr>
            <p:cNvPr id="38" name="正方形/長方形 37">
              <a:extLst>
                <a:ext uri="{FF2B5EF4-FFF2-40B4-BE49-F238E27FC236}">
                  <a16:creationId xmlns:a16="http://schemas.microsoft.com/office/drawing/2014/main" id="{AD795FF0-AE18-0EA4-4EE2-07577624DC11}"/>
                </a:ext>
              </a:extLst>
            </p:cNvPr>
            <p:cNvSpPr/>
            <p:nvPr/>
          </p:nvSpPr>
          <p:spPr bwMode="gray">
            <a:xfrm>
              <a:off x="910743" y="2486073"/>
              <a:ext cx="278854" cy="504000"/>
            </a:xfrm>
            <a:prstGeom prst="rect">
              <a:avLst/>
            </a:prstGeom>
            <a:solidFill>
              <a:srgbClr val="97999B"/>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lstStyle/>
            <a:p>
              <a:pPr algn="ctr"/>
              <a:r>
                <a:rPr lang="en-US" altLang="ja-JP" sz="1200" b="1">
                  <a:solidFill>
                    <a:prstClr val="white"/>
                  </a:solidFill>
                  <a:latin typeface="Calibri" panose="020F0502020204030204" pitchFamily="34" charset="0"/>
                  <a:ea typeface="Calibri" panose="020F0502020204030204" pitchFamily="34" charset="0"/>
                  <a:cs typeface="Calibri" panose="020F0502020204030204" pitchFamily="34" charset="0"/>
                  <a:sym typeface="+mn-lt"/>
                </a:rPr>
                <a:t>1</a:t>
              </a:r>
              <a:endParaRPr lang="ja-JP" altLang="en-US" sz="1200" b="1">
                <a:solidFill>
                  <a:prstClr val="white"/>
                </a:solidFill>
                <a:latin typeface="Calibri" panose="020F0502020204030204" pitchFamily="34" charset="0"/>
                <a:cs typeface="Calibri" panose="020F0502020204030204" pitchFamily="34" charset="0"/>
                <a:sym typeface="+mn-lt"/>
              </a:endParaRPr>
            </a:p>
          </p:txBody>
        </p:sp>
      </p:grpSp>
      <p:grpSp>
        <p:nvGrpSpPr>
          <p:cNvPr id="39" name="グループ化 38">
            <a:extLst>
              <a:ext uri="{FF2B5EF4-FFF2-40B4-BE49-F238E27FC236}">
                <a16:creationId xmlns:a16="http://schemas.microsoft.com/office/drawing/2014/main" id="{EBF77F3A-A260-3B69-A2B1-70EFC78C3872}"/>
              </a:ext>
            </a:extLst>
          </p:cNvPr>
          <p:cNvGrpSpPr/>
          <p:nvPr/>
        </p:nvGrpSpPr>
        <p:grpSpPr bwMode="gray">
          <a:xfrm>
            <a:off x="535983" y="3914923"/>
            <a:ext cx="2280547" cy="378000"/>
            <a:chOff x="910743" y="3734249"/>
            <a:chExt cx="2122055" cy="504000"/>
          </a:xfrm>
        </p:grpSpPr>
        <p:sp>
          <p:nvSpPr>
            <p:cNvPr id="40" name="正方形/長方形 39">
              <a:extLst>
                <a:ext uri="{FF2B5EF4-FFF2-40B4-BE49-F238E27FC236}">
                  <a16:creationId xmlns:a16="http://schemas.microsoft.com/office/drawing/2014/main" id="{A8C9B32D-A416-249E-7C70-6E56FE1E65C7}"/>
                </a:ext>
              </a:extLst>
            </p:cNvPr>
            <p:cNvSpPr/>
            <p:nvPr/>
          </p:nvSpPr>
          <p:spPr bwMode="gray">
            <a:xfrm>
              <a:off x="1189598" y="3734249"/>
              <a:ext cx="1843200" cy="504000"/>
            </a:xfrm>
            <a:prstGeom prst="rect">
              <a:avLst/>
            </a:prstGeom>
            <a:solidFill>
              <a:schemeClr val="bg1"/>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0"/>
            <a:lstStyle/>
            <a:p>
              <a:r>
                <a:rPr lang="en-US" altLang="ja-JP" sz="1200">
                  <a:solidFill>
                    <a:schemeClr val="tx1"/>
                  </a:solidFill>
                  <a:latin typeface="Calibri" panose="020F0502020204030204" pitchFamily="34" charset="0"/>
                  <a:ea typeface="Calibri" panose="020F0502020204030204" pitchFamily="34" charset="0"/>
                  <a:cs typeface="Calibri" panose="020F0502020204030204" pitchFamily="34" charset="0"/>
                  <a:sym typeface="+mn-lt"/>
                </a:rPr>
                <a:t>....</a:t>
              </a:r>
              <a:endParaRPr lang="ja-JP" altLang="en-US" sz="1200">
                <a:solidFill>
                  <a:schemeClr val="tx1"/>
                </a:solidFill>
                <a:latin typeface="Calibri" panose="020F0502020204030204" pitchFamily="34" charset="0"/>
                <a:cs typeface="Calibri" panose="020F0502020204030204" pitchFamily="34" charset="0"/>
                <a:sym typeface="+mn-lt"/>
              </a:endParaRPr>
            </a:p>
          </p:txBody>
        </p:sp>
        <p:sp>
          <p:nvSpPr>
            <p:cNvPr id="41" name="正方形/長方形 40">
              <a:extLst>
                <a:ext uri="{FF2B5EF4-FFF2-40B4-BE49-F238E27FC236}">
                  <a16:creationId xmlns:a16="http://schemas.microsoft.com/office/drawing/2014/main" id="{20B986E6-B5D8-6711-650A-D96A3CA6CA7C}"/>
                </a:ext>
              </a:extLst>
            </p:cNvPr>
            <p:cNvSpPr/>
            <p:nvPr/>
          </p:nvSpPr>
          <p:spPr bwMode="gray">
            <a:xfrm>
              <a:off x="910743" y="3734249"/>
              <a:ext cx="278854" cy="504000"/>
            </a:xfrm>
            <a:prstGeom prst="rect">
              <a:avLst/>
            </a:prstGeom>
            <a:solidFill>
              <a:srgbClr val="97999B"/>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lstStyle/>
            <a:p>
              <a:pPr algn="ctr"/>
              <a:r>
                <a:rPr lang="en-US" altLang="ja-JP" sz="1200" b="1">
                  <a:solidFill>
                    <a:prstClr val="white"/>
                  </a:solidFill>
                  <a:latin typeface="Calibri" panose="020F0502020204030204" pitchFamily="34" charset="0"/>
                  <a:ea typeface="Calibri" panose="020F0502020204030204" pitchFamily="34" charset="0"/>
                  <a:cs typeface="Calibri" panose="020F0502020204030204" pitchFamily="34" charset="0"/>
                  <a:sym typeface="+mn-lt"/>
                </a:rPr>
                <a:t>3</a:t>
              </a:r>
              <a:endParaRPr lang="ja-JP" altLang="en-US" sz="1200" b="1">
                <a:solidFill>
                  <a:prstClr val="white"/>
                </a:solidFill>
                <a:latin typeface="Calibri" panose="020F0502020204030204" pitchFamily="34" charset="0"/>
                <a:cs typeface="Calibri" panose="020F0502020204030204" pitchFamily="34" charset="0"/>
                <a:sym typeface="+mn-lt"/>
              </a:endParaRPr>
            </a:p>
          </p:txBody>
        </p:sp>
      </p:grpSp>
      <p:grpSp>
        <p:nvGrpSpPr>
          <p:cNvPr id="42" name="グループ化 41">
            <a:extLst>
              <a:ext uri="{FF2B5EF4-FFF2-40B4-BE49-F238E27FC236}">
                <a16:creationId xmlns:a16="http://schemas.microsoft.com/office/drawing/2014/main" id="{4F3DEA04-D314-2B99-F02F-A88B8C906F4A}"/>
              </a:ext>
            </a:extLst>
          </p:cNvPr>
          <p:cNvGrpSpPr/>
          <p:nvPr/>
        </p:nvGrpSpPr>
        <p:grpSpPr bwMode="gray">
          <a:xfrm>
            <a:off x="535983" y="3446857"/>
            <a:ext cx="2280547" cy="378000"/>
            <a:chOff x="910743" y="3110161"/>
            <a:chExt cx="2122055" cy="504000"/>
          </a:xfrm>
        </p:grpSpPr>
        <p:sp>
          <p:nvSpPr>
            <p:cNvPr id="43" name="正方形/長方形 42">
              <a:extLst>
                <a:ext uri="{FF2B5EF4-FFF2-40B4-BE49-F238E27FC236}">
                  <a16:creationId xmlns:a16="http://schemas.microsoft.com/office/drawing/2014/main" id="{DA378CA1-56B5-9CED-AD86-4BB422FD8ABC}"/>
                </a:ext>
              </a:extLst>
            </p:cNvPr>
            <p:cNvSpPr/>
            <p:nvPr/>
          </p:nvSpPr>
          <p:spPr bwMode="gray">
            <a:xfrm>
              <a:off x="1189598" y="3110161"/>
              <a:ext cx="1843200" cy="504000"/>
            </a:xfrm>
            <a:prstGeom prst="rect">
              <a:avLst/>
            </a:prstGeom>
            <a:solidFill>
              <a:schemeClr val="bg1"/>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0"/>
            <a:lstStyle/>
            <a:p>
              <a:r>
                <a:rPr lang="en-US" altLang="ja-JP" sz="1200">
                  <a:solidFill>
                    <a:schemeClr val="tx1"/>
                  </a:solidFill>
                  <a:latin typeface="Calibri" panose="020F0502020204030204" pitchFamily="34" charset="0"/>
                  <a:ea typeface="Calibri" panose="020F0502020204030204" pitchFamily="34" charset="0"/>
                  <a:cs typeface="Calibri" panose="020F0502020204030204" pitchFamily="34" charset="0"/>
                  <a:sym typeface="+mn-lt"/>
                </a:rPr>
                <a:t>....</a:t>
              </a:r>
              <a:endParaRPr lang="ja-JP" altLang="en-US" sz="1200">
                <a:solidFill>
                  <a:schemeClr val="tx1"/>
                </a:solidFill>
                <a:latin typeface="Calibri" panose="020F0502020204030204" pitchFamily="34" charset="0"/>
                <a:cs typeface="Calibri" panose="020F0502020204030204" pitchFamily="34" charset="0"/>
                <a:sym typeface="+mn-lt"/>
              </a:endParaRPr>
            </a:p>
          </p:txBody>
        </p:sp>
        <p:sp>
          <p:nvSpPr>
            <p:cNvPr id="44" name="正方形/長方形 43">
              <a:extLst>
                <a:ext uri="{FF2B5EF4-FFF2-40B4-BE49-F238E27FC236}">
                  <a16:creationId xmlns:a16="http://schemas.microsoft.com/office/drawing/2014/main" id="{5834D3F8-D5F0-A0A4-E2CF-5B6DC2AD72FC}"/>
                </a:ext>
              </a:extLst>
            </p:cNvPr>
            <p:cNvSpPr/>
            <p:nvPr/>
          </p:nvSpPr>
          <p:spPr bwMode="gray">
            <a:xfrm>
              <a:off x="910743" y="3110161"/>
              <a:ext cx="278854" cy="504000"/>
            </a:xfrm>
            <a:prstGeom prst="rect">
              <a:avLst/>
            </a:prstGeom>
            <a:solidFill>
              <a:srgbClr val="97999B"/>
            </a:solidFill>
            <a:ln w="12700">
              <a:solidFill>
                <a:srgbClr val="97999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lstStyle/>
            <a:p>
              <a:pPr algn="ctr"/>
              <a:r>
                <a:rPr lang="en-US" altLang="ja-JP" sz="1200" b="1">
                  <a:solidFill>
                    <a:prstClr val="white"/>
                  </a:solidFill>
                  <a:latin typeface="Calibri" panose="020F0502020204030204" pitchFamily="34" charset="0"/>
                  <a:ea typeface="Calibri" panose="020F0502020204030204" pitchFamily="34" charset="0"/>
                  <a:cs typeface="Calibri" panose="020F0502020204030204" pitchFamily="34" charset="0"/>
                  <a:sym typeface="+mn-lt"/>
                </a:rPr>
                <a:t>2</a:t>
              </a:r>
              <a:endParaRPr lang="ja-JP" altLang="en-US" sz="1200" b="1">
                <a:solidFill>
                  <a:prstClr val="white"/>
                </a:solidFill>
                <a:latin typeface="Calibri" panose="020F0502020204030204" pitchFamily="34" charset="0"/>
                <a:cs typeface="Calibri" panose="020F0502020204030204" pitchFamily="34" charset="0"/>
                <a:sym typeface="+mn-lt"/>
              </a:endParaRPr>
            </a:p>
          </p:txBody>
        </p:sp>
      </p:grpSp>
      <p:sp>
        <p:nvSpPr>
          <p:cNvPr id="45" name="Shape 4">
            <a:extLst>
              <a:ext uri="{FF2B5EF4-FFF2-40B4-BE49-F238E27FC236}">
                <a16:creationId xmlns:a16="http://schemas.microsoft.com/office/drawing/2014/main" id="{A0C73FA0-5337-8852-A7C0-6CBA16F980AC}"/>
              </a:ext>
            </a:extLst>
          </p:cNvPr>
          <p:cNvSpPr/>
          <p:nvPr/>
        </p:nvSpPr>
        <p:spPr>
          <a:xfrm>
            <a:off x="409050" y="1189742"/>
            <a:ext cx="8387334" cy="441801"/>
          </a:xfrm>
          <a:prstGeom prst="rect">
            <a:avLst/>
          </a:prstGeom>
          <a:solidFill>
            <a:schemeClr val="accent1">
              <a:lumMod val="20000"/>
              <a:lumOff val="80000"/>
            </a:schemeClr>
          </a:solidFill>
          <a:ln w="12700">
            <a:solidFill>
              <a:srgbClr val="DDE8F4"/>
            </a:solidFill>
            <a:prstDash val="solid"/>
          </a:ln>
        </p:spPr>
        <p:txBody>
          <a:bodyPr/>
          <a:lstStyle/>
          <a:p>
            <a:endParaRPr lang="ja-JP" altLang="en-US" sz="1350">
              <a:latin typeface="Calibri" panose="020F0502020204030204" pitchFamily="34" charset="0"/>
              <a:cs typeface="Calibri" panose="020F0502020204030204" pitchFamily="34" charset="0"/>
            </a:endParaRPr>
          </a:p>
        </p:txBody>
      </p:sp>
      <p:sp>
        <p:nvSpPr>
          <p:cNvPr id="46" name="Text 5">
            <a:extLst>
              <a:ext uri="{FF2B5EF4-FFF2-40B4-BE49-F238E27FC236}">
                <a16:creationId xmlns:a16="http://schemas.microsoft.com/office/drawing/2014/main" id="{6A97CD6C-0D5F-EB92-48CD-291AC83899C0}"/>
              </a:ext>
            </a:extLst>
          </p:cNvPr>
          <p:cNvSpPr/>
          <p:nvPr/>
        </p:nvSpPr>
        <p:spPr>
          <a:xfrm>
            <a:off x="500634" y="1212424"/>
            <a:ext cx="8140446" cy="205740"/>
          </a:xfrm>
          <a:prstGeom prst="rect">
            <a:avLst/>
          </a:prstGeom>
          <a:noFill/>
          <a:ln/>
        </p:spPr>
        <p:txBody>
          <a:bodyPr wrap="square" lIns="0" tIns="0" rIns="0" bIns="0" rtlCol="0" anchor="t"/>
          <a:lstStyle/>
          <a:p>
            <a:r>
              <a:rPr lang="en-US" altLang="ja-JP" sz="1100" b="1" err="1">
                <a:latin typeface="+mn-ea"/>
                <a:cs typeface="Calibri" panose="020F0502020204030204" pitchFamily="34" charset="0"/>
              </a:rPr>
              <a:t>記載方法</a:t>
            </a:r>
            <a:r>
              <a:rPr lang="en-US" altLang="ja-JP" sz="1100" b="1">
                <a:latin typeface="+mn-ea"/>
                <a:cs typeface="Calibri" panose="020F0502020204030204" pitchFamily="34" charset="0"/>
              </a:rPr>
              <a:t>　</a:t>
            </a:r>
            <a:r>
              <a:rPr lang="ja-JP" altLang="en-US" sz="1100">
                <a:latin typeface="+mn-ea"/>
                <a:cs typeface="Calibri" panose="020F0502020204030204" pitchFamily="34" charset="0"/>
              </a:rPr>
              <a:t>前頁までに記載いただいた事項をご記載ください、新たな内容は不要です。</a:t>
            </a:r>
            <a:endParaRPr lang="en-US" altLang="ja-JP" sz="1100">
              <a:latin typeface="+mn-ea"/>
              <a:cs typeface="Calibri" panose="020F0502020204030204" pitchFamily="34" charset="0"/>
            </a:endParaRPr>
          </a:p>
        </p:txBody>
      </p:sp>
      <p:sp>
        <p:nvSpPr>
          <p:cNvPr id="47" name="Text 6">
            <a:extLst>
              <a:ext uri="{FF2B5EF4-FFF2-40B4-BE49-F238E27FC236}">
                <a16:creationId xmlns:a16="http://schemas.microsoft.com/office/drawing/2014/main" id="{4314A19D-8C02-1A16-F35B-7D19424167A1}"/>
              </a:ext>
            </a:extLst>
          </p:cNvPr>
          <p:cNvSpPr/>
          <p:nvPr/>
        </p:nvSpPr>
        <p:spPr>
          <a:xfrm>
            <a:off x="569214" y="1458198"/>
            <a:ext cx="8044434" cy="239032"/>
          </a:xfrm>
          <a:prstGeom prst="rect">
            <a:avLst/>
          </a:prstGeom>
          <a:noFill/>
          <a:ln/>
        </p:spPr>
        <p:txBody>
          <a:bodyPr wrap="square" lIns="0" tIns="0" rIns="0" bIns="0" rtlCol="0" anchor="t"/>
          <a:lstStyle/>
          <a:p>
            <a:pPr marL="342900" indent="-342900">
              <a:spcAft>
                <a:spcPts val="200"/>
              </a:spcAft>
              <a:buSzPct val="100000"/>
              <a:buChar char="•"/>
            </a:pPr>
            <a:r>
              <a:rPr lang="ja-JP" altLang="en-US" sz="1000">
                <a:latin typeface="Calibri" panose="020F0502020204030204" pitchFamily="34" charset="0"/>
                <a:cs typeface="Calibri" panose="020F0502020204030204" pitchFamily="34" charset="0"/>
              </a:rPr>
              <a:t>「どの課題に対して、何をして、どのゴールに至るのか」が一目で分かるよう整理してください。</a:t>
            </a:r>
            <a:endParaRPr lang="en-US" altLang="ja-JP" sz="1000">
              <a:latin typeface="Calibri" panose="020F0502020204030204" pitchFamily="34" charset="0"/>
              <a:ea typeface="Calibri" panose="020F0502020204030204" pitchFamily="34" charset="0"/>
              <a:cs typeface="Calibri" panose="020F0502020204030204" pitchFamily="34" charset="0"/>
            </a:endParaRPr>
          </a:p>
        </p:txBody>
      </p:sp>
      <p:sp>
        <p:nvSpPr>
          <p:cNvPr id="49" name="Rectangle 3">
            <a:extLst>
              <a:ext uri="{FF2B5EF4-FFF2-40B4-BE49-F238E27FC236}">
                <a16:creationId xmlns:a16="http://schemas.microsoft.com/office/drawing/2014/main" id="{C0E0BFA2-CD26-534C-0621-A232FB9EAE6F}"/>
              </a:ext>
            </a:extLst>
          </p:cNvPr>
          <p:cNvSpPr>
            <a:spLocks noChangeArrowheads="1"/>
          </p:cNvSpPr>
          <p:nvPr/>
        </p:nvSpPr>
        <p:spPr bwMode="gray">
          <a:xfrm>
            <a:off x="8077199" y="152400"/>
            <a:ext cx="910443" cy="604838"/>
          </a:xfrm>
          <a:prstGeom prst="rect">
            <a:avLst/>
          </a:prstGeom>
          <a:solidFill>
            <a:schemeClr val="bg1"/>
          </a:solidFill>
          <a:ln w="12700" algn="ctr">
            <a:solidFill>
              <a:schemeClr val="tx2"/>
            </a:solidFill>
            <a:miter lim="800000"/>
            <a:headEnd/>
            <a:tailEnd/>
          </a:ln>
        </p:spPr>
        <p:txBody>
          <a:bodyPr wrap="none" lIns="36000" tIns="36000" rIns="0" bIns="0" anchor="t"/>
          <a:lstStyle/>
          <a:p>
            <a:pPr>
              <a:defRPr/>
            </a:pPr>
            <a:r>
              <a:rPr lang="ja-JP" altLang="en-US" sz="700">
                <a:latin typeface="Calibri" panose="020F0502020204030204" pitchFamily="34" charset="0"/>
                <a:cs typeface="Calibri" panose="020F0502020204030204" pitchFamily="34" charset="0"/>
                <a:sym typeface="+mn-lt"/>
              </a:rPr>
              <a:t>事務局使用欄</a:t>
            </a:r>
            <a:endParaRPr lang="en-US" altLang="ja-JP" sz="700">
              <a:latin typeface="Calibri" panose="020F0502020204030204" pitchFamily="34" charset="0"/>
              <a:ea typeface="Calibri" panose="020F0502020204030204" pitchFamily="34" charset="0"/>
              <a:cs typeface="Calibri" panose="020F0502020204030204" pitchFamily="34" charset="0"/>
              <a:sym typeface="+mn-lt"/>
            </a:endParaRPr>
          </a:p>
          <a:p>
            <a:pPr algn="ctr">
              <a:defRPr/>
            </a:pPr>
            <a:endParaRPr lang="en-US" sz="1050">
              <a:latin typeface="Calibri" panose="020F0502020204030204" pitchFamily="34" charset="0"/>
              <a:ea typeface="Calibri" panose="020F0502020204030204" pitchFamily="34" charset="0"/>
              <a:cs typeface="Calibri" panose="020F0502020204030204" pitchFamily="34" charset="0"/>
              <a:sym typeface="+mn-lt"/>
            </a:endParaRPr>
          </a:p>
        </p:txBody>
      </p:sp>
      <p:sp>
        <p:nvSpPr>
          <p:cNvPr id="51" name="Shape 7">
            <a:extLst>
              <a:ext uri="{FF2B5EF4-FFF2-40B4-BE49-F238E27FC236}">
                <a16:creationId xmlns:a16="http://schemas.microsoft.com/office/drawing/2014/main" id="{BBB2D372-ACF3-EA71-7618-8D78D409E19B}"/>
              </a:ext>
            </a:extLst>
          </p:cNvPr>
          <p:cNvSpPr/>
          <p:nvPr/>
        </p:nvSpPr>
        <p:spPr>
          <a:xfrm>
            <a:off x="371184" y="1810725"/>
            <a:ext cx="920903" cy="528414"/>
          </a:xfrm>
          <a:prstGeom prst="rect">
            <a:avLst/>
          </a:prstGeom>
          <a:solidFill>
            <a:schemeClr val="accent2"/>
          </a:solidFill>
          <a:ln w="12700">
            <a:solidFill>
              <a:schemeClr val="accent2"/>
            </a:solidFill>
            <a:prstDash val="solid"/>
          </a:ln>
        </p:spPr>
        <p:txBody>
          <a:bodyPr lIns="36000" rIns="36000" anchor="ctr"/>
          <a:lstStyle/>
          <a:p>
            <a:pPr algn="ctr"/>
            <a:r>
              <a:rPr lang="ja-JP" altLang="en-US" sz="1400" b="1">
                <a:solidFill>
                  <a:schemeClr val="bg1"/>
                </a:solidFill>
                <a:latin typeface="Calibri" panose="020F0502020204030204" pitchFamily="34" charset="0"/>
                <a:cs typeface="Calibri" panose="020F0502020204030204" pitchFamily="34" charset="0"/>
              </a:rPr>
              <a:t>取組・検討テーマ</a:t>
            </a:r>
            <a:endParaRPr lang="en-US" altLang="ja-JP" sz="1400" b="1">
              <a:solidFill>
                <a:schemeClr val="bg1"/>
              </a:solidFill>
              <a:latin typeface="Calibri" panose="020F0502020204030204" pitchFamily="34" charset="0"/>
              <a:cs typeface="Calibri" panose="020F0502020204030204" pitchFamily="34" charset="0"/>
            </a:endParaRPr>
          </a:p>
        </p:txBody>
      </p:sp>
      <p:sp>
        <p:nvSpPr>
          <p:cNvPr id="53" name="Shape 7">
            <a:extLst>
              <a:ext uri="{FF2B5EF4-FFF2-40B4-BE49-F238E27FC236}">
                <a16:creationId xmlns:a16="http://schemas.microsoft.com/office/drawing/2014/main" id="{CFFE6078-CDE3-0A5C-3BF3-B932E48C1E39}"/>
              </a:ext>
            </a:extLst>
          </p:cNvPr>
          <p:cNvSpPr/>
          <p:nvPr/>
        </p:nvSpPr>
        <p:spPr>
          <a:xfrm>
            <a:off x="1292088" y="1810725"/>
            <a:ext cx="7504296" cy="528414"/>
          </a:xfrm>
          <a:prstGeom prst="rect">
            <a:avLst/>
          </a:prstGeom>
          <a:noFill/>
          <a:ln w="12700">
            <a:solidFill>
              <a:schemeClr val="accent2"/>
            </a:solidFill>
            <a:prstDash val="solid"/>
          </a:ln>
        </p:spPr>
        <p:txBody>
          <a:bodyPr anchor="ctr"/>
          <a:lstStyle/>
          <a:p>
            <a:r>
              <a:rPr lang="en-US" altLang="ja-JP" sz="1200">
                <a:latin typeface="Calibri" panose="020F0502020204030204" pitchFamily="34" charset="0"/>
                <a:ea typeface="Calibri" panose="020F0502020204030204" pitchFamily="34" charset="0"/>
                <a:cs typeface="Calibri" panose="020F0502020204030204" pitchFamily="34" charset="0"/>
                <a:sym typeface="+mn-lt"/>
              </a:rPr>
              <a:t>....</a:t>
            </a:r>
            <a:endParaRPr lang="ja-JP" altLang="en-US" sz="1200">
              <a:latin typeface="Calibri" panose="020F0502020204030204" pitchFamily="34" charset="0"/>
              <a:cs typeface="Calibri" panose="020F0502020204030204" pitchFamily="34" charset="0"/>
              <a:sym typeface="+mn-lt"/>
            </a:endParaRPr>
          </a:p>
        </p:txBody>
      </p:sp>
    </p:spTree>
    <p:extLst>
      <p:ext uri="{BB962C8B-B14F-4D97-AF65-F5344CB8AC3E}">
        <p14:creationId xmlns:p14="http://schemas.microsoft.com/office/powerpoint/2010/main" val="162355338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DT Template_16:9_J_202501_基本版②">
  <a:themeElements>
    <a:clrScheme name="DT">
      <a:dk1>
        <a:sysClr val="windowText" lastClr="000000"/>
      </a:dk1>
      <a:lt1>
        <a:sysClr val="window" lastClr="FFFFFF"/>
      </a:lt1>
      <a:dk2>
        <a:srgbClr val="53565A"/>
      </a:dk2>
      <a:lt2>
        <a:srgbClr val="D0D0CE"/>
      </a:lt2>
      <a:accent1>
        <a:srgbClr val="86BC25"/>
      </a:accent1>
      <a:accent2>
        <a:srgbClr val="43B02A"/>
      </a:accent2>
      <a:accent3>
        <a:srgbClr val="26890D"/>
      </a:accent3>
      <a:accent4>
        <a:srgbClr val="046A38"/>
      </a:accent4>
      <a:accent5>
        <a:srgbClr val="0D8390"/>
      </a:accent5>
      <a:accent6>
        <a:srgbClr val="007CB0"/>
      </a:accent6>
      <a:hlink>
        <a:srgbClr val="00A3E0"/>
      </a:hlink>
      <a:folHlink>
        <a:srgbClr val="7F7F7F"/>
      </a:folHlink>
    </a:clrScheme>
    <a:fontScheme name="Deloittefont">
      <a:majorFont>
        <a:latin typeface="Aptos"/>
        <a:ea typeface="Yu Gothic UI"/>
        <a:cs typeface=""/>
      </a:majorFont>
      <a:minorFont>
        <a:latin typeface="Aptos"/>
        <a:ea typeface="Yu Gothic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rgbClr val="BBBCBC"/>
        </a:solidFill>
        <a:ln w="12700" algn="ctr">
          <a:solidFill>
            <a:srgbClr val="BBBCBC"/>
          </a:solidFill>
          <a:miter lim="800000"/>
          <a:headEnd/>
          <a:tailEnd/>
        </a:ln>
      </a:spPr>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defRPr kumimoji="1" sz="1600" b="0" i="0" u="none" strike="noStrike" kern="1200" cap="none" spc="0" normalizeH="0" baseline="0" noProof="0" dirty="0" smtClean="0">
            <a:ln>
              <a:noFill/>
            </a:ln>
            <a:solidFill>
              <a:prstClr val="black"/>
            </a:solidFill>
            <a:effectLst/>
            <a:uLnTx/>
            <a:uFillTx/>
            <a:latin typeface="+mn-lt"/>
            <a:ea typeface="+mn-ea"/>
            <a:cs typeface="+mn-cs"/>
          </a:defRPr>
        </a:defPPr>
      </a:lstStyle>
    </a:spDef>
    <a:lnDef>
      <a:spPr bwMode="gray">
        <a:ln w="12700">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bwMode="gray">
        <a:noFill/>
      </a:spPr>
      <a:bodyPr wrap="none" lIns="0" tIns="0" rIns="0" bIns="0" rtlCol="0">
        <a:spAutoFit/>
      </a:bodyPr>
      <a:lstStyle>
        <a:defPPr marL="0" marR="0" indent="0" algn="l" defTabSz="990564" rtl="0" eaLnBrk="1" fontAlgn="auto" latinLnBrk="0" hangingPunct="1">
          <a:lnSpc>
            <a:spcPct val="100000"/>
          </a:lnSpc>
          <a:spcBef>
            <a:spcPts val="0"/>
          </a:spcBef>
          <a:spcAft>
            <a:spcPts val="0"/>
          </a:spcAft>
          <a:buClrTx/>
          <a:buSzPct val="100000"/>
          <a:buFont typeface="Wingdings" panose="05000000000000000000" pitchFamily="2" charset="2"/>
          <a:buNone/>
          <a:tabLst/>
          <a:defRPr kumimoji="1" sz="1600" b="0" i="0" u="none" strike="noStrike" kern="1200" cap="none" spc="0" normalizeH="0" baseline="0" noProof="0" dirty="0" smtClean="0">
            <a:ln>
              <a:noFill/>
            </a:ln>
            <a:solidFill>
              <a:prstClr val="black"/>
            </a:solidFill>
            <a:effectLst/>
            <a:uLnTx/>
            <a:uFillTx/>
            <a:latin typeface="+mn-lt"/>
            <a:ea typeface="+mn-ea"/>
            <a:cs typeface="+mn-cs"/>
          </a:defRPr>
        </a:defPPr>
      </a:lstStyle>
    </a:txDef>
  </a:objectDefaults>
  <a:extraClrSchemeLst/>
  <a:custClrLst>
    <a:custClr name="Green 7">
      <a:srgbClr val="2C5234"/>
    </a:custClr>
    <a:custClr name="Green 6">
      <a:srgbClr val="046A38"/>
    </a:custClr>
    <a:custClr name="Green 5">
      <a:srgbClr val="009A44"/>
    </a:custClr>
    <a:custClr name="Green 4">
      <a:srgbClr val="43B02A"/>
    </a:custClr>
    <a:custClr name="Deloitte Green">
      <a:srgbClr val="86BC25"/>
    </a:custClr>
    <a:custClr name="Green 2">
      <a:srgbClr val="C4D600"/>
    </a:custClr>
    <a:custClr name="Green 1">
      <a:srgbClr val="E3E48D"/>
    </a:custClr>
    <a:custClr name="Teal 7">
      <a:srgbClr val="004F59"/>
    </a:custClr>
    <a:custClr name="Teal 6">
      <a:srgbClr val="007680"/>
    </a:custClr>
    <a:custClr name="Teal 5">
      <a:srgbClr val="0097A9"/>
    </a:custClr>
    <a:custClr name="Teal 4">
      <a:srgbClr val="00ABAB"/>
    </a:custClr>
    <a:custClr name="Teal 3">
      <a:srgbClr val="6FC2B4"/>
    </a:custClr>
    <a:custClr name="Teal 2">
      <a:srgbClr val="9DD4CF"/>
    </a:custClr>
    <a:custClr name="Teal 1">
      <a:srgbClr val="DDEFE8"/>
    </a:custClr>
    <a:custClr name="Blue 7">
      <a:srgbClr val="041E42"/>
    </a:custClr>
    <a:custClr name="Blue 6">
      <a:srgbClr val="012169"/>
    </a:custClr>
    <a:custClr name="Blue 5">
      <a:srgbClr val="005587"/>
    </a:custClr>
    <a:custClr name="Blue 4">
      <a:srgbClr val="0076A8"/>
    </a:custClr>
    <a:custClr name="Blue 3">
      <a:srgbClr val="00A3E0"/>
    </a:custClr>
    <a:custClr name="Blue 2">
      <a:srgbClr val="62B5E5"/>
    </a:custClr>
    <a:custClr name="Blue 1">
      <a:srgbClr val="A0DCFF"/>
    </a:custClr>
    <a:custClr name="Cool Gray 11">
      <a:srgbClr val="53565A"/>
    </a:custClr>
    <a:custClr name="Cool Gray 10">
      <a:srgbClr val="63666A"/>
    </a:custClr>
    <a:custClr name="Cool Gray 9">
      <a:srgbClr val="75787B"/>
    </a:custClr>
    <a:custClr name="Cool Gray 7">
      <a:srgbClr val="97999B"/>
    </a:custClr>
    <a:custClr name="Cool Gray 6">
      <a:srgbClr val="A7A8AA"/>
    </a:custClr>
    <a:custClr name="Cool Gray 4">
      <a:srgbClr val="BBBCBC"/>
    </a:custClr>
    <a:custClr name="Cool Gray 2">
      <a:srgbClr val="D0D0CE"/>
    </a:custClr>
    <a:custClr name="White">
      <a:srgbClr val="FFFFFF"/>
    </a:custClr>
    <a:custClr name="Black">
      <a:srgbClr val="000000"/>
    </a:custClr>
    <a:custClr name="Red">
      <a:srgbClr val="DA291C"/>
    </a:custClr>
    <a:custClr name="Orange">
      <a:srgbClr val="ED8B00"/>
    </a:custClr>
    <a:custClr name="Yellow">
      <a:srgbClr val="FFCD00"/>
    </a:custClr>
  </a:custClrLst>
  <a:extLst>
    <a:ext uri="{05A4C25C-085E-4340-85A3-A5531E510DB2}">
      <thm15:themeFamily xmlns:thm15="http://schemas.microsoft.com/office/thememl/2012/main" name="プレゼンテーション1" id="{5062F9BF-EE44-49C2-BD4E-0FBDFEDFB14F}" vid="{F2FAB2D1-174F-4904-B88C-920CA5C6BAA5}"/>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6f14aec-b860-4100-9482-6c4b038bad99">
      <Terms xmlns="http://schemas.microsoft.com/office/infopath/2007/PartnerControls"/>
    </lcf76f155ced4ddcb4097134ff3c332f>
    <TaxCatchAll xmlns="396ccf75-be15-41d0-b4f0-91dbdc00037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1D53943B92D3D04C8EAF7511C4646765" ma:contentTypeVersion="10" ma:contentTypeDescription="新しいドキュメントを作成します。" ma:contentTypeScope="" ma:versionID="4391e5a56712dc1a3cc906d5e5a15b12">
  <xsd:schema xmlns:xsd="http://www.w3.org/2001/XMLSchema" xmlns:xs="http://www.w3.org/2001/XMLSchema" xmlns:p="http://schemas.microsoft.com/office/2006/metadata/properties" xmlns:ns2="06f14aec-b860-4100-9482-6c4b038bad99" xmlns:ns3="396ccf75-be15-41d0-b4f0-91dbdc00037b" targetNamespace="http://schemas.microsoft.com/office/2006/metadata/properties" ma:root="true" ma:fieldsID="591c427c9f70d21e33b7ee47310363ca" ns2:_="" ns3:_="">
    <xsd:import namespace="06f14aec-b860-4100-9482-6c4b038bad99"/>
    <xsd:import namespace="396ccf75-be15-41d0-b4f0-91dbdc00037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f14aec-b860-4100-9482-6c4b038bad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画像タグ" ma:readOnly="false" ma:fieldId="{5cf76f15-5ced-4ddc-b409-7134ff3c332f}" ma:taxonomyMulti="true" ma:sspId="798d900d-0589-4081-96eb-513de833a507"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96ccf75-be15-41d0-b4f0-91dbdc00037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ebb2caae-3b75-4682-9ad0-436e44ec8c9d}" ma:internalName="TaxCatchAll" ma:showField="CatchAllData" ma:web="396ccf75-be15-41d0-b4f0-91dbdc00037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9D01141-106C-4BEF-8A0E-4A9D1BAD752C}">
  <ds:schemaRefs>
    <ds:schemaRef ds:uri="http://schemas.microsoft.com/sharepoint/v3/contenttype/forms"/>
  </ds:schemaRefs>
</ds:datastoreItem>
</file>

<file path=customXml/itemProps2.xml><?xml version="1.0" encoding="utf-8"?>
<ds:datastoreItem xmlns:ds="http://schemas.openxmlformats.org/officeDocument/2006/customXml" ds:itemID="{7374C4B6-67A7-4D32-A28A-BA3451C6A9DF}">
  <ds:schemaRefs>
    <ds:schemaRef ds:uri="06f14aec-b860-4100-9482-6c4b038bad99"/>
    <ds:schemaRef ds:uri="396ccf75-be15-41d0-b4f0-91dbdc00037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62A0F536-7BC5-407D-895B-0964828FDA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f14aec-b860-4100-9482-6c4b038bad99"/>
    <ds:schemaRef ds:uri="396ccf75-be15-41d0-b4f0-91dbdc0003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otalTime>0</TotalTime>
  <Words>4829</Words>
  <Application>Microsoft Office PowerPoint</Application>
  <PresentationFormat>画面に合わせる (4:3)</PresentationFormat>
  <Paragraphs>682</Paragraphs>
  <Slides>23</Slides>
  <Notes>2</Notes>
  <HiddenSlides>0</HiddenSlides>
  <MMClips>0</MMClips>
  <ScaleCrop>false</ScaleCrop>
  <HeadingPairs>
    <vt:vector size="8" baseType="variant">
      <vt:variant>
        <vt:lpstr>使用されているフォント</vt:lpstr>
      </vt:variant>
      <vt:variant>
        <vt:i4>7</vt:i4>
      </vt:variant>
      <vt:variant>
        <vt:lpstr>テーマ</vt:lpstr>
      </vt:variant>
      <vt:variant>
        <vt:i4>1</vt:i4>
      </vt:variant>
      <vt:variant>
        <vt:lpstr>埋め込まれた OLE サーバー</vt:lpstr>
      </vt:variant>
      <vt:variant>
        <vt:i4>1</vt:i4>
      </vt:variant>
      <vt:variant>
        <vt:lpstr>スライド タイトル</vt:lpstr>
      </vt:variant>
      <vt:variant>
        <vt:i4>23</vt:i4>
      </vt:variant>
    </vt:vector>
  </HeadingPairs>
  <TitlesOfParts>
    <vt:vector size="32" baseType="lpstr">
      <vt:lpstr>Yu Gothic UI</vt:lpstr>
      <vt:lpstr>游ゴシック</vt:lpstr>
      <vt:lpstr>Aptos</vt:lpstr>
      <vt:lpstr>Arial</vt:lpstr>
      <vt:lpstr>Calibri</vt:lpstr>
      <vt:lpstr>Verdana</vt:lpstr>
      <vt:lpstr>Wingdings</vt:lpstr>
      <vt:lpstr>DT Template_16:9_J_202501_基本版②</vt:lpstr>
      <vt:lpstr>think-cell スライド</vt:lpstr>
      <vt:lpstr>PowerPoint プレゼンテーション</vt:lpstr>
      <vt:lpstr>貴団体の基礎情報を簡潔にご記入ください。 （改行以外のフォーマット変更は不可）</vt:lpstr>
      <vt:lpstr>貴団体の過去の関連取組の状況について簡潔にご記入ください。 （改行以外のフォーマット変更は不可）</vt:lpstr>
      <vt:lpstr>貴団体の取組紹介スライドをご自由にご記入ください。 （下記フォーマット利用は任意、独自の図表の使用なども可） </vt:lpstr>
      <vt:lpstr>既存の取組において、地域の抱える課題を整理してご記入ください。 現状、背景・要因、ボトルネック、優先順位、対象者を可能な限り明確にご記載ください。 </vt:lpstr>
      <vt:lpstr>#4で整理した課題に対して、中長期的に想定する地域の目指す姿を整理してご記入ください。 また目指す姿が実現した際に、本事業の3つの支援テーマにどのように繋がる想定か可能な限り明確にご記載ください。 </vt:lpstr>
      <vt:lpstr>#4＆5で整理した課題を解決し、目指す姿を実現するために本事業で想定する取組・検討テーマをご記入ください。 また、その具体的な取組の方向性や、活用する資源・施策について可能な限り明確にご記載ください。 </vt:lpstr>
      <vt:lpstr>#6で整理した本事業で想定する取組・検討テーマを実践する際に、事務局に依頼・連携・相談したい事項について、 応募時点で確定していることがあれば、可能な限り明確にご記載ください。 </vt:lpstr>
      <vt:lpstr>#4～7で整理した内容を簡潔にまとめて、①地域の現状課題、②地域で取り組みたい事業、③地域で目指す姿に 転記し、貴団体の応募内容のサマリーシートを作成してください。</vt:lpstr>
      <vt:lpstr>#7～8で整理した取組・検討テーマを実践する際に、貴団体で想定する経費情報についてご記載ください。 経費については、想定される執行主体（地域企業、事務局等）を明記してください。（見積は不要です）</vt:lpstr>
      <vt:lpstr>#7～8で整理した取組・検討テーマを実践する際に、貴団体で連携を想定するステークホルダーの全体像を図化し、 相互の連携方策や役割分担が分かるようにご記入ください。</vt:lpstr>
      <vt:lpstr>追加で補足資料の添付が必要となった際にご活用ください。 （合計で15ページを目安に作成ください）</vt:lpstr>
      <vt:lpstr>PowerPoint プレゼンテーション</vt:lpstr>
      <vt:lpstr>貴団体の基礎情報を簡潔にご記入ください。 （改行以外のフォーマット変更は不可）</vt:lpstr>
      <vt:lpstr>貴団体の過去の関連取組の状況について簡潔にご記入ください。 （改行以外のフォーマット変更は不可）</vt:lpstr>
      <vt:lpstr>貴団体の取組紹介スライドをご自由にご記入ください。 （下記フォーマット利用は任意、独自の図表の使用なども可） </vt:lpstr>
      <vt:lpstr>既存の取組において、地域の抱える課題を整理してご記入ください。 現状、背景・要因、ボトルネック、優先順位、対象者を可能な限り明確にご記載ください。 </vt:lpstr>
      <vt:lpstr>#4で整理した課題に対して、中長期的に想定する地域の目指す姿を整理してご記入ください。 また、目指す姿が実現した際に、本事業の3つの支援テーマにどのように繋がる想定か可能な限り明確にご記載ください。 </vt:lpstr>
      <vt:lpstr>#4＆5で整理した課題を解決し、目指す姿を実現するために本事業で想定する取組・検討テーマをご記入ください。 また、その具体的な取組の方向性や、活用する資源・施策について可能な限り明確にご記載ください。 </vt:lpstr>
      <vt:lpstr>#6で整理した本事業で想定する取組・検討テーマを実践する際に、事務局に依頼・連携・相談したい事項について、 応募時点で確定していることがあれば、可能な限り明確にご記載ください。 </vt:lpstr>
      <vt:lpstr>#4～7で整理した内容を簡潔にまとめて、①地域の現状課題、②地域で取り組みたい事業、③地域で目指す姿に 転記し、貴団体の応募内容のサマリーシートを作成してください。</vt:lpstr>
      <vt:lpstr>#7～8で整理した取組・検討テーマを実践する際に、貴団体で想定する経費情報についてご記載ください。 経費については、想定される支払先（地域企業、事務局等）を明記してください。（見積は不要です）</vt:lpstr>
      <vt:lpstr>#7～8で整理した取組・検討テーマを実践する際に、貴団体で連携を想定するステークホルダーの全体像を図化し、 相互の連携方策や役割分担が分かるようにご記入ください。</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Kanazawa, Toru 1</cp:lastModifiedBy>
  <cp:revision>1</cp:revision>
  <dcterms:created xsi:type="dcterms:W3CDTF">2026-08-17T03:14:43Z</dcterms:created>
  <dcterms:modified xsi:type="dcterms:W3CDTF">2026-08-26T14:17:45Z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0x0101001D53943B92D3D04C8EAF7511C4646765</vt:lpwstr>
  </property>
</Properties>
</file>