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70" r:id="rId2"/>
    <p:sldId id="271" r:id="rId3"/>
  </p:sldIdLst>
  <p:sldSz cx="9906000" cy="6858000" type="A4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57" autoAdjust="0"/>
    <p:restoredTop sz="86388" autoAdjust="0"/>
  </p:normalViewPr>
  <p:slideViewPr>
    <p:cSldViewPr>
      <p:cViewPr varScale="1">
        <p:scale>
          <a:sx n="124" d="100"/>
          <a:sy n="124" d="100"/>
        </p:scale>
        <p:origin x="546" y="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DF36C34E-9B2B-99CA-80C8-B0D9FB38BB0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3" name="Rectangle 3">
            <a:extLst>
              <a:ext uri="{FF2B5EF4-FFF2-40B4-BE49-F238E27FC236}">
                <a16:creationId xmlns:a16="http://schemas.microsoft.com/office/drawing/2014/main" id="{1CF5B064-2A7C-97EB-4076-7DD9A0FF718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5349" y="0"/>
            <a:ext cx="2950263" cy="49688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6750C593-1618-F533-8EF5-1076E6C1577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1685" name="Rectangle 5">
            <a:extLst>
              <a:ext uri="{FF2B5EF4-FFF2-40B4-BE49-F238E27FC236}">
                <a16:creationId xmlns:a16="http://schemas.microsoft.com/office/drawing/2014/main" id="{D77B999A-6687-757E-BCDA-866EBF66B13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609" y="4721226"/>
            <a:ext cx="5447983" cy="447357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686" name="Rectangle 6">
            <a:extLst>
              <a:ext uri="{FF2B5EF4-FFF2-40B4-BE49-F238E27FC236}">
                <a16:creationId xmlns:a16="http://schemas.microsoft.com/office/drawing/2014/main" id="{F6D1448A-1B08-0EC7-9332-979E6E64709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687" name="Rectangle 7">
            <a:extLst>
              <a:ext uri="{FF2B5EF4-FFF2-40B4-BE49-F238E27FC236}">
                <a16:creationId xmlns:a16="http://schemas.microsoft.com/office/drawing/2014/main" id="{9ED5BC91-AEA3-B7E2-1583-86D0FE85858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349" y="9440864"/>
            <a:ext cx="2950263" cy="49688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2226" tIns="46113" rIns="92226" bIns="4611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DB00370-1D30-4887-9197-7B56478F8A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1674CB6A-2D6E-37B4-4246-955AAF4AE1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E08FE56B-D4DB-45D5-AC41-FE0BF51E2E0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5AD0EF-29A5-B990-4035-2ED52743F9D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937CB6C4-75A0-8F82-9FBA-180307F8D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0A9506AB-58C6-BE6B-7A08-46BD2F0162C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9300" indent="-28733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52525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12900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74863" indent="-23018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320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892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464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903663" indent="-23018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80B35DF6-411E-4792-A636-E7AE6376F4AD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AFAC5EAA-C86A-B758-C8DE-746BFF3620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781B168-B021-D9C5-6F17-E8C8A4BFC0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5"/>
            <a:ext cx="84201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5A9BDAC-1618-2525-A47E-057233C5E0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6ACDF40-F21E-5FA0-16B0-F7359A47BF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932DEE9-5254-A264-32B1-184109233A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3F756C-1590-4A6C-AE1F-2BB318709D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01553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A8BFE3-7F3F-CFB0-CA1C-36826FC31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7C00E6-8CB5-1D67-3A0F-026DD37E470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D5D294-DE3F-F37E-E35F-A0C8758D9FB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0F06C9-E7A3-4ADE-B707-75A540126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06257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E60A509-A15B-4C9A-E53E-D431AA46BB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03399B7-8C4D-7439-8DCE-B8A8D233CE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DC9784B-A2D7-6CAB-B94A-E41913C93A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992FFA-2D71-4C39-BC6E-229E17E7D6E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7852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D6587BB-E905-44CF-A49F-B36CC9949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59ACEE-A0C2-1132-2A66-4302E03B24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92E2C8-831D-D23D-FEF4-5EBEB801C1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205EE-7BD3-4B06-9F2C-8014D50A502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3018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4376D2-2258-910A-DA95-0F550384B3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1C8419E-01D3-BD4C-284F-C99F216D1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27916BD-6737-B35D-F3D5-916D636B5E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93CFE1-8BBF-4F47-9038-F07421191CF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53293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643389B-03DF-02BC-F62A-6ABAC1A88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1378FDD-C1BC-15C7-FF3F-BB5250E581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7112CEE-9CF5-B436-1695-178B7A4550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05CAA8-1DF9-4588-B49A-8EFE375F886A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0801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DEB30032-2514-CFCA-98AD-E7F663AC77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E344352-752C-5403-C685-E42C948629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42612F2-ADAD-D590-E9A8-FE010975ED0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88925-CFEE-4989-B838-1279CAE3B67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6478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8792249-1370-7B09-D928-E69D4D87B5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736F588-D48A-1249-BC62-CA4199D989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AFD330E-42E8-ABB7-8E90-B25D6A7D725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18392A-32A1-440E-B721-37AFBCA4F9A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6724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02E094F-09B8-7AD1-36BA-ED2A3E3D23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A03EFB26-BEE7-A0C6-1BCC-9B036F7916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DADFF15-AC45-F7B6-EB0B-80EFC4440E4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FA5978-0AD4-4591-AAC3-20FA06334F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8192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FBD09B-6DC1-040D-4DF1-850C55C63C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0FF4BD6-837B-8E04-72A0-763082E4AE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47586BB-6843-D504-D548-4DF7280DA3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1CB506-2574-459F-9328-B9986EB98D9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7776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9D1C84F-FAB7-D79E-5FD9-CF04D0680B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A46969-157C-C5D2-5F14-CB95E555C19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27517A-A1B6-59EC-1D3F-8DF2F8B46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1B09BE-D034-4183-BC90-384E60E90C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51599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7E8B0EA-E15C-BA21-6448-AB7BC7E4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FC002E1-24CC-5E6B-0B77-CDEA8DAB9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94420EC-F0FB-E5B9-B55A-D45DA89D6C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180C682-8038-F3CD-E599-3A520CB97B0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571335D0-F957-C1ED-E151-365E856DA05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5225"/>
            <a:ext cx="23114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796C42D5-BEC9-4664-AB09-C63D6B3852D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6820266A-B078-5638-05C9-7FAF1B1D32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725" y="1484313"/>
            <a:ext cx="9475788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MS UI Gothic" panose="020B0600070205080204" pitchFamily="50" charset="-128"/>
              <a:ea typeface="MS UI Gothic" panose="020B0600070205080204" pitchFamily="50" charset="-128"/>
            </a:endParaRPr>
          </a:p>
        </p:txBody>
      </p:sp>
      <p:sp>
        <p:nvSpPr>
          <p:cNvPr id="83971" name="Rectangle 3">
            <a:extLst>
              <a:ext uri="{FF2B5EF4-FFF2-40B4-BE49-F238E27FC236}">
                <a16:creationId xmlns:a16="http://schemas.microsoft.com/office/drawing/2014/main" id="{F7F92CF0-0F59-ED32-7233-D44C30FC71F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（大項目）○○○○･･････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4B8D04A6-9076-AA0A-A41B-5D2375AA33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（中項目）○○○○･･････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3158846C-8798-47A7-A7F4-139458D8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39560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（要求要件）○○○○･･････</a:t>
            </a:r>
          </a:p>
        </p:txBody>
      </p:sp>
      <p:sp>
        <p:nvSpPr>
          <p:cNvPr id="3078" name="Text Box 9">
            <a:extLst>
              <a:ext uri="{FF2B5EF4-FFF2-40B4-BE49-F238E27FC236}">
                <a16:creationId xmlns:a16="http://schemas.microsoft.com/office/drawing/2014/main" id="{E701CCBC-5199-F1B8-427B-FCD3C150E3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211763" cy="23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83981" name="Rectangle 13">
            <a:extLst>
              <a:ext uri="{FF2B5EF4-FFF2-40B4-BE49-F238E27FC236}">
                <a16:creationId xmlns:a16="http://schemas.microsoft.com/office/drawing/2014/main" id="{0A7F9A4C-B312-DDC5-35F2-377F23FD6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3080" name="Text Box 14">
            <a:extLst>
              <a:ext uri="{FF2B5EF4-FFF2-40B4-BE49-F238E27FC236}">
                <a16:creationId xmlns:a16="http://schemas.microsoft.com/office/drawing/2014/main" id="{F1C95366-0FBD-A671-F6EB-64B02EA92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4246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3081" name="Text Box 19">
            <a:extLst>
              <a:ext uri="{FF2B5EF4-FFF2-40B4-BE49-F238E27FC236}">
                <a16:creationId xmlns:a16="http://schemas.microsoft.com/office/drawing/2014/main" id="{7CDBBB51-E8B7-BDD2-DE08-57B79BE823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58738"/>
            <a:ext cx="9175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83988" name="Text Box 20">
            <a:extLst>
              <a:ext uri="{FF2B5EF4-FFF2-40B4-BE49-F238E27FC236}">
                <a16:creationId xmlns:a16="http://schemas.microsoft.com/office/drawing/2014/main" id="{A0F478BE-8A69-5E9E-EDB0-85AB60C376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60350"/>
            <a:ext cx="2640013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9D10458-3B0E-EA77-FC87-F9DC293F25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513" y="1443038"/>
            <a:ext cx="9475787" cy="4897437"/>
          </a:xfrm>
          <a:prstGeom prst="flowChartProcess">
            <a:avLst/>
          </a:prstGeom>
          <a:solidFill>
            <a:srgbClr val="CCECFF"/>
          </a:solidFill>
          <a:ln>
            <a:noFill/>
          </a:ln>
          <a:effectLst>
            <a:outerShdw dist="53882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96259" name="Rectangle 3">
            <a:extLst>
              <a:ext uri="{FF2B5EF4-FFF2-40B4-BE49-F238E27FC236}">
                <a16:creationId xmlns:a16="http://schemas.microsoft.com/office/drawing/2014/main" id="{0F1D7573-B79F-8971-7178-B4576EB0434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82550" y="260350"/>
            <a:ext cx="3978275" cy="361950"/>
          </a:xfrm>
        </p:spPr>
        <p:txBody>
          <a:bodyPr/>
          <a:lstStyle/>
          <a:p>
            <a:pPr algn="l" eaLnBrk="1" hangingPunct="1">
              <a:defRPr/>
            </a:pPr>
            <a:r>
              <a:rPr lang="en-US" altLang="ja-JP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</a:t>
            </a:r>
            <a:r>
              <a:rPr lang="ja-JP" altLang="en-US" sz="2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　業務の実施方針</a:t>
            </a:r>
          </a:p>
        </p:txBody>
      </p:sp>
      <p:sp>
        <p:nvSpPr>
          <p:cNvPr id="5124" name="Text Box 4">
            <a:extLst>
              <a:ext uri="{FF2B5EF4-FFF2-40B4-BE49-F238E27FC236}">
                <a16:creationId xmlns:a16="http://schemas.microsoft.com/office/drawing/2014/main" id="{A11E856A-2D1E-FB17-191D-50F779755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25" y="677863"/>
            <a:ext cx="9488488" cy="36988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 </a:t>
            </a:r>
            <a:r>
              <a:rPr lang="ja-JP" altLang="en-US" sz="1800" b="1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業務内容の妥当性、独創性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584B781-4E23-5C06-DBED-84ECAE2C80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" y="1111250"/>
            <a:ext cx="6596063" cy="369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1-1-1</a:t>
            </a:r>
            <a:r>
              <a:rPr lang="ja-JP" altLang="en-US" sz="1800" dirty="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　業務内容について、すべて提案されていること</a:t>
            </a:r>
          </a:p>
        </p:txBody>
      </p:sp>
      <p:sp>
        <p:nvSpPr>
          <p:cNvPr id="5126" name="AutoShape 6">
            <a:extLst>
              <a:ext uri="{FF2B5EF4-FFF2-40B4-BE49-F238E27FC236}">
                <a16:creationId xmlns:a16="http://schemas.microsoft.com/office/drawing/2014/main" id="{1E8C2BF7-6916-5548-E0E7-10BD9469FC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025" y="4365625"/>
            <a:ext cx="5189538" cy="1871663"/>
          </a:xfrm>
          <a:prstGeom prst="roundRect">
            <a:avLst>
              <a:gd name="adj" fmla="val 5597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ja-JP" altLang="ja-JP" sz="1800">
              <a:latin typeface="HGｺﾞｼｯｸM" panose="020B0609000000000000" pitchFamily="49" charset="-128"/>
              <a:ea typeface="HGｺﾞｼｯｸM" panose="020B0609000000000000" pitchFamily="49" charset="-128"/>
            </a:endParaRPr>
          </a:p>
        </p:txBody>
      </p:sp>
      <p:sp>
        <p:nvSpPr>
          <p:cNvPr id="5127" name="AutoShape 7">
            <a:extLst>
              <a:ext uri="{FF2B5EF4-FFF2-40B4-BE49-F238E27FC236}">
                <a16:creationId xmlns:a16="http://schemas.microsoft.com/office/drawing/2014/main" id="{6891339B-6C52-CEB2-AE9D-2E668A1432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86400" y="5516563"/>
            <a:ext cx="4003675" cy="720725"/>
          </a:xfrm>
          <a:prstGeom prst="roundRect">
            <a:avLst>
              <a:gd name="adj" fmla="val 11231"/>
            </a:avLst>
          </a:prstGeom>
          <a:solidFill>
            <a:srgbClr val="CCECFF"/>
          </a:solidFill>
          <a:ln w="19050">
            <a:solidFill>
              <a:srgbClr val="80808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28" name="Text Box 8">
            <a:extLst>
              <a:ext uri="{FF2B5EF4-FFF2-40B4-BE49-F238E27FC236}">
                <a16:creationId xmlns:a16="http://schemas.microsoft.com/office/drawing/2014/main" id="{9AC468B3-F5C1-4DD1-9FCD-E3C98B4A8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575" y="6391275"/>
            <a:ext cx="570547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r>
              <a:rPr lang="ja-JP" altLang="en-US" sz="9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令和８年度令和の日本型学校体育構築支援事業</a:t>
            </a: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9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129" name="Text Box 9">
            <a:extLst>
              <a:ext uri="{FF2B5EF4-FFF2-40B4-BE49-F238E27FC236}">
                <a16:creationId xmlns:a16="http://schemas.microsoft.com/office/drawing/2014/main" id="{16684EFE-643A-4E46-B291-07E729F57F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825" y="4652963"/>
            <a:ext cx="173831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必須の項目に対する説明</a:t>
            </a:r>
          </a:p>
        </p:txBody>
      </p:sp>
      <p:sp>
        <p:nvSpPr>
          <p:cNvPr id="5130" name="Text Box 10">
            <a:extLst>
              <a:ext uri="{FF2B5EF4-FFF2-40B4-BE49-F238E27FC236}">
                <a16:creationId xmlns:a16="http://schemas.microsoft.com/office/drawing/2014/main" id="{9C45AED8-74BA-318B-5F6A-69EDF6B4C2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34050" y="5734050"/>
            <a:ext cx="20431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必須以外の項目に対する説明</a:t>
            </a:r>
          </a:p>
        </p:txBody>
      </p:sp>
      <p:sp>
        <p:nvSpPr>
          <p:cNvPr id="5131" name="Text Box 11">
            <a:extLst>
              <a:ext uri="{FF2B5EF4-FFF2-40B4-BE49-F238E27FC236}">
                <a16:creationId xmlns:a16="http://schemas.microsoft.com/office/drawing/2014/main" id="{7DB7EF5B-AE85-6CD8-A0DA-7E5B9AFCDB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025" y="1700213"/>
            <a:ext cx="85026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　仕様書に示した要求要件の詳細（「仕様書　３応札者に求められる要件　（２）要求要件の詳細」参照）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「</a:t>
            </a:r>
            <a:r>
              <a:rPr lang="en-US" altLang="ja-JP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1</a:t>
            </a:r>
            <a:r>
              <a:rPr lang="ja-JP" altLang="en-US" sz="1400" dirty="0">
                <a:latin typeface="MS UI Gothic" panose="020B0600070205080204" pitchFamily="50" charset="-128"/>
                <a:ea typeface="MS UI Gothic" panose="020B0600070205080204" pitchFamily="50" charset="-128"/>
              </a:rPr>
              <a:t>－１－１」～「４－１－１」に対しての提案内容を具体的に記述する。</a:t>
            </a:r>
          </a:p>
        </p:txBody>
      </p:sp>
      <p:sp>
        <p:nvSpPr>
          <p:cNvPr id="96268" name="Rectangle 12">
            <a:extLst>
              <a:ext uri="{FF2B5EF4-FFF2-40B4-BE49-F238E27FC236}">
                <a16:creationId xmlns:a16="http://schemas.microsoft.com/office/drawing/2014/main" id="{1B1715B9-1574-72D9-F294-049D83F5DB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75" y="6577013"/>
            <a:ext cx="882650" cy="244475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b">
            <a:spAutoFit/>
          </a:bodyPr>
          <a:lstStyle/>
          <a:p>
            <a:pPr eaLnBrk="1" hangingPunct="1">
              <a:defRPr/>
            </a:pPr>
            <a:r>
              <a:rPr lang="en-US" altLang="ja-JP" sz="1000">
                <a:effectLst>
                  <a:outerShdw blurRad="38100" dist="38100" dir="2700000" algn="tl">
                    <a:srgbClr val="C0C0C0"/>
                  </a:outerShdw>
                </a:effectLst>
                <a:latin typeface="HGｺﾞｼｯｸM" pitchFamily="49" charset="-128"/>
                <a:ea typeface="HGｺﾞｼｯｸM" pitchFamily="49" charset="-128"/>
              </a:rPr>
              <a:t>1-1-1</a:t>
            </a:r>
            <a:r>
              <a:rPr lang="ja-JP" altLang="en-US" sz="1000">
                <a:latin typeface="HGｺﾞｼｯｸM" pitchFamily="49" charset="-128"/>
                <a:ea typeface="HGｺﾞｼｯｸM" pitchFamily="49" charset="-128"/>
              </a:rPr>
              <a:t>－○○</a:t>
            </a:r>
          </a:p>
        </p:txBody>
      </p:sp>
      <p:sp>
        <p:nvSpPr>
          <p:cNvPr id="5133" name="Text Box 13">
            <a:extLst>
              <a:ext uri="{FF2B5EF4-FFF2-40B4-BE49-F238E27FC236}">
                <a16:creationId xmlns:a16="http://schemas.microsoft.com/office/drawing/2014/main" id="{E8C17769-1B32-8CD3-EC64-AB00EF1F3B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9313" y="6361113"/>
            <a:ext cx="1092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Ｐ－○○</a:t>
            </a:r>
          </a:p>
        </p:txBody>
      </p:sp>
      <p:sp>
        <p:nvSpPr>
          <p:cNvPr id="5134" name="Rectangle 14">
            <a:extLst>
              <a:ext uri="{FF2B5EF4-FFF2-40B4-BE49-F238E27FC236}">
                <a16:creationId xmlns:a16="http://schemas.microsoft.com/office/drawing/2014/main" id="{241AD77A-56B5-E415-9B4B-E25953AEEF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" y="5445125"/>
            <a:ext cx="4624388" cy="627063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/>
          </a:p>
        </p:txBody>
      </p:sp>
      <p:sp>
        <p:nvSpPr>
          <p:cNvPr id="5135" name="Text Box 15">
            <a:extLst>
              <a:ext uri="{FF2B5EF4-FFF2-40B4-BE49-F238E27FC236}">
                <a16:creationId xmlns:a16="http://schemas.microsoft.com/office/drawing/2014/main" id="{CFE9EA5C-FCCB-2B37-ADF6-18A12A63E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5619750"/>
            <a:ext cx="200501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200">
                <a:latin typeface="MS UI Gothic" panose="020B0600070205080204" pitchFamily="50" charset="-128"/>
                <a:ea typeface="MS UI Gothic" panose="020B0600070205080204" pitchFamily="50" charset="-128"/>
              </a:rPr>
              <a:t>（加点項目があればその説明）</a:t>
            </a:r>
          </a:p>
        </p:txBody>
      </p:sp>
      <p:sp>
        <p:nvSpPr>
          <p:cNvPr id="96272" name="Rectangle 16">
            <a:extLst>
              <a:ext uri="{FF2B5EF4-FFF2-40B4-BE49-F238E27FC236}">
                <a16:creationId xmlns:a16="http://schemas.microsoft.com/office/drawing/2014/main" id="{1E582842-7AB5-E60F-B773-3B811CE9A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1300" y="2924175"/>
            <a:ext cx="1951038" cy="914400"/>
          </a:xfrm>
          <a:prstGeom prst="rect">
            <a:avLst/>
          </a:prstGeom>
          <a:solidFill>
            <a:srgbClr val="CCECFF"/>
          </a:solidFill>
          <a:ln w="19050">
            <a:solidFill>
              <a:srgbClr val="80808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ja-JP" altLang="en-US" sz="2000" i="1">
                <a:effectLst>
                  <a:outerShdw blurRad="38100" dist="38100" dir="2700000" algn="tl">
                    <a:srgbClr val="FFFFFF"/>
                  </a:outerShdw>
                </a:effectLst>
                <a:latin typeface="MS UI Gothic" pitchFamily="50" charset="-128"/>
                <a:ea typeface="MS UI Gothic" pitchFamily="50" charset="-128"/>
              </a:rPr>
              <a:t>記　述　例</a:t>
            </a:r>
          </a:p>
        </p:txBody>
      </p:sp>
      <p:sp>
        <p:nvSpPr>
          <p:cNvPr id="5137" name="Text Box 17">
            <a:extLst>
              <a:ext uri="{FF2B5EF4-FFF2-40B4-BE49-F238E27FC236}">
                <a16:creationId xmlns:a16="http://schemas.microsoft.com/office/drawing/2014/main" id="{7BF6DEA7-7AF7-B935-0C15-21D95DA9E5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43938" y="60325"/>
            <a:ext cx="9175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200" b="1">
                <a:latin typeface="HGｺﾞｼｯｸM" panose="020B0609000000000000" pitchFamily="49" charset="-128"/>
                <a:ea typeface="HGｺﾞｼｯｸM" panose="020B0609000000000000" pitchFamily="49" charset="-128"/>
              </a:rPr>
              <a:t>様式１</a:t>
            </a:r>
          </a:p>
        </p:txBody>
      </p:sp>
      <p:sp>
        <p:nvSpPr>
          <p:cNvPr id="96274" name="Text Box 18">
            <a:extLst>
              <a:ext uri="{FF2B5EF4-FFF2-40B4-BE49-F238E27FC236}">
                <a16:creationId xmlns:a16="http://schemas.microsoft.com/office/drawing/2014/main" id="{FA353A19-1DBF-C872-7FED-AEC659BB97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1500" y="284163"/>
            <a:ext cx="2640013" cy="366712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algn="r" eaLnBrk="1" hangingPunct="1">
              <a:defRPr/>
            </a:pPr>
            <a:r>
              <a:rPr lang="ja-JP" altLang="en-US" b="1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技術提案書フォーマット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MTFUJI</Template>
  <TotalTime>1418</TotalTime>
  <Words>181</Words>
  <PresentationFormat>A4 210 x 297 mm</PresentationFormat>
  <Paragraphs>24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HGPｺﾞｼｯｸE</vt:lpstr>
      <vt:lpstr>HGｺﾞｼｯｸM</vt:lpstr>
      <vt:lpstr>ＭＳ Ｐゴシック</vt:lpstr>
      <vt:lpstr>MS UI Gothic</vt:lpstr>
      <vt:lpstr>Arial</vt:lpstr>
      <vt:lpstr>標準デザイン</vt:lpstr>
      <vt:lpstr>1　（大項目）○○○○･･････</vt:lpstr>
      <vt:lpstr>1　業務の実施方針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2025-01-31T02:23:27Z</cp:lastPrinted>
  <dcterms:created xsi:type="dcterms:W3CDTF">2007-07-27T07:42:36Z</dcterms:created>
  <dcterms:modified xsi:type="dcterms:W3CDTF">2026-05-15T04:31:10Z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899a617-f30e-4fb8-b81c-fb6d0b94ac5b_Enabled">
    <vt:lpwstr>true</vt:lpwstr>
  </property>
  <property fmtid="{D5CDD505-2E9C-101B-9397-08002B2CF9AE}" pid="3" name="MSIP_Label_d899a617-f30e-4fb8-b81c-fb6d0b94ac5b_SetDate">
    <vt:lpwstr>2025-02-06T06:23:37Z</vt:lpwstr>
  </property>
  <property fmtid="{D5CDD505-2E9C-101B-9397-08002B2CF9AE}" pid="4" name="MSIP_Label_d899a617-f30e-4fb8-b81c-fb6d0b94ac5b_Method">
    <vt:lpwstr>Standard</vt:lpwstr>
  </property>
  <property fmtid="{D5CDD505-2E9C-101B-9397-08002B2CF9AE}" pid="5" name="MSIP_Label_d899a617-f30e-4fb8-b81c-fb6d0b94ac5b_Name">
    <vt:lpwstr>機密性2情報</vt:lpwstr>
  </property>
  <property fmtid="{D5CDD505-2E9C-101B-9397-08002B2CF9AE}" pid="6" name="MSIP_Label_d899a617-f30e-4fb8-b81c-fb6d0b94ac5b_SiteId">
    <vt:lpwstr>545810b0-36cb-4290-8926-48dbc0f9e92f</vt:lpwstr>
  </property>
  <property fmtid="{D5CDD505-2E9C-101B-9397-08002B2CF9AE}" pid="7" name="MSIP_Label_d899a617-f30e-4fb8-b81c-fb6d0b94ac5b_ActionId">
    <vt:lpwstr>392b3d8d-4084-4ae6-b314-34165cb16f62</vt:lpwstr>
  </property>
  <property fmtid="{D5CDD505-2E9C-101B-9397-08002B2CF9AE}" pid="8" name="MSIP_Label_d899a617-f30e-4fb8-b81c-fb6d0b94ac5b_ContentBits">
    <vt:lpwstr>0</vt:lpwstr>
  </property>
</Properties>
</file>