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86388" autoAdjust="0"/>
  </p:normalViewPr>
  <p:slideViewPr>
    <p:cSldViewPr>
      <p:cViewPr varScale="1">
        <p:scale>
          <a:sx n="124" d="100"/>
          <a:sy n="124" d="100"/>
        </p:scale>
        <p:origin x="546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36C34E-9B2B-99CA-80C8-B0D9FB38B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F5B064-2A7C-97EB-4076-7DD9A0FF71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50C593-1618-F533-8EF5-1076E6C157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77B999A-6687-757E-BCDA-866EBF66B1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21226"/>
            <a:ext cx="544798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F6D1448A-1B08-0EC7-9332-979E6E6470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9ED5BC91-AEA3-B7E2-1583-86D0FE858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B00370-1D30-4887-9197-7B56478F8A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674CB6A-2D6E-37B4-4246-955AAF4A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08FE56B-D4DB-45D5-AC41-FE0BF51E2E0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5AD0EF-29A5-B990-4035-2ED52743F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37CB6C4-75A0-8F82-9FBA-180307F8D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A9506AB-58C6-BE6B-7A08-46BD2F0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0B35DF6-411E-4792-A636-E7AE6376F4A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AC5EAA-C86A-B758-C8DE-746BFF362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81B168-B021-D9C5-6F17-E8C8A4BFC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9BDAC-1618-2525-A47E-057233C5E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CDF40-F21E-5FA0-16B0-F7359A47B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2DEE9-5254-A264-32B1-184109233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56C-1590-4A6C-AE1F-2BB318709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5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BFE3-7F3F-CFB0-CA1C-36826FC31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C00E6-8CB5-1D67-3A0F-026DD37E4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D5D294-DE3F-F37E-E35F-A0C8758D9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06C9-E7A3-4ADE-B707-75A540126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625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60A509-A15B-4C9A-E53E-D431AA46B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399B7-8C4D-7439-8DCE-B8A8D233C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9784B-A2D7-6CAB-B94A-E41913C93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2FFA-2D71-4C39-BC6E-229E17E7D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78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587BB-E905-44CF-A49F-B36CC9949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59ACEE-A0C2-1132-2A66-4302E03B2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2E2C8-831D-D23D-FEF4-5EBEB801C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05EE-7BD3-4B06-9F2C-8014D50A50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01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4376D2-2258-910A-DA95-0F550384B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C8419E-01D3-BD4C-284F-C99F216D1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916BD-6737-B35D-F3D5-916D636B5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CFE1-8BBF-4F47-9038-F07421191C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29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3389B-03DF-02BC-F62A-6ABAC1A88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78FDD-C1BC-15C7-FF3F-BB5250E58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2CEE-9CF5-B436-1695-178B7A455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CAA8-1DF9-4588-B49A-8EFE375F88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80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B30032-2514-CFCA-98AD-E7F663AC7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344352-752C-5403-C685-E42C94862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2612F2-ADAD-D590-E9A8-FE010975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8925-CFEE-4989-B838-1279CAE3B6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92249-1370-7B09-D928-E69D4D87B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6F588-D48A-1249-BC62-CA4199D98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D330E-42E8-ABB7-8E90-B25D6A7D7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392A-32A1-440E-B721-37AFBCA4F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24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E094F-09B8-7AD1-36BA-ED2A3E3D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3EFB26-BEE7-A0C6-1BCC-9B036F791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ADFF15-AC45-F7B6-EB0B-80EFC444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A5978-0AD4-4591-AAC3-20FA06334F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19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FBD09B-6DC1-040D-4DF1-850C55C63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FF4BD6-837B-8E04-72A0-763082E4A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586BB-6843-D504-D548-4DF7280DA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B506-2574-459F-9328-B9986EB98D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7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1C84F-FAB7-D79E-5FD9-CF04D0680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46969-157C-C5D2-5F14-CB95E555C1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27517A-A1B6-59EC-1D3F-8DF2F8B46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09BE-D034-4183-BC90-384E60E90C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59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E8B0EA-E15C-BA21-6448-AB7BC7E4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C002E1-24CC-5E6B-0B77-CDEA8DAB9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4420EC-F0FB-E5B9-B55A-D45DA89D6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80C682-8038-F3CD-E599-3A520CB97B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1335D0-F957-C1ED-E151-365E856DA0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96C42D5-BEC9-4664-AB09-C63D6B385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6820266A-B078-5638-05C9-7FAF1B1D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7F92CF0-0F59-ED32-7233-D44C30FC7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8D04A6-9076-AA0A-A41B-5D2375A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3158846C-8798-47A7-A7F4-139458D8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E701CCBC-5199-F1B8-427B-FCD3C150E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令和８年度令和の日本型学校体育構築支援事業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0A7F9A4C-B312-DDC5-35F2-377F23FD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F1C95366-0FBD-A671-F6EB-64B02EA9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7CDBBB51-E8B7-BDD2-DE08-57B79BE82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A0F478BE-8A69-5E9E-EDB0-85AB60C3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9D10458-3B0E-EA77-FC87-F9DC293F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F1D7573-B79F-8971-7178-B4576EB04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11E856A-2D1E-FB17-191D-50F779755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業務内容の妥当性、独創性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584B781-4E23-5C06-DBED-84ECAE2C8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業務内容について、すべて提案されていること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E8C2BF7-6916-5548-E0E7-10BD9469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6891339B-6C52-CEB2-AE9D-2E668A143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9AC468B3-F5C1-4DD1-9FCD-E3C98B4A8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705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令和８年度令和の日本型学校体育構築支援事業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16684EFE-643A-4E46-B291-07E729F57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C45AED8-74BA-318B-5F6A-69EDF6B4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DB7EF5B-AE85-6CD8-A0DA-7E5B9AFCD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３応札者に求められる要件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B1715B9-1574-72D9-F294-049D83F5D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8C17769-1B32-8CD3-EC64-AB00EF1F3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241AD77A-56B5-E415-9B4B-E25953AE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CFE9EA5C-FCCB-2B37-ADF6-18A12A63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1E582842-7AB5-E60F-B773-3B811CE9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7BF6DEA7-7AF7-B935-0C15-21D95DA9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FA353A19-1DBF-C872-7FED-AEC659BB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1418</TotalTime>
  <Words>181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2025-01-31T02:23:27Z</cp:lastPrinted>
  <dcterms:created xsi:type="dcterms:W3CDTF">2007-07-27T07:42:36Z</dcterms:created>
  <dcterms:modified xsi:type="dcterms:W3CDTF">2026-04-10T06:50:05Z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2025-02-06T06:23:37Z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392b3d8d-4084-4ae6-b314-34165cb16f62</vt:lpwstr>
  </property>
  <property fmtid="{D5CDD505-2E9C-101B-9397-08002B2CF9AE}" pid="8" name="MSIP_Label_d899a617-f30e-4fb8-b81c-fb6d0b94ac5b_ContentBits">
    <vt:lpwstr>0</vt:lpwstr>
  </property>
</Properties>
</file>