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388" autoAdjust="0"/>
  </p:normalViewPr>
  <p:slideViewPr>
    <p:cSldViewPr>
      <p:cViewPr varScale="1">
        <p:scale>
          <a:sx n="110" d="100"/>
          <a:sy n="110" d="100"/>
        </p:scale>
        <p:origin x="2064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604650F-6D77-AC9D-AD6E-E6F41CBDA7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4E80881A-B873-DB48-540B-6A7A7C1C45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F9E9F71-46E1-A4D1-4039-29156FE7017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905BEFC6-B749-493F-E3C7-7E9AEBFA00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8300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9B737B58-B1AC-64AE-634F-9440EFAE563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523673AD-24D3-3F6D-3207-5615739366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AE179D8-5AF8-4FB2-AB12-06AD5F7B3A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AA70A1F-69E4-1761-B9A2-68701FEB6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464F68B-EB44-43D2-A863-C8AD45A3C46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340574B-656C-F954-7815-F03EF3514B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4177793-966E-6D56-64FF-6656D8802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4646F31-D6DD-7BEF-50FE-2847EB71C4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26C67035-33BF-4A5D-85D5-0564A88CED82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ECC8219-B92B-9D51-7C60-8E34F3B11E3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5390FB71-BE35-A07E-D92D-7805F74346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A1CF70-7B97-0D80-5C50-02695D0C4F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4A90CA-D83A-BE85-489F-E829704AF2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3C9452-1D3F-5850-6EB3-815C18E8FA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401C2-624E-4C1F-BDE2-7E03A22FB7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4695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E86196-DF7A-87C5-507B-CE862420E9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927219-40BC-F2C1-CA34-AE650BD7A6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5C6CFE-5631-99C0-FF3A-A93D50D06D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553E8-8570-46E4-82AE-FCFBBA3CCE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0356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242094-9F25-5C2C-779B-3B28293C71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0F7C61-223C-F99D-F91C-6099457D7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15058E-C2C4-7D96-18A4-6469ADDA5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A347-78CF-4F04-84ED-8EFB6622BA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3134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4749F52-9A64-BB8C-2C38-F4016DA4B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F5E8B9-9AD1-81A8-D7F4-24FFD9179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F0D9C0-717D-F131-13F1-5F3B5B103A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73481-AD65-4E0B-87E5-F121CB6E2EA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4668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F7E965-CA53-446C-BDC3-AEFDA34E12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83D85B-A0FE-4F07-71B1-FF6D2201DF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73B31F-4180-74CA-962E-2F3D8A2E3F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803C5-14EA-40A8-9D19-10E057E622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200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4FA874-EFB5-D64B-77CD-D65C6CE44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EA076D-823D-BE9D-77DA-53D7103F2B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A185DD-2340-748B-04F4-A9456297DE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B9844-72B4-49F1-96CF-8DCDFD6122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0413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E9441B-E425-1B8B-0A7B-039167A47E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802421D-92F1-5B6B-0110-2C6A5B88A0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CEE0B89-CE25-C029-EF5D-23DE73537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B7B1A-5ECD-456A-B1C4-401AC411A1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385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ADEBCA8-AE04-DE3B-249B-9EE3B3F599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DEE9D76-4B47-7546-A3C7-0522BDF5FE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D73134B-B55B-920B-AD11-C763312E1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B5726-3210-4788-959F-37AEFA9B00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7096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3D815CB-7BC1-C53D-AD98-8255403DD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E1D0609-98EE-74D8-E7C7-2C68A03B08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F34208-FC31-72A3-41B6-C31CA1117B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E100-513B-4672-B897-EBF3F7956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452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6AA3BA-90F8-6EA0-ECB7-464C05C658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4DB2AA-247A-0A9A-923F-0D9911443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0E7A48-AF4B-6BF2-4B56-9EFD8CFF43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78325-471B-4B71-A92D-5D92110F8C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394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2D014D-1CBF-1D7A-4ED4-1534852B54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CD67AE-FB04-DD04-2FCB-9CC8CA4402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72A1D1-7E1C-E23F-E880-69DFED9A96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27A15-EA2E-4A6E-9EB1-22381158B9A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2488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7A7F2A3-7171-DCF0-A63B-9B81109ED2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6675BD-427B-6E45-C26B-3BE498BDC3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BBB5AC-D4EB-28DC-14B4-E00CA109AA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2BDDE9-4686-F2AC-7F83-E9A43E9A72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50C19D2-1E7C-DABD-E646-3EA5E3B9BFD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2282914-90A6-46DD-B1F7-DA417FFCC9C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44AB67F1-F6A7-075A-B9C4-17552C9E1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C905E150-AC9E-8B83-361C-A3782E33B0C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A86727AC-2E34-A0EC-A12B-B7539FAEB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BD8C08F6-7BD6-75A3-91C5-8C8F1036D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8F302BA8-BD8C-753F-7A1F-B5B2E1397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722868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令和８年度アスリート派遣等による体育授業等の充実・高度化の促進事業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78730FB1-091E-329B-87C8-A1B9562D4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 dirty="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A3E24D7A-8C36-B987-80B5-511946284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56F1297F-B03C-C476-938E-5E1CBCE68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3EE2CA16-0369-F17B-DC4E-98C05D84E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463D6BF9-17A5-3014-83DD-CD1E90A79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EBE56496-1956-0FC2-77CA-F4FFEC3E39E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調査業務の実施方針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68F084A1-6678-B866-DA36-E21DDD978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調査内容の妥当性、独創性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D10529A0-3766-CBAC-FD98-9AEEC5FF2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本事業の内容について、すべて提案されていること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7857470D-5C18-A03B-D243-BD2D60243E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DB6D8D8F-9C72-C44E-4B91-6B931B0F3E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EE7DDFCC-C725-48D3-EE36-191F9DEAF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" y="6375400"/>
            <a:ext cx="554196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令和８年度アスリート派遣等による体育授業等の充実・高度化の促進事業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8714858E-571E-B692-F3C9-CBB4753620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C57E3900-F311-BD50-BCD3-A96F7C050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751629C-F14A-9AAA-D6E5-8E286B9D2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６応札者に求められる要件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9BE8D77-5D1F-5A3D-A83A-DBD76EE89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 dirty="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0B19E600-6B72-303E-DED9-A71159664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BB03F8CE-8E30-38E9-2AEF-D6878770A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DBCAE2EF-D160-75E8-8088-3B3F649E2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4E7B3230-FDB0-78D5-6B82-087DEC173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EA9B2BAB-C78F-CEFD-10B7-7F814CA95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C3C7F2BE-A21F-D689-7E0A-5B4A0701B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1184</TotalTime>
  <Words>199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調査業務の実施方針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2024-09-09T07:50:31Z</cp:lastPrinted>
  <dcterms:created xsi:type="dcterms:W3CDTF">2007-07-27T07:42:36Z</dcterms:created>
  <dcterms:modified xsi:type="dcterms:W3CDTF">2026-02-20T02:10:34Z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2025-01-30T07:06:01Z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305cb8dd-36ff-4d02-adaa-47c2f4624ba2</vt:lpwstr>
  </property>
  <property fmtid="{D5CDD505-2E9C-101B-9397-08002B2CF9AE}" pid="8" name="MSIP_Label_d899a617-f30e-4fb8-b81c-fb6d0b94ac5b_ContentBits">
    <vt:lpwstr>0</vt:lpwstr>
  </property>
</Properties>
</file>