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4547" r:id="rId5"/>
  </p:sldMasterIdLst>
  <p:notesMasterIdLst>
    <p:notesMasterId r:id="rId8"/>
  </p:notesMasterIdLst>
  <p:sldIdLst>
    <p:sldId id="313" r:id="rId6"/>
    <p:sldId id="314" r:id="rId7"/>
  </p:sldIdLst>
  <p:sldSz cx="7559675" cy="10691813"/>
  <p:notesSz cx="6807200" cy="9939338"/>
  <p:defaultTextStyle>
    <a:defPPr>
      <a:defRPr lang="ja-JP"/>
    </a:defPPr>
    <a:lvl1pPr algn="l" defTabSz="496888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496888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496888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496888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496888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2750E"/>
    <a:srgbClr val="FFFFFF"/>
    <a:srgbClr val="FF9900"/>
    <a:srgbClr val="024FA1"/>
    <a:srgbClr val="4BB5C5"/>
    <a:srgbClr val="CDECF1"/>
    <a:srgbClr val="C2DCE6"/>
    <a:srgbClr val="C5E2F0"/>
    <a:srgbClr val="C5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2672" y="72"/>
      </p:cViewPr>
      <p:guideLst>
        <p:guide orient="horz" pos="3397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7754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3372DC-E503-4CD8-A6A5-43976026B4DE}" type="datetime1">
              <a:rPr lang="ja-JP" altLang="en-US"/>
              <a:pPr>
                <a:defRPr/>
              </a:pPr>
              <a:t>2026/2/19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352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7754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E8A1E1-39FB-44CF-9D7C-A4D12445AC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68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96888" algn="l" defTabSz="4968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363" algn="l" defTabSz="4968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2250" algn="l" defTabSz="4968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0725" algn="l" defTabSz="4968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42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28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62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>
            <a:extLst>
              <a:ext uri="{FF2B5EF4-FFF2-40B4-BE49-F238E27FC236}">
                <a16:creationId xmlns:a16="http://schemas.microsoft.com/office/drawing/2014/main" id="{222C2954-1561-4E74-ADEF-074E560B2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7677"/>
            <a:ext cx="7559807" cy="74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73192B8B-9C4E-4E56-9A2A-E9C7E2F0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3887" y="4466592"/>
            <a:ext cx="5090779" cy="81464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8CAD2A8-CFEF-4EED-83B5-15D8791E64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33887" y="6154889"/>
            <a:ext cx="5090779" cy="5091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F5E0E037-8FB9-4898-9B10-5C015D74AA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33887" y="6683772"/>
            <a:ext cx="5090779" cy="5091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  <p:pic>
        <p:nvPicPr>
          <p:cNvPr id="7" name="図 5" descr="文化省.psd">
            <a:extLst>
              <a:ext uri="{FF2B5EF4-FFF2-40B4-BE49-F238E27FC236}">
                <a16:creationId xmlns:a16="http://schemas.microsoft.com/office/drawing/2014/main" id="{BA80E641-5A32-46B9-884F-9D27990FF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3" y="428617"/>
            <a:ext cx="1284673" cy="7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9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>
            <a:extLst>
              <a:ext uri="{FF2B5EF4-FFF2-40B4-BE49-F238E27FC236}">
                <a16:creationId xmlns:a16="http://schemas.microsoft.com/office/drawing/2014/main" id="{041EC3A3-8515-48E3-A98B-662405FC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864"/>
          <a:stretch/>
        </p:blipFill>
        <p:spPr bwMode="auto">
          <a:xfrm>
            <a:off x="-66" y="0"/>
            <a:ext cx="7559807" cy="1069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3F698E58-61A7-49D0-BA46-64D1F76AA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3" y="428617"/>
            <a:ext cx="1284673" cy="7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694" y="4465349"/>
            <a:ext cx="5090779" cy="81464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4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9694" y="5702033"/>
            <a:ext cx="5090779" cy="5091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9694" y="6230916"/>
            <a:ext cx="5090779" cy="5091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2481514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リード文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C729A8F7-2655-4A66-8A73-B4AA2512B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56" y="282900"/>
            <a:ext cx="273877" cy="8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D08987A-2D2F-4B31-BEAE-46106665E585}"/>
              </a:ext>
            </a:extLst>
          </p:cNvPr>
          <p:cNvCxnSpPr>
            <a:cxnSpLocks/>
          </p:cNvCxnSpPr>
          <p:nvPr userDrawn="1"/>
        </p:nvCxnSpPr>
        <p:spPr>
          <a:xfrm>
            <a:off x="267142" y="1224379"/>
            <a:ext cx="6668921" cy="2245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239F868D-8BB0-428C-9DFB-7096F664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142" y="507424"/>
            <a:ext cx="6668919" cy="71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C4529F40-F7F8-4822-A72D-BCFF8104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7142" y="1634531"/>
            <a:ext cx="7025391" cy="13849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503971" indent="0">
              <a:buNone/>
              <a:defRPr/>
            </a:lvl2pPr>
            <a:lvl3pPr marL="1007943" indent="0">
              <a:buNone/>
              <a:defRPr/>
            </a:lvl3pPr>
            <a:lvl4pPr marL="1511914" indent="0">
              <a:buNone/>
              <a:defRPr/>
            </a:lvl4pPr>
            <a:lvl5pPr marL="2015886" indent="0">
              <a:buNone/>
              <a:defRPr/>
            </a:lvl5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2AF947-B109-4DE7-9E13-F2F7842B4D0F}"/>
              </a:ext>
            </a:extLst>
          </p:cNvPr>
          <p:cNvSpPr txBox="1"/>
          <p:nvPr userDrawn="1"/>
        </p:nvSpPr>
        <p:spPr>
          <a:xfrm>
            <a:off x="7292533" y="10184389"/>
            <a:ext cx="152723" cy="30549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1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9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56" y="282900"/>
            <a:ext cx="273877" cy="8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267142" y="1224379"/>
            <a:ext cx="6668921" cy="2245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142" y="507424"/>
            <a:ext cx="6668919" cy="71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7292533" y="10184389"/>
            <a:ext cx="152723" cy="30549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267142" y="1224379"/>
            <a:ext cx="6668921" cy="2245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142" y="507424"/>
            <a:ext cx="6668919" cy="71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7292533" y="10184389"/>
            <a:ext cx="152723" cy="30549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70" y="302947"/>
            <a:ext cx="403724" cy="91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762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267142" y="1224379"/>
            <a:ext cx="6668921" cy="2245"/>
          </a:xfrm>
          <a:prstGeom prst="line">
            <a:avLst/>
          </a:prstGeom>
          <a:ln w="25400">
            <a:solidFill>
              <a:srgbClr val="E431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143" y="488380"/>
            <a:ext cx="6668919" cy="71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E4312B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7292533" y="10184389"/>
            <a:ext cx="152723" cy="30549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9391" y="488380"/>
            <a:ext cx="409504" cy="6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75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番号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7292533" y="10184389"/>
            <a:ext cx="152723" cy="30549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1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2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AD8A4806-033A-4C05-8DC4-AADBFD82E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57" y="4792923"/>
            <a:ext cx="1836361" cy="110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7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25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54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38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37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67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75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65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8377" y="428661"/>
            <a:ext cx="6802921" cy="17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8378" y="9910800"/>
            <a:ext cx="1763886" cy="567806"/>
          </a:xfrm>
          <a:prstGeom prst="rect">
            <a:avLst/>
          </a:prstGeom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99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34FA36-E586-4094-B41B-9207695FBF9A}" type="datetime1">
              <a:rPr lang="ja-JP" altLang="en-US"/>
              <a:pPr>
                <a:defRPr/>
              </a:pPr>
              <a:t>2026/2/19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393" y="9910800"/>
            <a:ext cx="2394889" cy="567806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 defTabSz="497555" eaLnBrk="1" fontAlgn="auto" hangingPunct="1">
              <a:spcBef>
                <a:spcPts val="0"/>
              </a:spcBef>
              <a:spcAft>
                <a:spcPts val="0"/>
              </a:spcAft>
              <a:defRPr sz="12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7412" y="9910800"/>
            <a:ext cx="1763886" cy="567806"/>
          </a:xfrm>
          <a:prstGeom prst="rect">
            <a:avLst/>
          </a:prstGeom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99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4B9717-188A-4610-8B9E-F419F2B6EC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xStyles>
    <p:titleStyle>
      <a:lvl1pPr algn="ctr" defTabSz="496689" rtl="0" eaLnBrk="1" fontAlgn="base" hangingPunct="1">
        <a:spcBef>
          <a:spcPct val="0"/>
        </a:spcBef>
        <a:spcAft>
          <a:spcPct val="0"/>
        </a:spcAft>
        <a:defRPr kumimoji="1" sz="4798" kern="1200">
          <a:solidFill>
            <a:schemeClr val="tx1"/>
          </a:solidFill>
          <a:latin typeface="Meiryo Bold"/>
          <a:ea typeface="Meiryo Bold"/>
          <a:cs typeface="Meiryo Bold"/>
        </a:defRPr>
      </a:lvl1pPr>
      <a:lvl2pPr algn="ctr" defTabSz="496689" rtl="0" eaLnBrk="1" fontAlgn="base" hangingPunct="1">
        <a:spcBef>
          <a:spcPct val="0"/>
        </a:spcBef>
        <a:spcAft>
          <a:spcPct val="0"/>
        </a:spcAft>
        <a:defRPr kumimoji="1" sz="4798">
          <a:solidFill>
            <a:schemeClr val="tx1"/>
          </a:solidFill>
          <a:latin typeface="Meiryo Bold" charset="-128"/>
          <a:ea typeface="Meiryo Bold" charset="-128"/>
          <a:cs typeface="Meiryo Bold" charset="-128"/>
        </a:defRPr>
      </a:lvl2pPr>
      <a:lvl3pPr algn="ctr" defTabSz="496689" rtl="0" eaLnBrk="1" fontAlgn="base" hangingPunct="1">
        <a:spcBef>
          <a:spcPct val="0"/>
        </a:spcBef>
        <a:spcAft>
          <a:spcPct val="0"/>
        </a:spcAft>
        <a:defRPr kumimoji="1" sz="4798">
          <a:solidFill>
            <a:schemeClr val="tx1"/>
          </a:solidFill>
          <a:latin typeface="Meiryo Bold" charset="-128"/>
          <a:ea typeface="Meiryo Bold" charset="-128"/>
          <a:cs typeface="Meiryo Bold" charset="-128"/>
        </a:defRPr>
      </a:lvl3pPr>
      <a:lvl4pPr algn="ctr" defTabSz="496689" rtl="0" eaLnBrk="1" fontAlgn="base" hangingPunct="1">
        <a:spcBef>
          <a:spcPct val="0"/>
        </a:spcBef>
        <a:spcAft>
          <a:spcPct val="0"/>
        </a:spcAft>
        <a:defRPr kumimoji="1" sz="4798">
          <a:solidFill>
            <a:schemeClr val="tx1"/>
          </a:solidFill>
          <a:latin typeface="Meiryo Bold" charset="-128"/>
          <a:ea typeface="Meiryo Bold" charset="-128"/>
          <a:cs typeface="Meiryo Bold" charset="-128"/>
        </a:defRPr>
      </a:lvl4pPr>
      <a:lvl5pPr algn="ctr" defTabSz="496689" rtl="0" eaLnBrk="1" fontAlgn="base" hangingPunct="1">
        <a:spcBef>
          <a:spcPct val="0"/>
        </a:spcBef>
        <a:spcAft>
          <a:spcPct val="0"/>
        </a:spcAft>
        <a:defRPr kumimoji="1" sz="4798">
          <a:solidFill>
            <a:schemeClr val="tx1"/>
          </a:solidFill>
          <a:latin typeface="Meiryo Bold" charset="-128"/>
          <a:ea typeface="Meiryo Bold" charset="-128"/>
          <a:cs typeface="Meiryo Bold" charset="-128"/>
        </a:defRPr>
      </a:lvl5pPr>
      <a:lvl6pPr marL="497555" algn="ctr" defTabSz="497555" rtl="0" eaLnBrk="1" fontAlgn="base" hangingPunct="1">
        <a:spcBef>
          <a:spcPct val="0"/>
        </a:spcBef>
        <a:spcAft>
          <a:spcPct val="0"/>
        </a:spcAft>
        <a:defRPr kumimoji="1" sz="4798">
          <a:solidFill>
            <a:schemeClr val="tx1"/>
          </a:solidFill>
          <a:latin typeface="Meiryo Bold" charset="-128"/>
          <a:ea typeface="Meiryo Bold" charset="-128"/>
          <a:cs typeface="Meiryo Bold" charset="-128"/>
        </a:defRPr>
      </a:lvl6pPr>
      <a:lvl7pPr marL="995109" algn="ctr" defTabSz="497555" rtl="0" eaLnBrk="1" fontAlgn="base" hangingPunct="1">
        <a:spcBef>
          <a:spcPct val="0"/>
        </a:spcBef>
        <a:spcAft>
          <a:spcPct val="0"/>
        </a:spcAft>
        <a:defRPr kumimoji="1" sz="4798">
          <a:solidFill>
            <a:schemeClr val="tx1"/>
          </a:solidFill>
          <a:latin typeface="Meiryo Bold" charset="-128"/>
          <a:ea typeface="Meiryo Bold" charset="-128"/>
          <a:cs typeface="Meiryo Bold" charset="-128"/>
        </a:defRPr>
      </a:lvl7pPr>
      <a:lvl8pPr marL="1492664" algn="ctr" defTabSz="497555" rtl="0" eaLnBrk="1" fontAlgn="base" hangingPunct="1">
        <a:spcBef>
          <a:spcPct val="0"/>
        </a:spcBef>
        <a:spcAft>
          <a:spcPct val="0"/>
        </a:spcAft>
        <a:defRPr kumimoji="1" sz="4798">
          <a:solidFill>
            <a:schemeClr val="tx1"/>
          </a:solidFill>
          <a:latin typeface="Meiryo Bold" charset="-128"/>
          <a:ea typeface="Meiryo Bold" charset="-128"/>
          <a:cs typeface="Meiryo Bold" charset="-128"/>
        </a:defRPr>
      </a:lvl8pPr>
      <a:lvl9pPr marL="1990219" algn="ctr" defTabSz="497555" rtl="0" eaLnBrk="1" fontAlgn="base" hangingPunct="1">
        <a:spcBef>
          <a:spcPct val="0"/>
        </a:spcBef>
        <a:spcAft>
          <a:spcPct val="0"/>
        </a:spcAft>
        <a:defRPr kumimoji="1" sz="4798">
          <a:solidFill>
            <a:schemeClr val="tx1"/>
          </a:solidFill>
          <a:latin typeface="Meiryo Bold" charset="-128"/>
          <a:ea typeface="Meiryo Bold" charset="-128"/>
          <a:cs typeface="Meiryo Bold" charset="-128"/>
        </a:defRPr>
      </a:lvl9pPr>
    </p:titleStyle>
    <p:bodyStyle>
      <a:lvl1pPr marL="372914" indent="-372914" algn="l" defTabSz="4966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4098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807715" indent="-309439" algn="l" defTabSz="4966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999" kern="1200">
          <a:solidFill>
            <a:schemeClr val="tx1"/>
          </a:solidFill>
          <a:latin typeface="+mn-lt"/>
          <a:ea typeface="+mn-ea"/>
          <a:cs typeface="+mn-cs"/>
        </a:defRPr>
      </a:lvl2pPr>
      <a:lvl3pPr marL="1242516" indent="-247551" algn="l" defTabSz="4966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599" kern="1200">
          <a:solidFill>
            <a:schemeClr val="tx1"/>
          </a:solidFill>
          <a:latin typeface="+mn-lt"/>
          <a:ea typeface="+mn-ea"/>
          <a:cs typeface="+mn-cs"/>
        </a:defRPr>
      </a:lvl3pPr>
      <a:lvl4pPr marL="1740791" indent="-247551" algn="l" defTabSz="4966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99" kern="1200">
          <a:solidFill>
            <a:schemeClr val="tx1"/>
          </a:solidFill>
          <a:latin typeface="+mn-lt"/>
          <a:ea typeface="+mn-ea"/>
          <a:cs typeface="+mn-cs"/>
        </a:defRPr>
      </a:lvl4pPr>
      <a:lvl5pPr marL="2237480" indent="-247551" algn="l" defTabSz="49668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99" kern="1200">
          <a:solidFill>
            <a:schemeClr val="tx1"/>
          </a:solidFill>
          <a:latin typeface="+mn-lt"/>
          <a:ea typeface="+mn-ea"/>
          <a:cs typeface="+mn-cs"/>
        </a:defRPr>
      </a:lvl5pPr>
      <a:lvl6pPr marL="2736550" indent="-248777" algn="l" defTabSz="497555" rtl="0" eaLnBrk="1" latinLnBrk="0" hangingPunct="1">
        <a:spcBef>
          <a:spcPct val="20000"/>
        </a:spcBef>
        <a:buFont typeface="Arial"/>
        <a:buChar char="•"/>
        <a:defRPr kumimoji="1" sz="2199" kern="1200">
          <a:solidFill>
            <a:schemeClr val="tx1"/>
          </a:solidFill>
          <a:latin typeface="+mn-lt"/>
          <a:ea typeface="+mn-ea"/>
          <a:cs typeface="+mn-cs"/>
        </a:defRPr>
      </a:lvl6pPr>
      <a:lvl7pPr marL="3234105" indent="-248777" algn="l" defTabSz="497555" rtl="0" eaLnBrk="1" latinLnBrk="0" hangingPunct="1">
        <a:spcBef>
          <a:spcPct val="20000"/>
        </a:spcBef>
        <a:buFont typeface="Arial"/>
        <a:buChar char="•"/>
        <a:defRPr kumimoji="1" sz="2199" kern="1200">
          <a:solidFill>
            <a:schemeClr val="tx1"/>
          </a:solidFill>
          <a:latin typeface="+mn-lt"/>
          <a:ea typeface="+mn-ea"/>
          <a:cs typeface="+mn-cs"/>
        </a:defRPr>
      </a:lvl7pPr>
      <a:lvl8pPr marL="3731659" indent="-248777" algn="l" defTabSz="497555" rtl="0" eaLnBrk="1" latinLnBrk="0" hangingPunct="1">
        <a:spcBef>
          <a:spcPct val="20000"/>
        </a:spcBef>
        <a:buFont typeface="Arial"/>
        <a:buChar char="•"/>
        <a:defRPr kumimoji="1" sz="2199" kern="1200">
          <a:solidFill>
            <a:schemeClr val="tx1"/>
          </a:solidFill>
          <a:latin typeface="+mn-lt"/>
          <a:ea typeface="+mn-ea"/>
          <a:cs typeface="+mn-cs"/>
        </a:defRPr>
      </a:lvl8pPr>
      <a:lvl9pPr marL="4229214" indent="-248777" algn="l" defTabSz="497555" rtl="0" eaLnBrk="1" latinLnBrk="0" hangingPunct="1">
        <a:spcBef>
          <a:spcPct val="20000"/>
        </a:spcBef>
        <a:buFont typeface="Arial"/>
        <a:buChar char="•"/>
        <a:defRPr kumimoji="1" sz="2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555" rtl="0" eaLnBrk="1" latinLnBrk="0" hangingPunct="1"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97555" algn="l" defTabSz="497555" rtl="0" eaLnBrk="1" latinLnBrk="0" hangingPunct="1"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995109" algn="l" defTabSz="497555" rtl="0" eaLnBrk="1" latinLnBrk="0" hangingPunct="1"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492664" algn="l" defTabSz="497555" rtl="0" eaLnBrk="1" latinLnBrk="0" hangingPunct="1"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1990219" algn="l" defTabSz="497555" rtl="0" eaLnBrk="1" latinLnBrk="0" hangingPunct="1"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487772" algn="l" defTabSz="497555" rtl="0" eaLnBrk="1" latinLnBrk="0" hangingPunct="1"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85327" algn="l" defTabSz="497555" rtl="0" eaLnBrk="1" latinLnBrk="0" hangingPunct="1"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82881" algn="l" defTabSz="497555" rtl="0" eaLnBrk="1" latinLnBrk="0" hangingPunct="1"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980436" algn="l" defTabSz="497555" rtl="0" eaLnBrk="1" latinLnBrk="0" hangingPunct="1"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267258" y="1627799"/>
            <a:ext cx="7025160" cy="8556592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09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81" userDrawn="1">
          <p15:clr>
            <a:srgbClr val="F26B43"/>
          </p15:clr>
        </p15:guide>
        <p15:guide id="2" orient="horz" pos="3720" userDrawn="1">
          <p15:clr>
            <a:srgbClr val="F26B43"/>
          </p15:clr>
        </p15:guide>
        <p15:guide id="3" orient="horz" pos="769" userDrawn="1">
          <p15:clr>
            <a:srgbClr val="F26B43"/>
          </p15:clr>
        </p15:guide>
        <p15:guide id="4" pos="168" userDrawn="1">
          <p15:clr>
            <a:srgbClr val="F26B43"/>
          </p15:clr>
        </p15:guide>
        <p15:guide id="5" pos="4594" userDrawn="1">
          <p15:clr>
            <a:srgbClr val="F26B43"/>
          </p15:clr>
        </p15:guide>
        <p15:guide id="6" orient="horz" pos="6415" userDrawn="1">
          <p15:clr>
            <a:srgbClr val="F26B43"/>
          </p15:clr>
        </p15:guide>
        <p15:guide id="7" orient="horz" pos="320" userDrawn="1">
          <p15:clr>
            <a:srgbClr val="F26B43"/>
          </p15:clr>
        </p15:guide>
        <p15:guide id="8" orient="horz" pos="10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openxmlformats.org/officeDocument/2006/relationships/image" Target="../media/image12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70E2940-CD2F-2B96-C18B-36167CBD4216}"/>
              </a:ext>
            </a:extLst>
          </p:cNvPr>
          <p:cNvGrpSpPr/>
          <p:nvPr/>
        </p:nvGrpSpPr>
        <p:grpSpPr>
          <a:xfrm>
            <a:off x="-45589" y="717362"/>
            <a:ext cx="7675320" cy="1535165"/>
            <a:chOff x="0" y="822262"/>
            <a:chExt cx="7675320" cy="1535165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69EB2F3D-B915-EDD3-CC78-31F3BA5874B1}"/>
                </a:ext>
              </a:extLst>
            </p:cNvPr>
            <p:cNvSpPr/>
            <p:nvPr/>
          </p:nvSpPr>
          <p:spPr>
            <a:xfrm>
              <a:off x="0" y="822262"/>
              <a:ext cx="7675320" cy="1521680"/>
            </a:xfrm>
            <a:prstGeom prst="rect">
              <a:avLst/>
            </a:prstGeom>
            <a:solidFill>
              <a:srgbClr val="F275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F168E80-1B70-A223-44EB-6B6DBB59C62C}"/>
                </a:ext>
              </a:extLst>
            </p:cNvPr>
            <p:cNvSpPr txBox="1"/>
            <p:nvPr/>
          </p:nvSpPr>
          <p:spPr>
            <a:xfrm>
              <a:off x="26881" y="982692"/>
              <a:ext cx="7621557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ja-JP" altLang="en-US" sz="4400" b="1" dirty="0">
                  <a:solidFill>
                    <a:schemeClr val="bg1"/>
                  </a:solidFill>
                </a:rPr>
                <a:t> </a:t>
              </a:r>
              <a:r>
                <a:rPr lang="ja-JP" altLang="en-US" sz="4800" b="1" dirty="0">
                  <a:solidFill>
                    <a:schemeClr val="bg1"/>
                  </a:solidFill>
                </a:rPr>
                <a:t>部活動</a:t>
              </a:r>
              <a:r>
                <a:rPr lang="ja-JP" altLang="en-US" sz="4400" b="1" dirty="0">
                  <a:solidFill>
                    <a:schemeClr val="bg1"/>
                  </a:solidFill>
                </a:rPr>
                <a:t>が</a:t>
              </a:r>
              <a:r>
                <a:rPr lang="ja-JP" altLang="en-US" sz="6000" b="1" dirty="0">
                  <a:solidFill>
                    <a:schemeClr val="bg1"/>
                  </a:solidFill>
                </a:rPr>
                <a:t>変</a:t>
              </a:r>
              <a:r>
                <a:rPr lang="ja-JP" altLang="en-US" sz="4400" b="1" dirty="0">
                  <a:solidFill>
                    <a:schemeClr val="bg1"/>
                  </a:solidFill>
                </a:rPr>
                <a:t>わる、</a:t>
              </a:r>
              <a:endParaRPr kumimoji="1" lang="en-US" altLang="ja-JP" sz="4400" b="1" dirty="0">
                <a:solidFill>
                  <a:schemeClr val="bg1"/>
                </a:solidFill>
              </a:endParaRPr>
            </a:p>
            <a:p>
              <a:pPr>
                <a:lnSpc>
                  <a:spcPts val="5000"/>
                </a:lnSpc>
              </a:pPr>
              <a:r>
                <a:rPr kumimoji="1" lang="ja-JP" altLang="en-US" sz="4800" b="1" dirty="0">
                  <a:solidFill>
                    <a:schemeClr val="bg1"/>
                  </a:solidFill>
                </a:rPr>
                <a:t>          　　　　未来</a:t>
              </a:r>
              <a:r>
                <a:rPr kumimoji="1" lang="ja-JP" altLang="en-US" sz="4400" b="1" dirty="0">
                  <a:solidFill>
                    <a:schemeClr val="bg1"/>
                  </a:solidFill>
                </a:rPr>
                <a:t>が</a:t>
              </a:r>
              <a:r>
                <a:rPr kumimoji="1" lang="ja-JP" altLang="en-US" sz="6000" b="1" dirty="0">
                  <a:solidFill>
                    <a:schemeClr val="bg1"/>
                  </a:solidFill>
                </a:rPr>
                <a:t>広</a:t>
              </a:r>
              <a:r>
                <a:rPr kumimoji="1" lang="ja-JP" altLang="en-US" sz="4400" b="1" dirty="0">
                  <a:solidFill>
                    <a:schemeClr val="bg1"/>
                  </a:solidFill>
                </a:rPr>
                <a:t>がる。</a:t>
              </a:r>
              <a:endParaRPr kumimoji="1" lang="ja-JP" altLang="en-US" sz="4800" b="1" dirty="0">
                <a:solidFill>
                  <a:srgbClr val="F2750E"/>
                </a:solidFill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FC957E-7ABB-DD6E-A55D-5BE2167C6042}"/>
              </a:ext>
            </a:extLst>
          </p:cNvPr>
          <p:cNvSpPr txBox="1"/>
          <p:nvPr/>
        </p:nvSpPr>
        <p:spPr>
          <a:xfrm>
            <a:off x="-27046" y="-4274"/>
            <a:ext cx="7972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2750E"/>
                </a:solidFill>
              </a:rPr>
              <a:t>部活動</a:t>
            </a:r>
            <a:r>
              <a:rPr kumimoji="1" lang="ja-JP" altLang="en-US" sz="4000" b="1" dirty="0">
                <a:solidFill>
                  <a:srgbClr val="F2750E"/>
                </a:solidFill>
              </a:rPr>
              <a:t>の</a:t>
            </a:r>
            <a:r>
              <a:rPr kumimoji="1" lang="ja-JP" altLang="en-US" sz="4400" b="1" dirty="0">
                <a:solidFill>
                  <a:srgbClr val="F2750E"/>
                </a:solidFill>
              </a:rPr>
              <a:t>地域展開等</a:t>
            </a:r>
            <a:endParaRPr kumimoji="1" lang="ja-JP" altLang="en-US" sz="4000" b="1" dirty="0">
              <a:solidFill>
                <a:srgbClr val="F2750E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AF7054-688D-9744-F4AB-0A04EB5C7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72" t="432" r="15128"/>
          <a:stretch>
            <a:fillRect/>
          </a:stretch>
        </p:blipFill>
        <p:spPr>
          <a:xfrm>
            <a:off x="-710545" y="1884607"/>
            <a:ext cx="3521419" cy="3201792"/>
          </a:xfrm>
          <a:prstGeom prst="pentagon">
            <a:avLst/>
          </a:prstGeom>
        </p:spPr>
      </p:pic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E104D3FB-3399-A6C0-C27F-1795AEEA2512}"/>
              </a:ext>
            </a:extLst>
          </p:cNvPr>
          <p:cNvGrpSpPr/>
          <p:nvPr/>
        </p:nvGrpSpPr>
        <p:grpSpPr>
          <a:xfrm>
            <a:off x="2652331" y="2267183"/>
            <a:ext cx="4977400" cy="892552"/>
            <a:chOff x="2550613" y="2534743"/>
            <a:chExt cx="4977400" cy="892552"/>
          </a:xfrm>
        </p:grpSpPr>
        <p:sp>
          <p:nvSpPr>
            <p:cNvPr id="19" name="平行四辺形 18">
              <a:extLst>
                <a:ext uri="{FF2B5EF4-FFF2-40B4-BE49-F238E27FC236}">
                  <a16:creationId xmlns:a16="http://schemas.microsoft.com/office/drawing/2014/main" id="{2132D906-F5AD-9443-CA64-6506C8B823E4}"/>
                </a:ext>
              </a:extLst>
            </p:cNvPr>
            <p:cNvSpPr/>
            <p:nvPr/>
          </p:nvSpPr>
          <p:spPr>
            <a:xfrm>
              <a:off x="2812981" y="3209561"/>
              <a:ext cx="2574415" cy="185530"/>
            </a:xfrm>
            <a:prstGeom prst="parallelogram">
              <a:avLst/>
            </a:prstGeom>
            <a:solidFill>
              <a:srgbClr val="F2750E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E26404A-A1D7-0474-EC13-46FEDFE376D4}"/>
                </a:ext>
              </a:extLst>
            </p:cNvPr>
            <p:cNvSpPr txBox="1"/>
            <p:nvPr/>
          </p:nvSpPr>
          <p:spPr>
            <a:xfrm>
              <a:off x="2550613" y="2534743"/>
              <a:ext cx="4977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/>
                <a:t>令和８年度から、</a:t>
              </a:r>
              <a:endParaRPr lang="en-US" altLang="ja-JP" sz="2400" b="1" dirty="0"/>
            </a:p>
            <a:p>
              <a:r>
                <a:rPr lang="ja-JP" altLang="en-US" sz="2400" b="1" dirty="0"/>
                <a:t>　</a:t>
              </a:r>
              <a:r>
                <a:rPr lang="ja-JP" altLang="en-US" sz="2800" b="1" dirty="0"/>
                <a:t>「改革実行期間」</a:t>
              </a:r>
              <a:r>
                <a:rPr lang="ja-JP" altLang="en-US" sz="2400" b="1" dirty="0"/>
                <a:t>が始まります！</a:t>
              </a:r>
              <a:endParaRPr kumimoji="1" lang="ja-JP" altLang="en-US" sz="2400" b="1" dirty="0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EE486B0-0144-E832-834E-AF56358737F2}"/>
              </a:ext>
            </a:extLst>
          </p:cNvPr>
          <p:cNvGrpSpPr/>
          <p:nvPr/>
        </p:nvGrpSpPr>
        <p:grpSpPr>
          <a:xfrm>
            <a:off x="2460143" y="4290865"/>
            <a:ext cx="4977400" cy="482880"/>
            <a:chOff x="5754316" y="5633417"/>
            <a:chExt cx="4663813" cy="414745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93D8B5DB-6215-D324-5F55-DCA612CEEECC}"/>
                </a:ext>
              </a:extLst>
            </p:cNvPr>
            <p:cNvGrpSpPr/>
            <p:nvPr/>
          </p:nvGrpSpPr>
          <p:grpSpPr>
            <a:xfrm>
              <a:off x="5754316" y="5802974"/>
              <a:ext cx="4663813" cy="230448"/>
              <a:chOff x="5859743" y="1916456"/>
              <a:chExt cx="4523403" cy="185689"/>
            </a:xfrm>
          </p:grpSpPr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E87D37DE-D31C-DEAF-D867-EF8C3BF8A69C}"/>
                  </a:ext>
                </a:extLst>
              </p:cNvPr>
              <p:cNvSpPr/>
              <p:nvPr/>
            </p:nvSpPr>
            <p:spPr>
              <a:xfrm>
                <a:off x="5859743" y="1916456"/>
                <a:ext cx="1615501" cy="185685"/>
              </a:xfrm>
              <a:custGeom>
                <a:avLst/>
                <a:gdLst>
                  <a:gd name="connsiteX0" fmla="*/ 0 w 1615501"/>
                  <a:gd name="connsiteY0" fmla="*/ 0 h 185685"/>
                  <a:gd name="connsiteX1" fmla="*/ 1522659 w 1615501"/>
                  <a:gd name="connsiteY1" fmla="*/ 0 h 185685"/>
                  <a:gd name="connsiteX2" fmla="*/ 1615501 w 1615501"/>
                  <a:gd name="connsiteY2" fmla="*/ 92843 h 185685"/>
                  <a:gd name="connsiteX3" fmla="*/ 1522659 w 1615501"/>
                  <a:gd name="connsiteY3" fmla="*/ 185685 h 185685"/>
                  <a:gd name="connsiteX4" fmla="*/ 0 w 1615501"/>
                  <a:gd name="connsiteY4" fmla="*/ 185685 h 185685"/>
                  <a:gd name="connsiteX5" fmla="*/ 92843 w 1615501"/>
                  <a:gd name="connsiteY5" fmla="*/ 92843 h 185685"/>
                  <a:gd name="connsiteX6" fmla="*/ 0 w 1615501"/>
                  <a:gd name="connsiteY6" fmla="*/ 0 h 18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501" h="185685">
                    <a:moveTo>
                      <a:pt x="0" y="0"/>
                    </a:moveTo>
                    <a:lnTo>
                      <a:pt x="1522659" y="0"/>
                    </a:lnTo>
                    <a:lnTo>
                      <a:pt x="1615501" y="92843"/>
                    </a:lnTo>
                    <a:lnTo>
                      <a:pt x="1522659" y="185685"/>
                    </a:lnTo>
                    <a:lnTo>
                      <a:pt x="0" y="185685"/>
                    </a:lnTo>
                    <a:lnTo>
                      <a:pt x="92843" y="928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20847" tIns="9335" rIns="102177" bIns="9335" numCol="1" spcCol="1270" anchor="ctr" anchorCtr="0">
                <a:noAutofit/>
              </a:bodyPr>
              <a:lstStyle/>
              <a:p>
                <a:pPr marL="0" marR="0" lvl="0" indent="0" algn="ctr" defTabSz="3111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令和</a:t>
                </a:r>
                <a:r>
                  <a:rPr kumimoji="0" lang="en-US" altLang="ja-JP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5</a:t>
                </a:r>
                <a:r>
                  <a:rPr kumimoji="0" lang="ja-JP" alt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～</a:t>
                </a:r>
                <a:r>
                  <a:rPr kumimoji="0" lang="en-US" altLang="ja-JP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7</a:t>
                </a:r>
                <a:r>
                  <a:rPr kumimoji="0" lang="ja-JP" alt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年度</a:t>
                </a:r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C22BD87D-8C26-789D-4AF5-CCBCD71A32FE}"/>
                  </a:ext>
                </a:extLst>
              </p:cNvPr>
              <p:cNvSpPr/>
              <p:nvPr/>
            </p:nvSpPr>
            <p:spPr>
              <a:xfrm>
                <a:off x="7313694" y="1916460"/>
                <a:ext cx="1615501" cy="185685"/>
              </a:xfrm>
              <a:custGeom>
                <a:avLst/>
                <a:gdLst>
                  <a:gd name="connsiteX0" fmla="*/ 0 w 1615501"/>
                  <a:gd name="connsiteY0" fmla="*/ 0 h 185685"/>
                  <a:gd name="connsiteX1" fmla="*/ 1522659 w 1615501"/>
                  <a:gd name="connsiteY1" fmla="*/ 0 h 185685"/>
                  <a:gd name="connsiteX2" fmla="*/ 1615501 w 1615501"/>
                  <a:gd name="connsiteY2" fmla="*/ 92843 h 185685"/>
                  <a:gd name="connsiteX3" fmla="*/ 1522659 w 1615501"/>
                  <a:gd name="connsiteY3" fmla="*/ 185685 h 185685"/>
                  <a:gd name="connsiteX4" fmla="*/ 0 w 1615501"/>
                  <a:gd name="connsiteY4" fmla="*/ 185685 h 185685"/>
                  <a:gd name="connsiteX5" fmla="*/ 92843 w 1615501"/>
                  <a:gd name="connsiteY5" fmla="*/ 92843 h 185685"/>
                  <a:gd name="connsiteX6" fmla="*/ 0 w 1615501"/>
                  <a:gd name="connsiteY6" fmla="*/ 0 h 18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501" h="185685">
                    <a:moveTo>
                      <a:pt x="0" y="0"/>
                    </a:moveTo>
                    <a:lnTo>
                      <a:pt x="1522659" y="0"/>
                    </a:lnTo>
                    <a:lnTo>
                      <a:pt x="1615501" y="92843"/>
                    </a:lnTo>
                    <a:lnTo>
                      <a:pt x="1522659" y="185685"/>
                    </a:lnTo>
                    <a:lnTo>
                      <a:pt x="0" y="185685"/>
                    </a:lnTo>
                    <a:lnTo>
                      <a:pt x="92843" y="928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20847" tIns="9335" rIns="102177" bIns="9335" numCol="1" spcCol="1270" anchor="ctr" anchorCtr="0">
                <a:noAutofit/>
              </a:bodyPr>
              <a:lstStyle/>
              <a:p>
                <a:pPr marL="0" marR="0" lvl="0" indent="0" algn="ctr" defTabSz="3111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令和</a:t>
                </a:r>
                <a:r>
                  <a:rPr kumimoji="0" lang="en-US" altLang="ja-JP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8</a:t>
                </a:r>
                <a:r>
                  <a:rPr kumimoji="0" lang="ja-JP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～</a:t>
                </a:r>
                <a:r>
                  <a:rPr kumimoji="0" lang="en-US" altLang="ja-JP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10</a:t>
                </a:r>
                <a:r>
                  <a:rPr kumimoji="0" lang="ja-JP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年度</a:t>
                </a:r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2B5DFF47-44F9-7B2D-A3EA-D0A43032DF46}"/>
                  </a:ext>
                </a:extLst>
              </p:cNvPr>
              <p:cNvSpPr/>
              <p:nvPr/>
            </p:nvSpPr>
            <p:spPr>
              <a:xfrm>
                <a:off x="8767645" y="1916456"/>
                <a:ext cx="1615501" cy="185685"/>
              </a:xfrm>
              <a:custGeom>
                <a:avLst/>
                <a:gdLst>
                  <a:gd name="connsiteX0" fmla="*/ 0 w 1615501"/>
                  <a:gd name="connsiteY0" fmla="*/ 0 h 185685"/>
                  <a:gd name="connsiteX1" fmla="*/ 1522659 w 1615501"/>
                  <a:gd name="connsiteY1" fmla="*/ 0 h 185685"/>
                  <a:gd name="connsiteX2" fmla="*/ 1615501 w 1615501"/>
                  <a:gd name="connsiteY2" fmla="*/ 92843 h 185685"/>
                  <a:gd name="connsiteX3" fmla="*/ 1522659 w 1615501"/>
                  <a:gd name="connsiteY3" fmla="*/ 185685 h 185685"/>
                  <a:gd name="connsiteX4" fmla="*/ 0 w 1615501"/>
                  <a:gd name="connsiteY4" fmla="*/ 185685 h 185685"/>
                  <a:gd name="connsiteX5" fmla="*/ 92843 w 1615501"/>
                  <a:gd name="connsiteY5" fmla="*/ 92843 h 185685"/>
                  <a:gd name="connsiteX6" fmla="*/ 0 w 1615501"/>
                  <a:gd name="connsiteY6" fmla="*/ 0 h 18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501" h="185685">
                    <a:moveTo>
                      <a:pt x="0" y="0"/>
                    </a:moveTo>
                    <a:lnTo>
                      <a:pt x="1522659" y="0"/>
                    </a:lnTo>
                    <a:lnTo>
                      <a:pt x="1615501" y="92843"/>
                    </a:lnTo>
                    <a:lnTo>
                      <a:pt x="1522659" y="185685"/>
                    </a:lnTo>
                    <a:lnTo>
                      <a:pt x="0" y="185685"/>
                    </a:lnTo>
                    <a:lnTo>
                      <a:pt x="92843" y="928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20847" tIns="9335" rIns="102177" bIns="9335" numCol="1" spcCol="1270" anchor="ctr" anchorCtr="0">
                <a:noAutofit/>
              </a:bodyPr>
              <a:lstStyle/>
              <a:p>
                <a:pPr marL="0" marR="0" lvl="0" indent="0" algn="ctr" defTabSz="3111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令和</a:t>
                </a:r>
                <a:r>
                  <a:rPr kumimoji="0" lang="en-US" altLang="ja-JP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11</a:t>
                </a:r>
                <a:r>
                  <a:rPr kumimoji="0" lang="ja-JP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～</a:t>
                </a:r>
                <a:r>
                  <a:rPr kumimoji="0" lang="en-US" altLang="ja-JP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13</a:t>
                </a:r>
                <a:r>
                  <a:rPr kumimoji="0" lang="ja-JP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年度</a:t>
                </a:r>
              </a:p>
            </p:txBody>
          </p:sp>
        </p:grp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41EFB747-1E51-474F-805D-020BA00A6DEE}"/>
                </a:ext>
              </a:extLst>
            </p:cNvPr>
            <p:cNvSpPr/>
            <p:nvPr/>
          </p:nvSpPr>
          <p:spPr>
            <a:xfrm>
              <a:off x="7286561" y="5633417"/>
              <a:ext cx="3087512" cy="1226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DAE2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/>
                  <a:ea typeface="Meiryo UI"/>
                </a:rPr>
                <a:t>改革実行期間</a:t>
              </a: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3D138E56-DDB8-0500-8832-7D2C76951328}"/>
                </a:ext>
              </a:extLst>
            </p:cNvPr>
            <p:cNvSpPr/>
            <p:nvPr/>
          </p:nvSpPr>
          <p:spPr>
            <a:xfrm>
              <a:off x="5794971" y="5636601"/>
              <a:ext cx="1472948" cy="11949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/>
                  <a:ea typeface="Meiryo UI"/>
                </a:rPr>
                <a:t>改革推進期間</a:t>
              </a: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1B83E289-A1A6-2189-CD83-4CC57AD4A3B4}"/>
                </a:ext>
              </a:extLst>
            </p:cNvPr>
            <p:cNvSpPr/>
            <p:nvPr/>
          </p:nvSpPr>
          <p:spPr>
            <a:xfrm>
              <a:off x="8685606" y="5819875"/>
              <a:ext cx="280322" cy="228287"/>
            </a:xfrm>
            <a:prstGeom prst="rect">
              <a:avLst/>
            </a:prstGeom>
            <a:solidFill>
              <a:srgbClr val="FFFF00">
                <a:alpha val="68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中間</a:t>
              </a:r>
              <a:endParaRPr kumimoji="0" lang="en-US" altLang="ja-JP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評価</a:t>
              </a: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0C91892C-D5F7-E2B3-C0C2-A11B9923D7E5}"/>
                </a:ext>
              </a:extLst>
            </p:cNvPr>
            <p:cNvSpPr/>
            <p:nvPr/>
          </p:nvSpPr>
          <p:spPr>
            <a:xfrm>
              <a:off x="7866899" y="5652880"/>
              <a:ext cx="453169" cy="192678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前期</a:t>
              </a:r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F3B7485A-15D8-CF89-854B-F29FEFD4E3D6}"/>
                </a:ext>
              </a:extLst>
            </p:cNvPr>
            <p:cNvSpPr/>
            <p:nvPr/>
          </p:nvSpPr>
          <p:spPr>
            <a:xfrm>
              <a:off x="9385689" y="5660676"/>
              <a:ext cx="453169" cy="192678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後期</a:t>
              </a: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E75C005-6DDA-CF3B-D2DF-AE9FA3CC5812}"/>
              </a:ext>
            </a:extLst>
          </p:cNvPr>
          <p:cNvSpPr txBox="1"/>
          <p:nvPr/>
        </p:nvSpPr>
        <p:spPr>
          <a:xfrm>
            <a:off x="2706516" y="3163490"/>
            <a:ext cx="497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b="1" dirty="0"/>
              <a:t>公立中学校を主な対象</a:t>
            </a:r>
            <a:r>
              <a:rPr lang="ja-JP" altLang="en-US" sz="1700" dirty="0"/>
              <a:t>として、着実に広がる部活動の地域展開等の取組。６年間の「</a:t>
            </a:r>
            <a:r>
              <a:rPr lang="ja-JP" altLang="en-US" sz="1700" b="1" dirty="0">
                <a:solidFill>
                  <a:schemeClr val="bg2"/>
                </a:solidFill>
              </a:rPr>
              <a:t>改革実行期間</a:t>
            </a:r>
            <a:r>
              <a:rPr lang="ja-JP" altLang="en-US" sz="1700" dirty="0"/>
              <a:t>」内に、</a:t>
            </a:r>
            <a:r>
              <a:rPr lang="ja-JP" altLang="en-US" sz="1700" b="1" dirty="0">
                <a:solidFill>
                  <a:schemeClr val="bg2"/>
                </a:solidFill>
              </a:rPr>
              <a:t>休日</a:t>
            </a:r>
            <a:r>
              <a:rPr lang="ja-JP" altLang="en-US" sz="1700" dirty="0"/>
              <a:t>については、</a:t>
            </a:r>
            <a:r>
              <a:rPr lang="ja-JP" altLang="en-US" sz="1700" b="1" dirty="0">
                <a:solidFill>
                  <a:schemeClr val="bg2"/>
                </a:solidFill>
              </a:rPr>
              <a:t>原則、全ての部活動において地域展開の実現</a:t>
            </a:r>
            <a:r>
              <a:rPr lang="ja-JP" altLang="en-US" sz="1700" b="1" dirty="0"/>
              <a:t>を目指します</a:t>
            </a:r>
            <a:r>
              <a:rPr lang="ja-JP" altLang="en-US" sz="1700" dirty="0"/>
              <a:t>。</a:t>
            </a:r>
            <a:endParaRPr kumimoji="1" lang="ja-JP" altLang="en-US" sz="1700" dirty="0"/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FC2C8E57-BE57-CC47-B829-EEBC288FF1CA}"/>
              </a:ext>
            </a:extLst>
          </p:cNvPr>
          <p:cNvGrpSpPr/>
          <p:nvPr/>
        </p:nvGrpSpPr>
        <p:grpSpPr>
          <a:xfrm>
            <a:off x="14257" y="5215664"/>
            <a:ext cx="7227856" cy="523220"/>
            <a:chOff x="86824" y="5245435"/>
            <a:chExt cx="7227856" cy="523220"/>
          </a:xfrm>
        </p:grpSpPr>
        <p:sp>
          <p:nvSpPr>
            <p:cNvPr id="13" name="平行四辺形 12">
              <a:extLst>
                <a:ext uri="{FF2B5EF4-FFF2-40B4-BE49-F238E27FC236}">
                  <a16:creationId xmlns:a16="http://schemas.microsoft.com/office/drawing/2014/main" id="{0F608846-DB1C-8A71-FF51-CFEB40F8413E}"/>
                </a:ext>
              </a:extLst>
            </p:cNvPr>
            <p:cNvSpPr/>
            <p:nvPr/>
          </p:nvSpPr>
          <p:spPr>
            <a:xfrm>
              <a:off x="204561" y="5556086"/>
              <a:ext cx="3005741" cy="178448"/>
            </a:xfrm>
            <a:prstGeom prst="parallelogram">
              <a:avLst/>
            </a:prstGeom>
            <a:solidFill>
              <a:srgbClr val="F2750E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AC86C18-0DC2-C5CB-D015-F77736179072}"/>
                </a:ext>
              </a:extLst>
            </p:cNvPr>
            <p:cNvSpPr txBox="1"/>
            <p:nvPr/>
          </p:nvSpPr>
          <p:spPr>
            <a:xfrm>
              <a:off x="86824" y="5245435"/>
              <a:ext cx="72278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/>
                <a:t> 部活動の地域展開</a:t>
              </a:r>
              <a:r>
                <a:rPr lang="ja-JP" altLang="en-US" sz="2400" b="1" dirty="0"/>
                <a:t>とは？</a:t>
              </a:r>
              <a:endParaRPr kumimoji="1" lang="ja-JP" altLang="en-US" sz="2400" b="1" dirty="0"/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8A5B5A7-612B-526C-A531-0F6495A777B3}"/>
              </a:ext>
            </a:extLst>
          </p:cNvPr>
          <p:cNvSpPr/>
          <p:nvPr/>
        </p:nvSpPr>
        <p:spPr>
          <a:xfrm>
            <a:off x="-14622" y="9846586"/>
            <a:ext cx="7590589" cy="1019900"/>
          </a:xfrm>
          <a:prstGeom prst="rect">
            <a:avLst/>
          </a:prstGeom>
          <a:solidFill>
            <a:srgbClr val="F2750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D087FD6-AC4B-3CB0-003A-C9341ED7EE07}"/>
              </a:ext>
            </a:extLst>
          </p:cNvPr>
          <p:cNvSpPr txBox="1"/>
          <p:nvPr/>
        </p:nvSpPr>
        <p:spPr>
          <a:xfrm>
            <a:off x="14933" y="9790210"/>
            <a:ext cx="49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部活動改革ポータルサイト公開中！</a:t>
            </a:r>
            <a:endParaRPr lang="en-US" altLang="ja-JP" sz="2000" b="1" dirty="0">
              <a:solidFill>
                <a:schemeClr val="bg1"/>
              </a:solidFill>
            </a:endParaRPr>
          </a:p>
          <a:p>
            <a:r>
              <a:rPr kumimoji="1" lang="ja-JP" altLang="en-US" sz="1400" b="1" dirty="0"/>
              <a:t>ガイドラインや予算事業、全国の事例、関連動画等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を掲載しています。</a:t>
            </a:r>
            <a:endParaRPr kumimoji="1" lang="ja-JP" altLang="en-US" sz="1400" dirty="0"/>
          </a:p>
        </p:txBody>
      </p:sp>
      <p:pic>
        <p:nvPicPr>
          <p:cNvPr id="57" name="図 56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EAEC4D07-EDEC-F66F-D6DD-9DF3FCB18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33" y="9887378"/>
            <a:ext cx="792290" cy="792290"/>
          </a:xfrm>
          <a:prstGeom prst="rect">
            <a:avLst/>
          </a:prstGeom>
        </p:spPr>
      </p:pic>
      <p:pic>
        <p:nvPicPr>
          <p:cNvPr id="60" name="図 59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92679F30-C0F8-E3CB-8BCB-41EC949D17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705" t="34905" r="20402" b="36183"/>
          <a:stretch>
            <a:fillRect/>
          </a:stretch>
        </p:blipFill>
        <p:spPr>
          <a:xfrm>
            <a:off x="5609104" y="-13994"/>
            <a:ext cx="1912771" cy="658270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E5A07A5-9BDC-A6BB-D435-8587B9B4883E}"/>
              </a:ext>
            </a:extLst>
          </p:cNvPr>
          <p:cNvSpPr txBox="1"/>
          <p:nvPr/>
        </p:nvSpPr>
        <p:spPr>
          <a:xfrm>
            <a:off x="-3909714" y="7089756"/>
            <a:ext cx="1615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※</a:t>
            </a:r>
            <a:r>
              <a:rPr lang="ja-JP" altLang="en-US" sz="1050" dirty="0"/>
              <a:t>地域の複数の学校の</a:t>
            </a:r>
            <a:endParaRPr lang="en-US" altLang="ja-JP" sz="1050" dirty="0"/>
          </a:p>
          <a:p>
            <a:r>
              <a:rPr lang="ja-JP" altLang="en-US" sz="1050" dirty="0"/>
              <a:t>　生徒が参加</a:t>
            </a:r>
            <a:endParaRPr lang="en-US" altLang="ja-JP" sz="1050" dirty="0"/>
          </a:p>
          <a:p>
            <a:r>
              <a:rPr kumimoji="1" lang="ja-JP" altLang="en-US" sz="1050" dirty="0"/>
              <a:t>　中学生年代に限らない</a:t>
            </a:r>
            <a:endParaRPr kumimoji="1" lang="en-US" altLang="ja-JP" sz="1050" dirty="0"/>
          </a:p>
          <a:p>
            <a:r>
              <a:rPr lang="ja-JP" altLang="en-US" sz="1050" dirty="0"/>
              <a:t>　</a:t>
            </a:r>
            <a:r>
              <a:rPr kumimoji="1" lang="ja-JP" altLang="en-US" sz="1050" dirty="0"/>
              <a:t>多世代の活動も想定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6C032B5-519B-07A7-94A8-AD2F811B8A45}"/>
              </a:ext>
            </a:extLst>
          </p:cNvPr>
          <p:cNvGrpSpPr/>
          <p:nvPr/>
        </p:nvGrpSpPr>
        <p:grpSpPr>
          <a:xfrm>
            <a:off x="-78160" y="5742248"/>
            <a:ext cx="8141591" cy="4056816"/>
            <a:chOff x="-99169" y="5864329"/>
            <a:chExt cx="8141591" cy="4056816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8D40400A-331D-BDA2-C88B-AB14B0DCC556}"/>
                </a:ext>
              </a:extLst>
            </p:cNvPr>
            <p:cNvCxnSpPr>
              <a:cxnSpLocks/>
            </p:cNvCxnSpPr>
            <p:nvPr/>
          </p:nvCxnSpPr>
          <p:spPr>
            <a:xfrm>
              <a:off x="-99169" y="8559876"/>
              <a:ext cx="5820085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図 20" descr="部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EFAF886A-B759-58FA-8E6D-A43903DA8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650" y="8737950"/>
              <a:ext cx="1355648" cy="1078063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83A3887A-EE7B-5660-8058-29B8566AA8B0}"/>
                </a:ext>
              </a:extLst>
            </p:cNvPr>
            <p:cNvSpPr txBox="1"/>
            <p:nvPr/>
          </p:nvSpPr>
          <p:spPr>
            <a:xfrm>
              <a:off x="1380636" y="8766983"/>
              <a:ext cx="497740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/>
                <a:t>・</a:t>
              </a:r>
              <a:r>
                <a:rPr lang="ja-JP" altLang="en-US" sz="1600" b="1" dirty="0"/>
                <a:t>少子化の進展</a:t>
              </a:r>
              <a:r>
                <a:rPr lang="ja-JP" altLang="en-US" sz="1600" dirty="0"/>
                <a:t>により、</a:t>
              </a:r>
              <a:r>
                <a:rPr lang="ja-JP" altLang="en-US" sz="1600" b="1" dirty="0"/>
                <a:t>学校単位での</a:t>
              </a:r>
              <a:endParaRPr lang="en-US" altLang="ja-JP" sz="1600" b="1" dirty="0"/>
            </a:p>
            <a:p>
              <a:r>
                <a:rPr lang="en-US" altLang="ja-JP" sz="1600" b="1" dirty="0"/>
                <a:t>  </a:t>
              </a:r>
              <a:r>
                <a:rPr lang="ja-JP" altLang="en-US" sz="1600" b="1" dirty="0"/>
                <a:t>部活動の運営は困難</a:t>
              </a:r>
              <a:r>
                <a:rPr lang="ja-JP" altLang="en-US" sz="1600" dirty="0"/>
                <a:t>に</a:t>
              </a:r>
              <a:endParaRPr lang="en-US" altLang="ja-JP" sz="1600" dirty="0"/>
            </a:p>
            <a:p>
              <a:pPr>
                <a:spcBef>
                  <a:spcPts val="600"/>
                </a:spcBef>
              </a:pPr>
              <a:r>
                <a:rPr kumimoji="1" lang="ja-JP" altLang="en-US" sz="1600" dirty="0"/>
                <a:t>・働き方改革の必要性が高まる中、</a:t>
              </a:r>
              <a:endParaRPr kumimoji="1" lang="en-US" altLang="ja-JP" sz="1600" dirty="0"/>
            </a:p>
            <a:p>
              <a:r>
                <a:rPr lang="ja-JP" altLang="en-US" sz="1600" b="1" dirty="0"/>
                <a:t>　</a:t>
              </a:r>
              <a:r>
                <a:rPr kumimoji="1" lang="ja-JP" altLang="en-US" sz="1600" b="1" dirty="0"/>
                <a:t>教師のみが顧問を務める体制は限界</a:t>
              </a:r>
              <a:endParaRPr kumimoji="1" lang="ja-JP" altLang="en-US" sz="1600" dirty="0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79557030-9FD3-1DAB-AA3C-9B73C391A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358" y="6472985"/>
              <a:ext cx="3094367" cy="1045295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136E9CA-41B4-C425-D3E8-607A9D91DA0E}"/>
                </a:ext>
              </a:extLst>
            </p:cNvPr>
            <p:cNvSpPr txBox="1"/>
            <p:nvPr/>
          </p:nvSpPr>
          <p:spPr>
            <a:xfrm>
              <a:off x="110985" y="5944132"/>
              <a:ext cx="1758992" cy="369332"/>
            </a:xfrm>
            <a:prstGeom prst="rect">
              <a:avLst/>
            </a:prstGeom>
            <a:noFill/>
            <a:ln w="12700">
              <a:solidFill>
                <a:srgbClr val="F2750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地域クラブ活動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E3B1C149-6B29-95EB-5A49-042F2C619D8C}"/>
                </a:ext>
              </a:extLst>
            </p:cNvPr>
            <p:cNvSpPr txBox="1"/>
            <p:nvPr/>
          </p:nvSpPr>
          <p:spPr>
            <a:xfrm>
              <a:off x="3065022" y="5864329"/>
              <a:ext cx="49774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700" dirty="0"/>
                <a:t>・</a:t>
              </a:r>
              <a:r>
                <a:rPr lang="ja-JP" altLang="en-US" sz="1700" b="1" dirty="0">
                  <a:solidFill>
                    <a:schemeClr val="bg2"/>
                  </a:solidFill>
                </a:rPr>
                <a:t>将来にわたって生徒が継続的にスポーツに</a:t>
              </a:r>
              <a:endParaRPr lang="en-US" altLang="ja-JP" sz="1700" b="1" dirty="0">
                <a:solidFill>
                  <a:schemeClr val="bg2"/>
                </a:solidFill>
              </a:endParaRPr>
            </a:p>
            <a:p>
              <a:r>
                <a:rPr lang="ja-JP" altLang="en-US" sz="1700" b="1" dirty="0">
                  <a:solidFill>
                    <a:schemeClr val="bg2"/>
                  </a:solidFill>
                </a:rPr>
                <a:t>  親しむ</a:t>
              </a:r>
              <a:r>
                <a:rPr lang="ja-JP" altLang="en-US" sz="1700" b="1" dirty="0"/>
                <a:t>機会の確保・充実</a:t>
              </a:r>
              <a:endParaRPr lang="en-US" altLang="ja-JP" sz="1700" b="1" dirty="0"/>
            </a:p>
            <a:p>
              <a:pPr>
                <a:spcBef>
                  <a:spcPts val="600"/>
                </a:spcBef>
              </a:pPr>
              <a:r>
                <a:rPr lang="ja-JP" altLang="en-US" sz="1700" dirty="0"/>
                <a:t>・障害のある生徒を含め、</a:t>
              </a:r>
              <a:r>
                <a:rPr lang="ja-JP" altLang="en-US" sz="1700" b="1" dirty="0"/>
                <a:t>生徒が</a:t>
              </a:r>
              <a:r>
                <a:rPr lang="ja-JP" altLang="en-US" sz="1700" b="1" dirty="0">
                  <a:solidFill>
                    <a:schemeClr val="bg2"/>
                  </a:solidFill>
                </a:rPr>
                <a:t>希望に応じて</a:t>
              </a:r>
              <a:endParaRPr lang="en-US" altLang="ja-JP" sz="1700" b="1" dirty="0">
                <a:solidFill>
                  <a:schemeClr val="bg2"/>
                </a:solidFill>
              </a:endParaRPr>
            </a:p>
            <a:p>
              <a:r>
                <a:rPr lang="ja-JP" altLang="en-US" sz="1700" b="1" dirty="0">
                  <a:solidFill>
                    <a:schemeClr val="bg2"/>
                  </a:solidFill>
                </a:rPr>
                <a:t>　多種多様な活動に参加</a:t>
              </a:r>
              <a:r>
                <a:rPr lang="ja-JP" altLang="en-US" sz="1700" dirty="0"/>
                <a:t>できる環境を整備</a:t>
              </a:r>
              <a:endParaRPr lang="en-US" altLang="ja-JP" sz="1700" dirty="0"/>
            </a:p>
            <a:p>
              <a:pPr>
                <a:spcBef>
                  <a:spcPts val="600"/>
                </a:spcBef>
              </a:pPr>
              <a:r>
                <a:rPr kumimoji="1" lang="ja-JP" altLang="en-US" sz="1700" dirty="0"/>
                <a:t>・</a:t>
              </a:r>
              <a:r>
                <a:rPr kumimoji="1" lang="ja-JP" altLang="en-US" sz="1700" b="1" dirty="0"/>
                <a:t>部活動が担ってきた教育的意義を継承・発展</a:t>
              </a:r>
              <a:endParaRPr kumimoji="1" lang="en-US" altLang="ja-JP" sz="1700" b="1" dirty="0"/>
            </a:p>
            <a:p>
              <a:r>
                <a:rPr lang="ja-JP" altLang="en-US" sz="1700" b="1" dirty="0"/>
                <a:t>　</a:t>
              </a:r>
              <a:r>
                <a:rPr kumimoji="1" lang="ja-JP" altLang="en-US" sz="1700" dirty="0"/>
                <a:t>させつつ、</a:t>
              </a:r>
              <a:r>
                <a:rPr kumimoji="1" lang="ja-JP" altLang="en-US" sz="1700" b="1" dirty="0">
                  <a:solidFill>
                    <a:schemeClr val="bg2"/>
                  </a:solidFill>
                </a:rPr>
                <a:t>新たな価値</a:t>
              </a:r>
              <a:r>
                <a:rPr kumimoji="1" lang="ja-JP" altLang="en-US" sz="1700" dirty="0"/>
                <a:t>を創出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79577A1F-4C7A-2384-8F13-8FCD098B1681}"/>
                </a:ext>
              </a:extLst>
            </p:cNvPr>
            <p:cNvSpPr txBox="1"/>
            <p:nvPr/>
          </p:nvSpPr>
          <p:spPr>
            <a:xfrm>
              <a:off x="22359" y="7625352"/>
              <a:ext cx="3719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※</a:t>
              </a:r>
              <a:r>
                <a:rPr kumimoji="1" lang="ja-JP" altLang="en-US" sz="1200" dirty="0"/>
                <a:t>学校施設の活用や指導を希望する教師等</a:t>
              </a:r>
              <a:endParaRPr kumimoji="1" lang="en-US" altLang="ja-JP" sz="1200" dirty="0"/>
            </a:p>
            <a:p>
              <a:r>
                <a:rPr lang="ja-JP" altLang="en-US" sz="1200" dirty="0"/>
                <a:t>　</a:t>
              </a:r>
              <a:r>
                <a:rPr kumimoji="1" lang="ja-JP" altLang="en-US" sz="1200" dirty="0"/>
                <a:t>の兼職兼業、活動状況の共有など、</a:t>
              </a:r>
              <a:endParaRPr kumimoji="1" lang="en-US" altLang="ja-JP" sz="1200" dirty="0"/>
            </a:p>
            <a:p>
              <a:r>
                <a:rPr lang="ja-JP" altLang="en-US" sz="1200" b="1" dirty="0">
                  <a:solidFill>
                    <a:schemeClr val="bg2"/>
                  </a:solidFill>
                </a:rPr>
                <a:t>　</a:t>
              </a:r>
              <a:r>
                <a:rPr kumimoji="1" lang="ja-JP" altLang="en-US" sz="1200" b="1" dirty="0">
                  <a:solidFill>
                    <a:schemeClr val="bg2"/>
                  </a:solidFill>
                </a:rPr>
                <a:t>地域展開後も学校と適切に連携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42E4DFAE-442B-81BE-7798-54429FAE47F6}"/>
                </a:ext>
              </a:extLst>
            </p:cNvPr>
            <p:cNvSpPr txBox="1"/>
            <p:nvPr/>
          </p:nvSpPr>
          <p:spPr>
            <a:xfrm>
              <a:off x="3214868" y="7647792"/>
              <a:ext cx="41293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〈</a:t>
              </a:r>
              <a:r>
                <a:rPr kumimoji="1" lang="ja-JP" altLang="en-US" sz="1200" dirty="0"/>
                <a:t>新たな価値の例</a:t>
              </a:r>
              <a:r>
                <a:rPr kumimoji="1" lang="en-US" altLang="ja-JP" sz="1200" dirty="0"/>
                <a:t>〉</a:t>
              </a:r>
            </a:p>
            <a:p>
              <a:r>
                <a:rPr lang="ja-JP" altLang="en-US" sz="1200" dirty="0"/>
                <a:t>・</a:t>
              </a:r>
              <a:r>
                <a:rPr lang="ja-JP" altLang="en-US" sz="1200" b="1" dirty="0"/>
                <a:t>学校等の垣根を越えた</a:t>
              </a:r>
              <a:r>
                <a:rPr lang="ja-JP" altLang="en-US" sz="1200" dirty="0"/>
                <a:t>仲間とのつながり創出</a:t>
              </a:r>
              <a:endParaRPr lang="en-US" altLang="ja-JP" sz="1200" b="1" dirty="0"/>
            </a:p>
            <a:p>
              <a:r>
                <a:rPr lang="ja-JP" altLang="en-US" sz="1200" dirty="0"/>
                <a:t>・生徒の</a:t>
              </a:r>
              <a:r>
                <a:rPr lang="ja-JP" altLang="en-US" sz="1200" b="1" dirty="0"/>
                <a:t>個性・得意分野</a:t>
              </a:r>
              <a:r>
                <a:rPr lang="ja-JP" altLang="en-US" sz="1200" dirty="0"/>
                <a:t>等の尊重</a:t>
              </a:r>
              <a:endParaRPr lang="en-US" altLang="ja-JP" sz="1200" b="1" dirty="0"/>
            </a:p>
            <a:p>
              <a:r>
                <a:rPr lang="ja-JP" altLang="en-US" sz="1200" dirty="0"/>
                <a:t>・地域の様々な人との</a:t>
              </a:r>
              <a:r>
                <a:rPr lang="ja-JP" altLang="en-US" sz="1200" b="1" dirty="0"/>
                <a:t>豊かな交流</a:t>
              </a:r>
              <a:endParaRPr lang="en-US" altLang="ja-JP" sz="12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801E288-263E-D3C5-15C0-B02209F831FB}"/>
                </a:ext>
              </a:extLst>
            </p:cNvPr>
            <p:cNvSpPr txBox="1"/>
            <p:nvPr/>
          </p:nvSpPr>
          <p:spPr>
            <a:xfrm>
              <a:off x="173459" y="8309652"/>
              <a:ext cx="990414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部活動</a:t>
              </a:r>
              <a:endParaRPr kumimoji="1" lang="ja-JP" altLang="en-US" dirty="0"/>
            </a:p>
          </p:txBody>
        </p:sp>
        <p:sp>
          <p:nvSpPr>
            <p:cNvPr id="35" name="矢印: 下 34">
              <a:extLst>
                <a:ext uri="{FF2B5EF4-FFF2-40B4-BE49-F238E27FC236}">
                  <a16:creationId xmlns:a16="http://schemas.microsoft.com/office/drawing/2014/main" id="{A54A289E-EDD9-4B93-3C9A-561D0CC4A044}"/>
                </a:ext>
              </a:extLst>
            </p:cNvPr>
            <p:cNvSpPr/>
            <p:nvPr/>
          </p:nvSpPr>
          <p:spPr>
            <a:xfrm rot="10800000">
              <a:off x="2548337" y="8225647"/>
              <a:ext cx="454889" cy="493197"/>
            </a:xfrm>
            <a:prstGeom prst="downArrow">
              <a:avLst>
                <a:gd name="adj1" fmla="val 52848"/>
                <a:gd name="adj2" fmla="val 50000"/>
              </a:avLst>
            </a:prstGeom>
            <a:solidFill>
              <a:srgbClr val="F275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FDA226-B532-69AD-8C43-A74D9CD3563A}"/>
              </a:ext>
            </a:extLst>
          </p:cNvPr>
          <p:cNvSpPr txBox="1"/>
          <p:nvPr/>
        </p:nvSpPr>
        <p:spPr>
          <a:xfrm>
            <a:off x="2361439" y="4780500"/>
            <a:ext cx="5183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国としても、</a:t>
            </a:r>
            <a:r>
              <a:rPr kumimoji="1" lang="ja-JP" altLang="en-US" sz="1200" b="1" dirty="0">
                <a:solidFill>
                  <a:schemeClr val="bg2"/>
                </a:solidFill>
              </a:rPr>
              <a:t>補助金等を通じて自治体の取組を支援</a:t>
            </a:r>
            <a:endParaRPr kumimoji="1" lang="en-US" altLang="ja-JP" sz="1200" dirty="0">
              <a:solidFill>
                <a:schemeClr val="bg2"/>
              </a:solidFill>
            </a:endParaRPr>
          </a:p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地域ごとに状況等が異なるため、</a:t>
            </a:r>
            <a:r>
              <a:rPr kumimoji="1" lang="ja-JP" altLang="en-US" sz="1200" b="1" dirty="0">
                <a:solidFill>
                  <a:schemeClr val="bg2"/>
                </a:solidFill>
              </a:rPr>
              <a:t>地域の実情等に応じた多様な改革</a:t>
            </a:r>
            <a:r>
              <a:rPr kumimoji="1" lang="ja-JP" altLang="en-US" sz="1200" dirty="0"/>
              <a:t>を推進</a:t>
            </a:r>
          </a:p>
        </p:txBody>
      </p:sp>
      <p:pic>
        <p:nvPicPr>
          <p:cNvPr id="14" name="図 13" descr="砂浜でフリスビーをしている人達&#10;&#10;AI 生成コンテンツは誤りを含む可能性があります。">
            <a:extLst>
              <a:ext uri="{FF2B5EF4-FFF2-40B4-BE49-F238E27FC236}">
                <a16:creationId xmlns:a16="http://schemas.microsoft.com/office/drawing/2014/main" id="{43A52332-7A52-B61C-2F0F-6DE694145C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4499" y="7788612"/>
            <a:ext cx="4388715" cy="2926724"/>
          </a:xfrm>
          <a:prstGeom prst="pentagon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BFBB62-9136-4CD4-6D22-2DFA796FEE89}"/>
              </a:ext>
            </a:extLst>
          </p:cNvPr>
          <p:cNvSpPr txBox="1"/>
          <p:nvPr/>
        </p:nvSpPr>
        <p:spPr>
          <a:xfrm>
            <a:off x="-6163424" y="1572800"/>
            <a:ext cx="5137298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本ページの改編や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lang="ja-JP" altLang="en-US" sz="28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写真の</a:t>
            </a:r>
            <a:r>
              <a:rPr kumimoji="1" lang="ja-JP" altLang="en-US" sz="2800" b="1">
                <a:solidFill>
                  <a:srgbClr val="FF0000"/>
                </a:solidFill>
              </a:rPr>
              <a:t>転載は御遠慮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22771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7BC021-F954-FC54-F49E-D5720C65BA9A}"/>
              </a:ext>
            </a:extLst>
          </p:cNvPr>
          <p:cNvSpPr txBox="1"/>
          <p:nvPr/>
        </p:nvSpPr>
        <p:spPr>
          <a:xfrm>
            <a:off x="417672" y="1323727"/>
            <a:ext cx="672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2"/>
                </a:solidFill>
              </a:rPr>
              <a:t>※</a:t>
            </a:r>
            <a:r>
              <a:rPr lang="ja-JP" altLang="en-US" sz="2400" b="1" dirty="0">
                <a:solidFill>
                  <a:schemeClr val="bg2"/>
                </a:solidFill>
              </a:rPr>
              <a:t>裏面は自治体ごとにカスタマイズいただけます。</a:t>
            </a:r>
            <a:endParaRPr kumimoji="1" lang="ja-JP" altLang="en-US" sz="2400" b="1" dirty="0">
              <a:solidFill>
                <a:schemeClr val="bg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E96F6B-7597-822E-33B7-29F516531A29}"/>
              </a:ext>
            </a:extLst>
          </p:cNvPr>
          <p:cNvSpPr txBox="1"/>
          <p:nvPr/>
        </p:nvSpPr>
        <p:spPr>
          <a:xfrm>
            <a:off x="417672" y="2489009"/>
            <a:ext cx="700753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+mn-ea"/>
                <a:ea typeface="+mn-ea"/>
              </a:rPr>
              <a:t>【</a:t>
            </a:r>
            <a:r>
              <a:rPr lang="ja-JP" altLang="en-US" sz="2000" dirty="0">
                <a:latin typeface="+mn-ea"/>
                <a:ea typeface="+mn-ea"/>
              </a:rPr>
              <a:t>内容例</a:t>
            </a:r>
            <a:r>
              <a:rPr lang="en-US" altLang="ja-JP" sz="2000" dirty="0">
                <a:latin typeface="+mn-ea"/>
                <a:ea typeface="+mn-ea"/>
              </a:rPr>
              <a:t>】</a:t>
            </a:r>
          </a:p>
          <a:p>
            <a:r>
              <a:rPr lang="ja-JP" altLang="en-US" sz="2000" b="1" dirty="0">
                <a:latin typeface="+mn-ea"/>
                <a:ea typeface="+mn-ea"/>
              </a:rPr>
              <a:t>○自治体の改革方針・スケジュール</a:t>
            </a:r>
            <a:endParaRPr lang="en-US" altLang="ja-JP" sz="2000" b="1" dirty="0">
              <a:latin typeface="+mn-ea"/>
              <a:ea typeface="+mn-ea"/>
            </a:endParaRPr>
          </a:p>
          <a:p>
            <a:endParaRPr lang="en-US" altLang="ja-JP" sz="2000" b="1" dirty="0">
              <a:latin typeface="+mn-ea"/>
              <a:ea typeface="+mn-ea"/>
            </a:endParaRPr>
          </a:p>
          <a:p>
            <a:r>
              <a:rPr lang="ja-JP" altLang="en-US" sz="2000" b="1" dirty="0">
                <a:latin typeface="+mn-ea"/>
                <a:ea typeface="+mn-ea"/>
              </a:rPr>
              <a:t>○実施している地域クラブ活動の概要</a:t>
            </a:r>
            <a:endParaRPr lang="en-US" altLang="ja-JP" sz="2000" b="1" dirty="0">
              <a:latin typeface="+mn-ea"/>
              <a:ea typeface="+mn-ea"/>
            </a:endParaRPr>
          </a:p>
          <a:p>
            <a:endParaRPr lang="en-US" altLang="ja-JP" sz="2000" b="1" dirty="0">
              <a:latin typeface="+mn-ea"/>
              <a:ea typeface="+mn-ea"/>
            </a:endParaRPr>
          </a:p>
          <a:p>
            <a:r>
              <a:rPr lang="ja-JP" altLang="en-US" sz="2000" b="1" dirty="0">
                <a:latin typeface="+mn-ea"/>
                <a:ea typeface="+mn-ea"/>
              </a:rPr>
              <a:t>○</a:t>
            </a:r>
            <a:r>
              <a:rPr lang="en-US" altLang="ja-JP" sz="2000" b="1" dirty="0">
                <a:latin typeface="+mn-ea"/>
                <a:ea typeface="+mn-ea"/>
              </a:rPr>
              <a:t>FAQ</a:t>
            </a:r>
          </a:p>
          <a:p>
            <a:r>
              <a:rPr lang="ja-JP" altLang="en-US" sz="2000" dirty="0">
                <a:latin typeface="+mn-ea"/>
                <a:ea typeface="+mn-ea"/>
              </a:rPr>
              <a:t>　＜保護者・子供向け＞</a:t>
            </a:r>
            <a:endParaRPr lang="en-US" altLang="ja-JP" sz="2000" dirty="0">
              <a:latin typeface="+mn-ea"/>
              <a:ea typeface="+mn-ea"/>
            </a:endParaRPr>
          </a:p>
          <a:p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en-US" altLang="ja-JP" sz="2000" dirty="0">
                <a:latin typeface="+mn-ea"/>
                <a:ea typeface="+mn-ea"/>
              </a:rPr>
              <a:t>Q</a:t>
            </a:r>
            <a:r>
              <a:rPr lang="ja-JP" altLang="en-US" sz="2000" dirty="0">
                <a:latin typeface="+mn-ea"/>
                <a:ea typeface="+mn-ea"/>
              </a:rPr>
              <a:t>会費はどれくらいかかる？</a:t>
            </a:r>
            <a:endParaRPr lang="en-US" altLang="ja-JP" sz="2000" dirty="0">
              <a:latin typeface="+mn-ea"/>
              <a:ea typeface="+mn-ea"/>
            </a:endParaRPr>
          </a:p>
          <a:p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en-US" altLang="ja-JP" sz="2000" dirty="0">
                <a:latin typeface="+mn-ea"/>
                <a:ea typeface="+mn-ea"/>
              </a:rPr>
              <a:t>Q</a:t>
            </a:r>
            <a:r>
              <a:rPr lang="ja-JP" altLang="en-US" sz="2000" dirty="0">
                <a:latin typeface="+mn-ea"/>
                <a:ea typeface="+mn-ea"/>
              </a:rPr>
              <a:t>活動場所はどこ？</a:t>
            </a:r>
            <a:endParaRPr lang="en-US" altLang="ja-JP" sz="2000" dirty="0">
              <a:latin typeface="+mn-ea"/>
              <a:ea typeface="+mn-ea"/>
            </a:endParaRPr>
          </a:p>
          <a:p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en-US" altLang="ja-JP" sz="2000" dirty="0">
                <a:latin typeface="+mn-ea"/>
                <a:ea typeface="+mn-ea"/>
              </a:rPr>
              <a:t>Q</a:t>
            </a:r>
            <a:r>
              <a:rPr lang="ja-JP" altLang="en-US" sz="2000" dirty="0">
                <a:latin typeface="+mn-ea"/>
                <a:ea typeface="+mn-ea"/>
              </a:rPr>
              <a:t>地域クラブ活動の指導者はどんな人？</a:t>
            </a:r>
            <a:endParaRPr lang="en-US" altLang="ja-JP" sz="2000" dirty="0">
              <a:latin typeface="+mn-ea"/>
              <a:ea typeface="+mn-ea"/>
            </a:endParaRPr>
          </a:p>
          <a:p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en-US" altLang="ja-JP" sz="2000" dirty="0">
                <a:latin typeface="+mn-ea"/>
                <a:ea typeface="+mn-ea"/>
              </a:rPr>
              <a:t>Q</a:t>
            </a:r>
            <a:r>
              <a:rPr lang="ja-JP" altLang="en-US" sz="2000" dirty="0">
                <a:latin typeface="+mn-ea"/>
                <a:ea typeface="+mn-ea"/>
              </a:rPr>
              <a:t>ケガしたときの保険はどうなる？</a:t>
            </a:r>
            <a:endParaRPr lang="en-US" altLang="ja-JP" sz="2000" dirty="0">
              <a:latin typeface="+mn-ea"/>
              <a:ea typeface="+mn-ea"/>
            </a:endParaRPr>
          </a:p>
          <a:p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en-US" altLang="ja-JP" sz="2000" dirty="0">
                <a:latin typeface="+mn-ea"/>
                <a:ea typeface="+mn-ea"/>
              </a:rPr>
              <a:t>Q</a:t>
            </a:r>
            <a:r>
              <a:rPr lang="ja-JP" altLang="en-US" sz="2000" dirty="0">
                <a:latin typeface="+mn-ea"/>
                <a:ea typeface="+mn-ea"/>
              </a:rPr>
              <a:t>大会には出られる？</a:t>
            </a:r>
            <a:endParaRPr lang="en-US" altLang="ja-JP" sz="2000" dirty="0">
              <a:latin typeface="+mn-ea"/>
              <a:ea typeface="+mn-ea"/>
            </a:endParaRPr>
          </a:p>
          <a:p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en-US" altLang="ja-JP" sz="2000" dirty="0">
                <a:latin typeface="+mn-ea"/>
                <a:ea typeface="+mn-ea"/>
              </a:rPr>
              <a:t>Q</a:t>
            </a:r>
            <a:r>
              <a:rPr lang="ja-JP" altLang="en-US" sz="2000" dirty="0">
                <a:latin typeface="+mn-ea"/>
                <a:ea typeface="+mn-ea"/>
              </a:rPr>
              <a:t>高校入試で不利にならない？</a:t>
            </a:r>
            <a:endParaRPr lang="en-US" altLang="ja-JP" sz="2000" dirty="0">
              <a:latin typeface="+mn-ea"/>
              <a:ea typeface="+mn-ea"/>
            </a:endParaRPr>
          </a:p>
          <a:p>
            <a:endParaRPr lang="en-US" altLang="ja-JP" sz="2000" dirty="0">
              <a:latin typeface="+mn-ea"/>
              <a:ea typeface="+mn-ea"/>
            </a:endParaRPr>
          </a:p>
          <a:p>
            <a:r>
              <a:rPr lang="ja-JP" altLang="en-US" sz="2000" dirty="0">
                <a:latin typeface="+mn-ea"/>
                <a:ea typeface="+mn-ea"/>
              </a:rPr>
              <a:t>　＜地域住民・関係団体・企業等向け＞</a:t>
            </a:r>
            <a:endParaRPr lang="en-US" altLang="ja-JP" sz="2000" dirty="0">
              <a:latin typeface="+mn-ea"/>
              <a:ea typeface="+mn-ea"/>
            </a:endParaRPr>
          </a:p>
          <a:p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en-US" altLang="ja-JP" sz="2000" dirty="0">
                <a:latin typeface="+mn-ea"/>
                <a:ea typeface="+mn-ea"/>
              </a:rPr>
              <a:t>Q</a:t>
            </a:r>
            <a:r>
              <a:rPr lang="ja-JP" altLang="en-US" sz="2000" dirty="0">
                <a:latin typeface="+mn-ea"/>
                <a:ea typeface="+mn-ea"/>
              </a:rPr>
              <a:t>何か協力できることはある？</a:t>
            </a:r>
            <a:endParaRPr lang="en-US" altLang="ja-JP" sz="2000" dirty="0">
              <a:latin typeface="+mn-ea"/>
              <a:ea typeface="+mn-ea"/>
            </a:endParaRPr>
          </a:p>
          <a:p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en-US" altLang="ja-JP" sz="2000" dirty="0">
                <a:latin typeface="+mn-ea"/>
                <a:ea typeface="+mn-ea"/>
              </a:rPr>
              <a:t>Q</a:t>
            </a:r>
            <a:r>
              <a:rPr lang="ja-JP" altLang="en-US" sz="2000" dirty="0">
                <a:latin typeface="+mn-ea"/>
                <a:ea typeface="+mn-ea"/>
              </a:rPr>
              <a:t>運営団体・実施主体として関わりたいけれどどうしたらいい？</a:t>
            </a:r>
            <a:endParaRPr lang="en-US" altLang="ja-JP" sz="2000" dirty="0">
              <a:latin typeface="+mn-ea"/>
              <a:ea typeface="+mn-ea"/>
            </a:endParaRPr>
          </a:p>
          <a:p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en-US" altLang="ja-JP" sz="2000" dirty="0">
                <a:latin typeface="+mn-ea"/>
                <a:ea typeface="+mn-ea"/>
              </a:rPr>
              <a:t>Q</a:t>
            </a:r>
            <a:r>
              <a:rPr lang="ja-JP" altLang="en-US" sz="2000" dirty="0">
                <a:latin typeface="+mn-ea"/>
                <a:ea typeface="+mn-ea"/>
              </a:rPr>
              <a:t>指導者になりたいけれどどうしたらいい？</a:t>
            </a:r>
            <a:endParaRPr lang="en-US" altLang="ja-JP" sz="2000" dirty="0">
              <a:latin typeface="+mn-ea"/>
              <a:ea typeface="+mn-ea"/>
            </a:endParaRPr>
          </a:p>
          <a:p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en-US" altLang="ja-JP" sz="2000" dirty="0">
                <a:latin typeface="+mn-ea"/>
                <a:ea typeface="+mn-ea"/>
              </a:rPr>
              <a:t>Q</a:t>
            </a:r>
            <a:r>
              <a:rPr lang="ja-JP" altLang="en-US" sz="2000" dirty="0">
                <a:latin typeface="+mn-ea"/>
                <a:ea typeface="+mn-ea"/>
              </a:rPr>
              <a:t>指導の報酬はどれくらい？</a:t>
            </a:r>
            <a:endParaRPr kumimoji="1" lang="en-US" altLang="ja-JP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95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mext0322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FBE6AA"/>
      </a:hlink>
      <a:folHlink>
        <a:srgbClr val="D2E2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フォーマット全体.pptx" id="{E0658FE9-B160-416E-B601-D9C338BE418C}" vid="{F0CA2E74-B983-416A-8028-948C07DBCAD2}"/>
    </a:ext>
  </a:extLst>
</a:theme>
</file>

<file path=ppt/theme/theme2.xml><?xml version="1.0" encoding="utf-8"?>
<a:theme xmlns:a="http://schemas.openxmlformats.org/drawingml/2006/main" name="1_Office テーマ">
  <a:themeElements>
    <a:clrScheme name="文科省元template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FBE6AA"/>
      </a:hlink>
      <a:folHlink>
        <a:srgbClr val="D2E28C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フォーマット全体.pptx" id="{E0658FE9-B160-416E-B601-D9C338BE418C}" vid="{9D1B29A1-FE70-4774-A285-AFD79BAE73D1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F69FB13B90484409EEF918D2B735CED" ma:contentTypeVersion="13" ma:contentTypeDescription="新しいドキュメントを作成します。" ma:contentTypeScope="" ma:versionID="d7c8c2339cabd4e728e307b189b2e8c7">
  <xsd:schema xmlns:xsd="http://www.w3.org/2001/XMLSchema" xmlns:xs="http://www.w3.org/2001/XMLSchema" xmlns:p="http://schemas.microsoft.com/office/2006/metadata/properties" xmlns:ns2="755e579f-5300-4ed4-8097-650dfdc529f7" xmlns:ns3="1435ca12-eb22-48af-9e36-2fcf9adea235" targetNamespace="http://schemas.microsoft.com/office/2006/metadata/properties" ma:root="true" ma:fieldsID="6373845e6ce8ce37a8914c90e396ba38" ns2:_="" ns3:_="">
    <xsd:import namespace="755e579f-5300-4ed4-8097-650dfdc529f7"/>
    <xsd:import namespace="1435ca12-eb22-48af-9e36-2fcf9adea2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e579f-5300-4ed4-8097-650dfdc529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5ca12-eb22-48af-9e36-2fcf9adea23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8D7FCC-5A7F-4D72-AB40-AD1D7F853B42}">
  <ds:schemaRefs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755e579f-5300-4ed4-8097-650dfdc529f7"/>
    <ds:schemaRef ds:uri="http://schemas.microsoft.com/office/2006/metadata/properties"/>
    <ds:schemaRef ds:uri="http://purl.org/dc/dcmitype/"/>
    <ds:schemaRef ds:uri="http://schemas.microsoft.com/office/infopath/2007/PartnerControls"/>
    <ds:schemaRef ds:uri="1435ca12-eb22-48af-9e36-2fcf9adea235"/>
  </ds:schemaRefs>
</ds:datastoreItem>
</file>

<file path=customXml/itemProps2.xml><?xml version="1.0" encoding="utf-8"?>
<ds:datastoreItem xmlns:ds="http://schemas.openxmlformats.org/officeDocument/2006/customXml" ds:itemID="{F51EEC03-B1C9-4602-A1DA-950C113B1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5e579f-5300-4ed4-8097-650dfdc529f7"/>
    <ds:schemaRef ds:uri="1435ca12-eb22-48af-9e36-2fcf9adea2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68A5CE-2F47-44B7-BD69-4C5097C61C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1969</TotalTime>
  <Words>522</Words>
  <Application>Microsoft Office PowerPoint</Application>
  <PresentationFormat>ユーザー設定</PresentationFormat>
  <Paragraphs>66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Bold</vt:lpstr>
      <vt:lpstr>Meiryo UI</vt:lpstr>
      <vt:lpstr>Arial</vt:lpstr>
      <vt:lpstr>Calibri</vt:lpstr>
      <vt:lpstr>Office テーマ</vt:lpstr>
      <vt:lpstr>1_Office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大庭有里子</dc:creator>
  <cp:lastModifiedBy>豊福麻依子</cp:lastModifiedBy>
  <cp:revision>43</cp:revision>
  <cp:lastPrinted>2026-01-26T08:09:57Z</cp:lastPrinted>
  <dcterms:created xsi:type="dcterms:W3CDTF">2025-06-23T01:49:21Z</dcterms:created>
  <dcterms:modified xsi:type="dcterms:W3CDTF">2026-02-19T05:15:54Z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0x0101009F69FB13B90484409EEF918D2B735CED</vt:lpwstr>
  </property>
  <property fmtid="{D5CDD505-2E9C-101B-9397-08002B2CF9AE}" pid="3" name="MSIP_Label_d899a617-f30e-4fb8-b81c-fb6d0b94ac5b_Enabled">
    <vt:lpwstr>true</vt:lpwstr>
  </property>
  <property fmtid="{D5CDD505-2E9C-101B-9397-08002B2CF9AE}" pid="4" name="MSIP_Label_d899a617-f30e-4fb8-b81c-fb6d0b94ac5b_SetDate">
    <vt:lpwstr>2025-06-23T02:04:40Z</vt:lpwstr>
  </property>
  <property fmtid="{D5CDD505-2E9C-101B-9397-08002B2CF9AE}" pid="5" name="MSIP_Label_d899a617-f30e-4fb8-b81c-fb6d0b94ac5b_Method">
    <vt:lpwstr>Standard</vt:lpwstr>
  </property>
  <property fmtid="{D5CDD505-2E9C-101B-9397-08002B2CF9AE}" pid="6" name="MSIP_Label_d899a617-f30e-4fb8-b81c-fb6d0b94ac5b_Name">
    <vt:lpwstr>機密性2情報</vt:lpwstr>
  </property>
  <property fmtid="{D5CDD505-2E9C-101B-9397-08002B2CF9AE}" pid="7" name="MSIP_Label_d899a617-f30e-4fb8-b81c-fb6d0b94ac5b_SiteId">
    <vt:lpwstr>545810b0-36cb-4290-8926-48dbc0f9e92f</vt:lpwstr>
  </property>
  <property fmtid="{D5CDD505-2E9C-101B-9397-08002B2CF9AE}" pid="8" name="MSIP_Label_d899a617-f30e-4fb8-b81c-fb6d0b94ac5b_ActionId">
    <vt:lpwstr>589fbf57-d50e-4301-922d-0dacb06b67ec</vt:lpwstr>
  </property>
  <property fmtid="{D5CDD505-2E9C-101B-9397-08002B2CF9AE}" pid="9" name="MSIP_Label_d899a617-f30e-4fb8-b81c-fb6d0b94ac5b_ContentBits">
    <vt:lpwstr>0</vt:lpwstr>
  </property>
  <property fmtid="{D5CDD505-2E9C-101B-9397-08002B2CF9AE}" pid="10" name="MSIP_Label_d899a617-f30e-4fb8-b81c-fb6d0b94ac5b_Tag">
    <vt:lpwstr>10, 3, 0, 1</vt:lpwstr>
  </property>
</Properties>
</file>