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3">
  <p:sldMasterIdLst>
    <p:sldMasterId id="2147483648" r:id="rId1"/>
    <p:sldMasterId id="2147483976" r:id="rId2"/>
  </p:sldMasterIdLst>
  <p:notesMasterIdLst>
    <p:notesMasterId r:id="rId4"/>
  </p:notesMasterIdLst>
  <p:handoutMasterIdLst>
    <p:handoutMasterId r:id="rId5"/>
  </p:handoutMasterIdLst>
  <p:sldIdLst>
    <p:sldId id="465"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70C0"/>
    <a:srgbClr val="FDF155"/>
    <a:srgbClr val="FFFF99"/>
    <a:srgbClr val="006F96"/>
    <a:srgbClr val="B9B9B9"/>
    <a:srgbClr val="009242"/>
    <a:srgbClr val="CC9900"/>
    <a:srgbClr val="5F5F5F"/>
    <a:srgbClr val="FDF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75" autoAdjust="0"/>
    <p:restoredTop sz="93481" autoAdjust="0"/>
  </p:normalViewPr>
  <p:slideViewPr>
    <p:cSldViewPr>
      <p:cViewPr varScale="1">
        <p:scale>
          <a:sx n="79" d="100"/>
          <a:sy n="79" d="100"/>
        </p:scale>
        <p:origin x="90" y="25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40" tIns="45720" rIns="91440" bIns="45720" rtlCol="0"/>
          <a:lstStyle>
            <a:lvl1pPr algn="r">
              <a:defRPr sz="1200"/>
            </a:lvl1pPr>
          </a:lstStyle>
          <a:p>
            <a:fld id="{AFC8ECF6-33F8-4A42-93BF-485AE8BD43D5}" type="datetimeFigureOut">
              <a:rPr kumimoji="1" lang="ja-JP" altLang="en-US" smtClean="0"/>
              <a:t>2021/4/21</a:t>
            </a:fld>
            <a:endParaRPr kumimoji="1" lang="ja-JP" altLang="en-US"/>
          </a:p>
        </p:txBody>
      </p:sp>
      <p:sp>
        <p:nvSpPr>
          <p:cNvPr id="4" name="フッター プレースホルダー 3"/>
          <p:cNvSpPr>
            <a:spLocks noGrp="1"/>
          </p:cNvSpPr>
          <p:nvPr>
            <p:ph type="ftr" sz="quarter" idx="2"/>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6887"/>
          </a:xfrm>
          <a:prstGeom prst="rect">
            <a:avLst/>
          </a:prstGeom>
        </p:spPr>
        <p:txBody>
          <a:bodyPr vert="horz" lIns="91440" tIns="45720" rIns="91440" bIns="45720" rtlCol="0" anchor="b"/>
          <a:lstStyle>
            <a:lvl1pPr algn="r">
              <a:defRPr sz="1200"/>
            </a:lvl1pPr>
          </a:lstStyle>
          <a:p>
            <a:fld id="{44DF3956-52F3-4340-9678-6ABF8A1B1AA0}" type="slidenum">
              <a:rPr kumimoji="1" lang="ja-JP" altLang="en-US" smtClean="0"/>
              <a:t>‹#›</a:t>
            </a:fld>
            <a:endParaRPr kumimoji="1" lang="ja-JP" altLang="en-US"/>
          </a:p>
        </p:txBody>
      </p:sp>
    </p:spTree>
    <p:extLst>
      <p:ext uri="{BB962C8B-B14F-4D97-AF65-F5344CB8AC3E}">
        <p14:creationId xmlns:p14="http://schemas.microsoft.com/office/powerpoint/2010/main" val="38293670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40" tIns="45720" rIns="91440" bIns="45720" rtlCol="0"/>
          <a:lstStyle>
            <a:lvl1pPr algn="r">
              <a:defRPr sz="1200"/>
            </a:lvl1pPr>
          </a:lstStyle>
          <a:p>
            <a:fld id="{D6A7ADAA-D9BF-4D44-AA0E-463B880CF19F}" type="datetimeFigureOut">
              <a:rPr kumimoji="1" lang="ja-JP" altLang="en-US" smtClean="0"/>
              <a:t>2021/4/21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40" tIns="45720" rIns="91440" bIns="45720" rtlCol="0" anchor="b"/>
          <a:lstStyle>
            <a:lvl1pPr algn="r">
              <a:defRPr sz="1200"/>
            </a:lvl1pPr>
          </a:lstStyle>
          <a:p>
            <a:fld id="{8EBE9C77-D01B-4AB6-8C97-27EB7CD901D2}" type="slidenum">
              <a:rPr kumimoji="1" lang="ja-JP" altLang="en-US" smtClean="0"/>
              <a:t>‹#›</a:t>
            </a:fld>
            <a:endParaRPr kumimoji="1" lang="ja-JP" altLang="en-US"/>
          </a:p>
        </p:txBody>
      </p:sp>
    </p:spTree>
    <p:extLst>
      <p:ext uri="{BB962C8B-B14F-4D97-AF65-F5344CB8AC3E}">
        <p14:creationId xmlns:p14="http://schemas.microsoft.com/office/powerpoint/2010/main" val="12821235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lvl1pPr defTabSz="909638" eaLnBrk="0" hangingPunct="0">
              <a:spcBef>
                <a:spcPct val="30000"/>
              </a:spcBef>
              <a:defRPr kumimoji="1" sz="1200">
                <a:solidFill>
                  <a:schemeClr val="tx1"/>
                </a:solidFill>
                <a:latin typeface="Arial" charset="0"/>
                <a:ea typeface="ＭＳ Ｐ明朝" charset="-128"/>
              </a:defRPr>
            </a:lvl1pPr>
            <a:lvl2pPr marL="741363" indent="-284163" defTabSz="909638" eaLnBrk="0" hangingPunct="0">
              <a:spcBef>
                <a:spcPct val="30000"/>
              </a:spcBef>
              <a:defRPr kumimoji="1" sz="1200">
                <a:solidFill>
                  <a:schemeClr val="tx1"/>
                </a:solidFill>
                <a:latin typeface="Arial" charset="0"/>
                <a:ea typeface="ＭＳ Ｐ明朝" charset="-128"/>
              </a:defRPr>
            </a:lvl2pPr>
            <a:lvl3pPr marL="1141413" indent="-227013" defTabSz="909638" eaLnBrk="0" hangingPunct="0">
              <a:spcBef>
                <a:spcPct val="30000"/>
              </a:spcBef>
              <a:defRPr kumimoji="1" sz="1200">
                <a:solidFill>
                  <a:schemeClr val="tx1"/>
                </a:solidFill>
                <a:latin typeface="Arial" charset="0"/>
                <a:ea typeface="ＭＳ Ｐ明朝" charset="-128"/>
              </a:defRPr>
            </a:lvl3pPr>
            <a:lvl4pPr marL="1598613" indent="-227013" defTabSz="909638" eaLnBrk="0" hangingPunct="0">
              <a:spcBef>
                <a:spcPct val="30000"/>
              </a:spcBef>
              <a:defRPr kumimoji="1" sz="1200">
                <a:solidFill>
                  <a:schemeClr val="tx1"/>
                </a:solidFill>
                <a:latin typeface="Arial" charset="0"/>
                <a:ea typeface="ＭＳ Ｐ明朝" charset="-128"/>
              </a:defRPr>
            </a:lvl4pPr>
            <a:lvl5pPr marL="2055813" indent="-227013" defTabSz="909638" eaLnBrk="0" hangingPunct="0">
              <a:spcBef>
                <a:spcPct val="30000"/>
              </a:spcBef>
              <a:defRPr kumimoji="1" sz="1200">
                <a:solidFill>
                  <a:schemeClr val="tx1"/>
                </a:solidFill>
                <a:latin typeface="Arial" charset="0"/>
                <a:ea typeface="ＭＳ Ｐ明朝" charset="-128"/>
              </a:defRPr>
            </a:lvl5pPr>
            <a:lvl6pPr marL="2513013" indent="-227013" defTabSz="909638" eaLnBrk="0" fontAlgn="base" hangingPunct="0">
              <a:spcBef>
                <a:spcPct val="30000"/>
              </a:spcBef>
              <a:spcAft>
                <a:spcPct val="0"/>
              </a:spcAft>
              <a:defRPr kumimoji="1" sz="1200">
                <a:solidFill>
                  <a:schemeClr val="tx1"/>
                </a:solidFill>
                <a:latin typeface="Arial" charset="0"/>
                <a:ea typeface="ＭＳ Ｐ明朝" charset="-128"/>
              </a:defRPr>
            </a:lvl6pPr>
            <a:lvl7pPr marL="2970213" indent="-227013" defTabSz="909638" eaLnBrk="0" fontAlgn="base" hangingPunct="0">
              <a:spcBef>
                <a:spcPct val="30000"/>
              </a:spcBef>
              <a:spcAft>
                <a:spcPct val="0"/>
              </a:spcAft>
              <a:defRPr kumimoji="1" sz="1200">
                <a:solidFill>
                  <a:schemeClr val="tx1"/>
                </a:solidFill>
                <a:latin typeface="Arial" charset="0"/>
                <a:ea typeface="ＭＳ Ｐ明朝" charset="-128"/>
              </a:defRPr>
            </a:lvl7pPr>
            <a:lvl8pPr marL="3427413" indent="-227013" defTabSz="909638" eaLnBrk="0" fontAlgn="base" hangingPunct="0">
              <a:spcBef>
                <a:spcPct val="30000"/>
              </a:spcBef>
              <a:spcAft>
                <a:spcPct val="0"/>
              </a:spcAft>
              <a:defRPr kumimoji="1" sz="1200">
                <a:solidFill>
                  <a:schemeClr val="tx1"/>
                </a:solidFill>
                <a:latin typeface="Arial" charset="0"/>
                <a:ea typeface="ＭＳ Ｐ明朝" charset="-128"/>
              </a:defRPr>
            </a:lvl8pPr>
            <a:lvl9pPr marL="3884613" indent="-227013" defTabSz="909638" eaLnBrk="0" fontAlgn="base" hangingPunct="0">
              <a:spcBef>
                <a:spcPct val="30000"/>
              </a:spcBef>
              <a:spcAft>
                <a:spcPct val="0"/>
              </a:spcAft>
              <a:defRPr kumimoji="1" sz="1200">
                <a:solidFill>
                  <a:schemeClr val="tx1"/>
                </a:solidFill>
                <a:latin typeface="Arial" charset="0"/>
                <a:ea typeface="ＭＳ Ｐ明朝" charset="-128"/>
              </a:defRPr>
            </a:lvl9pPr>
          </a:lstStyle>
          <a:p>
            <a:pPr marL="0" marR="0" lvl="0" indent="0" algn="r" defTabSz="909638" rtl="0" eaLnBrk="1" fontAlgn="auto" latinLnBrk="0" hangingPunct="1">
              <a:lnSpc>
                <a:spcPct val="100000"/>
              </a:lnSpc>
              <a:spcBef>
                <a:spcPct val="0"/>
              </a:spcBef>
              <a:spcAft>
                <a:spcPts val="0"/>
              </a:spcAft>
              <a:buClrTx/>
              <a:buSzTx/>
              <a:buFontTx/>
              <a:buNone/>
              <a:tabLst/>
              <a:defRPr/>
            </a:pPr>
            <a:fld id="{6355284B-1E5C-498B-8493-36EAEC35C81C}"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09638" rtl="0" eaLnBrk="1" fontAlgn="auto" latinLnBrk="0" hangingPunct="1">
                <a:lnSpc>
                  <a:spcPct val="100000"/>
                </a:lnSpc>
                <a:spcBef>
                  <a:spcPct val="0"/>
                </a:spcBef>
                <a:spcAft>
                  <a:spcPts val="0"/>
                </a:spcAft>
                <a:buClrTx/>
                <a:buSzTx/>
                <a:buFontTx/>
                <a:buNone/>
                <a:tabLst/>
                <a:defRPr/>
              </a:pPr>
              <a:t>0</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38243" name="Rectangle 2"/>
          <p:cNvSpPr>
            <a:spLocks noGrp="1" noRot="1" noChangeAspect="1" noChangeArrowheads="1" noTextEdit="1"/>
          </p:cNvSpPr>
          <p:nvPr>
            <p:ph type="sldImg"/>
          </p:nvPr>
        </p:nvSpPr>
        <p:spPr>
          <a:xfrm>
            <a:off x="711200" y="744538"/>
            <a:ext cx="5386388" cy="3729037"/>
          </a:xfrm>
          <a:ln/>
        </p:spPr>
      </p:sp>
      <p:sp>
        <p:nvSpPr>
          <p:cNvPr id="138244" name="Rectangle 3"/>
          <p:cNvSpPr>
            <a:spLocks noGrp="1" noChangeArrowheads="1"/>
          </p:cNvSpPr>
          <p:nvPr>
            <p:ph type="body" idx="1"/>
          </p:nvPr>
        </p:nvSpPr>
        <p:spPr>
          <a:xfrm>
            <a:off x="681038" y="4721227"/>
            <a:ext cx="5445125" cy="4473575"/>
          </a:xfrm>
          <a:noFill/>
        </p:spPr>
        <p:txBody>
          <a:bodyPr/>
          <a:lstStyle/>
          <a:p>
            <a:pPr eaLnBrk="1" hangingPunct="1"/>
            <a:endParaRPr lang="en-US" altLang="ja-JP" dirty="0">
              <a:latin typeface="ＭＳ 明朝" pitchFamily="17" charset="-128"/>
              <a:ea typeface="ＭＳ 明朝" pitchFamily="17" charset="-128"/>
            </a:endParaRPr>
          </a:p>
        </p:txBody>
      </p:sp>
    </p:spTree>
    <p:extLst>
      <p:ext uri="{BB962C8B-B14F-4D97-AF65-F5344CB8AC3E}">
        <p14:creationId xmlns:p14="http://schemas.microsoft.com/office/powerpoint/2010/main" val="352655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jpeg"/><Relationship Id="rId1" Type="http://schemas.openxmlformats.org/officeDocument/2006/relationships/slideMaster" Target="../slideMasters/slideMaster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5" Type="http://schemas.openxmlformats.org/officeDocument/2006/relationships/image" Target="../media/image1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4.jpe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61BFA4-529C-443A-99E8-D04BFBBBF566}" type="datetime1">
              <a:rPr kumimoji="1" lang="ja-JP" altLang="en-US" smtClean="0"/>
              <a:t>2021/4/21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1AA7-6C5F-4327-98DE-504472906A2A}" type="datetime1">
              <a:rPr kumimoji="1" lang="ja-JP" altLang="en-US" smtClean="0"/>
              <a:t>2021/4/21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53FF6-A363-42C6-B117-3F9472BF36E2}" type="datetime1">
              <a:rPr kumimoji="1" lang="ja-JP" altLang="en-US" smtClean="0"/>
              <a:t>2021/4/21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271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2627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425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9821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4940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8755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95465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710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B8CD67-08AE-429A-B295-EFBD4FC048B5}" type="datetime1">
              <a:rPr kumimoji="1" lang="ja-JP" altLang="en-US" smtClean="0"/>
              <a:t>2021/4/21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0939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518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2" name="Rectangle 10"/>
          <p:cNvSpPr>
            <a:spLocks noGrp="1" noChangeArrowheads="1"/>
          </p:cNvSpPr>
          <p:nvPr>
            <p:ph type="subTitle" sz="quarter" idx="1"/>
          </p:nvPr>
        </p:nvSpPr>
        <p:spPr bwMode="gray">
          <a:xfrm>
            <a:off x="1136650" y="476672"/>
            <a:ext cx="4325938" cy="762000"/>
          </a:xfrm>
          <a:prstGeom prst="rect">
            <a:avLst/>
          </a:prstGeom>
        </p:spPr>
        <p:txBody>
          <a:bodyPr lIns="0" tIns="43193" rIns="0" bIns="79200" anchor="ctr">
            <a:normAutofit/>
          </a:bodyPr>
          <a:lstStyle>
            <a:lvl1pPr marL="0" indent="0">
              <a:spcBef>
                <a:spcPct val="25000"/>
              </a:spcBef>
              <a:buFont typeface="Wingdings" pitchFamily="2" charset="2"/>
              <a:buNone/>
              <a:defRPr sz="1600">
                <a:latin typeface="Arial" panose="020B0604020202020204" pitchFamily="34" charset="0"/>
                <a:ea typeface="ＭＳ Ｐゴシック" panose="020B0600070205080204" pitchFamily="50" charset="-128"/>
                <a:cs typeface="Arial" panose="020B0604020202020204" pitchFamily="34" charset="0"/>
              </a:defRPr>
            </a:lvl1pPr>
          </a:lstStyle>
          <a:p>
            <a:pPr marL="0" marR="0" lvl="0" indent="0" algn="l" defTabSz="914400" rtl="0" eaLnBrk="1" fontAlgn="auto" latinLnBrk="0" hangingPunct="1">
              <a:lnSpc>
                <a:spcPct val="100000"/>
              </a:lnSpc>
              <a:spcBef>
                <a:spcPct val="25000"/>
              </a:spcBef>
              <a:spcAft>
                <a:spcPts val="0"/>
              </a:spcAft>
              <a:buClrTx/>
              <a:buSzTx/>
              <a:buFont typeface="Wingdings" pitchFamily="2" charset="2"/>
              <a:buNone/>
              <a:tabLst/>
              <a:defRPr/>
            </a:pPr>
            <a:r>
              <a:rPr lang="ja-JP" altLang="en-US"/>
              <a:t>マスター サブタイトルの書式設定</a:t>
            </a:r>
            <a:endParaRPr lang="ja-JP" altLang="en-US" dirty="0"/>
          </a:p>
        </p:txBody>
      </p:sp>
      <p:sp>
        <p:nvSpPr>
          <p:cNvPr id="184" name="Rectangle 9"/>
          <p:cNvSpPr>
            <a:spLocks noGrp="1" noChangeArrowheads="1"/>
          </p:cNvSpPr>
          <p:nvPr>
            <p:ph type="ctrTitle" sz="quarter"/>
          </p:nvPr>
        </p:nvSpPr>
        <p:spPr bwMode="gray">
          <a:xfrm>
            <a:off x="1136650" y="1844824"/>
            <a:ext cx="7620000" cy="1981200"/>
          </a:xfrm>
          <a:prstGeom prst="rect">
            <a:avLst/>
          </a:prstGeom>
        </p:spPr>
        <p:txBody>
          <a:bodyPr tIns="43193" bIns="43193" anchor="ctr"/>
          <a:lstStyle>
            <a:lvl1pPr fontAlgn="ctr">
              <a:lnSpc>
                <a:spcPct val="125000"/>
              </a:lnSpc>
              <a:spcBef>
                <a:spcPct val="50000"/>
              </a:spcBef>
              <a:defRPr sz="2400">
                <a:latin typeface="HGP創英角ｺﾞｼｯｸUB" pitchFamily="50" charset="-128"/>
                <a:ea typeface="HGP創英角ｺﾞｼｯｸUB" pitchFamily="50" charset="-128"/>
              </a:defRPr>
            </a:lvl1pPr>
          </a:lstStyle>
          <a:p>
            <a:r>
              <a:rPr lang="ja-JP" altLang="en-US"/>
              <a:t>マスター タイトルの書式設定</a:t>
            </a:r>
            <a:endParaRPr lang="ja-JP" altLang="en-US" dirty="0"/>
          </a:p>
        </p:txBody>
      </p:sp>
      <p:sp>
        <p:nvSpPr>
          <p:cNvPr id="185" name="Line 282"/>
          <p:cNvSpPr>
            <a:spLocks noChangeShapeType="1"/>
          </p:cNvSpPr>
          <p:nvPr userDrawn="1"/>
        </p:nvSpPr>
        <p:spPr bwMode="auto">
          <a:xfrm>
            <a:off x="1136650" y="1268760"/>
            <a:ext cx="876935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endParaRPr>
          </a:p>
        </p:txBody>
      </p:sp>
      <p:sp>
        <p:nvSpPr>
          <p:cNvPr id="186" name="Line 197"/>
          <p:cNvSpPr>
            <a:spLocks noChangeShapeType="1"/>
          </p:cNvSpPr>
          <p:nvPr userDrawn="1"/>
        </p:nvSpPr>
        <p:spPr bwMode="auto">
          <a:xfrm>
            <a:off x="6019800" y="4953000"/>
            <a:ext cx="388620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endParaRPr>
          </a:p>
        </p:txBody>
      </p:sp>
      <p:sp>
        <p:nvSpPr>
          <p:cNvPr id="65" name="テキスト プレースホルダ 64"/>
          <p:cNvSpPr>
            <a:spLocks noGrp="1"/>
          </p:cNvSpPr>
          <p:nvPr>
            <p:ph type="body" sz="quarter" idx="10"/>
          </p:nvPr>
        </p:nvSpPr>
        <p:spPr>
          <a:xfrm>
            <a:off x="6033120" y="4581128"/>
            <a:ext cx="2232248" cy="288652"/>
          </a:xfrm>
        </p:spPr>
        <p:txBody>
          <a:bodyPr lIns="0" rIns="0" anchor="ctr" anchorCtr="0"/>
          <a:lstStyle>
            <a:lvl1pPr marL="0" indent="0">
              <a:buNone/>
              <a:defRPr sz="1400">
                <a:latin typeface="Arial" panose="020B0604020202020204" pitchFamily="34" charset="0"/>
                <a:ea typeface="ＭＳ Ｐゴシック" panose="020B0600070205080204" pitchFamily="50" charset="-128"/>
                <a:cs typeface="Arial" panose="020B0604020202020204" pitchFamily="34" charset="0"/>
              </a:defRPr>
            </a:lvl1pPr>
          </a:lstStyle>
          <a:p>
            <a:pPr lvl="0"/>
            <a:r>
              <a:rPr kumimoji="1" lang="ja-JP" altLang="en-US"/>
              <a:t>マスター テキストの書式設定</a:t>
            </a:r>
          </a:p>
        </p:txBody>
      </p:sp>
      <p:sp>
        <p:nvSpPr>
          <p:cNvPr id="68" name="テキスト プレースホルダ 64"/>
          <p:cNvSpPr>
            <a:spLocks noGrp="1"/>
          </p:cNvSpPr>
          <p:nvPr>
            <p:ph type="body" sz="quarter" idx="11"/>
          </p:nvPr>
        </p:nvSpPr>
        <p:spPr>
          <a:xfrm>
            <a:off x="6033120" y="5085184"/>
            <a:ext cx="3672855" cy="648072"/>
          </a:xfrm>
        </p:spPr>
        <p:txBody>
          <a:bodyPr lIns="0" rIns="0" anchor="ctr" anchorCtr="0"/>
          <a:lstStyle>
            <a:lvl1pPr marL="0" indent="0">
              <a:spcBef>
                <a:spcPts val="0"/>
              </a:spcBef>
              <a:buNone/>
              <a:defRPr sz="1200">
                <a:latin typeface="Arial" panose="020B0604020202020204" pitchFamily="34" charset="0"/>
                <a:ea typeface="ＭＳ Ｐゴシック" panose="020B0600070205080204" pitchFamily="50" charset="-128"/>
                <a:cs typeface="Arial" panose="020B0604020202020204" pitchFamily="34" charset="0"/>
              </a:defRPr>
            </a:lvl1pPr>
          </a:lstStyle>
          <a:p>
            <a:pPr lvl="0"/>
            <a:r>
              <a:rPr kumimoji="1" lang="ja-JP" altLang="en-US"/>
              <a:t>マスター テキストの書式設定</a:t>
            </a:r>
          </a:p>
        </p:txBody>
      </p:sp>
      <p:sp>
        <p:nvSpPr>
          <p:cNvPr id="69" name="テキスト プレースホルダ 64"/>
          <p:cNvSpPr>
            <a:spLocks noGrp="1"/>
          </p:cNvSpPr>
          <p:nvPr>
            <p:ph type="body" sz="quarter" idx="12"/>
          </p:nvPr>
        </p:nvSpPr>
        <p:spPr>
          <a:xfrm>
            <a:off x="6033120" y="5805264"/>
            <a:ext cx="3672855" cy="360040"/>
          </a:xfrm>
        </p:spPr>
        <p:txBody>
          <a:bodyPr lIns="0" rIns="0" anchor="ctr" anchorCtr="0"/>
          <a:lstStyle>
            <a:lvl1pPr marL="0" indent="0">
              <a:buNone/>
              <a:defRPr sz="1800">
                <a:latin typeface="Arial" panose="020B0604020202020204" pitchFamily="34" charset="0"/>
                <a:ea typeface="ＭＳ Ｐゴシック" panose="020B0600070205080204" pitchFamily="50" charset="-128"/>
                <a:cs typeface="Arial" panose="020B0604020202020204" pitchFamily="34" charset="0"/>
              </a:defRPr>
            </a:lvl1pPr>
          </a:lstStyle>
          <a:p>
            <a:pPr lvl="0"/>
            <a:r>
              <a:rPr kumimoji="1" lang="ja-JP" altLang="en-US"/>
              <a:t>マスター テキストの書式設定</a:t>
            </a:r>
          </a:p>
        </p:txBody>
      </p:sp>
      <p:sp>
        <p:nvSpPr>
          <p:cNvPr id="70" name="テキスト プレースホルダ 64"/>
          <p:cNvSpPr>
            <a:spLocks noGrp="1"/>
          </p:cNvSpPr>
          <p:nvPr>
            <p:ph type="body" sz="quarter" idx="13"/>
          </p:nvPr>
        </p:nvSpPr>
        <p:spPr>
          <a:xfrm>
            <a:off x="6033120" y="6237312"/>
            <a:ext cx="3672855" cy="360040"/>
          </a:xfrm>
        </p:spPr>
        <p:txBody>
          <a:bodyPr lIns="0" rIns="0" anchor="ctr" anchorCtr="0"/>
          <a:lstStyle>
            <a:lvl1pPr marL="0" indent="0">
              <a:spcBef>
                <a:spcPts val="0"/>
              </a:spcBef>
              <a:buNone/>
              <a:defRPr sz="1000">
                <a:latin typeface="Arial" panose="020B0604020202020204" pitchFamily="34" charset="0"/>
                <a:ea typeface="ＭＳ Ｐゴシック" panose="020B0600070205080204" pitchFamily="50" charset="-128"/>
                <a:cs typeface="Arial" panose="020B0604020202020204" pitchFamily="34" charset="0"/>
              </a:defRPr>
            </a:lvl1pPr>
          </a:lstStyle>
          <a:p>
            <a:pPr lvl="0"/>
            <a:r>
              <a:rPr kumimoji="1" lang="ja-JP" altLang="en-US"/>
              <a:t>マスター テキストの書式設定</a:t>
            </a:r>
          </a:p>
        </p:txBody>
      </p:sp>
      <p:pic>
        <p:nvPicPr>
          <p:cNvPr id="83" name="Nomura Research Institute India Pacific Pvt. Ltd." hidden="1"/>
          <p:cNvPicPr>
            <a:picLocks noChangeAspect="1"/>
          </p:cNvPicPr>
          <p:nvPr userDrawn="1"/>
        </p:nvPicPr>
        <p:blipFill>
          <a:blip r:embed="rId2" cstate="print"/>
          <a:srcRect/>
          <a:stretch>
            <a:fillRect/>
          </a:stretch>
        </p:blipFill>
        <p:spPr bwMode="auto">
          <a:xfrm>
            <a:off x="7604325" y="150019"/>
            <a:ext cx="2016000" cy="284945"/>
          </a:xfrm>
          <a:prstGeom prst="rect">
            <a:avLst/>
          </a:prstGeom>
          <a:noFill/>
          <a:ln w="9525">
            <a:noFill/>
            <a:miter lim="800000"/>
            <a:headEnd/>
            <a:tailEnd/>
          </a:ln>
        </p:spPr>
      </p:pic>
      <p:pic>
        <p:nvPicPr>
          <p:cNvPr id="81" name="Nomura Research Institute Hong Kong Limited." hidden="1"/>
          <p:cNvPicPr>
            <a:picLocks noChangeAspect="1" noChangeArrowheads="1"/>
          </p:cNvPicPr>
          <p:nvPr userDrawn="1"/>
        </p:nvPicPr>
        <p:blipFill>
          <a:blip r:embed="rId3" cstate="print"/>
          <a:srcRect/>
          <a:stretch>
            <a:fillRect/>
          </a:stretch>
        </p:blipFill>
        <p:spPr bwMode="auto">
          <a:xfrm>
            <a:off x="7620334" y="154781"/>
            <a:ext cx="1754880" cy="288000"/>
          </a:xfrm>
          <a:prstGeom prst="rect">
            <a:avLst/>
          </a:prstGeom>
          <a:noFill/>
        </p:spPr>
      </p:pic>
      <p:pic>
        <p:nvPicPr>
          <p:cNvPr id="84" name="Nomura Research Institute Asia Pacific Pte. Ltd." hidden="1"/>
          <p:cNvPicPr/>
          <p:nvPr userDrawn="1"/>
        </p:nvPicPr>
        <p:blipFill>
          <a:blip r:embed="rId4" cstate="print"/>
          <a:srcRect/>
          <a:stretch>
            <a:fillRect/>
          </a:stretch>
        </p:blipFill>
        <p:spPr bwMode="auto">
          <a:xfrm>
            <a:off x="7570383" y="142876"/>
            <a:ext cx="2037904" cy="287080"/>
          </a:xfrm>
          <a:prstGeom prst="rect">
            <a:avLst/>
          </a:prstGeom>
          <a:noFill/>
          <a:ln w="9525">
            <a:noFill/>
            <a:miter lim="800000"/>
            <a:headEnd/>
            <a:tailEnd/>
          </a:ln>
        </p:spPr>
      </p:pic>
      <p:pic>
        <p:nvPicPr>
          <p:cNvPr id="79" name="野村総研（大連）" hidden="1"/>
          <p:cNvPicPr>
            <a:picLocks noChangeAspect="1" noChangeArrowheads="1"/>
          </p:cNvPicPr>
          <p:nvPr userDrawn="1"/>
        </p:nvPicPr>
        <p:blipFill>
          <a:blip r:embed="rId5" cstate="print"/>
          <a:srcRect/>
          <a:stretch>
            <a:fillRect/>
          </a:stretch>
        </p:blipFill>
        <p:spPr bwMode="auto">
          <a:xfrm>
            <a:off x="7607382" y="150019"/>
            <a:ext cx="1849719" cy="162000"/>
          </a:xfrm>
          <a:prstGeom prst="rect">
            <a:avLst/>
          </a:prstGeom>
          <a:noFill/>
        </p:spPr>
      </p:pic>
      <p:pic>
        <p:nvPicPr>
          <p:cNvPr id="82" name="野村総研（上海）" hidden="1"/>
          <p:cNvPicPr>
            <a:picLocks noChangeAspect="1" noChangeArrowheads="1"/>
          </p:cNvPicPr>
          <p:nvPr userDrawn="1"/>
        </p:nvPicPr>
        <p:blipFill>
          <a:blip r:embed="rId6" cstate="print"/>
          <a:srcRect/>
          <a:stretch>
            <a:fillRect/>
          </a:stretch>
        </p:blipFill>
        <p:spPr bwMode="auto">
          <a:xfrm>
            <a:off x="7593311" y="140495"/>
            <a:ext cx="1837500" cy="176400"/>
          </a:xfrm>
          <a:prstGeom prst="rect">
            <a:avLst/>
          </a:prstGeom>
          <a:noFill/>
        </p:spPr>
      </p:pic>
      <p:pic>
        <p:nvPicPr>
          <p:cNvPr id="67" name="野村総研（北京）" hidden="1"/>
          <p:cNvPicPr>
            <a:picLocks noChangeAspect="1"/>
          </p:cNvPicPr>
          <p:nvPr userDrawn="1"/>
        </p:nvPicPr>
        <p:blipFill>
          <a:blip r:embed="rId7" cstate="print"/>
          <a:srcRect r="2216"/>
          <a:stretch>
            <a:fillRect/>
          </a:stretch>
        </p:blipFill>
        <p:spPr>
          <a:xfrm>
            <a:off x="7571029" y="116685"/>
            <a:ext cx="2150106" cy="224281"/>
          </a:xfrm>
          <a:prstGeom prst="rect">
            <a:avLst/>
          </a:prstGeom>
        </p:spPr>
      </p:pic>
      <p:pic>
        <p:nvPicPr>
          <p:cNvPr id="80" name="Nomura Research Institute Europe Limited" hidden="1"/>
          <p:cNvPicPr>
            <a:picLocks noChangeAspect="1" noChangeArrowheads="1"/>
          </p:cNvPicPr>
          <p:nvPr userDrawn="1"/>
        </p:nvPicPr>
        <p:blipFill>
          <a:blip r:embed="rId8" cstate="print"/>
          <a:srcRect/>
          <a:stretch>
            <a:fillRect/>
          </a:stretch>
        </p:blipFill>
        <p:spPr bwMode="auto">
          <a:xfrm>
            <a:off x="7619137" y="152400"/>
            <a:ext cx="1852444" cy="288000"/>
          </a:xfrm>
          <a:prstGeom prst="rect">
            <a:avLst/>
          </a:prstGeom>
          <a:noFill/>
        </p:spPr>
      </p:pic>
      <p:pic>
        <p:nvPicPr>
          <p:cNvPr id="72" name="Nomura Research Institute America, Inc." hidden="1"/>
          <p:cNvPicPr>
            <a:picLocks noChangeAspect="1"/>
          </p:cNvPicPr>
          <p:nvPr userDrawn="1"/>
        </p:nvPicPr>
        <p:blipFill>
          <a:blip r:embed="rId9" cstate="print"/>
          <a:stretch>
            <a:fillRect/>
          </a:stretch>
        </p:blipFill>
        <p:spPr>
          <a:xfrm>
            <a:off x="7616846" y="152400"/>
            <a:ext cx="1800050" cy="291184"/>
          </a:xfrm>
          <a:prstGeom prst="rect">
            <a:avLst/>
          </a:prstGeom>
        </p:spPr>
      </p:pic>
      <p:pic>
        <p:nvPicPr>
          <p:cNvPr id="85" name="NRIシステムテクノ" hidden="1"/>
          <p:cNvPicPr>
            <a:picLocks noChangeAspect="1"/>
          </p:cNvPicPr>
          <p:nvPr userDrawn="1"/>
        </p:nvPicPr>
        <p:blipFill>
          <a:blip r:embed="rId10" cstate="print"/>
          <a:srcRect/>
          <a:stretch>
            <a:fillRect/>
          </a:stretch>
        </p:blipFill>
        <p:spPr bwMode="auto">
          <a:xfrm>
            <a:off x="7600976" y="147638"/>
            <a:ext cx="1208119" cy="162000"/>
          </a:xfrm>
          <a:prstGeom prst="rect">
            <a:avLst/>
          </a:prstGeom>
          <a:noFill/>
          <a:ln w="9525">
            <a:noFill/>
            <a:miter lim="800000"/>
            <a:headEnd/>
            <a:tailEnd/>
          </a:ln>
        </p:spPr>
      </p:pic>
      <p:pic>
        <p:nvPicPr>
          <p:cNvPr id="76" name="NRIプロセスイノベーション" hidden="1"/>
          <p:cNvPicPr>
            <a:picLocks noChangeAspect="1" noChangeArrowheads="1"/>
          </p:cNvPicPr>
          <p:nvPr userDrawn="1"/>
        </p:nvPicPr>
        <p:blipFill>
          <a:blip r:embed="rId11" cstate="print"/>
          <a:srcRect/>
          <a:stretch>
            <a:fillRect/>
          </a:stretch>
        </p:blipFill>
        <p:spPr bwMode="auto">
          <a:xfrm>
            <a:off x="7608781" y="142876"/>
            <a:ext cx="1667558" cy="165600"/>
          </a:xfrm>
          <a:prstGeom prst="rect">
            <a:avLst/>
          </a:prstGeom>
          <a:noFill/>
        </p:spPr>
      </p:pic>
      <p:pic>
        <p:nvPicPr>
          <p:cNvPr id="75" name="NRI社会情報システム" hidden="1"/>
          <p:cNvPicPr>
            <a:picLocks noChangeAspect="1" noChangeArrowheads="1"/>
          </p:cNvPicPr>
          <p:nvPr userDrawn="1"/>
        </p:nvPicPr>
        <p:blipFill>
          <a:blip r:embed="rId12" cstate="print"/>
          <a:srcRect/>
          <a:stretch>
            <a:fillRect/>
          </a:stretch>
        </p:blipFill>
        <p:spPr bwMode="auto">
          <a:xfrm>
            <a:off x="7554763" y="121447"/>
            <a:ext cx="1434720" cy="219600"/>
          </a:xfrm>
          <a:prstGeom prst="rect">
            <a:avLst/>
          </a:prstGeom>
          <a:noFill/>
        </p:spPr>
      </p:pic>
      <p:pic>
        <p:nvPicPr>
          <p:cNvPr id="73" name="NRIサイバーパテント" hidden="1"/>
          <p:cNvPicPr>
            <a:picLocks noChangeAspect="1" noChangeArrowheads="1"/>
          </p:cNvPicPr>
          <p:nvPr userDrawn="1"/>
        </p:nvPicPr>
        <p:blipFill>
          <a:blip r:embed="rId13" cstate="print"/>
          <a:srcRect/>
          <a:stretch>
            <a:fillRect/>
          </a:stretch>
        </p:blipFill>
        <p:spPr bwMode="auto">
          <a:xfrm>
            <a:off x="7595712" y="133352"/>
            <a:ext cx="1394924" cy="201600"/>
          </a:xfrm>
          <a:prstGeom prst="rect">
            <a:avLst/>
          </a:prstGeom>
          <a:noFill/>
        </p:spPr>
      </p:pic>
      <p:pic>
        <p:nvPicPr>
          <p:cNvPr id="74" name="NRIデータiテック" hidden="1"/>
          <p:cNvPicPr>
            <a:picLocks noChangeAspect="1" noChangeArrowheads="1"/>
          </p:cNvPicPr>
          <p:nvPr userDrawn="1"/>
        </p:nvPicPr>
        <p:blipFill>
          <a:blip r:embed="rId14" cstate="print"/>
          <a:srcRect/>
          <a:stretch>
            <a:fillRect/>
          </a:stretch>
        </p:blipFill>
        <p:spPr bwMode="auto">
          <a:xfrm>
            <a:off x="7567319" y="66539"/>
            <a:ext cx="1270710" cy="273600"/>
          </a:xfrm>
          <a:prstGeom prst="rect">
            <a:avLst/>
          </a:prstGeom>
          <a:noFill/>
        </p:spPr>
      </p:pic>
      <p:pic>
        <p:nvPicPr>
          <p:cNvPr id="77" name="NRIワークプレイスサービス" hidden="1"/>
          <p:cNvPicPr>
            <a:picLocks noChangeAspect="1" noChangeArrowheads="1"/>
          </p:cNvPicPr>
          <p:nvPr userDrawn="1"/>
        </p:nvPicPr>
        <p:blipFill>
          <a:blip r:embed="rId15" cstate="print"/>
          <a:srcRect/>
          <a:stretch>
            <a:fillRect/>
          </a:stretch>
        </p:blipFill>
        <p:spPr bwMode="auto">
          <a:xfrm>
            <a:off x="7592475" y="140495"/>
            <a:ext cx="1774023" cy="180000"/>
          </a:xfrm>
          <a:prstGeom prst="rect">
            <a:avLst/>
          </a:prstGeom>
          <a:noFill/>
        </p:spPr>
      </p:pic>
      <p:pic>
        <p:nvPicPr>
          <p:cNvPr id="71" name="NRIセキュアテクノロジーズ" hidden="1"/>
          <p:cNvPicPr>
            <a:picLocks noChangeAspect="1"/>
          </p:cNvPicPr>
          <p:nvPr userDrawn="1"/>
        </p:nvPicPr>
        <p:blipFill>
          <a:blip r:embed="rId16" cstate="print"/>
          <a:srcRect l="1205" t="18079" b="16391"/>
          <a:stretch>
            <a:fillRect/>
          </a:stretch>
        </p:blipFill>
        <p:spPr>
          <a:xfrm>
            <a:off x="7591975" y="140495"/>
            <a:ext cx="1830458" cy="182096"/>
          </a:xfrm>
          <a:prstGeom prst="rect">
            <a:avLst/>
          </a:prstGeom>
        </p:spPr>
      </p:pic>
      <p:pic>
        <p:nvPicPr>
          <p:cNvPr id="78" name="NRIネットコム" hidden="1"/>
          <p:cNvPicPr>
            <a:picLocks noChangeAspect="1" noChangeArrowheads="1"/>
          </p:cNvPicPr>
          <p:nvPr userDrawn="1"/>
        </p:nvPicPr>
        <p:blipFill>
          <a:blip r:embed="rId17" cstate="print"/>
          <a:srcRect/>
          <a:stretch>
            <a:fillRect/>
          </a:stretch>
        </p:blipFill>
        <p:spPr bwMode="auto">
          <a:xfrm>
            <a:off x="7621289" y="157162"/>
            <a:ext cx="976025" cy="146507"/>
          </a:xfrm>
          <a:prstGeom prst="rect">
            <a:avLst/>
          </a:prstGeom>
          <a:noFill/>
        </p:spPr>
      </p:pic>
    </p:spTree>
    <p:extLst>
      <p:ext uri="{BB962C8B-B14F-4D97-AF65-F5344CB8AC3E}">
        <p14:creationId xmlns:p14="http://schemas.microsoft.com/office/powerpoint/2010/main" val="4238450522"/>
      </p:ext>
    </p:extLst>
  </p:cSld>
  <p:clrMapOvr>
    <a:masterClrMapping/>
  </p:clrMapOvr>
  <p:extLst mod="1">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1496616" y="1484784"/>
            <a:ext cx="7056784" cy="4752528"/>
          </a:xfrm>
        </p:spPr>
        <p:txBody>
          <a:bodyPr lIns="90000" tIns="46800" rIns="90000" bIns="46800"/>
          <a:lstStyle>
            <a:lvl1pPr marL="324000" indent="-324000">
              <a:lnSpc>
                <a:spcPct val="125000"/>
              </a:lnSpc>
              <a:spcBef>
                <a:spcPts val="800"/>
              </a:spcBef>
              <a:buFontTx/>
              <a:buNone/>
              <a:tabLst>
                <a:tab pos="6456363" algn="r"/>
                <a:tab pos="68167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6456363" algn="r"/>
                <a:tab pos="68167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6456363" algn="r"/>
                <a:tab pos="68167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6456363" algn="r"/>
                <a:tab pos="68167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6456363" algn="r"/>
                <a:tab pos="68167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6086973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目次 2段">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488380"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7"/>
          <p:cNvSpPr>
            <a:spLocks noGrp="1"/>
          </p:cNvSpPr>
          <p:nvPr>
            <p:ph type="body" sz="quarter" idx="14"/>
          </p:nvPr>
        </p:nvSpPr>
        <p:spPr>
          <a:xfrm>
            <a:off x="5241040"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143168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目次（ボックス）">
    <p:spTree>
      <p:nvGrpSpPr>
        <p:cNvPr id="1" name=""/>
        <p:cNvGrpSpPr/>
        <p:nvPr/>
      </p:nvGrpSpPr>
      <p:grpSpPr>
        <a:xfrm>
          <a:off x="0" y="0"/>
          <a:ext cx="0" cy="0"/>
          <a:chOff x="0" y="0"/>
          <a:chExt cx="0" cy="0"/>
        </a:xfrm>
      </p:grpSpPr>
      <p:sp>
        <p:nvSpPr>
          <p:cNvPr id="4" name="テキスト プレースホルダ 14"/>
          <p:cNvSpPr>
            <a:spLocks noGrp="1"/>
          </p:cNvSpPr>
          <p:nvPr>
            <p:ph type="body" sz="quarter" idx="12"/>
          </p:nvPr>
        </p:nvSpPr>
        <p:spPr>
          <a:xfrm>
            <a:off x="1136650" y="177363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5" name="テキスト プレースホルダ 14"/>
          <p:cNvSpPr>
            <a:spLocks noGrp="1"/>
          </p:cNvSpPr>
          <p:nvPr>
            <p:ph type="body" sz="quarter" idx="13"/>
          </p:nvPr>
        </p:nvSpPr>
        <p:spPr>
          <a:xfrm>
            <a:off x="1136650" y="242170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6" name="テキスト プレースホルダ 14"/>
          <p:cNvSpPr>
            <a:spLocks noGrp="1"/>
          </p:cNvSpPr>
          <p:nvPr>
            <p:ph type="body" sz="quarter" idx="14"/>
          </p:nvPr>
        </p:nvSpPr>
        <p:spPr>
          <a:xfrm>
            <a:off x="1136650" y="3069779"/>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7" name="テキスト プレースホルダ 14"/>
          <p:cNvSpPr>
            <a:spLocks noGrp="1"/>
          </p:cNvSpPr>
          <p:nvPr>
            <p:ph type="body" sz="quarter" idx="15"/>
          </p:nvPr>
        </p:nvSpPr>
        <p:spPr>
          <a:xfrm>
            <a:off x="1136650" y="3717851"/>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8" name="テキスト プレースホルダ 14"/>
          <p:cNvSpPr>
            <a:spLocks noGrp="1"/>
          </p:cNvSpPr>
          <p:nvPr>
            <p:ph type="body" sz="quarter" idx="16"/>
          </p:nvPr>
        </p:nvSpPr>
        <p:spPr>
          <a:xfrm>
            <a:off x="1136650" y="4365923"/>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9" name="テキスト プレースホルダ 14"/>
          <p:cNvSpPr>
            <a:spLocks noGrp="1"/>
          </p:cNvSpPr>
          <p:nvPr>
            <p:ph type="body" sz="quarter" idx="17"/>
          </p:nvPr>
        </p:nvSpPr>
        <p:spPr>
          <a:xfrm>
            <a:off x="1136650" y="501399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12" name="テキスト プレースホルダ 14"/>
          <p:cNvSpPr>
            <a:spLocks noGrp="1"/>
          </p:cNvSpPr>
          <p:nvPr>
            <p:ph type="body" sz="quarter" idx="18"/>
          </p:nvPr>
        </p:nvSpPr>
        <p:spPr>
          <a:xfrm>
            <a:off x="1136650" y="566206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マスター テキストの書式設定</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79379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中扉">
    <p:spTree>
      <p:nvGrpSpPr>
        <p:cNvPr id="1" name=""/>
        <p:cNvGrpSpPr/>
        <p:nvPr/>
      </p:nvGrpSpPr>
      <p:grpSpPr>
        <a:xfrm>
          <a:off x="0" y="0"/>
          <a:ext cx="0" cy="0"/>
          <a:chOff x="0" y="0"/>
          <a:chExt cx="0" cy="0"/>
        </a:xfrm>
      </p:grpSpPr>
      <p:sp>
        <p:nvSpPr>
          <p:cNvPr id="3" name="タイトル プレースホルダ 16"/>
          <p:cNvSpPr>
            <a:spLocks noGrp="1"/>
          </p:cNvSpPr>
          <p:nvPr>
            <p:ph type="title"/>
          </p:nvPr>
        </p:nvSpPr>
        <p:spPr>
          <a:xfrm>
            <a:off x="200472" y="2823295"/>
            <a:ext cx="9505502" cy="461665"/>
          </a:xfrm>
          <a:prstGeom prst="rect">
            <a:avLst/>
          </a:prstGeom>
        </p:spPr>
        <p:txBody>
          <a:bodyPr vert="horz" wrap="square" lIns="91440" tIns="45720" rIns="91440" bIns="45720" rtlCol="0" anchor="b" anchorCtr="0">
            <a:spAutoFit/>
          </a:bodyPr>
          <a:lstStyle>
            <a:lvl1pPr>
              <a:defRPr sz="2400"/>
            </a:lvl1pPr>
          </a:lstStyle>
          <a:p>
            <a:r>
              <a:rPr kumimoji="1" lang="ja-JP" altLang="en-US"/>
              <a:t>マスター タイトルの書式設定</a:t>
            </a:r>
            <a:endParaRPr kumimoji="1" lang="ja-JP" altLang="en-US" dirty="0"/>
          </a:p>
        </p:txBody>
      </p:sp>
      <p:sp>
        <p:nvSpPr>
          <p:cNvPr id="4" name="Line 26"/>
          <p:cNvSpPr>
            <a:spLocks noChangeShapeType="1"/>
          </p:cNvSpPr>
          <p:nvPr userDrawn="1"/>
        </p:nvSpPr>
        <p:spPr bwMode="auto">
          <a:xfrm>
            <a:off x="200471" y="3356990"/>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10" name="テキスト ボックス 9"/>
          <p:cNvSpPr txBox="1"/>
          <p:nvPr userDrawn="1"/>
        </p:nvSpPr>
        <p:spPr>
          <a:xfrm>
            <a:off x="-3615952" y="6597352"/>
            <a:ext cx="3528392" cy="215444"/>
          </a:xfrm>
          <a:prstGeom prst="rect">
            <a:avLst/>
          </a:prstGeom>
          <a:noFill/>
        </p:spPr>
        <p:txBody>
          <a:bodyPr wrap="square" lIns="0" rIns="0" rtlCol="0">
            <a:spAutoFit/>
          </a:bodyPr>
          <a:lstStyle/>
          <a:p>
            <a:pPr>
              <a:defRPr/>
            </a:pPr>
            <a:r>
              <a:rPr kumimoji="0" lang="en-US" altLang="ja-JP" sz="800" dirty="0">
                <a:solidFill>
                  <a:srgbClr val="000000"/>
                </a:solidFill>
                <a:cs typeface="Arial" panose="020B0604020202020204" pitchFamily="34" charset="0"/>
              </a:rPr>
              <a:t>Copyright</a:t>
            </a:r>
            <a:r>
              <a:rPr kumimoji="0" lang="ja-JP" altLang="en-US" sz="800" dirty="0">
                <a:solidFill>
                  <a:srgbClr val="000000"/>
                </a:solidFill>
                <a:cs typeface="Arial" panose="020B0604020202020204" pitchFamily="34" charset="0"/>
              </a:rPr>
              <a:t>（</a:t>
            </a:r>
            <a:r>
              <a:rPr kumimoji="0" lang="en-US" altLang="ja-JP" sz="800" dirty="0">
                <a:solidFill>
                  <a:srgbClr val="000000"/>
                </a:solidFill>
                <a:cs typeface="Arial" panose="020B0604020202020204" pitchFamily="34" charset="0"/>
              </a:rPr>
              <a:t>C</a:t>
            </a:r>
            <a:r>
              <a:rPr kumimoji="0" lang="ja-JP" altLang="en-US" sz="800" dirty="0">
                <a:solidFill>
                  <a:srgbClr val="000000"/>
                </a:solidFill>
                <a:cs typeface="Arial" panose="020B0604020202020204" pitchFamily="34" charset="0"/>
              </a:rPr>
              <a:t>） </a:t>
            </a:r>
            <a:r>
              <a:rPr kumimoji="0" lang="en-US" altLang="ja-JP" sz="800" dirty="0">
                <a:solidFill>
                  <a:srgbClr val="000000"/>
                </a:solidFill>
                <a:cs typeface="Arial" panose="020B0604020202020204" pitchFamily="34" charset="0"/>
              </a:rPr>
              <a:t>Nomura Research Institute, Ltd. All rights reserved.</a:t>
            </a:r>
          </a:p>
        </p:txBody>
      </p:sp>
      <p:grpSp>
        <p:nvGrpSpPr>
          <p:cNvPr id="11" name="グループ化 10"/>
          <p:cNvGrpSpPr/>
          <p:nvPr userDrawn="1"/>
        </p:nvGrpSpPr>
        <p:grpSpPr>
          <a:xfrm>
            <a:off x="-4047978" y="6597352"/>
            <a:ext cx="355987" cy="179051"/>
            <a:chOff x="9061509" y="188968"/>
            <a:chExt cx="572011" cy="287704"/>
          </a:xfrm>
          <a:solidFill>
            <a:schemeClr val="accent6"/>
          </a:solidFill>
        </p:grpSpPr>
        <p:sp>
          <p:nvSpPr>
            <p:cNvPr id="12" name="Freeform 290"/>
            <p:cNvSpPr>
              <a:spLocks noChangeAspect="1"/>
            </p:cNvSpPr>
            <p:nvPr/>
          </p:nvSpPr>
          <p:spPr bwMode="auto">
            <a:xfrm>
              <a:off x="9556942" y="190128"/>
              <a:ext cx="76578" cy="285384"/>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grpFill/>
            <a:ln w="9525">
              <a:noFill/>
              <a:round/>
              <a:headEnd/>
              <a:tailEnd/>
            </a:ln>
          </p:spPr>
          <p:txBody>
            <a:bodyPr/>
            <a:lstStyle/>
            <a:p>
              <a:pPr>
                <a:defRPr/>
              </a:pPr>
              <a:endParaRPr lang="ja-JP" altLang="en-US" dirty="0">
                <a:solidFill>
                  <a:prstClr val="black"/>
                </a:solidFill>
              </a:endParaRPr>
            </a:p>
          </p:txBody>
        </p:sp>
        <p:sp>
          <p:nvSpPr>
            <p:cNvPr id="13" name="Freeform 291"/>
            <p:cNvSpPr>
              <a:spLocks noChangeAspect="1"/>
            </p:cNvSpPr>
            <p:nvPr/>
          </p:nvSpPr>
          <p:spPr bwMode="auto">
            <a:xfrm>
              <a:off x="9061509" y="188968"/>
              <a:ext cx="488472" cy="287704"/>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grpFill/>
            <a:ln w="9525">
              <a:noFill/>
              <a:round/>
              <a:headEnd/>
              <a:tailEnd/>
            </a:ln>
          </p:spPr>
          <p:txBody>
            <a:bodyPr/>
            <a:lstStyle/>
            <a:p>
              <a:pPr>
                <a:defRPr/>
              </a:pPr>
              <a:endParaRPr lang="ja-JP" altLang="en-US" dirty="0">
                <a:solidFill>
                  <a:prstClr val="black"/>
                </a:solidFill>
              </a:endParaRPr>
            </a:p>
          </p:txBody>
        </p:sp>
      </p:grpSp>
    </p:spTree>
    <p:extLst>
      <p:ext uri="{BB962C8B-B14F-4D97-AF65-F5344CB8AC3E}">
        <p14:creationId xmlns:p14="http://schemas.microsoft.com/office/powerpoint/2010/main" val="40802189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8"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a:t>マスター タイトルの書式設定</a:t>
            </a:r>
            <a:endParaRPr kumimoji="1" lang="ja-JP" altLang="en-US" dirty="0"/>
          </a:p>
        </p:txBody>
      </p:sp>
      <p:sp>
        <p:nvSpPr>
          <p:cNvPr id="5" name="Line 26"/>
          <p:cNvSpPr>
            <a:spLocks noChangeShapeType="1"/>
          </p:cNvSpPr>
          <p:nvPr userDrawn="1"/>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13"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6" name="テキスト プレースホルダ 20"/>
          <p:cNvSpPr>
            <a:spLocks noGrp="1"/>
          </p:cNvSpPr>
          <p:nvPr>
            <p:ph type="body" sz="quarter" idx="16"/>
          </p:nvPr>
        </p:nvSpPr>
        <p:spPr>
          <a:xfrm>
            <a:off x="199576" y="1556740"/>
            <a:ext cx="9505950" cy="4967884"/>
          </a:xfrm>
          <a:prstGeom prst="rect">
            <a:avLst/>
          </a:prstGeom>
        </p:spPr>
        <p:txBody>
          <a:bodyPr/>
          <a:lstStyle>
            <a:lvl1pPr>
              <a:defRPr sz="1600">
                <a:latin typeface="+mn-lt"/>
                <a:ea typeface="+mn-ea"/>
              </a:defRPr>
            </a:lvl1pPr>
            <a:lvl2pPr>
              <a:defRPr sz="1400">
                <a:latin typeface="+mn-lt"/>
                <a:ea typeface="+mn-ea"/>
              </a:defRPr>
            </a:lvl2pPr>
            <a:lvl3pPr>
              <a:defRPr sz="1400">
                <a:latin typeface="+mn-lt"/>
                <a:ea typeface="+mj-ea"/>
              </a:defRPr>
            </a:lvl3pPr>
            <a:lvl4pPr>
              <a:defRPr sz="1200">
                <a:latin typeface="+mn-lt"/>
                <a:ea typeface="+mn-ea"/>
              </a:defRPr>
            </a:lvl4pPr>
            <a:lvl5pPr>
              <a:defRPr sz="1200">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32252699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grpSp>
        <p:nvGrpSpPr>
          <p:cNvPr id="5" name="グループ化 4"/>
          <p:cNvGrpSpPr/>
          <p:nvPr userDrawn="1"/>
        </p:nvGrpSpPr>
        <p:grpSpPr>
          <a:xfrm>
            <a:off x="200472" y="6597352"/>
            <a:ext cx="355987" cy="179051"/>
            <a:chOff x="9061509" y="188968"/>
            <a:chExt cx="572011" cy="287704"/>
          </a:xfrm>
          <a:solidFill>
            <a:schemeClr val="accent6"/>
          </a:solidFill>
        </p:grpSpPr>
        <p:sp>
          <p:nvSpPr>
            <p:cNvPr id="6" name="Freeform 290"/>
            <p:cNvSpPr>
              <a:spLocks noChangeAspect="1"/>
            </p:cNvSpPr>
            <p:nvPr/>
          </p:nvSpPr>
          <p:spPr bwMode="auto">
            <a:xfrm>
              <a:off x="9556942" y="190128"/>
              <a:ext cx="76578" cy="285384"/>
            </a:xfrm>
            <a:custGeom>
              <a:avLst/>
              <a:gdLst/>
              <a:ahLst/>
              <a:cxnLst>
                <a:cxn ang="0">
                  <a:pos x="132" y="0"/>
                </a:cxn>
                <a:cxn ang="0">
                  <a:pos x="0" y="0"/>
                </a:cxn>
                <a:cxn ang="0">
                  <a:pos x="0" y="0"/>
                </a:cxn>
                <a:cxn ang="0">
                  <a:pos x="5" y="121"/>
                </a:cxn>
                <a:cxn ang="0">
                  <a:pos x="7" y="183"/>
                </a:cxn>
                <a:cxn ang="0">
                  <a:pos x="8" y="246"/>
                </a:cxn>
                <a:cxn ang="0">
                  <a:pos x="8" y="246"/>
                </a:cxn>
                <a:cxn ang="0">
                  <a:pos x="7" y="310"/>
                </a:cxn>
                <a:cxn ang="0">
                  <a:pos x="5" y="372"/>
                </a:cxn>
                <a:cxn ang="0">
                  <a:pos x="0" y="492"/>
                </a:cxn>
                <a:cxn ang="0">
                  <a:pos x="132" y="492"/>
                </a:cxn>
                <a:cxn ang="0">
                  <a:pos x="132" y="492"/>
                </a:cxn>
                <a:cxn ang="0">
                  <a:pos x="127" y="372"/>
                </a:cxn>
                <a:cxn ang="0">
                  <a:pos x="124" y="310"/>
                </a:cxn>
                <a:cxn ang="0">
                  <a:pos x="124" y="246"/>
                </a:cxn>
                <a:cxn ang="0">
                  <a:pos x="124" y="246"/>
                </a:cxn>
                <a:cxn ang="0">
                  <a:pos x="124" y="183"/>
                </a:cxn>
                <a:cxn ang="0">
                  <a:pos x="127" y="121"/>
                </a:cxn>
                <a:cxn ang="0">
                  <a:pos x="132" y="0"/>
                </a:cxn>
                <a:cxn ang="0">
                  <a:pos x="132" y="0"/>
                </a:cxn>
              </a:cxnLst>
              <a:rect l="0" t="0" r="r" b="b"/>
              <a:pathLst>
                <a:path w="132" h="492">
                  <a:moveTo>
                    <a:pt x="132" y="0"/>
                  </a:moveTo>
                  <a:lnTo>
                    <a:pt x="0" y="0"/>
                  </a:lnTo>
                  <a:lnTo>
                    <a:pt x="0" y="0"/>
                  </a:lnTo>
                  <a:lnTo>
                    <a:pt x="5" y="121"/>
                  </a:lnTo>
                  <a:lnTo>
                    <a:pt x="7" y="183"/>
                  </a:lnTo>
                  <a:lnTo>
                    <a:pt x="8" y="246"/>
                  </a:lnTo>
                  <a:lnTo>
                    <a:pt x="8" y="246"/>
                  </a:lnTo>
                  <a:lnTo>
                    <a:pt x="7" y="310"/>
                  </a:lnTo>
                  <a:lnTo>
                    <a:pt x="5" y="372"/>
                  </a:lnTo>
                  <a:lnTo>
                    <a:pt x="0" y="492"/>
                  </a:lnTo>
                  <a:lnTo>
                    <a:pt x="132" y="492"/>
                  </a:lnTo>
                  <a:lnTo>
                    <a:pt x="132" y="492"/>
                  </a:lnTo>
                  <a:lnTo>
                    <a:pt x="127" y="372"/>
                  </a:lnTo>
                  <a:lnTo>
                    <a:pt x="124" y="310"/>
                  </a:lnTo>
                  <a:lnTo>
                    <a:pt x="124" y="246"/>
                  </a:lnTo>
                  <a:lnTo>
                    <a:pt x="124" y="246"/>
                  </a:lnTo>
                  <a:lnTo>
                    <a:pt x="124" y="183"/>
                  </a:lnTo>
                  <a:lnTo>
                    <a:pt x="127" y="121"/>
                  </a:lnTo>
                  <a:lnTo>
                    <a:pt x="132" y="0"/>
                  </a:lnTo>
                  <a:lnTo>
                    <a:pt x="132" y="0"/>
                  </a:lnTo>
                  <a:close/>
                </a:path>
              </a:pathLst>
            </a:custGeom>
            <a:grpFill/>
            <a:ln w="9525">
              <a:noFill/>
              <a:round/>
              <a:headEnd/>
              <a:tailEnd/>
            </a:ln>
          </p:spPr>
          <p:txBody>
            <a:bodyPr/>
            <a:lstStyle/>
            <a:p>
              <a:pPr>
                <a:defRPr/>
              </a:pPr>
              <a:endParaRPr lang="ja-JP" altLang="en-US" dirty="0">
                <a:solidFill>
                  <a:prstClr val="black"/>
                </a:solidFill>
              </a:endParaRPr>
            </a:p>
          </p:txBody>
        </p:sp>
        <p:sp>
          <p:nvSpPr>
            <p:cNvPr id="7" name="Freeform 291"/>
            <p:cNvSpPr>
              <a:spLocks noChangeAspect="1"/>
            </p:cNvSpPr>
            <p:nvPr/>
          </p:nvSpPr>
          <p:spPr bwMode="auto">
            <a:xfrm>
              <a:off x="9061509" y="188968"/>
              <a:ext cx="488472" cy="287704"/>
            </a:xfrm>
            <a:custGeom>
              <a:avLst/>
              <a:gdLst/>
              <a:ahLst/>
              <a:cxnLst>
                <a:cxn ang="0">
                  <a:pos x="670" y="265"/>
                </a:cxn>
                <a:cxn ang="0">
                  <a:pos x="719" y="240"/>
                </a:cxn>
                <a:cxn ang="0">
                  <a:pos x="757" y="208"/>
                </a:cxn>
                <a:cxn ang="0">
                  <a:pos x="780" y="168"/>
                </a:cxn>
                <a:cxn ang="0">
                  <a:pos x="786" y="148"/>
                </a:cxn>
                <a:cxn ang="0">
                  <a:pos x="788" y="127"/>
                </a:cxn>
                <a:cxn ang="0">
                  <a:pos x="788" y="115"/>
                </a:cxn>
                <a:cxn ang="0">
                  <a:pos x="784" y="92"/>
                </a:cxn>
                <a:cxn ang="0">
                  <a:pos x="776" y="72"/>
                </a:cxn>
                <a:cxn ang="0">
                  <a:pos x="765" y="54"/>
                </a:cxn>
                <a:cxn ang="0">
                  <a:pos x="757" y="46"/>
                </a:cxn>
                <a:cxn ang="0">
                  <a:pos x="724" y="22"/>
                </a:cxn>
                <a:cxn ang="0">
                  <a:pos x="683" y="8"/>
                </a:cxn>
                <a:cxn ang="0">
                  <a:pos x="637" y="2"/>
                </a:cxn>
                <a:cxn ang="0">
                  <a:pos x="586" y="0"/>
                </a:cxn>
                <a:cxn ang="0">
                  <a:pos x="529" y="2"/>
                </a:cxn>
                <a:cxn ang="0">
                  <a:pos x="413" y="5"/>
                </a:cxn>
                <a:cxn ang="0">
                  <a:pos x="364" y="5"/>
                </a:cxn>
                <a:cxn ang="0">
                  <a:pos x="372" y="167"/>
                </a:cxn>
                <a:cxn ang="0">
                  <a:pos x="373" y="313"/>
                </a:cxn>
                <a:cxn ang="0">
                  <a:pos x="311" y="242"/>
                </a:cxn>
                <a:cxn ang="0">
                  <a:pos x="187" y="86"/>
                </a:cxn>
                <a:cxn ang="0">
                  <a:pos x="0" y="5"/>
                </a:cxn>
                <a:cxn ang="0">
                  <a:pos x="7" y="126"/>
                </a:cxn>
                <a:cxn ang="0">
                  <a:pos x="10" y="251"/>
                </a:cxn>
                <a:cxn ang="0">
                  <a:pos x="8" y="315"/>
                </a:cxn>
                <a:cxn ang="0">
                  <a:pos x="0" y="497"/>
                </a:cxn>
                <a:cxn ang="0">
                  <a:pos x="107" y="497"/>
                </a:cxn>
                <a:cxn ang="0">
                  <a:pos x="97" y="319"/>
                </a:cxn>
                <a:cxn ang="0">
                  <a:pos x="95" y="165"/>
                </a:cxn>
                <a:cxn ang="0">
                  <a:pos x="162" y="242"/>
                </a:cxn>
                <a:cxn ang="0">
                  <a:pos x="299" y="410"/>
                </a:cxn>
                <a:cxn ang="0">
                  <a:pos x="362" y="497"/>
                </a:cxn>
                <a:cxn ang="0">
                  <a:pos x="473" y="497"/>
                </a:cxn>
                <a:cxn ang="0">
                  <a:pos x="467" y="315"/>
                </a:cxn>
                <a:cxn ang="0">
                  <a:pos x="465" y="251"/>
                </a:cxn>
                <a:cxn ang="0">
                  <a:pos x="468" y="68"/>
                </a:cxn>
                <a:cxn ang="0">
                  <a:pos x="502" y="67"/>
                </a:cxn>
                <a:cxn ang="0">
                  <a:pos x="543" y="67"/>
                </a:cxn>
                <a:cxn ang="0">
                  <a:pos x="591" y="72"/>
                </a:cxn>
                <a:cxn ang="0">
                  <a:pos x="618" y="84"/>
                </a:cxn>
                <a:cxn ang="0">
                  <a:pos x="630" y="94"/>
                </a:cxn>
                <a:cxn ang="0">
                  <a:pos x="643" y="113"/>
                </a:cxn>
                <a:cxn ang="0">
                  <a:pos x="649" y="145"/>
                </a:cxn>
                <a:cxn ang="0">
                  <a:pos x="648" y="154"/>
                </a:cxn>
                <a:cxn ang="0">
                  <a:pos x="643" y="175"/>
                </a:cxn>
                <a:cxn ang="0">
                  <a:pos x="634" y="192"/>
                </a:cxn>
                <a:cxn ang="0">
                  <a:pos x="618" y="208"/>
                </a:cxn>
                <a:cxn ang="0">
                  <a:pos x="589" y="227"/>
                </a:cxn>
                <a:cxn ang="0">
                  <a:pos x="542" y="245"/>
                </a:cxn>
                <a:cxn ang="0">
                  <a:pos x="515" y="253"/>
                </a:cxn>
                <a:cxn ang="0">
                  <a:pos x="603" y="370"/>
                </a:cxn>
                <a:cxn ang="0">
                  <a:pos x="689" y="497"/>
                </a:cxn>
                <a:cxn ang="0">
                  <a:pos x="843" y="497"/>
                </a:cxn>
                <a:cxn ang="0">
                  <a:pos x="707" y="318"/>
                </a:cxn>
                <a:cxn ang="0">
                  <a:pos x="670" y="265"/>
                </a:cxn>
              </a:cxnLst>
              <a:rect l="0" t="0" r="r" b="b"/>
              <a:pathLst>
                <a:path w="843" h="497">
                  <a:moveTo>
                    <a:pt x="670" y="265"/>
                  </a:moveTo>
                  <a:lnTo>
                    <a:pt x="670" y="265"/>
                  </a:lnTo>
                  <a:lnTo>
                    <a:pt x="697" y="254"/>
                  </a:lnTo>
                  <a:lnTo>
                    <a:pt x="719" y="240"/>
                  </a:lnTo>
                  <a:lnTo>
                    <a:pt x="740" y="226"/>
                  </a:lnTo>
                  <a:lnTo>
                    <a:pt x="757" y="208"/>
                  </a:lnTo>
                  <a:lnTo>
                    <a:pt x="770" y="189"/>
                  </a:lnTo>
                  <a:lnTo>
                    <a:pt x="780" y="168"/>
                  </a:lnTo>
                  <a:lnTo>
                    <a:pt x="784" y="159"/>
                  </a:lnTo>
                  <a:lnTo>
                    <a:pt x="786" y="148"/>
                  </a:lnTo>
                  <a:lnTo>
                    <a:pt x="788" y="138"/>
                  </a:lnTo>
                  <a:lnTo>
                    <a:pt x="788" y="127"/>
                  </a:lnTo>
                  <a:lnTo>
                    <a:pt x="788" y="127"/>
                  </a:lnTo>
                  <a:lnTo>
                    <a:pt x="788" y="115"/>
                  </a:lnTo>
                  <a:lnTo>
                    <a:pt x="786" y="103"/>
                  </a:lnTo>
                  <a:lnTo>
                    <a:pt x="784" y="92"/>
                  </a:lnTo>
                  <a:lnTo>
                    <a:pt x="781" y="81"/>
                  </a:lnTo>
                  <a:lnTo>
                    <a:pt x="776" y="72"/>
                  </a:lnTo>
                  <a:lnTo>
                    <a:pt x="770" y="62"/>
                  </a:lnTo>
                  <a:lnTo>
                    <a:pt x="765" y="54"/>
                  </a:lnTo>
                  <a:lnTo>
                    <a:pt x="757" y="46"/>
                  </a:lnTo>
                  <a:lnTo>
                    <a:pt x="757" y="46"/>
                  </a:lnTo>
                  <a:lnTo>
                    <a:pt x="742" y="32"/>
                  </a:lnTo>
                  <a:lnTo>
                    <a:pt x="724" y="22"/>
                  </a:lnTo>
                  <a:lnTo>
                    <a:pt x="705" y="14"/>
                  </a:lnTo>
                  <a:lnTo>
                    <a:pt x="683" y="8"/>
                  </a:lnTo>
                  <a:lnTo>
                    <a:pt x="661" y="5"/>
                  </a:lnTo>
                  <a:lnTo>
                    <a:pt x="637" y="2"/>
                  </a:lnTo>
                  <a:lnTo>
                    <a:pt x="611" y="2"/>
                  </a:lnTo>
                  <a:lnTo>
                    <a:pt x="586" y="0"/>
                  </a:lnTo>
                  <a:lnTo>
                    <a:pt x="586" y="0"/>
                  </a:lnTo>
                  <a:lnTo>
                    <a:pt x="529" y="2"/>
                  </a:lnTo>
                  <a:lnTo>
                    <a:pt x="470" y="3"/>
                  </a:lnTo>
                  <a:lnTo>
                    <a:pt x="413" y="5"/>
                  </a:lnTo>
                  <a:lnTo>
                    <a:pt x="364" y="5"/>
                  </a:lnTo>
                  <a:lnTo>
                    <a:pt x="364" y="5"/>
                  </a:lnTo>
                  <a:lnTo>
                    <a:pt x="368" y="86"/>
                  </a:lnTo>
                  <a:lnTo>
                    <a:pt x="372" y="167"/>
                  </a:lnTo>
                  <a:lnTo>
                    <a:pt x="373" y="243"/>
                  </a:lnTo>
                  <a:lnTo>
                    <a:pt x="373" y="313"/>
                  </a:lnTo>
                  <a:lnTo>
                    <a:pt x="373" y="313"/>
                  </a:lnTo>
                  <a:lnTo>
                    <a:pt x="311" y="242"/>
                  </a:lnTo>
                  <a:lnTo>
                    <a:pt x="249" y="165"/>
                  </a:lnTo>
                  <a:lnTo>
                    <a:pt x="187" y="86"/>
                  </a:lnTo>
                  <a:lnTo>
                    <a:pt x="129" y="5"/>
                  </a:lnTo>
                  <a:lnTo>
                    <a:pt x="0" y="5"/>
                  </a:lnTo>
                  <a:lnTo>
                    <a:pt x="0" y="5"/>
                  </a:lnTo>
                  <a:lnTo>
                    <a:pt x="7" y="126"/>
                  </a:lnTo>
                  <a:lnTo>
                    <a:pt x="8" y="188"/>
                  </a:lnTo>
                  <a:lnTo>
                    <a:pt x="10" y="251"/>
                  </a:lnTo>
                  <a:lnTo>
                    <a:pt x="10" y="251"/>
                  </a:lnTo>
                  <a:lnTo>
                    <a:pt x="8" y="315"/>
                  </a:lnTo>
                  <a:lnTo>
                    <a:pt x="7" y="377"/>
                  </a:lnTo>
                  <a:lnTo>
                    <a:pt x="0" y="497"/>
                  </a:lnTo>
                  <a:lnTo>
                    <a:pt x="107" y="497"/>
                  </a:lnTo>
                  <a:lnTo>
                    <a:pt x="107" y="497"/>
                  </a:lnTo>
                  <a:lnTo>
                    <a:pt x="100" y="408"/>
                  </a:lnTo>
                  <a:lnTo>
                    <a:pt x="97" y="319"/>
                  </a:lnTo>
                  <a:lnTo>
                    <a:pt x="95" y="238"/>
                  </a:lnTo>
                  <a:lnTo>
                    <a:pt x="95" y="165"/>
                  </a:lnTo>
                  <a:lnTo>
                    <a:pt x="95" y="165"/>
                  </a:lnTo>
                  <a:lnTo>
                    <a:pt x="162" y="242"/>
                  </a:lnTo>
                  <a:lnTo>
                    <a:pt x="230" y="324"/>
                  </a:lnTo>
                  <a:lnTo>
                    <a:pt x="299" y="410"/>
                  </a:lnTo>
                  <a:lnTo>
                    <a:pt x="330" y="454"/>
                  </a:lnTo>
                  <a:lnTo>
                    <a:pt x="362" y="497"/>
                  </a:lnTo>
                  <a:lnTo>
                    <a:pt x="473" y="497"/>
                  </a:lnTo>
                  <a:lnTo>
                    <a:pt x="473" y="497"/>
                  </a:lnTo>
                  <a:lnTo>
                    <a:pt x="468" y="377"/>
                  </a:lnTo>
                  <a:lnTo>
                    <a:pt x="467" y="315"/>
                  </a:lnTo>
                  <a:lnTo>
                    <a:pt x="465" y="251"/>
                  </a:lnTo>
                  <a:lnTo>
                    <a:pt x="465" y="251"/>
                  </a:lnTo>
                  <a:lnTo>
                    <a:pt x="465" y="159"/>
                  </a:lnTo>
                  <a:lnTo>
                    <a:pt x="468" y="68"/>
                  </a:lnTo>
                  <a:lnTo>
                    <a:pt x="468" y="68"/>
                  </a:lnTo>
                  <a:lnTo>
                    <a:pt x="502" y="67"/>
                  </a:lnTo>
                  <a:lnTo>
                    <a:pt x="543" y="67"/>
                  </a:lnTo>
                  <a:lnTo>
                    <a:pt x="543" y="67"/>
                  </a:lnTo>
                  <a:lnTo>
                    <a:pt x="568" y="68"/>
                  </a:lnTo>
                  <a:lnTo>
                    <a:pt x="591" y="72"/>
                  </a:lnTo>
                  <a:lnTo>
                    <a:pt x="610" y="80"/>
                  </a:lnTo>
                  <a:lnTo>
                    <a:pt x="618" y="84"/>
                  </a:lnTo>
                  <a:lnTo>
                    <a:pt x="624" y="89"/>
                  </a:lnTo>
                  <a:lnTo>
                    <a:pt x="630" y="94"/>
                  </a:lnTo>
                  <a:lnTo>
                    <a:pt x="635" y="100"/>
                  </a:lnTo>
                  <a:lnTo>
                    <a:pt x="643" y="113"/>
                  </a:lnTo>
                  <a:lnTo>
                    <a:pt x="648" y="127"/>
                  </a:lnTo>
                  <a:lnTo>
                    <a:pt x="649" y="145"/>
                  </a:lnTo>
                  <a:lnTo>
                    <a:pt x="649" y="145"/>
                  </a:lnTo>
                  <a:lnTo>
                    <a:pt x="648" y="154"/>
                  </a:lnTo>
                  <a:lnTo>
                    <a:pt x="646" y="165"/>
                  </a:lnTo>
                  <a:lnTo>
                    <a:pt x="643" y="175"/>
                  </a:lnTo>
                  <a:lnTo>
                    <a:pt x="638" y="184"/>
                  </a:lnTo>
                  <a:lnTo>
                    <a:pt x="634" y="192"/>
                  </a:lnTo>
                  <a:lnTo>
                    <a:pt x="626" y="200"/>
                  </a:lnTo>
                  <a:lnTo>
                    <a:pt x="618" y="208"/>
                  </a:lnTo>
                  <a:lnTo>
                    <a:pt x="610" y="215"/>
                  </a:lnTo>
                  <a:lnTo>
                    <a:pt x="589" y="227"/>
                  </a:lnTo>
                  <a:lnTo>
                    <a:pt x="567" y="237"/>
                  </a:lnTo>
                  <a:lnTo>
                    <a:pt x="542" y="245"/>
                  </a:lnTo>
                  <a:lnTo>
                    <a:pt x="515" y="253"/>
                  </a:lnTo>
                  <a:lnTo>
                    <a:pt x="515" y="253"/>
                  </a:lnTo>
                  <a:lnTo>
                    <a:pt x="557" y="308"/>
                  </a:lnTo>
                  <a:lnTo>
                    <a:pt x="603" y="370"/>
                  </a:lnTo>
                  <a:lnTo>
                    <a:pt x="648" y="435"/>
                  </a:lnTo>
                  <a:lnTo>
                    <a:pt x="689" y="497"/>
                  </a:lnTo>
                  <a:lnTo>
                    <a:pt x="843" y="497"/>
                  </a:lnTo>
                  <a:lnTo>
                    <a:pt x="843" y="497"/>
                  </a:lnTo>
                  <a:lnTo>
                    <a:pt x="748" y="375"/>
                  </a:lnTo>
                  <a:lnTo>
                    <a:pt x="707" y="318"/>
                  </a:lnTo>
                  <a:lnTo>
                    <a:pt x="670" y="265"/>
                  </a:lnTo>
                  <a:lnTo>
                    <a:pt x="670" y="265"/>
                  </a:lnTo>
                  <a:close/>
                </a:path>
              </a:pathLst>
            </a:custGeom>
            <a:grpFill/>
            <a:ln w="9525">
              <a:noFill/>
              <a:round/>
              <a:headEnd/>
              <a:tailEnd/>
            </a:ln>
          </p:spPr>
          <p:txBody>
            <a:bodyPr/>
            <a:lstStyle/>
            <a:p>
              <a:pPr>
                <a:defRPr/>
              </a:pPr>
              <a:endParaRPr lang="ja-JP" altLang="en-US" dirty="0">
                <a:solidFill>
                  <a:prstClr val="black"/>
                </a:solidFill>
              </a:endParaRPr>
            </a:p>
          </p:txBody>
        </p:sp>
      </p:grpSp>
      <p:sp>
        <p:nvSpPr>
          <p:cNvPr id="8" name="テキスト ボックス 7"/>
          <p:cNvSpPr txBox="1"/>
          <p:nvPr userDrawn="1"/>
        </p:nvSpPr>
        <p:spPr>
          <a:xfrm>
            <a:off x="632498" y="6597352"/>
            <a:ext cx="3528392" cy="215444"/>
          </a:xfrm>
          <a:prstGeom prst="rect">
            <a:avLst/>
          </a:prstGeom>
          <a:noFill/>
        </p:spPr>
        <p:txBody>
          <a:bodyPr wrap="square" lIns="0" rIns="0" rtlCol="0">
            <a:spAutoFit/>
          </a:bodyPr>
          <a:lstStyle/>
          <a:p>
            <a:pPr>
              <a:defRPr/>
            </a:pPr>
            <a:r>
              <a:rPr kumimoji="0" lang="en-US" altLang="ja-JP" sz="800" dirty="0">
                <a:solidFill>
                  <a:srgbClr val="000000"/>
                </a:solidFill>
                <a:cs typeface="Arial" panose="020B0604020202020204" pitchFamily="34" charset="0"/>
              </a:rPr>
              <a:t>Copyright</a:t>
            </a:r>
            <a:r>
              <a:rPr kumimoji="0" lang="ja-JP" altLang="en-US" sz="800" dirty="0">
                <a:solidFill>
                  <a:srgbClr val="000000"/>
                </a:solidFill>
                <a:cs typeface="Arial" panose="020B0604020202020204" pitchFamily="34" charset="0"/>
              </a:rPr>
              <a:t>（</a:t>
            </a:r>
            <a:r>
              <a:rPr kumimoji="0" lang="en-US" altLang="ja-JP" sz="800" dirty="0">
                <a:solidFill>
                  <a:srgbClr val="000000"/>
                </a:solidFill>
                <a:cs typeface="Arial" panose="020B0604020202020204" pitchFamily="34" charset="0"/>
              </a:rPr>
              <a:t>C</a:t>
            </a:r>
            <a:r>
              <a:rPr kumimoji="0" lang="ja-JP" altLang="en-US" sz="800" dirty="0">
                <a:solidFill>
                  <a:srgbClr val="000000"/>
                </a:solidFill>
                <a:cs typeface="Arial" panose="020B0604020202020204" pitchFamily="34" charset="0"/>
              </a:rPr>
              <a:t>） </a:t>
            </a:r>
            <a:r>
              <a:rPr kumimoji="0" lang="en-US" altLang="ja-JP" sz="800" dirty="0">
                <a:solidFill>
                  <a:srgbClr val="000000"/>
                </a:solidFill>
                <a:cs typeface="Arial" panose="020B0604020202020204" pitchFamily="34" charset="0"/>
              </a:rPr>
              <a:t>Nomura Research Institute, Ltd. All rights reserved.</a:t>
            </a: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11"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a:t>マスター タイトルの書式設定</a:t>
            </a:r>
            <a:endParaRPr kumimoji="1" lang="ja-JP" altLang="en-US" dirty="0"/>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a:t>マスター テキストの書式設定</a:t>
            </a:r>
          </a:p>
        </p:txBody>
      </p:sp>
      <p:sp>
        <p:nvSpPr>
          <p:cNvPr id="13" name="テキスト プレースホルダ 20"/>
          <p:cNvSpPr>
            <a:spLocks noGrp="1"/>
          </p:cNvSpPr>
          <p:nvPr>
            <p:ph type="body" sz="quarter" idx="16"/>
          </p:nvPr>
        </p:nvSpPr>
        <p:spPr>
          <a:xfrm>
            <a:off x="199710" y="1126925"/>
            <a:ext cx="9505950" cy="5327871"/>
          </a:xfrm>
          <a:prstGeom prst="rect">
            <a:avLst/>
          </a:prstGeom>
        </p:spPr>
        <p:txBody>
          <a:bodyPr/>
          <a:lstStyle>
            <a:lvl1pPr>
              <a:defRPr sz="1600">
                <a:latin typeface="+mn-lt"/>
                <a:ea typeface="+mn-ea"/>
              </a:defRPr>
            </a:lvl1pPr>
            <a:lvl2pPr>
              <a:defRPr sz="1400">
                <a:latin typeface="+mn-lt"/>
                <a:ea typeface="+mn-ea"/>
              </a:defRPr>
            </a:lvl2pPr>
            <a:lvl3pPr>
              <a:defRPr sz="1400">
                <a:latin typeface="+mn-lt"/>
                <a:ea typeface="+mj-ea"/>
              </a:defRPr>
            </a:lvl3pPr>
            <a:lvl4pPr>
              <a:defRPr sz="1200">
                <a:latin typeface="+mn-lt"/>
                <a:ea typeface="+mn-ea"/>
              </a:defRPr>
            </a:lvl4pPr>
            <a:lvl5pPr>
              <a:defRPr sz="1200">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38870898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4"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a:t>マスター タイトルの書式設定</a:t>
            </a:r>
            <a:endParaRPr kumimoji="1" lang="ja-JP" altLang="en-US" dirty="0"/>
          </a:p>
        </p:txBody>
      </p:sp>
      <p:sp>
        <p:nvSpPr>
          <p:cNvPr id="5"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Tree>
    <p:extLst>
      <p:ext uri="{BB962C8B-B14F-4D97-AF65-F5344CB8AC3E}">
        <p14:creationId xmlns:p14="http://schemas.microsoft.com/office/powerpoint/2010/main" val="240377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5A17C5-61E0-4D25-B938-BE99595A9CB0}" type="datetime1">
              <a:rPr kumimoji="1" lang="ja-JP" altLang="en-US" smtClean="0"/>
              <a:t>2021/4/21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プロフィール">
    <p:spTree>
      <p:nvGrpSpPr>
        <p:cNvPr id="1" name=""/>
        <p:cNvGrpSpPr/>
        <p:nvPr/>
      </p:nvGrpSpPr>
      <p:grpSpPr>
        <a:xfrm>
          <a:off x="0" y="0"/>
          <a:ext cx="0" cy="0"/>
          <a:chOff x="0" y="0"/>
          <a:chExt cx="0" cy="0"/>
        </a:xfrm>
      </p:grpSpPr>
      <p:graphicFrame>
        <p:nvGraphicFramePr>
          <p:cNvPr id="4" name="Group 3"/>
          <p:cNvGraphicFramePr>
            <a:graphicFrameLocks noGrp="1"/>
          </p:cNvGraphicFramePr>
          <p:nvPr userDrawn="1">
            <p:extLst/>
          </p:nvPr>
        </p:nvGraphicFramePr>
        <p:xfrm>
          <a:off x="200025" y="1340768"/>
          <a:ext cx="9505950" cy="5113213"/>
        </p:xfrm>
        <a:graphic>
          <a:graphicData uri="http://schemas.openxmlformats.org/drawingml/2006/table">
            <a:tbl>
              <a:tblPr/>
              <a:tblGrid>
                <a:gridCol w="4139688">
                  <a:extLst>
                    <a:ext uri="{9D8B030D-6E8A-4147-A177-3AD203B41FA5}">
                      <a16:colId xmlns:a16="http://schemas.microsoft.com/office/drawing/2014/main" val="20000"/>
                    </a:ext>
                  </a:extLst>
                </a:gridCol>
                <a:gridCol w="5366262">
                  <a:extLst>
                    <a:ext uri="{9D8B030D-6E8A-4147-A177-3AD203B41FA5}">
                      <a16:colId xmlns:a16="http://schemas.microsoft.com/office/drawing/2014/main" val="20001"/>
                    </a:ext>
                  </a:extLst>
                </a:gridCol>
              </a:tblGrid>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経歴</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主要プロジェクト</a:t>
                      </a:r>
                    </a:p>
                  </a:txBody>
                  <a:tcPr marL="152400" marT="95250" marB="9525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0"/>
                  </a:ext>
                </a:extLst>
              </a:tr>
              <a:tr h="1699486">
                <a:tc>
                  <a:txBody>
                    <a:bodyPr/>
                    <a:lstStyle/>
                    <a:p>
                      <a:pPr marL="0" marR="0" lvl="0" indent="0" algn="just" defTabSz="863600" rtl="0" eaLnBrk="1" fontAlgn="base" latinLnBrk="0" hangingPunct="1">
                        <a:lnSpc>
                          <a:spcPct val="100000"/>
                        </a:lnSpc>
                        <a:spcBef>
                          <a:spcPct val="25000"/>
                        </a:spcBef>
                        <a:spcAft>
                          <a:spcPct val="0"/>
                        </a:spcAft>
                        <a:buClr>
                          <a:schemeClr val="bg2"/>
                        </a:buClr>
                        <a:buSzTx/>
                        <a:buFont typeface="Wingdings" pitchFamily="2" charset="2"/>
                        <a:buNone/>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863600" rtl="0" eaLnBrk="1" fontAlgn="base" latinLnBrk="0" hangingPunct="1">
                        <a:lnSpc>
                          <a:spcPct val="100000"/>
                        </a:lnSpc>
                        <a:spcBef>
                          <a:spcPct val="25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専門</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vMerge="1">
                  <a:txBody>
                    <a:bodyPr/>
                    <a:lstStyle/>
                    <a:p>
                      <a:endParaRPr kumimoji="1" lang="ja-JP" altLang="en-US"/>
                    </a:p>
                  </a:txBody>
                  <a:tcPr/>
                </a:tc>
                <a:extLst>
                  <a:ext uri="{0D108BD9-81ED-4DB2-BD59-A6C34878D82A}">
                    <a16:rowId xmlns:a16="http://schemas.microsoft.com/office/drawing/2014/main" val="10002"/>
                  </a:ext>
                </a:extLst>
              </a:tr>
              <a:tr h="2660533">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Char char="n"/>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5" name="テキスト プレースホルダ 20"/>
          <p:cNvSpPr>
            <a:spLocks noGrp="1"/>
          </p:cNvSpPr>
          <p:nvPr>
            <p:ph type="body" sz="quarter" idx="14"/>
          </p:nvPr>
        </p:nvSpPr>
        <p:spPr>
          <a:xfrm>
            <a:off x="272480" y="1772816"/>
            <a:ext cx="3960440" cy="1512168"/>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6" name="テキスト プレースホルダ 20"/>
          <p:cNvSpPr>
            <a:spLocks noGrp="1"/>
          </p:cNvSpPr>
          <p:nvPr>
            <p:ph type="body" sz="quarter" idx="15"/>
          </p:nvPr>
        </p:nvSpPr>
        <p:spPr>
          <a:xfrm>
            <a:off x="272480" y="3861048"/>
            <a:ext cx="3960440" cy="2520280"/>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7" name="テキスト プレースホルダ 20"/>
          <p:cNvSpPr>
            <a:spLocks noGrp="1"/>
          </p:cNvSpPr>
          <p:nvPr>
            <p:ph type="body" sz="quarter" idx="16"/>
          </p:nvPr>
        </p:nvSpPr>
        <p:spPr>
          <a:xfrm>
            <a:off x="4448944" y="1772815"/>
            <a:ext cx="5184576" cy="4608513"/>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2797054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NRIロゴ">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11685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1" y="333375"/>
            <a:ext cx="8915400" cy="57927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09075AE9-07F8-4FDC-A946-9198930C8D65}" type="datetime1">
              <a:rPr lang="ja-JP" altLang="en-US" smtClean="0">
                <a:solidFill>
                  <a:srgbClr val="000000"/>
                </a:solidFill>
              </a:rPr>
              <a:t>2021/4/21</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9B46111-F832-46D8-A602-1A21EF9A2B2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4469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D9C0417-6C0B-49D6-BE42-0532C40FEE4D}" type="datetime1">
              <a:rPr kumimoji="1" lang="ja-JP" altLang="en-US" smtClean="0"/>
              <a:t>2021/4/21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2CEBCB8-8B0E-49B2-B580-440E0B2ABE75}" type="datetime1">
              <a:rPr kumimoji="1" lang="ja-JP" altLang="en-US" smtClean="0"/>
              <a:t>2021/4/21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075AEDB-871F-4755-988A-3EA17C8D9C78}" type="datetime1">
              <a:rPr kumimoji="1" lang="ja-JP" altLang="en-US" smtClean="0"/>
              <a:t>2021/4/21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32A289-DAC5-4B84-9E55-94DCE132E490}" type="datetime1">
              <a:rPr kumimoji="1" lang="ja-JP" altLang="en-US" smtClean="0"/>
              <a:t>2021/4/21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592EE99-893E-40E0-AFEC-5EEF76ED7FEF}" type="datetime1">
              <a:rPr kumimoji="1" lang="ja-JP" altLang="en-US" smtClean="0"/>
              <a:t>2021/4/21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860125-033D-44AF-92E7-7B74EE1EBB3C}" type="datetime1">
              <a:rPr kumimoji="1" lang="ja-JP" altLang="en-US" smtClean="0"/>
              <a:t>2021/4/21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vmlDrawing" Target="../drawings/vmlDrawing1.v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2.xml"/><Relationship Id="rId17" Type="http://schemas.openxmlformats.org/officeDocument/2006/relationships/image" Target="../media/image1.emf"/><Relationship Id="rId2" Type="http://schemas.openxmlformats.org/officeDocument/2006/relationships/slideLayout" Target="../slideLayouts/slideLayout23.xml"/><Relationship Id="rId16" Type="http://schemas.openxmlformats.org/officeDocument/2006/relationships/oleObject" Target="../embeddings/oleObject1.bin"/><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tags" Target="../tags/tag2.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63673-5585-48E6-B852-D8EBAACDD2F2}" type="datetime1">
              <a:rPr kumimoji="1" lang="ja-JP" altLang="en-US" smtClean="0"/>
              <a:t>2021/4/21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965" r:id="rId12"/>
    <p:sldLayoutId id="2147483966" r:id="rId13"/>
    <p:sldLayoutId id="2147483967" r:id="rId14"/>
    <p:sldLayoutId id="2147483968" r:id="rId15"/>
    <p:sldLayoutId id="2147483969" r:id="rId16"/>
    <p:sldLayoutId id="2147483970" r:id="rId17"/>
    <p:sldLayoutId id="2147483972" r:id="rId18"/>
    <p:sldLayoutId id="2147483973" r:id="rId19"/>
    <p:sldLayoutId id="2147483974" r:id="rId20"/>
    <p:sldLayoutId id="2147483975" r:id="rId2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14"/>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03" name="think-cell スライド" r:id="rId16" imgW="554" imgH="551" progId="TCLayout.ActiveDocument.1">
                  <p:embed/>
                </p:oleObj>
              </mc:Choice>
              <mc:Fallback>
                <p:oleObj name="think-cell スライド" r:id="rId16" imgW="554" imgH="551" progId="TCLayout.ActiveDocument.1">
                  <p:embed/>
                  <p:pic>
                    <p:nvPicPr>
                      <p:cNvPr id="3" name="オブジェクト 2" hidden="1"/>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2" name="正方形/長方形 1" hidden="1"/>
          <p:cNvSpPr/>
          <p:nvPr userDrawn="1">
            <p:custDataLst>
              <p:tags r:id="rId15"/>
            </p:custDataLst>
          </p:nvPr>
        </p:nvSpPr>
        <p:spPr>
          <a:xfrm>
            <a:off x="0" y="0"/>
            <a:ext cx="158750" cy="158750"/>
          </a:xfrm>
          <a:prstGeom prst="rect">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100000"/>
              </a:lnSpc>
              <a:spcBef>
                <a:spcPct val="0"/>
              </a:spcBef>
              <a:spcAft>
                <a:spcPct val="0"/>
              </a:spcAft>
            </a:pPr>
            <a:endParaRPr kumimoji="1" lang="ja-JP" altLang="en-US" sz="2000" b="0" i="0" baseline="0" dirty="0">
              <a:solidFill>
                <a:schemeClr val="tx1"/>
              </a:solidFill>
              <a:latin typeface="HGP創英角ｺﾞｼｯｸUB" panose="020B0900000000000000" pitchFamily="50" charset="-128"/>
              <a:ea typeface="HGP創英角ｺﾞｼｯｸUB" panose="020B0900000000000000" pitchFamily="50" charset="-128"/>
              <a:cs typeface="+mj-cs"/>
              <a:sym typeface="HGP創英角ｺﾞｼｯｸUB" panose="020B0900000000000000" pitchFamily="50" charset="-128"/>
            </a:endParaRPr>
          </a:p>
        </p:txBody>
      </p:sp>
      <p:sp>
        <p:nvSpPr>
          <p:cNvPr id="17" name="タイトル プレースホルダ 16"/>
          <p:cNvSpPr>
            <a:spLocks noGrp="1"/>
          </p:cNvSpPr>
          <p:nvPr>
            <p:ph type="title"/>
          </p:nvPr>
        </p:nvSpPr>
        <p:spPr>
          <a:xfrm>
            <a:off x="200471" y="188640"/>
            <a:ext cx="9505055" cy="1008112"/>
          </a:xfrm>
          <a:prstGeom prst="rect">
            <a:avLst/>
          </a:prstGeom>
        </p:spPr>
        <p:txBody>
          <a:bodyPr vert="horz" lIns="91440" tIns="45720" rIns="91440" bIns="45720" rtlCol="0" anchor="b" anchorCtr="0">
            <a:normAutofit/>
          </a:bodyPr>
          <a:lstStyle/>
          <a:p>
            <a:r>
              <a:rPr kumimoji="1" lang="ja-JP" altLang="en-US" dirty="0"/>
              <a:t>マスタ タイトルの書式設定</a:t>
            </a:r>
          </a:p>
        </p:txBody>
      </p:sp>
      <p:sp>
        <p:nvSpPr>
          <p:cNvPr id="15" name="テキスト ボックス 14"/>
          <p:cNvSpPr txBox="1"/>
          <p:nvPr/>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10" name="テキスト プレースホルダ 9"/>
          <p:cNvSpPr>
            <a:spLocks noGrp="1"/>
          </p:cNvSpPr>
          <p:nvPr>
            <p:ph type="body" idx="1"/>
          </p:nvPr>
        </p:nvSpPr>
        <p:spPr>
          <a:xfrm>
            <a:off x="200471" y="1484784"/>
            <a:ext cx="9505503" cy="5039840"/>
          </a:xfrm>
          <a:prstGeom prst="rect">
            <a:avLst/>
          </a:prstGeom>
        </p:spPr>
        <p:txBody>
          <a:bodyPr vert="horz" lIns="91440" tIns="45720" rIns="91440" bIns="45720" rtlCol="0">
            <a:no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Line 26"/>
          <p:cNvSpPr>
            <a:spLocks noChangeShapeType="1"/>
          </p:cNvSpPr>
          <p:nvPr userDrawn="1"/>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Tree>
    <p:extLst>
      <p:ext uri="{BB962C8B-B14F-4D97-AF65-F5344CB8AC3E}">
        <p14:creationId xmlns:p14="http://schemas.microsoft.com/office/powerpoint/2010/main" val="405193471"/>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4000" r:id="rId11"/>
  </p:sldLayoutIdLst>
  <p:hf hdr="0" dt="0"/>
  <p:txStyles>
    <p:titleStyle>
      <a:lvl1pPr marL="0" marR="0" indent="0" algn="l" defTabSz="914400" rtl="0" eaLnBrk="1" fontAlgn="auto" latinLnBrk="0" hangingPunct="1">
        <a:lnSpc>
          <a:spcPct val="100000"/>
        </a:lnSpc>
        <a:spcBef>
          <a:spcPct val="0"/>
        </a:spcBef>
        <a:spcAft>
          <a:spcPts val="0"/>
        </a:spcAft>
        <a:buClrTx/>
        <a:buSzTx/>
        <a:buFontTx/>
        <a:buNone/>
        <a:tabLst/>
        <a:defRPr kumimoji="1" sz="2000" kern="1200">
          <a:solidFill>
            <a:schemeClr val="tx1"/>
          </a:solidFill>
          <a:latin typeface="HGP創英角ｺﾞｼｯｸUB" pitchFamily="50" charset="-128"/>
          <a:ea typeface="HGP創英角ｺﾞｼｯｸUB" pitchFamily="50" charset="-128"/>
          <a:cs typeface="+mj-cs"/>
        </a:defRPr>
      </a:lvl1pPr>
    </p:titleStyle>
    <p:body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n-lt"/>
          <a:ea typeface="+mn-ea"/>
          <a:cs typeface="+mn-cs"/>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n-lt"/>
          <a:ea typeface="+mn-ea"/>
          <a:cs typeface="+mn-cs"/>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n-lt"/>
          <a:ea typeface="+mn-ea"/>
          <a:cs typeface="+mn-cs"/>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n-lt"/>
          <a:ea typeface="+mn-ea"/>
          <a:cs typeface="+mn-cs"/>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220D62A-9D12-449B-8972-D51587148D45}"/>
              </a:ext>
            </a:extLst>
          </p:cNvPr>
          <p:cNvSpPr/>
          <p:nvPr/>
        </p:nvSpPr>
        <p:spPr>
          <a:xfrm>
            <a:off x="560512" y="4981680"/>
            <a:ext cx="8907976" cy="1546091"/>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dirty="0">
              <a:latin typeface="Meiryo UI" panose="020B0604030504040204" pitchFamily="50" charset="-128"/>
              <a:ea typeface="Meiryo UI" panose="020B0604030504040204" pitchFamily="50" charset="-128"/>
            </a:endParaRPr>
          </a:p>
          <a:p>
            <a:pPr marL="216000" indent="-720000"/>
            <a:r>
              <a:rPr lang="ja-JP" altLang="en-US" dirty="0">
                <a:latin typeface="Meiryo UI" panose="020B0604030504040204" pitchFamily="50" charset="-128"/>
                <a:ea typeface="Meiryo UI" panose="020B0604030504040204" pitchFamily="50" charset="-128"/>
              </a:rPr>
              <a:t>○ 学校の運動部活動は、・・・</a:t>
            </a:r>
            <a:r>
              <a:rPr lang="ja-JP" altLang="en-US" b="1" u="sng" dirty="0">
                <a:solidFill>
                  <a:srgbClr val="FF0000"/>
                </a:solidFill>
                <a:latin typeface="Meiryo UI" panose="020B0604030504040204" pitchFamily="50" charset="-128"/>
                <a:ea typeface="Meiryo UI" panose="020B0604030504040204" pitchFamily="50" charset="-128"/>
              </a:rPr>
              <a:t>体力や技能の向上</a:t>
            </a:r>
            <a:r>
              <a:rPr lang="ja-JP" altLang="en-US" dirty="0">
                <a:latin typeface="Meiryo UI" panose="020B0604030504040204" pitchFamily="50" charset="-128"/>
                <a:ea typeface="Meiryo UI" panose="020B0604030504040204" pitchFamily="50" charset="-128"/>
              </a:rPr>
              <a:t>を図る目的以外にも、異年齢との交流の中で、生徒同士や生徒と教師等との</a:t>
            </a:r>
            <a:r>
              <a:rPr lang="ja-JP" altLang="en-US" b="1" u="sng" dirty="0">
                <a:solidFill>
                  <a:srgbClr val="FF0000"/>
                </a:solidFill>
                <a:latin typeface="Meiryo UI" panose="020B0604030504040204" pitchFamily="50" charset="-128"/>
                <a:ea typeface="Meiryo UI" panose="020B0604030504040204" pitchFamily="50" charset="-128"/>
              </a:rPr>
              <a:t>好ましい人間関係の構築</a:t>
            </a:r>
            <a:r>
              <a:rPr lang="ja-JP" altLang="en-US" dirty="0">
                <a:latin typeface="Meiryo UI" panose="020B0604030504040204" pitchFamily="50" charset="-128"/>
                <a:ea typeface="Meiryo UI" panose="020B0604030504040204" pitchFamily="50" charset="-128"/>
              </a:rPr>
              <a:t>を図ったり、</a:t>
            </a:r>
            <a:r>
              <a:rPr lang="ja-JP" altLang="en-US" b="1" u="sng" dirty="0">
                <a:solidFill>
                  <a:srgbClr val="FF0000"/>
                </a:solidFill>
                <a:latin typeface="Meiryo UI" panose="020B0604030504040204" pitchFamily="50" charset="-128"/>
                <a:ea typeface="Meiryo UI" panose="020B0604030504040204" pitchFamily="50" charset="-128"/>
              </a:rPr>
              <a:t>学習意欲の向上</a:t>
            </a:r>
            <a:r>
              <a:rPr lang="ja-JP" altLang="en-US" dirty="0">
                <a:latin typeface="Meiryo UI" panose="020B0604030504040204" pitchFamily="50" charset="-128"/>
                <a:ea typeface="Meiryo UI" panose="020B0604030504040204" pitchFamily="50" charset="-128"/>
              </a:rPr>
              <a:t>や</a:t>
            </a:r>
            <a:r>
              <a:rPr lang="ja-JP" altLang="en-US" b="1" u="sng" dirty="0">
                <a:solidFill>
                  <a:srgbClr val="FF0000"/>
                </a:solidFill>
                <a:latin typeface="Meiryo UI" panose="020B0604030504040204" pitchFamily="50" charset="-128"/>
                <a:ea typeface="Meiryo UI" panose="020B0604030504040204" pitchFamily="50" charset="-128"/>
              </a:rPr>
              <a:t>自己肯定感、責任感、連帯感の涵養</a:t>
            </a:r>
            <a:r>
              <a:rPr lang="ja-JP" altLang="en-US" dirty="0">
                <a:latin typeface="Meiryo UI" panose="020B0604030504040204" pitchFamily="50" charset="-128"/>
                <a:ea typeface="Meiryo UI" panose="020B0604030504040204" pitchFamily="50" charset="-128"/>
              </a:rPr>
              <a:t>に資するなど、生徒の多様な学びの場として、教育的意義が大きい。</a:t>
            </a:r>
            <a:endParaRPr kumimoji="1" lang="ja-JP" altLang="en-US" dirty="0">
              <a:latin typeface="Meiryo UI" panose="020B0604030504040204" pitchFamily="50" charset="-128"/>
              <a:ea typeface="Meiryo UI" panose="020B0604030504040204" pitchFamily="50" charset="-128"/>
            </a:endParaRPr>
          </a:p>
        </p:txBody>
      </p:sp>
      <p:sp>
        <p:nvSpPr>
          <p:cNvPr id="8" name="正方形/長方形 7"/>
          <p:cNvSpPr/>
          <p:nvPr/>
        </p:nvSpPr>
        <p:spPr>
          <a:xfrm>
            <a:off x="560512" y="793537"/>
            <a:ext cx="8907976" cy="3281819"/>
          </a:xfrm>
          <a:prstGeom prst="rect">
            <a:avLst/>
          </a:prstGeom>
          <a:ln w="19050">
            <a:solidFill>
              <a:schemeClr val="accent6">
                <a:lumMod val="75000"/>
              </a:schemeClr>
            </a:solidFill>
          </a:ln>
        </p:spPr>
        <p:txBody>
          <a:bodyPr wrap="square" lIns="72000" tIns="288000" rIns="72000" bIns="36000">
            <a:spAutoFit/>
          </a:bodyPr>
          <a:lstStyle/>
          <a:p>
            <a:endParaRPr lang="en-US" altLang="ja-JP" sz="1600" b="1" dirty="0">
              <a:solidFill>
                <a:srgbClr val="000000"/>
              </a:solidFill>
              <a:latin typeface="Meiryo UI" panose="020B0604030504040204" pitchFamily="50" charset="-128"/>
              <a:ea typeface="Meiryo UI" panose="020B0604030504040204" pitchFamily="50" charset="-128"/>
            </a:endParaRPr>
          </a:p>
          <a:p>
            <a:r>
              <a:rPr lang="ja-JP" altLang="en-US" sz="1600" b="1" dirty="0">
                <a:solidFill>
                  <a:srgbClr val="000000"/>
                </a:solidFill>
                <a:latin typeface="Meiryo UI" panose="020B0604030504040204" pitchFamily="50" charset="-128"/>
                <a:ea typeface="Meiryo UI" panose="020B0604030504040204" pitchFamily="50" charset="-128"/>
              </a:rPr>
              <a:t>第１章　総則</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第５　</a:t>
            </a:r>
            <a:r>
              <a:rPr lang="ja-JP" altLang="en-US" sz="1600" dirty="0">
                <a:latin typeface="Meiryo UI" panose="020B0604030504040204" pitchFamily="50" charset="-128"/>
                <a:ea typeface="Meiryo UI" panose="020B0604030504040204" pitchFamily="50" charset="-128"/>
              </a:rPr>
              <a:t>学校運営上の留意事項</a:t>
            </a:r>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１　教育課程の改善と学校評価，教育課程外の活動との連携等</a:t>
            </a:r>
          </a:p>
          <a:p>
            <a:r>
              <a:rPr lang="ja-JP" altLang="en-US" sz="1600" dirty="0">
                <a:solidFill>
                  <a:srgbClr val="000000"/>
                </a:solidFill>
                <a:latin typeface="Meiryo UI" panose="020B0604030504040204" pitchFamily="50" charset="-128"/>
                <a:ea typeface="Meiryo UI" panose="020B0604030504040204" pitchFamily="50" charset="-128"/>
              </a:rPr>
              <a:t>　　ウ　教育課程外の学校教育活動と教育課程の関連が図られるように留意するものとする。特に，</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生徒の自主的，自発的な参加により行われる部活動については，</a:t>
            </a:r>
            <a:r>
              <a:rPr lang="ja-JP" altLang="en-US" sz="1600" b="1" u="sng" dirty="0">
                <a:solidFill>
                  <a:srgbClr val="FF0000"/>
                </a:solidFill>
                <a:latin typeface="Meiryo UI" panose="020B0604030504040204" pitchFamily="50" charset="-128"/>
                <a:ea typeface="Meiryo UI" panose="020B0604030504040204" pitchFamily="50" charset="-128"/>
              </a:rPr>
              <a:t>スポーツや文化，科学等に</a:t>
            </a:r>
            <a:endParaRPr lang="en-US" altLang="ja-JP" sz="1600" b="1" u="sng"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u="sng" dirty="0">
                <a:solidFill>
                  <a:srgbClr val="FF0000"/>
                </a:solidFill>
                <a:latin typeface="Meiryo UI" panose="020B0604030504040204" pitchFamily="50" charset="-128"/>
                <a:ea typeface="Meiryo UI" panose="020B0604030504040204" pitchFamily="50" charset="-128"/>
              </a:rPr>
              <a:t>親しませ，学習意欲の向上や責任感，連帯感の涵養等，学校教育が目指す資質・能力の育成</a:t>
            </a:r>
            <a:endParaRPr lang="en-US" altLang="ja-JP" sz="1600" b="1" u="sng"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u="sng" dirty="0">
                <a:solidFill>
                  <a:srgbClr val="FF0000"/>
                </a:solidFill>
                <a:latin typeface="Meiryo UI" panose="020B0604030504040204" pitchFamily="50" charset="-128"/>
                <a:ea typeface="Meiryo UI" panose="020B0604030504040204" pitchFamily="50" charset="-128"/>
              </a:rPr>
              <a:t>に資する</a:t>
            </a:r>
            <a:r>
              <a:rPr lang="ja-JP" altLang="en-US" sz="1600" dirty="0">
                <a:solidFill>
                  <a:srgbClr val="000000"/>
                </a:solidFill>
                <a:latin typeface="Meiryo UI" panose="020B0604030504040204" pitchFamily="50" charset="-128"/>
                <a:ea typeface="Meiryo UI" panose="020B0604030504040204" pitchFamily="50" charset="-128"/>
              </a:rPr>
              <a:t>ものであり，</a:t>
            </a:r>
            <a:r>
              <a:rPr lang="ja-JP" altLang="en-US" sz="1600" b="1" u="sng" dirty="0">
                <a:solidFill>
                  <a:srgbClr val="FF0000"/>
                </a:solidFill>
                <a:latin typeface="Meiryo UI" panose="020B0604030504040204" pitchFamily="50" charset="-128"/>
                <a:ea typeface="Meiryo UI" panose="020B0604030504040204" pitchFamily="50" charset="-128"/>
              </a:rPr>
              <a:t>学校教育の一環</a:t>
            </a:r>
            <a:r>
              <a:rPr lang="ja-JP" altLang="en-US" sz="1600" dirty="0">
                <a:solidFill>
                  <a:srgbClr val="000000"/>
                </a:solidFill>
                <a:latin typeface="Meiryo UI" panose="020B0604030504040204" pitchFamily="50" charset="-128"/>
                <a:ea typeface="Meiryo UI" panose="020B0604030504040204" pitchFamily="50" charset="-128"/>
              </a:rPr>
              <a:t>として，教育課程との関連が図られるよう留意する</a:t>
            </a:r>
            <a:r>
              <a:rPr lang="ja-JP" altLang="en-US" sz="1600" dirty="0" err="1">
                <a:solidFill>
                  <a:srgbClr val="000000"/>
                </a:solidFill>
                <a:latin typeface="Meiryo UI" panose="020B0604030504040204" pitchFamily="50" charset="-128"/>
                <a:ea typeface="Meiryo UI" panose="020B0604030504040204" pitchFamily="50" charset="-128"/>
              </a:rPr>
              <a:t>こ</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と。その際，学校や地域の実態に応じ，地域の人々の協力，社会教育施設や社会教育関係団</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体等の各種団体との連携などの運営上の工夫を行い，</a:t>
            </a:r>
            <a:r>
              <a:rPr lang="ja-JP" altLang="en-US" sz="1600" dirty="0">
                <a:latin typeface="Meiryo UI" panose="020B0604030504040204" pitchFamily="50" charset="-128"/>
                <a:ea typeface="Meiryo UI" panose="020B0604030504040204" pitchFamily="50" charset="-128"/>
              </a:rPr>
              <a:t>持続可能な運営体制が整えられるよう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にするものとする。</a:t>
            </a:r>
            <a:endParaRPr lang="en-US" altLang="ja-JP" sz="1600" dirty="0">
              <a:latin typeface="Meiryo UI" panose="020B0604030504040204" pitchFamily="50" charset="-128"/>
              <a:ea typeface="Meiryo UI" panose="020B0604030504040204" pitchFamily="50" charset="-128"/>
            </a:endParaRPr>
          </a:p>
          <a:p>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10" name="スクロール: 横 1"/>
          <p:cNvSpPr/>
          <p:nvPr/>
        </p:nvSpPr>
        <p:spPr>
          <a:xfrm>
            <a:off x="393371" y="620688"/>
            <a:ext cx="7551705" cy="488386"/>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ctr"/>
          <a:lstStyle/>
          <a:p>
            <a:r>
              <a:rPr kumimoji="1" lang="ja-JP" altLang="en-US" b="1" dirty="0">
                <a:solidFill>
                  <a:schemeClr val="tx1"/>
                </a:solidFill>
                <a:latin typeface="Meiryo UI" panose="020B0604030504040204" pitchFamily="50" charset="-128"/>
                <a:ea typeface="Meiryo UI" panose="020B0604030504040204" pitchFamily="50" charset="-128"/>
              </a:rPr>
              <a:t>中学校学習指導要領</a:t>
            </a:r>
            <a:r>
              <a:rPr kumimoji="1" lang="en-US" altLang="ja-JP" b="1" dirty="0">
                <a:solidFill>
                  <a:schemeClr val="tx1"/>
                </a:solidFill>
                <a:latin typeface="Meiryo UI" panose="020B0604030504040204" pitchFamily="50" charset="-128"/>
                <a:ea typeface="Meiryo UI" panose="020B0604030504040204" pitchFamily="50" charset="-128"/>
              </a:rPr>
              <a:t>(2017</a:t>
            </a:r>
            <a:r>
              <a:rPr kumimoji="1" lang="ja-JP" altLang="en-US" b="1" dirty="0">
                <a:solidFill>
                  <a:schemeClr val="tx1"/>
                </a:solidFill>
                <a:latin typeface="Meiryo UI" panose="020B0604030504040204" pitchFamily="50" charset="-128"/>
                <a:ea typeface="Meiryo UI" panose="020B0604030504040204" pitchFamily="50" charset="-128"/>
              </a:rPr>
              <a:t>年</a:t>
            </a:r>
            <a:r>
              <a:rPr kumimoji="1" lang="en-US" altLang="ja-JP" b="1" dirty="0">
                <a:solidFill>
                  <a:schemeClr val="tx1"/>
                </a:solidFill>
                <a:latin typeface="Meiryo UI" panose="020B0604030504040204" pitchFamily="50" charset="-128"/>
                <a:ea typeface="Meiryo UI" panose="020B0604030504040204" pitchFamily="50" charset="-128"/>
              </a:rPr>
              <a:t>3</a:t>
            </a:r>
            <a:r>
              <a:rPr kumimoji="1" lang="ja-JP" altLang="en-US" b="1" dirty="0">
                <a:solidFill>
                  <a:schemeClr val="tx1"/>
                </a:solidFill>
                <a:latin typeface="Meiryo UI" panose="020B0604030504040204" pitchFamily="50" charset="-128"/>
                <a:ea typeface="Meiryo UI" panose="020B0604030504040204" pitchFamily="50" charset="-128"/>
              </a:rPr>
              <a:t>月改訂</a:t>
            </a:r>
            <a:r>
              <a:rPr kumimoji="1" lang="en-US" altLang="ja-JP" b="1" dirty="0">
                <a:solidFill>
                  <a:schemeClr val="tx1"/>
                </a:solidFill>
                <a:latin typeface="Meiryo UI" panose="020B0604030504040204" pitchFamily="50" charset="-128"/>
                <a:ea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rPr>
              <a:t>2021</a:t>
            </a:r>
            <a:r>
              <a:rPr kumimoji="1" lang="ja-JP" altLang="en-US" b="1" dirty="0">
                <a:solidFill>
                  <a:schemeClr val="tx1"/>
                </a:solidFill>
                <a:latin typeface="Meiryo UI" panose="020B0604030504040204" pitchFamily="50" charset="-128"/>
                <a:ea typeface="Meiryo UI" panose="020B0604030504040204" pitchFamily="50" charset="-128"/>
              </a:rPr>
              <a:t>年度全面実施</a:t>
            </a:r>
            <a:r>
              <a:rPr kumimoji="1" lang="en-US" altLang="ja-JP" b="1"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－抜粋－</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560512" y="4100197"/>
            <a:ext cx="9230360" cy="307777"/>
          </a:xfrm>
          <a:prstGeom prst="rect">
            <a:avLst/>
          </a:prstGeom>
        </p:spPr>
        <p:txBody>
          <a:bodyPr wrap="square">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高等学校学習指導要領（</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月改訂、</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年度入学生より年次進行で実施）においても同内容記載。</a:t>
            </a:r>
            <a:endParaRPr lang="en-US" altLang="ja-JP" sz="1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696" y="-4255"/>
            <a:ext cx="9908592" cy="461665"/>
          </a:xfrm>
          <a:prstGeom prst="rect">
            <a:avLst/>
          </a:prstGeom>
          <a:solidFill>
            <a:schemeClr val="accent6"/>
          </a:solidFill>
        </p:spPr>
        <p:txBody>
          <a:bodyPr wrap="square" rtlCol="0">
            <a:spAutoFit/>
          </a:bodyPr>
          <a:lstStyle/>
          <a:p>
            <a:pPr algn="ctr"/>
            <a:r>
              <a:rPr lang="ja-JP" altLang="en-US" sz="2400" b="1" dirty="0">
                <a:solidFill>
                  <a:schemeClr val="bg1"/>
                </a:solidFill>
                <a:latin typeface="Meiryo UI" panose="020B0604030504040204" pitchFamily="50" charset="-128"/>
                <a:ea typeface="Meiryo UI" panose="020B0604030504040204" pitchFamily="50" charset="-128"/>
              </a:rPr>
              <a:t>部活動の意義</a:t>
            </a:r>
          </a:p>
        </p:txBody>
      </p:sp>
      <p:sp>
        <p:nvSpPr>
          <p:cNvPr id="11" name="スクロール: 横 1"/>
          <p:cNvSpPr/>
          <p:nvPr/>
        </p:nvSpPr>
        <p:spPr>
          <a:xfrm>
            <a:off x="393371" y="4653136"/>
            <a:ext cx="8592078" cy="488386"/>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ctr"/>
          <a:lstStyle/>
          <a:p>
            <a:r>
              <a:rPr lang="ja-JP" altLang="en-US" b="1" dirty="0">
                <a:solidFill>
                  <a:schemeClr val="tx1"/>
                </a:solidFill>
                <a:latin typeface="Meiryo UI" panose="020B0604030504040204" pitchFamily="50" charset="-128"/>
                <a:ea typeface="Meiryo UI" panose="020B0604030504040204" pitchFamily="50" charset="-128"/>
              </a:rPr>
              <a:t>「運動部活動の在り方に関する総合的なガイドライン」（</a:t>
            </a:r>
            <a:r>
              <a:rPr lang="en-US" altLang="ja-JP" b="1" dirty="0" smtClean="0">
                <a:solidFill>
                  <a:schemeClr val="tx1"/>
                </a:solidFill>
                <a:latin typeface="Meiryo UI" panose="020B0604030504040204" pitchFamily="50" charset="-128"/>
                <a:ea typeface="Meiryo UI" panose="020B0604030504040204" pitchFamily="50" charset="-128"/>
              </a:rPr>
              <a:t>H30</a:t>
            </a:r>
            <a:r>
              <a:rPr lang="en-US" altLang="ja-JP"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スポーツ庁</a:t>
            </a:r>
            <a:r>
              <a:rPr lang="ja-JP" altLang="en-US" b="1" dirty="0">
                <a:solidFill>
                  <a:schemeClr val="tx1"/>
                </a:solidFill>
                <a:latin typeface="Meiryo UI" panose="020B0604030504040204" pitchFamily="50" charset="-128"/>
                <a:ea typeface="Meiryo UI" panose="020B0604030504040204" pitchFamily="50" charset="-128"/>
              </a:rPr>
              <a:t>）（抄）</a:t>
            </a:r>
            <a:endParaRPr lang="en-US" altLang="ja-JP"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4838459"/>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8grbekTbRYuvb2.Qkq18PA"/>
</p:tagLst>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RI Template">
  <a:themeElements>
    <a:clrScheme name="NRI標準テーマ色">
      <a:dk1>
        <a:srgbClr val="000000"/>
      </a:dk1>
      <a:lt1>
        <a:srgbClr val="FFFFFF"/>
      </a:lt1>
      <a:dk2>
        <a:srgbClr val="CCCCCC"/>
      </a:dk2>
      <a:lt2>
        <a:srgbClr val="7F7F7F"/>
      </a:lt2>
      <a:accent1>
        <a:srgbClr val="40647F"/>
      </a:accent1>
      <a:accent2>
        <a:srgbClr val="7AABCC"/>
      </a:accent2>
      <a:accent3>
        <a:srgbClr val="B5D1E2"/>
      </a:accent3>
      <a:accent4>
        <a:srgbClr val="E57E17"/>
      </a:accent4>
      <a:accent5>
        <a:srgbClr val="BF1313"/>
      </a:accent5>
      <a:accent6>
        <a:srgbClr val="005BAC"/>
      </a:accent6>
      <a:hlink>
        <a:srgbClr val="E57E17"/>
      </a:hlink>
      <a:folHlink>
        <a:srgbClr val="BF1313"/>
      </a:folHlink>
    </a:clrScheme>
    <a:fontScheme name="Nomura Research Institu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bg2"/>
          </a:solidFill>
        </a:ln>
      </a:spPr>
      <a:bodyPr rtlCol="0" anchor="ctr"/>
      <a:lstStyle>
        <a:defPPr algn="ctr">
          <a:defRPr kumimoji="1" sz="16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1600" dirty="0" smtClean="0">
            <a:latin typeface="Arial" panose="020B0604020202020204" pitchFamily="34" charset="0"/>
            <a:ea typeface="ＭＳ Ｐゴシック" panose="020B0600070205080204" pitchFamily="50" charset="-128"/>
            <a:cs typeface="Arial" panose="020B0604020202020204" pitchFamily="34" charset="0"/>
          </a:defRPr>
        </a:defPPr>
      </a:lstStyle>
    </a:txDef>
  </a:objectDefaults>
  <a:extraClrSchemeLst/>
  <a:extLst>
    <a:ext uri="{05A4C25C-085E-4340-85A3-A5531E510DB2}">
      <thm15:themeFamily xmlns:thm15="http://schemas.microsoft.com/office/thememl/2012/main" name="プレゼンテーション3" id="{ADD10613-5F0B-40E7-9D30-3EF86897B10E}" vid="{6BD83E18-529D-429D-BA22-5CBF14F614AC}"/>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15056</TotalTime>
  <Words>348</Words>
  <Application>Microsoft Office PowerPoint</Application>
  <PresentationFormat>A4 210 x 297 mm</PresentationFormat>
  <Paragraphs>18</Paragraphs>
  <Slides>1</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1" baseType="lpstr">
      <vt:lpstr>HGP創英角ｺﾞｼｯｸUB</vt:lpstr>
      <vt:lpstr>Meiryo UI</vt:lpstr>
      <vt:lpstr>ＭＳ Ｐゴシック</vt:lpstr>
      <vt:lpstr>ＭＳ 明朝</vt:lpstr>
      <vt:lpstr>Arial</vt:lpstr>
      <vt:lpstr>Calibri</vt:lpstr>
      <vt:lpstr>Wingdings</vt:lpstr>
      <vt:lpstr>blank</vt:lpstr>
      <vt:lpstr>NRI Template</vt:lpstr>
      <vt:lpstr>think-cell スライド</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m</cp:lastModifiedBy>
  <cp:revision>775</cp:revision>
  <cp:lastPrinted>2021-02-09T02:10:06Z</cp:lastPrinted>
  <dcterms:created xsi:type="dcterms:W3CDTF">2016-06-03T06:24:34Z</dcterms:created>
  <dcterms:modified xsi:type="dcterms:W3CDTF">2021-04-21T06:56:00Z</dcterms:modified>
</cp:coreProperties>
</file>