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64" r:id="rId2"/>
    <p:sldId id="313" r:id="rId3"/>
    <p:sldId id="318" r:id="rId4"/>
    <p:sldId id="365" r:id="rId5"/>
    <p:sldId id="307" r:id="rId6"/>
    <p:sldId id="363" r:id="rId7"/>
    <p:sldId id="366" r:id="rId8"/>
    <p:sldId id="367" r:id="rId9"/>
    <p:sldId id="368" r:id="rId10"/>
    <p:sldId id="369" r:id="rId11"/>
    <p:sldId id="347" r:id="rId12"/>
    <p:sldId id="346" r:id="rId13"/>
    <p:sldId id="362" r:id="rId14"/>
    <p:sldId id="312" r:id="rId15"/>
    <p:sldId id="345" r:id="rId16"/>
    <p:sldId id="371" r:id="rId17"/>
    <p:sldId id="298" r:id="rId1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CC"/>
    <a:srgbClr val="FFCCFF"/>
    <a:srgbClr val="66FF66"/>
    <a:srgbClr val="35CCFB"/>
    <a:srgbClr val="3C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7" autoAdjust="0"/>
    <p:restoredTop sz="87568" autoAdjust="0"/>
  </p:normalViewPr>
  <p:slideViewPr>
    <p:cSldViewPr snapToGrid="0">
      <p:cViewPr varScale="1">
        <p:scale>
          <a:sx n="101" d="100"/>
          <a:sy n="101" d="100"/>
        </p:scale>
        <p:origin x="19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02703-9B09-42DF-BA7F-3D8C1981AFF7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AF834-F73B-4543-BA4E-C3C5EC987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09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12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1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995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43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44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37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54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2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8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94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4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9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5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98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3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45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mdQTns491Fk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youtu.be/mMYYyxKQz3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ytbhuW4QXY" TargetMode="External"/><Relationship Id="rId3" Type="http://schemas.openxmlformats.org/officeDocument/2006/relationships/hyperlink" Target="https://youtu.be/hdzEwFRnfiI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youtu.be/ZM5jRZDjupE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youtu.be/79ajaQw7OPk" TargetMode="External"/><Relationship Id="rId7" Type="http://schemas.openxmlformats.org/officeDocument/2006/relationships/hyperlink" Target="https://youtu.be/Hq6IyB_a0i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youtu.be/hgO7RlsMyZQ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fum5RvWs8I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fJ3ma6xe8e8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youtu.be/IT-sYxmdHs8" TargetMode="External"/><Relationship Id="rId4" Type="http://schemas.openxmlformats.org/officeDocument/2006/relationships/hyperlink" Target="https://youtu.be/XNM2tMv725o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10787" y="557896"/>
            <a:ext cx="5892125" cy="12527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小学校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体育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学年及び第４学年</a:t>
            </a:r>
            <a:r>
              <a:rPr kumimoji="1"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7081" y="1810655"/>
            <a:ext cx="8112533" cy="38157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体つくり運動</a:t>
            </a:r>
            <a:endParaRPr kumimoji="1" lang="en-US" altLang="ja-JP" sz="6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</a:t>
            </a:r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ほぐしの運動」</a:t>
            </a:r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「多様な動きをつくる運動」</a:t>
            </a:r>
            <a:endParaRPr kumimoji="1" lang="en-US" altLang="ja-JP" sz="4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思考力，判断力，表現力等編</a:t>
            </a:r>
            <a:r>
              <a:rPr kumimoji="1" lang="en-US" altLang="ja-JP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005454" y="616098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56261" y="1421894"/>
            <a:ext cx="8516806" cy="473420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513" y="755790"/>
            <a:ext cx="8492697" cy="6324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</a:t>
            </a:r>
            <a:r>
              <a:rPr kumimoji="1" lang="ja-JP" altLang="en-US" sz="2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を操作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しながらバランスをとる動き</a:t>
            </a:r>
            <a:r>
              <a:rPr kumimoji="1" lang="ja-JP" altLang="en-US" sz="2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のある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</a:t>
            </a:r>
            <a:endParaRPr kumimoji="1" lang="en-US" altLang="ja-JP" sz="2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3" name="図 1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997" y="3512960"/>
            <a:ext cx="2112975" cy="1953059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角丸四角形 18"/>
          <p:cNvSpPr/>
          <p:nvPr/>
        </p:nvSpPr>
        <p:spPr>
          <a:xfrm>
            <a:off x="760052" y="3899663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ひもを使って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294758" y="5114286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長</a:t>
            </a:r>
            <a:r>
              <a:rPr kumimoji="1" lang="ja-JP" altLang="en-US" sz="2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なわ</a:t>
            </a:r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＋短</a:t>
            </a:r>
            <a:r>
              <a:rPr kumimoji="1" lang="ja-JP" altLang="en-US" sz="2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なわ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855509" y="3899662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長</a:t>
            </a:r>
            <a:r>
              <a:rPr kumimoji="1" lang="ja-JP" altLang="en-US" sz="2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なわ</a:t>
            </a:r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＋ボール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図 2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45" y="1931159"/>
            <a:ext cx="2743438" cy="1914310"/>
          </a:xfrm>
          <a:prstGeom prst="rect">
            <a:avLst/>
          </a:prstGeom>
        </p:spPr>
      </p:pic>
      <p:pic>
        <p:nvPicPr>
          <p:cNvPr id="5" name="図 4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539" y="1900676"/>
            <a:ext cx="2591025" cy="1944793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2541568" y="5585660"/>
            <a:ext cx="3888942" cy="354375"/>
            <a:chOff x="3446852" y="5001113"/>
            <a:chExt cx="3888942" cy="354375"/>
          </a:xfrm>
        </p:grpSpPr>
        <p:sp>
          <p:nvSpPr>
            <p:cNvPr id="17" name="角丸四角形 16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22" b="10854"/>
            <a:stretch/>
          </p:blipFill>
          <p:spPr>
            <a:xfrm>
              <a:off x="6825056" y="5020806"/>
              <a:ext cx="435622" cy="31948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6647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3737" y="2138745"/>
            <a:ext cx="8823959" cy="4481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つくるときの考え方　その１</a:t>
            </a:r>
            <a:endParaRPr lang="en-US" altLang="ja-JP" sz="3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lang="en-US" altLang="ja-JP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運動の選び方</a:t>
            </a:r>
            <a:r>
              <a:rPr lang="en-US" altLang="ja-JP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・自分が</a:t>
            </a:r>
            <a:r>
              <a:rPr lang="ja-JP" altLang="en-US" sz="30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やってみたい</a:t>
            </a: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</a:t>
            </a:r>
            <a:endParaRPr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</a:t>
            </a:r>
            <a:r>
              <a:rPr lang="ja-JP" altLang="en-US" sz="30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楽しく取り組めそう</a:t>
            </a: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な運動を選ぶ。</a:t>
            </a:r>
            <a:endParaRPr lang="en-US" altLang="ja-JP" sz="3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</a:t>
            </a: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までやってきた運動を組み合わせたり、</a:t>
            </a:r>
            <a:endParaRPr lang="en-US" altLang="ja-JP" sz="3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人数、道具、やり方などを変えたりする。</a:t>
            </a:r>
            <a:endParaRPr lang="en-US" altLang="ja-JP" sz="3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sz="30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一人または二人</a:t>
            </a: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でできる運動</a:t>
            </a:r>
            <a:endParaRPr lang="en-US" altLang="ja-JP" sz="3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（家でやる場合は家族といっしょにできる運動）</a:t>
            </a:r>
            <a:endParaRPr lang="en-US" altLang="ja-JP" sz="3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628650" y="549732"/>
            <a:ext cx="8220836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課題②　学んだことをいかして</a:t>
            </a:r>
            <a: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運動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プログラムをつくろう（</a:t>
            </a: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28650" y="549732"/>
            <a:ext cx="8220836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課題②　学んだことをいかして</a:t>
            </a:r>
            <a: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運動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プログラムをつくろう（３）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3737" y="2138745"/>
            <a:ext cx="8823959" cy="4481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つくるときの考え方　その２</a:t>
            </a:r>
          </a:p>
          <a:p>
            <a:pPr marL="0" indent="0" algn="ctr">
              <a:buNone/>
            </a:pPr>
            <a:r>
              <a:rPr lang="en-US" altLang="ja-JP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プログラムづくり</a:t>
            </a:r>
            <a:r>
              <a:rPr lang="en-US" altLang="ja-JP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１０分くらいで取り組める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運動で、</a:t>
            </a:r>
          </a:p>
          <a:p>
            <a:pPr marL="0" indent="0">
              <a:buNone/>
            </a:pP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特にかんたんな運動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から始めましょう。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・いきが上がるような運動は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</a:t>
            </a: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体がほぐれてから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行いましょう。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・二人でやる場合は、</a:t>
            </a: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はなれてもできる  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運動を中心に考えましょう。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7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628650" y="549732"/>
            <a:ext cx="8220836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課題②　学んだことをいかして</a:t>
            </a:r>
            <a: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運動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プログラムをつくろう（４）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3737" y="2138745"/>
            <a:ext cx="8823959" cy="4481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つくるときの考え方　その３</a:t>
            </a:r>
          </a:p>
          <a:p>
            <a:pPr marL="0" indent="0" algn="ctr">
              <a:buNone/>
            </a:pPr>
            <a:r>
              <a:rPr lang="en-US" altLang="ja-JP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テーマを考える</a:t>
            </a:r>
            <a:r>
              <a:rPr lang="en-US" altLang="ja-JP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テーマを決めて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プログラムをつくると運動の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目的がはっきりしてきます。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・自分やみんなが</a:t>
            </a: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楽しく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運動を好き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になるよう</a:t>
            </a:r>
          </a:p>
          <a:p>
            <a:pPr marL="0" indent="0">
              <a:buNone/>
            </a:pP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なプログラムづくりに</a:t>
            </a:r>
            <a:r>
              <a:rPr lang="ja-JP" altLang="en-US" sz="3000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ちょうせんしよう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！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8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628650" y="549732"/>
            <a:ext cx="8220836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課題②　学んだことをいかして</a:t>
            </a:r>
            <a: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運動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プログラムをつくろう（５）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>
          <a:xfrm>
            <a:off x="173737" y="2138745"/>
            <a:ext cx="8823959" cy="4481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ボールを使った運動プログラム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の例</a:t>
            </a:r>
            <a:r>
              <a:rPr lang="en-US" altLang="ja-JP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 algn="ctr">
              <a:buNone/>
            </a:pPr>
            <a:endParaRPr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ボール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を使ったストレッチ→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ボール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回し→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ボール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をバウンドさせ</a:t>
            </a: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endParaRPr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一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回転してキャッチする→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いろいろ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な向き、スピードを変えながら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ドリブル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で進む</a:t>
            </a:r>
            <a:endParaRPr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7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549732"/>
            <a:ext cx="839944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課題②　学んだことをいかして</a:t>
            </a:r>
            <a: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運動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プログラムをつくろう（６）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173737" y="2138745"/>
            <a:ext cx="8823959" cy="4481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0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二人で協力して運動するプログラム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の例</a:t>
            </a:r>
            <a:r>
              <a:rPr lang="en-US" altLang="ja-JP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 algn="ctr">
              <a:buNone/>
            </a:pPr>
            <a:endParaRPr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動作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まねっこ→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バランス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じゃんけん（体じゃんけん）→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バランス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崩し→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腕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支持で回転する（競争）→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フラフープ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くぐり→</a:t>
            </a:r>
          </a:p>
          <a:p>
            <a:pPr marL="0" indent="0">
              <a:buNone/>
            </a:pPr>
            <a:r>
              <a:rPr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（</a:t>
            </a:r>
            <a:r>
              <a:rPr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距離をとって）それぞれストレッチ</a:t>
            </a:r>
            <a:endParaRPr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1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549732"/>
            <a:ext cx="8220836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課題②　学んだことをいかして</a:t>
            </a:r>
            <a: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運動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プログラムをつくろう（７）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58184" y="2040344"/>
            <a:ext cx="8620056" cy="4481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200" dirty="0" smtClean="0">
                <a:solidFill>
                  <a:srgbClr val="FF66CC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学習カードに書きましょう</a:t>
            </a:r>
            <a:r>
              <a:rPr lang="en-US" altLang="ja-JP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>
              <a:buNone/>
            </a:pPr>
            <a:endParaRPr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自分が考えた運動プログラムを学習カードの</a:t>
            </a:r>
            <a:r>
              <a:rPr lang="ja-JP" altLang="en-US" sz="44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思考力，判断力，表現力等②</a:t>
            </a: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書きましょう</a:t>
            </a: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プログラムに名前をつけて、プログラムを考えた理由を書きましょう。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kumimoji="1" lang="ja-JP" altLang="en-US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0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6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209" y="1502204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56348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7524" y="853440"/>
            <a:ext cx="8331646" cy="550290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800" dirty="0" smtClean="0"/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画像資料引用元</a:t>
            </a:r>
            <a:r>
              <a:rPr lang="en-US" altLang="ja-JP" sz="2800" dirty="0" smtClean="0"/>
              <a:t>】</a:t>
            </a: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800" dirty="0" smtClean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文部科学省</a:t>
            </a:r>
            <a:endParaRPr lang="en-US" altLang="ja-JP" sz="20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多様な動きをつくる運動（遊び）パンフレット</a:t>
            </a: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千葉県教育委員会　</a:t>
            </a:r>
            <a:r>
              <a:rPr lang="ja-JP" altLang="en-US" sz="20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ホームページ</a:t>
            </a: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内</a:t>
            </a:r>
            <a:endParaRPr lang="en-US" altLang="ja-JP" sz="20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指導資料集</a:t>
            </a:r>
            <a:r>
              <a:rPr lang="en-US" altLang="ja-JP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【</a:t>
            </a: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第３８集</a:t>
            </a:r>
            <a:r>
              <a:rPr lang="en-US" altLang="ja-JP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】</a:t>
            </a: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新しい体育の展開</a:t>
            </a: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2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997" y="917788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課題①　気分に合わせた運動を</a:t>
            </a:r>
            <a:r>
              <a:rPr kumimoji="1" lang="en-US" altLang="ja-JP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kumimoji="1"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考えてみよう（１）</a:t>
            </a:r>
            <a:endParaRPr kumimoji="1" lang="ja-JP" altLang="en-US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84048" y="2523299"/>
            <a:ext cx="8613648" cy="3999103"/>
          </a:xfrm>
          <a:ln w="63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dirty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心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</a:t>
            </a:r>
            <a:r>
              <a:rPr lang="ja-JP" altLang="en-US" dirty="0" smtClean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体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には関係があります。そこでいろいろな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気分に合わせた運動を考えてみましょう。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楽しい気分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のときには</a:t>
            </a:r>
            <a:r>
              <a:rPr lang="ja-JP" alt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どんな運動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をしますか？</a:t>
            </a: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体の力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をぬいて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リラックスしたい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ときには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lang="ja-JP" alt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どんな運動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をしますか？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1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15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次のよう</a:t>
            </a:r>
            <a:r>
              <a:rPr lang="ja-JP" altLang="en-US" sz="2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r>
              <a:rPr lang="ja-JP" altLang="en-US" sz="24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気分</a:t>
            </a: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のときには</a:t>
            </a:r>
            <a:r>
              <a:rPr lang="ja-JP" altLang="en-US" sz="24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どのような運動</a:t>
            </a: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をすると</a:t>
            </a:r>
            <a:endParaRPr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よいかを考えましょう。</a:t>
            </a:r>
            <a:endParaRPr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気分の例</a:t>
            </a:r>
            <a: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24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うれしい</a:t>
            </a:r>
            <a:r>
              <a:rPr lang="ja-JP" altLang="en-US" sz="2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ノリノリ　やる気がいっぱい　楽しい</a:t>
            </a:r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2400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しょんぼり</a:t>
            </a:r>
            <a:r>
              <a:rPr lang="ja-JP" altLang="en-US" sz="2400" dirty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2400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イライラする</a:t>
            </a:r>
            <a:r>
              <a:rPr lang="ja-JP" altLang="en-US" sz="2400" dirty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つかれている　</a:t>
            </a:r>
            <a:r>
              <a:rPr lang="ja-JP" altLang="en-US" sz="2400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不安</a:t>
            </a:r>
            <a:endParaRPr lang="en-US" altLang="ja-JP" sz="2400" dirty="0" smtClean="0">
              <a:ln w="3175"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さみしい</a:t>
            </a:r>
            <a:r>
              <a:rPr lang="ja-JP" altLang="en-US" sz="2400" dirty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2400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元気が</a:t>
            </a:r>
            <a:r>
              <a:rPr lang="ja-JP" altLang="en-US" sz="2400" dirty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ない</a:t>
            </a:r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→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つぎのページに運動例があります！</a:t>
            </a:r>
            <a:endParaRPr lang="en-US" altLang="ja-JP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19997" y="917788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課題①　気分に合わせた運動を</a:t>
            </a:r>
            <a:r>
              <a:rPr kumimoji="1" lang="en-US" altLang="ja-JP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kumimoji="1"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考えてみよう（２）</a:t>
            </a:r>
            <a:endParaRPr kumimoji="1" lang="ja-JP" altLang="en-US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4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00789" y="2243351"/>
            <a:ext cx="8641329" cy="4478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運動の例</a:t>
            </a:r>
            <a:r>
              <a:rPr lang="en-US" altLang="ja-JP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ストレッチ</a:t>
            </a:r>
            <a:r>
              <a:rPr lang="ja-JP" altLang="en-US" sz="2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寝転ぶ　歩く　走る　跳ぶ　回る　</a:t>
            </a:r>
            <a:endParaRPr lang="en-US" altLang="ja-JP" sz="2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リズム</a:t>
            </a:r>
            <a:r>
              <a:rPr lang="ja-JP" altLang="en-US" sz="2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に合わせて動く　簡単な競争</a:t>
            </a:r>
            <a:r>
              <a:rPr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をする</a:t>
            </a:r>
            <a:endParaRPr lang="en-US" altLang="ja-JP" sz="3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en-US" altLang="ja-JP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2600" dirty="0" smtClean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○○な気分のときには□□（運動）をやってみよう。</a:t>
            </a:r>
            <a:r>
              <a:rPr lang="en-US" altLang="ja-JP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  <a:endParaRPr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例　元気がないときには、リズムのある曲を使って走ったり、ジャンプしたりしてみよ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う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→考えたことを学習カードの</a:t>
            </a:r>
            <a:endParaRPr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39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思考力，判断力，表現力等①</a:t>
            </a:r>
            <a:endParaRPr lang="en-US" altLang="ja-JP" sz="3900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900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lang="ja-JP" altLang="en-US" sz="3900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書きましょう。</a:t>
            </a:r>
            <a:endParaRPr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619997" y="917788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課題①　気分に合わせた運動を</a:t>
            </a:r>
            <a:r>
              <a:rPr kumimoji="1" lang="en-US" altLang="ja-JP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kumimoji="1"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考えてみよう（２）</a:t>
            </a:r>
            <a:endParaRPr kumimoji="1" lang="ja-JP" altLang="en-US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1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163" y="694953"/>
            <a:ext cx="8592837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課題②　学んだことをいかして</a:t>
            </a:r>
            <a: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運動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プログラムをつくろう（１）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29587" y="2055812"/>
            <a:ext cx="8024367" cy="229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今までの学習で</a:t>
            </a:r>
            <a:r>
              <a:rPr lang="ja-JP" altLang="en-US" sz="3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やってきた運動を組 み合わせ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たり、</a:t>
            </a:r>
            <a:r>
              <a:rPr lang="ja-JP" altLang="en-US" sz="3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やり方を</a:t>
            </a:r>
            <a:r>
              <a:rPr lang="ja-JP" altLang="en-US" sz="36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工夫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したりして、</a:t>
            </a:r>
            <a:r>
              <a:rPr lang="ja-JP" altLang="en-US" sz="3600" dirty="0" smtClean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もっと楽しく運動する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方法を考えてみましょう。</a:t>
            </a: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551163" y="4065015"/>
            <a:ext cx="8024367" cy="229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ja-JP" sz="4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をつくろう！</a:t>
            </a:r>
            <a:endParaRPr lang="en-US" altLang="ja-JP" sz="4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1163" y="4242789"/>
            <a:ext cx="81027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マイ運動プログラム</a:t>
            </a:r>
            <a:endParaRPr lang="ja-JP" alt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7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6727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02337" y="652273"/>
            <a:ext cx="8470730" cy="55236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運動プログラムづくりは</a:t>
            </a:r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4400" dirty="0" smtClean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○○しながら△△をする！</a:t>
            </a:r>
            <a:endParaRPr kumimoji="1" lang="en-US" altLang="ja-JP" sz="4400" dirty="0" smtClean="0">
              <a:solidFill>
                <a:srgbClr val="FF3399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400" dirty="0" smtClean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○○のあとに△△をする！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ということをイメージしましょう。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〔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参考</a:t>
            </a:r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動画</a:t>
            </a:r>
            <a:r>
              <a:rPr kumimoji="1" lang="en-US" altLang="ja-JP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〕</a:t>
            </a:r>
          </a:p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①</a:t>
            </a:r>
            <a:r>
              <a:rPr kumimoji="1" lang="ja-JP" altLang="en-US" sz="2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バランス</a:t>
            </a:r>
            <a:r>
              <a:rPr kumimoji="1"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をとりながら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移動する</a:t>
            </a:r>
            <a:r>
              <a:rPr kumimoji="1"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動きのある運動</a:t>
            </a:r>
            <a:endParaRPr kumimoji="1"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②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</a:t>
            </a:r>
            <a:r>
              <a:rPr kumimoji="1"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しながら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移動する</a:t>
            </a:r>
            <a:r>
              <a:rPr kumimoji="1"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動きのある運動</a:t>
            </a:r>
            <a:endParaRPr kumimoji="1" lang="en-US" altLang="ja-JP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</a:t>
            </a:r>
            <a:r>
              <a:rPr kumimoji="1"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しながら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バランス</a:t>
            </a:r>
            <a:r>
              <a:rPr kumimoji="1" lang="ja-JP" altLang="en-US" sz="2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をとる動きのある運動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35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56261" y="1421894"/>
            <a:ext cx="8516806" cy="473420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pic>
        <p:nvPicPr>
          <p:cNvPr id="8" name="図 7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248" y="1598954"/>
            <a:ext cx="2487384" cy="1761897"/>
          </a:xfrm>
          <a:prstGeom prst="rect">
            <a:avLst/>
          </a:prstGeom>
        </p:spPr>
      </p:pic>
      <p:pic>
        <p:nvPicPr>
          <p:cNvPr id="10" name="図 9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695" y="1595905"/>
            <a:ext cx="2280102" cy="176189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514" y="755791"/>
            <a:ext cx="8072808" cy="51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バランス</a:t>
            </a: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をとりながら移動する動きのある運動</a:t>
            </a:r>
            <a:endParaRPr kumimoji="1" lang="en-US" altLang="ja-JP" sz="2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2" name="図 11" descr="1247477_4.pdf および他 10 ページ - プロファイル 1 - Microsoft​ Edge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630" y="3501403"/>
            <a:ext cx="7352622" cy="210569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 flipV="1">
            <a:off x="838341" y="3419443"/>
            <a:ext cx="2412265" cy="3143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 flipV="1">
            <a:off x="5679583" y="3441913"/>
            <a:ext cx="2678806" cy="2918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flipV="1">
            <a:off x="5802935" y="3751789"/>
            <a:ext cx="1589538" cy="1798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5917104" y="2984912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二人で動きをそろえて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637463" y="2549536"/>
            <a:ext cx="713664" cy="3226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292496" y="2956489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ドリブル＋平均台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図 2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61" y="1595905"/>
            <a:ext cx="2420322" cy="1767993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575534" y="2993288"/>
            <a:ext cx="2686472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むずかし</a:t>
            </a:r>
            <a:r>
              <a:rPr kumimoji="1" lang="ja-JP" altLang="en-US" sz="16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い</a:t>
            </a:r>
            <a:r>
              <a:rPr kumimoji="1" lang="ja-JP" altLang="en-US" sz="16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動きを入れて</a:t>
            </a:r>
            <a:endParaRPr kumimoji="1" lang="en-US" altLang="ja-JP" sz="16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10800000">
            <a:off x="2637736" y="2536318"/>
            <a:ext cx="756577" cy="3516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2541568" y="5704411"/>
            <a:ext cx="3888942" cy="354375"/>
            <a:chOff x="3446852" y="5001113"/>
            <a:chExt cx="3888942" cy="354375"/>
          </a:xfrm>
        </p:grpSpPr>
        <p:sp>
          <p:nvSpPr>
            <p:cNvPr id="27" name="角丸四角形 26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22" b="10854"/>
            <a:stretch/>
          </p:blipFill>
          <p:spPr>
            <a:xfrm>
              <a:off x="6825056" y="5020806"/>
              <a:ext cx="435622" cy="31948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6181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356261" y="1421894"/>
            <a:ext cx="8516806" cy="473420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pic>
        <p:nvPicPr>
          <p:cNvPr id="5" name="図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082" y="3883105"/>
            <a:ext cx="2377646" cy="1676545"/>
          </a:xfrm>
          <a:prstGeom prst="rect">
            <a:avLst/>
          </a:prstGeom>
        </p:spPr>
      </p:pic>
      <p:pic>
        <p:nvPicPr>
          <p:cNvPr id="4" name="図 3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029" y="3890643"/>
            <a:ext cx="2377646" cy="1725318"/>
          </a:xfrm>
          <a:prstGeom prst="rect">
            <a:avLst/>
          </a:prstGeom>
        </p:spPr>
      </p:pic>
      <p:pic>
        <p:nvPicPr>
          <p:cNvPr id="3" name="図 2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91" y="3896740"/>
            <a:ext cx="2469094" cy="171312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513" y="755790"/>
            <a:ext cx="8350553" cy="6324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</a:t>
            </a:r>
            <a:r>
              <a:rPr kumimoji="1"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用具を操作しながら移動する動きのある</a:t>
            </a:r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</a:t>
            </a:r>
            <a:endParaRPr kumimoji="1"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0" name="図 19" descr="1247477_4.pdf および他 10 ページ - プロファイル 1 - Microsoft​ Edge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6" y="1765679"/>
            <a:ext cx="7538247" cy="2046467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5451713" y="4450220"/>
            <a:ext cx="685557" cy="4049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2917122" y="4437055"/>
            <a:ext cx="616954" cy="4049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644298" y="5180039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違う</a:t>
            </a:r>
            <a:r>
              <a:rPr kumimoji="1" lang="ja-JP" altLang="en-US" sz="20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動</a:t>
            </a:r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き</a:t>
            </a:r>
            <a:r>
              <a:rPr kumimoji="1" lang="ja-JP" altLang="en-US" sz="20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で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365374" y="5122299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ボール</a:t>
            </a:r>
            <a:r>
              <a:rPr kumimoji="1" lang="ja-JP" altLang="en-US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を投げ上げて移動ずる</a:t>
            </a:r>
            <a:endParaRPr kumimoji="1" lang="en-US" altLang="ja-JP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950980" y="5182316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人数</a:t>
            </a:r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を増やして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541568" y="5704411"/>
            <a:ext cx="3888942" cy="354375"/>
            <a:chOff x="3446852" y="5001113"/>
            <a:chExt cx="3888942" cy="354375"/>
          </a:xfrm>
        </p:grpSpPr>
        <p:sp>
          <p:nvSpPr>
            <p:cNvPr id="22" name="角丸四角形 21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22" b="10854"/>
            <a:stretch/>
          </p:blipFill>
          <p:spPr>
            <a:xfrm>
              <a:off x="6825056" y="5020806"/>
              <a:ext cx="435622" cy="31948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7210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356261" y="1421894"/>
            <a:ext cx="8516806" cy="473420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513" y="755790"/>
            <a:ext cx="8350553" cy="6324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</a:t>
            </a:r>
            <a:r>
              <a:rPr kumimoji="1"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用具を操作しながら移動する動きのある</a:t>
            </a:r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</a:t>
            </a:r>
            <a:endParaRPr kumimoji="1"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1" name="図 20" descr="1247477_4.pdf および他 10 ページ - プロファイル 1 - Microsoft​ Edg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341" y="1567375"/>
            <a:ext cx="4863038" cy="1862267"/>
          </a:xfrm>
          <a:prstGeom prst="rect">
            <a:avLst/>
          </a:prstGeom>
        </p:spPr>
      </p:pic>
      <p:pic>
        <p:nvPicPr>
          <p:cNvPr id="3" name="図 2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696" y="1652823"/>
            <a:ext cx="2359356" cy="1761897"/>
          </a:xfrm>
          <a:prstGeom prst="rect">
            <a:avLst/>
          </a:prstGeom>
        </p:spPr>
      </p:pic>
      <p:sp>
        <p:nvSpPr>
          <p:cNvPr id="16" name="右矢印 15"/>
          <p:cNvSpPr/>
          <p:nvPr/>
        </p:nvSpPr>
        <p:spPr>
          <a:xfrm>
            <a:off x="5611699" y="2429092"/>
            <a:ext cx="720575" cy="3965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022318" y="3204558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転がったフープをとび越える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図 4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25" y="3834910"/>
            <a:ext cx="2572735" cy="1731414"/>
          </a:xfrm>
          <a:prstGeom prst="rect">
            <a:avLst/>
          </a:prstGeom>
        </p:spPr>
      </p:pic>
      <p:pic>
        <p:nvPicPr>
          <p:cNvPr id="10" name="図 9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318" y="3859296"/>
            <a:ext cx="2377646" cy="1707028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6012877" y="5192181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一</a:t>
            </a:r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人でできる動き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図 7">
            <a:hlinkClick r:id="rId10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64" y="3834910"/>
            <a:ext cx="2377646" cy="1719221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3386856" y="5195081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用具＋移動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89948" y="5188878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人数</a:t>
            </a:r>
            <a:r>
              <a:rPr kumimoji="1" lang="ja-JP" altLang="en-US" sz="2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を増やして</a:t>
            </a:r>
            <a:endParaRPr kumimoji="1" lang="en-US" altLang="ja-JP" sz="2000" b="1" dirty="0" smtClean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10800000">
            <a:off x="2901275" y="4529498"/>
            <a:ext cx="657642" cy="3563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634023" y="4522467"/>
            <a:ext cx="627453" cy="3563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2541568" y="5704411"/>
            <a:ext cx="3888942" cy="354375"/>
            <a:chOff x="3446852" y="5001113"/>
            <a:chExt cx="3888942" cy="354375"/>
          </a:xfrm>
        </p:grpSpPr>
        <p:sp>
          <p:nvSpPr>
            <p:cNvPr id="27" name="角丸四角形 26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22" b="10854"/>
            <a:stretch/>
          </p:blipFill>
          <p:spPr>
            <a:xfrm>
              <a:off x="6825056" y="5020806"/>
              <a:ext cx="435622" cy="31948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4539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7633</TotalTime>
  <Words>1079</Words>
  <Application>Microsoft Office PowerPoint</Application>
  <PresentationFormat>画面に合わせる (4:3)</PresentationFormat>
  <Paragraphs>190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AR P丸ゴシック体E</vt:lpstr>
      <vt:lpstr>HGPｺﾞｼｯｸE</vt:lpstr>
      <vt:lpstr>HG丸ｺﾞｼｯｸM-PRO</vt:lpstr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課題①　気分に合わせた運動を 　　　　考えてみよう（１）</vt:lpstr>
      <vt:lpstr>課題①　気分に合わせた運動を 　　　　考えてみよう（２）</vt:lpstr>
      <vt:lpstr>課題①　気分に合わせた運動を 　　　　考えてみよう（２）</vt:lpstr>
      <vt:lpstr>課題②　学んだことをいかして 　　　　運動プログラムをつくろう（１）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課題②　学んだことをいかして 　　　　運動プログラムをつくろう（２）</vt:lpstr>
      <vt:lpstr>課題②　学んだことをいかして 　　　　運動プログラムをつくろう（３）</vt:lpstr>
      <vt:lpstr>課題②　学んだことをいかして 　　　　運動プログラムをつくろう（４）</vt:lpstr>
      <vt:lpstr>課題②　学んだことをいかして 　　　　運動プログラムをつくろう（５）</vt:lpstr>
      <vt:lpstr>課題②　学んだことをいかして 　　　　運動プログラムをつくろう（６）</vt:lpstr>
      <vt:lpstr>課題②　学んだことをいかして 　　　　運動プログラムをつくろう（７）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302</cp:revision>
  <cp:lastPrinted>2020-09-18T02:14:28Z</cp:lastPrinted>
  <dcterms:created xsi:type="dcterms:W3CDTF">2019-05-07T09:33:23Z</dcterms:created>
  <dcterms:modified xsi:type="dcterms:W3CDTF">2021-03-30T09:10:59Z</dcterms:modified>
</cp:coreProperties>
</file>