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35" r:id="rId2"/>
    <p:sldId id="311" r:id="rId3"/>
    <p:sldId id="330" r:id="rId4"/>
    <p:sldId id="319" r:id="rId5"/>
    <p:sldId id="352" r:id="rId6"/>
    <p:sldId id="322" r:id="rId7"/>
    <p:sldId id="353" r:id="rId8"/>
    <p:sldId id="320" r:id="rId9"/>
    <p:sldId id="349" r:id="rId10"/>
    <p:sldId id="324" r:id="rId11"/>
  </p:sldIdLst>
  <p:sldSz cx="9144000" cy="6858000" type="screen4x3"/>
  <p:notesSz cx="10234613" cy="7099300"/>
  <p:defaultTextStyle>
    <a:defPPr>
      <a:defRPr lang="en-US"/>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8" autoAdjust="0"/>
    <p:restoredTop sz="94660"/>
  </p:normalViewPr>
  <p:slideViewPr>
    <p:cSldViewPr snapToGrid="0">
      <p:cViewPr varScale="1">
        <p:scale>
          <a:sx n="115" d="100"/>
          <a:sy n="115" d="100"/>
        </p:scale>
        <p:origin x="19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900FE-C9BC-4AD8-BF32-89513942760C}" type="doc">
      <dgm:prSet loTypeId="urn:microsoft.com/office/officeart/2005/8/layout/hierarchy2" loCatId="hierarchy" qsTypeId="urn:microsoft.com/office/officeart/2005/8/quickstyle/simple3" qsCatId="simple" csTypeId="urn:microsoft.com/office/officeart/2005/8/colors/accent1_2#1" csCatId="accent1" phldr="1"/>
      <dgm:spPr/>
      <dgm:t>
        <a:bodyPr/>
        <a:lstStyle/>
        <a:p>
          <a:endParaRPr kumimoji="1" lang="ja-JP" altLang="en-US"/>
        </a:p>
      </dgm:t>
    </dgm:pt>
    <dgm:pt modelId="{B5A5AFAD-3C31-48F2-B00F-BA1DE2DE1664}">
      <dgm:prSet phldrT="[テキスト]"/>
      <dgm:spPr/>
      <dgm:t>
        <a:bodyPr/>
        <a:lstStyle/>
        <a:p>
          <a:r>
            <a:rPr kumimoji="1" lang="ja-JP" altLang="en-US" dirty="0"/>
            <a:t>体力</a:t>
          </a:r>
        </a:p>
      </dgm:t>
    </dgm:pt>
    <dgm:pt modelId="{3DA61732-FAF0-42C9-925B-659B224153C1}" type="parTrans" cxnId="{645584D1-1A86-40A4-9642-961E8161ED98}">
      <dgm:prSet/>
      <dgm:spPr/>
      <dgm:t>
        <a:bodyPr/>
        <a:lstStyle/>
        <a:p>
          <a:endParaRPr kumimoji="1" lang="ja-JP" altLang="en-US"/>
        </a:p>
      </dgm:t>
    </dgm:pt>
    <dgm:pt modelId="{F4F85D0E-9FD4-46E0-A0AC-55DF599989BE}" type="sibTrans" cxnId="{645584D1-1A86-40A4-9642-961E8161ED98}">
      <dgm:prSet/>
      <dgm:spPr/>
      <dgm:t>
        <a:bodyPr/>
        <a:lstStyle/>
        <a:p>
          <a:endParaRPr kumimoji="1" lang="ja-JP" altLang="en-US"/>
        </a:p>
      </dgm:t>
    </dgm:pt>
    <dgm:pt modelId="{2ED28AF5-73D0-4576-A00D-3F47E51716E1}">
      <dgm:prSet phldrT="[テキスト]"/>
      <dgm:spPr/>
      <dgm:t>
        <a:bodyPr/>
        <a:lstStyle/>
        <a:p>
          <a:r>
            <a:rPr kumimoji="1" lang="ja-JP" altLang="en-US" dirty="0"/>
            <a:t>行動体力</a:t>
          </a:r>
        </a:p>
      </dgm:t>
    </dgm:pt>
    <dgm:pt modelId="{0B4F55A5-F363-480F-A1FE-08D04269D97E}" type="parTrans" cxnId="{852FEE48-16B0-4419-9DC0-F6DFB350086E}">
      <dgm:prSet/>
      <dgm:spPr/>
      <dgm:t>
        <a:bodyPr/>
        <a:lstStyle/>
        <a:p>
          <a:endParaRPr kumimoji="1" lang="ja-JP" altLang="en-US"/>
        </a:p>
      </dgm:t>
    </dgm:pt>
    <dgm:pt modelId="{F834DEC7-2473-4725-8167-D216EB8F1701}" type="sibTrans" cxnId="{852FEE48-16B0-4419-9DC0-F6DFB350086E}">
      <dgm:prSet/>
      <dgm:spPr/>
      <dgm:t>
        <a:bodyPr/>
        <a:lstStyle/>
        <a:p>
          <a:endParaRPr kumimoji="1" lang="ja-JP" altLang="en-US"/>
        </a:p>
      </dgm:t>
    </dgm:pt>
    <dgm:pt modelId="{C73ABD7F-F7CC-4E85-9562-DBB366E9BA86}">
      <dgm:prSet phldrT="[テキスト]"/>
      <dgm:spPr/>
      <dgm:t>
        <a:bodyPr/>
        <a:lstStyle/>
        <a:p>
          <a:r>
            <a:rPr kumimoji="1" lang="ja-JP" altLang="en-US" dirty="0"/>
            <a:t>筋力</a:t>
          </a:r>
        </a:p>
      </dgm:t>
    </dgm:pt>
    <dgm:pt modelId="{CBE190D1-C02B-472D-9012-D151A3366834}" type="parTrans" cxnId="{5EA894E5-E3F1-4CFE-BE66-400F54C26433}">
      <dgm:prSet/>
      <dgm:spPr/>
      <dgm:t>
        <a:bodyPr/>
        <a:lstStyle/>
        <a:p>
          <a:endParaRPr kumimoji="1" lang="ja-JP" altLang="en-US"/>
        </a:p>
      </dgm:t>
    </dgm:pt>
    <dgm:pt modelId="{0AD888D7-654B-4A33-89A7-08347EA024EF}" type="sibTrans" cxnId="{5EA894E5-E3F1-4CFE-BE66-400F54C26433}">
      <dgm:prSet/>
      <dgm:spPr/>
      <dgm:t>
        <a:bodyPr/>
        <a:lstStyle/>
        <a:p>
          <a:endParaRPr kumimoji="1" lang="ja-JP" altLang="en-US"/>
        </a:p>
      </dgm:t>
    </dgm:pt>
    <dgm:pt modelId="{10366FE9-5350-4962-ADF7-35BA05806CD4}">
      <dgm:prSet phldrT="[テキスト]"/>
      <dgm:spPr/>
      <dgm:t>
        <a:bodyPr/>
        <a:lstStyle/>
        <a:p>
          <a:r>
            <a:rPr kumimoji="1" lang="ja-JP" altLang="en-US" dirty="0"/>
            <a:t>巧緻性</a:t>
          </a:r>
        </a:p>
      </dgm:t>
    </dgm:pt>
    <dgm:pt modelId="{72267D0F-4D55-4154-8B6A-B7DD68072CE1}" type="parTrans" cxnId="{A3545959-A352-4B0B-AEDD-2813C792207C}">
      <dgm:prSet/>
      <dgm:spPr/>
      <dgm:t>
        <a:bodyPr/>
        <a:lstStyle/>
        <a:p>
          <a:endParaRPr kumimoji="1" lang="ja-JP" altLang="en-US"/>
        </a:p>
      </dgm:t>
    </dgm:pt>
    <dgm:pt modelId="{DA54B40E-2699-4087-8FE4-15DC291D0955}" type="sibTrans" cxnId="{A3545959-A352-4B0B-AEDD-2813C792207C}">
      <dgm:prSet/>
      <dgm:spPr/>
      <dgm:t>
        <a:bodyPr/>
        <a:lstStyle/>
        <a:p>
          <a:endParaRPr kumimoji="1" lang="ja-JP" altLang="en-US"/>
        </a:p>
      </dgm:t>
    </dgm:pt>
    <dgm:pt modelId="{756BF9ED-6D4D-4DAE-A33A-40A01E7F1C8D}">
      <dgm:prSet phldrT="[テキスト]"/>
      <dgm:spPr/>
      <dgm:t>
        <a:bodyPr/>
        <a:lstStyle/>
        <a:p>
          <a:r>
            <a:rPr kumimoji="1" lang="ja-JP" altLang="en-US" dirty="0"/>
            <a:t>防衛体力</a:t>
          </a:r>
        </a:p>
      </dgm:t>
    </dgm:pt>
    <dgm:pt modelId="{5701F756-51A2-42A4-B64B-2BFDD6B1CB61}" type="parTrans" cxnId="{A5B840EC-F106-4361-B339-9A417FBAF6BF}">
      <dgm:prSet/>
      <dgm:spPr/>
      <dgm:t>
        <a:bodyPr/>
        <a:lstStyle/>
        <a:p>
          <a:endParaRPr kumimoji="1" lang="ja-JP" altLang="en-US"/>
        </a:p>
      </dgm:t>
    </dgm:pt>
    <dgm:pt modelId="{60FE35B6-B023-420D-AE64-3B29306A7456}" type="sibTrans" cxnId="{A5B840EC-F106-4361-B339-9A417FBAF6BF}">
      <dgm:prSet/>
      <dgm:spPr/>
      <dgm:t>
        <a:bodyPr/>
        <a:lstStyle/>
        <a:p>
          <a:endParaRPr kumimoji="1" lang="ja-JP" altLang="en-US"/>
        </a:p>
      </dgm:t>
    </dgm:pt>
    <dgm:pt modelId="{6F1A3D38-4F57-44AA-9D5D-A5EACBBF76A6}">
      <dgm:prSet phldrT="[テキスト]"/>
      <dgm:spPr/>
      <dgm:t>
        <a:bodyPr/>
        <a:lstStyle/>
        <a:p>
          <a:r>
            <a:rPr kumimoji="1" lang="ja-JP" altLang="en-US" dirty="0"/>
            <a:t>抵抗力・免疫</a:t>
          </a:r>
        </a:p>
      </dgm:t>
    </dgm:pt>
    <dgm:pt modelId="{269CF013-7DA8-4982-8D86-C18ACD0AAAB5}" type="parTrans" cxnId="{7F286B93-0047-4AB2-8F58-855E5B7AEC47}">
      <dgm:prSet/>
      <dgm:spPr/>
      <dgm:t>
        <a:bodyPr/>
        <a:lstStyle/>
        <a:p>
          <a:endParaRPr kumimoji="1" lang="ja-JP" altLang="en-US"/>
        </a:p>
      </dgm:t>
    </dgm:pt>
    <dgm:pt modelId="{2D5ACE1E-D524-4AFA-8490-7DF5B8DE7DF1}" type="sibTrans" cxnId="{7F286B93-0047-4AB2-8F58-855E5B7AEC47}">
      <dgm:prSet/>
      <dgm:spPr/>
      <dgm:t>
        <a:bodyPr/>
        <a:lstStyle/>
        <a:p>
          <a:endParaRPr kumimoji="1" lang="ja-JP" altLang="en-US"/>
        </a:p>
      </dgm:t>
    </dgm:pt>
    <dgm:pt modelId="{03908767-E326-41B7-B62A-43AF14302F68}">
      <dgm:prSet phldrT="[テキスト]"/>
      <dgm:spPr/>
      <dgm:t>
        <a:bodyPr/>
        <a:lstStyle/>
        <a:p>
          <a:r>
            <a:rPr kumimoji="1" lang="ja-JP" altLang="en-US" dirty="0"/>
            <a:t>柔軟性</a:t>
          </a:r>
        </a:p>
      </dgm:t>
    </dgm:pt>
    <dgm:pt modelId="{2CD141EA-58D8-4364-8215-DE2EC7CF11D4}" type="parTrans" cxnId="{D425E4A2-D29F-4B5E-A0E4-6046E1A47DA3}">
      <dgm:prSet/>
      <dgm:spPr/>
      <dgm:t>
        <a:bodyPr/>
        <a:lstStyle/>
        <a:p>
          <a:endParaRPr kumimoji="1" lang="ja-JP" altLang="en-US"/>
        </a:p>
      </dgm:t>
    </dgm:pt>
    <dgm:pt modelId="{C73C02D9-F111-484E-ADAF-44E4D7D86A48}" type="sibTrans" cxnId="{D425E4A2-D29F-4B5E-A0E4-6046E1A47DA3}">
      <dgm:prSet/>
      <dgm:spPr/>
      <dgm:t>
        <a:bodyPr/>
        <a:lstStyle/>
        <a:p>
          <a:endParaRPr kumimoji="1" lang="ja-JP" altLang="en-US"/>
        </a:p>
      </dgm:t>
    </dgm:pt>
    <dgm:pt modelId="{193079CE-5234-42D9-A0E9-823A639ABE3E}">
      <dgm:prSet phldrT="[テキスト]"/>
      <dgm:spPr/>
      <dgm:t>
        <a:bodyPr/>
        <a:lstStyle/>
        <a:p>
          <a:r>
            <a:rPr kumimoji="1" lang="ja-JP" altLang="en-US" dirty="0"/>
            <a:t>持久力</a:t>
          </a:r>
        </a:p>
      </dgm:t>
    </dgm:pt>
    <dgm:pt modelId="{9F29047D-803C-48FA-9CC0-6F8AB4E2C3C9}" type="parTrans" cxnId="{2C0C75FD-1A45-44EB-A50C-01C73EAC40C9}">
      <dgm:prSet/>
      <dgm:spPr/>
      <dgm:t>
        <a:bodyPr/>
        <a:lstStyle/>
        <a:p>
          <a:endParaRPr kumimoji="1" lang="ja-JP" altLang="en-US"/>
        </a:p>
      </dgm:t>
    </dgm:pt>
    <dgm:pt modelId="{947B0DB6-5EAD-42F2-B1E2-E7CA58E5A0FC}" type="sibTrans" cxnId="{2C0C75FD-1A45-44EB-A50C-01C73EAC40C9}">
      <dgm:prSet/>
      <dgm:spPr/>
      <dgm:t>
        <a:bodyPr/>
        <a:lstStyle/>
        <a:p>
          <a:endParaRPr kumimoji="1" lang="ja-JP" altLang="en-US"/>
        </a:p>
      </dgm:t>
    </dgm:pt>
    <dgm:pt modelId="{34AA6512-92D5-4472-834D-001FF3BACC66}">
      <dgm:prSet phldrT="[テキスト]"/>
      <dgm:spPr/>
      <dgm:t>
        <a:bodyPr/>
        <a:lstStyle/>
        <a:p>
          <a:r>
            <a:rPr kumimoji="1" lang="ja-JP" altLang="en-US" dirty="0"/>
            <a:t>瞬発力</a:t>
          </a:r>
        </a:p>
      </dgm:t>
    </dgm:pt>
    <dgm:pt modelId="{41FA5AC8-0AE0-403F-B48A-97F588806085}" type="parTrans" cxnId="{C780E69C-10F3-491A-9CF1-62A5350BD503}">
      <dgm:prSet/>
      <dgm:spPr/>
      <dgm:t>
        <a:bodyPr/>
        <a:lstStyle/>
        <a:p>
          <a:endParaRPr kumimoji="1" lang="ja-JP" altLang="en-US"/>
        </a:p>
      </dgm:t>
    </dgm:pt>
    <dgm:pt modelId="{278466CC-4289-4747-B231-84CB3533A8A4}" type="sibTrans" cxnId="{C780E69C-10F3-491A-9CF1-62A5350BD503}">
      <dgm:prSet/>
      <dgm:spPr/>
      <dgm:t>
        <a:bodyPr/>
        <a:lstStyle/>
        <a:p>
          <a:endParaRPr kumimoji="1" lang="ja-JP" altLang="en-US"/>
        </a:p>
      </dgm:t>
    </dgm:pt>
    <dgm:pt modelId="{BB23B9F9-6DA4-4D57-8921-2FC2F8D057B4}" type="pres">
      <dgm:prSet presAssocID="{245900FE-C9BC-4AD8-BF32-89513942760C}" presName="diagram" presStyleCnt="0">
        <dgm:presLayoutVars>
          <dgm:chPref val="1"/>
          <dgm:dir/>
          <dgm:animOne val="branch"/>
          <dgm:animLvl val="lvl"/>
          <dgm:resizeHandles val="exact"/>
        </dgm:presLayoutVars>
      </dgm:prSet>
      <dgm:spPr/>
      <dgm:t>
        <a:bodyPr/>
        <a:lstStyle/>
        <a:p>
          <a:endParaRPr kumimoji="1" lang="ja-JP" altLang="en-US"/>
        </a:p>
      </dgm:t>
    </dgm:pt>
    <dgm:pt modelId="{794509C8-6888-4C5A-B93C-D98FD3308C58}" type="pres">
      <dgm:prSet presAssocID="{B5A5AFAD-3C31-48F2-B00F-BA1DE2DE1664}" presName="root1" presStyleCnt="0"/>
      <dgm:spPr/>
    </dgm:pt>
    <dgm:pt modelId="{D3CFCCD6-D438-410B-8683-98F6C93D3054}" type="pres">
      <dgm:prSet presAssocID="{B5A5AFAD-3C31-48F2-B00F-BA1DE2DE1664}" presName="LevelOneTextNode" presStyleLbl="node0" presStyleIdx="0" presStyleCnt="1">
        <dgm:presLayoutVars>
          <dgm:chPref val="3"/>
        </dgm:presLayoutVars>
      </dgm:prSet>
      <dgm:spPr/>
      <dgm:t>
        <a:bodyPr/>
        <a:lstStyle/>
        <a:p>
          <a:endParaRPr kumimoji="1" lang="ja-JP" altLang="en-US"/>
        </a:p>
      </dgm:t>
    </dgm:pt>
    <dgm:pt modelId="{9518A27D-66B9-4E3E-8B2E-9BDA328ADB6E}" type="pres">
      <dgm:prSet presAssocID="{B5A5AFAD-3C31-48F2-B00F-BA1DE2DE1664}" presName="level2hierChild" presStyleCnt="0"/>
      <dgm:spPr/>
    </dgm:pt>
    <dgm:pt modelId="{1793C07D-B5FE-4429-8EFE-AA508C69C36D}" type="pres">
      <dgm:prSet presAssocID="{0B4F55A5-F363-480F-A1FE-08D04269D97E}" presName="conn2-1" presStyleLbl="parChTrans1D2" presStyleIdx="0" presStyleCnt="2"/>
      <dgm:spPr/>
      <dgm:t>
        <a:bodyPr/>
        <a:lstStyle/>
        <a:p>
          <a:endParaRPr kumimoji="1" lang="ja-JP" altLang="en-US"/>
        </a:p>
      </dgm:t>
    </dgm:pt>
    <dgm:pt modelId="{43A7A6FD-6B91-4B36-B3E3-57428E658F55}" type="pres">
      <dgm:prSet presAssocID="{0B4F55A5-F363-480F-A1FE-08D04269D97E}" presName="connTx" presStyleLbl="parChTrans1D2" presStyleIdx="0" presStyleCnt="2"/>
      <dgm:spPr/>
      <dgm:t>
        <a:bodyPr/>
        <a:lstStyle/>
        <a:p>
          <a:endParaRPr kumimoji="1" lang="ja-JP" altLang="en-US"/>
        </a:p>
      </dgm:t>
    </dgm:pt>
    <dgm:pt modelId="{E0ED37F4-FBF7-42B8-A08A-8B6B83D5F4C1}" type="pres">
      <dgm:prSet presAssocID="{2ED28AF5-73D0-4576-A00D-3F47E51716E1}" presName="root2" presStyleCnt="0"/>
      <dgm:spPr/>
    </dgm:pt>
    <dgm:pt modelId="{D5A40FD8-A2CB-4215-B1F7-9F1FB183B723}" type="pres">
      <dgm:prSet presAssocID="{2ED28AF5-73D0-4576-A00D-3F47E51716E1}" presName="LevelTwoTextNode" presStyleLbl="node2" presStyleIdx="0" presStyleCnt="2">
        <dgm:presLayoutVars>
          <dgm:chPref val="3"/>
        </dgm:presLayoutVars>
      </dgm:prSet>
      <dgm:spPr/>
      <dgm:t>
        <a:bodyPr/>
        <a:lstStyle/>
        <a:p>
          <a:endParaRPr kumimoji="1" lang="ja-JP" altLang="en-US"/>
        </a:p>
      </dgm:t>
    </dgm:pt>
    <dgm:pt modelId="{1BAF7219-EAC3-4955-A96A-16B6D69C8C2B}" type="pres">
      <dgm:prSet presAssocID="{2ED28AF5-73D0-4576-A00D-3F47E51716E1}" presName="level3hierChild" presStyleCnt="0"/>
      <dgm:spPr/>
    </dgm:pt>
    <dgm:pt modelId="{68F4FAC5-94A0-4E3B-8AC2-63321A9D183A}" type="pres">
      <dgm:prSet presAssocID="{CBE190D1-C02B-472D-9012-D151A3366834}" presName="conn2-1" presStyleLbl="parChTrans1D3" presStyleIdx="0" presStyleCnt="6"/>
      <dgm:spPr/>
      <dgm:t>
        <a:bodyPr/>
        <a:lstStyle/>
        <a:p>
          <a:endParaRPr kumimoji="1" lang="ja-JP" altLang="en-US"/>
        </a:p>
      </dgm:t>
    </dgm:pt>
    <dgm:pt modelId="{3DACDB48-01CE-40B7-B821-DBEF745C3849}" type="pres">
      <dgm:prSet presAssocID="{CBE190D1-C02B-472D-9012-D151A3366834}" presName="connTx" presStyleLbl="parChTrans1D3" presStyleIdx="0" presStyleCnt="6"/>
      <dgm:spPr/>
      <dgm:t>
        <a:bodyPr/>
        <a:lstStyle/>
        <a:p>
          <a:endParaRPr kumimoji="1" lang="ja-JP" altLang="en-US"/>
        </a:p>
      </dgm:t>
    </dgm:pt>
    <dgm:pt modelId="{E848C6B9-633B-40C3-918C-3A8909567E87}" type="pres">
      <dgm:prSet presAssocID="{C73ABD7F-F7CC-4E85-9562-DBB366E9BA86}" presName="root2" presStyleCnt="0"/>
      <dgm:spPr/>
    </dgm:pt>
    <dgm:pt modelId="{CE4ED5E5-D59C-4388-8CD1-2CC0577D35A8}" type="pres">
      <dgm:prSet presAssocID="{C73ABD7F-F7CC-4E85-9562-DBB366E9BA86}" presName="LevelTwoTextNode" presStyleLbl="node3" presStyleIdx="0" presStyleCnt="6">
        <dgm:presLayoutVars>
          <dgm:chPref val="3"/>
        </dgm:presLayoutVars>
      </dgm:prSet>
      <dgm:spPr/>
      <dgm:t>
        <a:bodyPr/>
        <a:lstStyle/>
        <a:p>
          <a:endParaRPr kumimoji="1" lang="ja-JP" altLang="en-US"/>
        </a:p>
      </dgm:t>
    </dgm:pt>
    <dgm:pt modelId="{F3A95345-ED89-4839-A0BE-1D6788E18425}" type="pres">
      <dgm:prSet presAssocID="{C73ABD7F-F7CC-4E85-9562-DBB366E9BA86}" presName="level3hierChild" presStyleCnt="0"/>
      <dgm:spPr/>
    </dgm:pt>
    <dgm:pt modelId="{E7A4211F-BEA5-442B-A739-1536560DB1F2}" type="pres">
      <dgm:prSet presAssocID="{9F29047D-803C-48FA-9CC0-6F8AB4E2C3C9}" presName="conn2-1" presStyleLbl="parChTrans1D3" presStyleIdx="1" presStyleCnt="6"/>
      <dgm:spPr/>
      <dgm:t>
        <a:bodyPr/>
        <a:lstStyle/>
        <a:p>
          <a:endParaRPr kumimoji="1" lang="ja-JP" altLang="en-US"/>
        </a:p>
      </dgm:t>
    </dgm:pt>
    <dgm:pt modelId="{627335B4-8804-46B4-A048-0720F13B58EA}" type="pres">
      <dgm:prSet presAssocID="{9F29047D-803C-48FA-9CC0-6F8AB4E2C3C9}" presName="connTx" presStyleLbl="parChTrans1D3" presStyleIdx="1" presStyleCnt="6"/>
      <dgm:spPr/>
      <dgm:t>
        <a:bodyPr/>
        <a:lstStyle/>
        <a:p>
          <a:endParaRPr kumimoji="1" lang="ja-JP" altLang="en-US"/>
        </a:p>
      </dgm:t>
    </dgm:pt>
    <dgm:pt modelId="{DEC59AC6-431D-4B73-B367-9009C64DD87B}" type="pres">
      <dgm:prSet presAssocID="{193079CE-5234-42D9-A0E9-823A639ABE3E}" presName="root2" presStyleCnt="0"/>
      <dgm:spPr/>
    </dgm:pt>
    <dgm:pt modelId="{3E199FE0-1BE1-4F84-B211-2A2B64AA0825}" type="pres">
      <dgm:prSet presAssocID="{193079CE-5234-42D9-A0E9-823A639ABE3E}" presName="LevelTwoTextNode" presStyleLbl="node3" presStyleIdx="1" presStyleCnt="6">
        <dgm:presLayoutVars>
          <dgm:chPref val="3"/>
        </dgm:presLayoutVars>
      </dgm:prSet>
      <dgm:spPr/>
      <dgm:t>
        <a:bodyPr/>
        <a:lstStyle/>
        <a:p>
          <a:endParaRPr kumimoji="1" lang="ja-JP" altLang="en-US"/>
        </a:p>
      </dgm:t>
    </dgm:pt>
    <dgm:pt modelId="{37357418-CE59-432C-86CE-445E54BF3732}" type="pres">
      <dgm:prSet presAssocID="{193079CE-5234-42D9-A0E9-823A639ABE3E}" presName="level3hierChild" presStyleCnt="0"/>
      <dgm:spPr/>
    </dgm:pt>
    <dgm:pt modelId="{75E791D5-E60F-46B0-8A36-F383A46FC332}" type="pres">
      <dgm:prSet presAssocID="{41FA5AC8-0AE0-403F-B48A-97F588806085}" presName="conn2-1" presStyleLbl="parChTrans1D3" presStyleIdx="2" presStyleCnt="6"/>
      <dgm:spPr/>
      <dgm:t>
        <a:bodyPr/>
        <a:lstStyle/>
        <a:p>
          <a:endParaRPr kumimoji="1" lang="ja-JP" altLang="en-US"/>
        </a:p>
      </dgm:t>
    </dgm:pt>
    <dgm:pt modelId="{2232EB98-FBE6-4A97-BFD8-DF56F8DA36CD}" type="pres">
      <dgm:prSet presAssocID="{41FA5AC8-0AE0-403F-B48A-97F588806085}" presName="connTx" presStyleLbl="parChTrans1D3" presStyleIdx="2" presStyleCnt="6"/>
      <dgm:spPr/>
      <dgm:t>
        <a:bodyPr/>
        <a:lstStyle/>
        <a:p>
          <a:endParaRPr kumimoji="1" lang="ja-JP" altLang="en-US"/>
        </a:p>
      </dgm:t>
    </dgm:pt>
    <dgm:pt modelId="{813A341D-B5D7-44F7-AFDB-7CC8BE51636A}" type="pres">
      <dgm:prSet presAssocID="{34AA6512-92D5-4472-834D-001FF3BACC66}" presName="root2" presStyleCnt="0"/>
      <dgm:spPr/>
    </dgm:pt>
    <dgm:pt modelId="{9F216009-CC92-48C9-8915-9DFB32C611C4}" type="pres">
      <dgm:prSet presAssocID="{34AA6512-92D5-4472-834D-001FF3BACC66}" presName="LevelTwoTextNode" presStyleLbl="node3" presStyleIdx="2" presStyleCnt="6">
        <dgm:presLayoutVars>
          <dgm:chPref val="3"/>
        </dgm:presLayoutVars>
      </dgm:prSet>
      <dgm:spPr/>
      <dgm:t>
        <a:bodyPr/>
        <a:lstStyle/>
        <a:p>
          <a:endParaRPr kumimoji="1" lang="ja-JP" altLang="en-US"/>
        </a:p>
      </dgm:t>
    </dgm:pt>
    <dgm:pt modelId="{036E9359-27EC-4FA0-B78B-4C3C28D00DB4}" type="pres">
      <dgm:prSet presAssocID="{34AA6512-92D5-4472-834D-001FF3BACC66}" presName="level3hierChild" presStyleCnt="0"/>
      <dgm:spPr/>
    </dgm:pt>
    <dgm:pt modelId="{B54C0294-457C-4DEA-B3FD-F251D14438B7}" type="pres">
      <dgm:prSet presAssocID="{2CD141EA-58D8-4364-8215-DE2EC7CF11D4}" presName="conn2-1" presStyleLbl="parChTrans1D3" presStyleIdx="3" presStyleCnt="6"/>
      <dgm:spPr/>
      <dgm:t>
        <a:bodyPr/>
        <a:lstStyle/>
        <a:p>
          <a:endParaRPr kumimoji="1" lang="ja-JP" altLang="en-US"/>
        </a:p>
      </dgm:t>
    </dgm:pt>
    <dgm:pt modelId="{C8562D73-788C-4713-983A-EF930B2B1D43}" type="pres">
      <dgm:prSet presAssocID="{2CD141EA-58D8-4364-8215-DE2EC7CF11D4}" presName="connTx" presStyleLbl="parChTrans1D3" presStyleIdx="3" presStyleCnt="6"/>
      <dgm:spPr/>
      <dgm:t>
        <a:bodyPr/>
        <a:lstStyle/>
        <a:p>
          <a:endParaRPr kumimoji="1" lang="ja-JP" altLang="en-US"/>
        </a:p>
      </dgm:t>
    </dgm:pt>
    <dgm:pt modelId="{C8B93AB7-8F46-4C63-9921-402FA1AD7A38}" type="pres">
      <dgm:prSet presAssocID="{03908767-E326-41B7-B62A-43AF14302F68}" presName="root2" presStyleCnt="0"/>
      <dgm:spPr/>
    </dgm:pt>
    <dgm:pt modelId="{97A80E9D-7251-487C-A98E-041C588CA167}" type="pres">
      <dgm:prSet presAssocID="{03908767-E326-41B7-B62A-43AF14302F68}" presName="LevelTwoTextNode" presStyleLbl="node3" presStyleIdx="3" presStyleCnt="6">
        <dgm:presLayoutVars>
          <dgm:chPref val="3"/>
        </dgm:presLayoutVars>
      </dgm:prSet>
      <dgm:spPr/>
      <dgm:t>
        <a:bodyPr/>
        <a:lstStyle/>
        <a:p>
          <a:endParaRPr kumimoji="1" lang="ja-JP" altLang="en-US"/>
        </a:p>
      </dgm:t>
    </dgm:pt>
    <dgm:pt modelId="{C9273D87-9471-46BB-9555-E1AA4F4ABEBE}" type="pres">
      <dgm:prSet presAssocID="{03908767-E326-41B7-B62A-43AF14302F68}" presName="level3hierChild" presStyleCnt="0"/>
      <dgm:spPr/>
    </dgm:pt>
    <dgm:pt modelId="{C7FB4055-5E58-400D-A3BB-BB52168F62B2}" type="pres">
      <dgm:prSet presAssocID="{72267D0F-4D55-4154-8B6A-B7DD68072CE1}" presName="conn2-1" presStyleLbl="parChTrans1D3" presStyleIdx="4" presStyleCnt="6"/>
      <dgm:spPr/>
      <dgm:t>
        <a:bodyPr/>
        <a:lstStyle/>
        <a:p>
          <a:endParaRPr kumimoji="1" lang="ja-JP" altLang="en-US"/>
        </a:p>
      </dgm:t>
    </dgm:pt>
    <dgm:pt modelId="{6BAD2302-2FC2-4AB7-AE69-02D0F36DD582}" type="pres">
      <dgm:prSet presAssocID="{72267D0F-4D55-4154-8B6A-B7DD68072CE1}" presName="connTx" presStyleLbl="parChTrans1D3" presStyleIdx="4" presStyleCnt="6"/>
      <dgm:spPr/>
      <dgm:t>
        <a:bodyPr/>
        <a:lstStyle/>
        <a:p>
          <a:endParaRPr kumimoji="1" lang="ja-JP" altLang="en-US"/>
        </a:p>
      </dgm:t>
    </dgm:pt>
    <dgm:pt modelId="{331D4DF0-A6D4-4862-A18D-3F3F58C22373}" type="pres">
      <dgm:prSet presAssocID="{10366FE9-5350-4962-ADF7-35BA05806CD4}" presName="root2" presStyleCnt="0"/>
      <dgm:spPr/>
    </dgm:pt>
    <dgm:pt modelId="{99E40718-ABB8-4130-81B6-30F7C0C44E59}" type="pres">
      <dgm:prSet presAssocID="{10366FE9-5350-4962-ADF7-35BA05806CD4}" presName="LevelTwoTextNode" presStyleLbl="node3" presStyleIdx="4" presStyleCnt="6" custScaleY="93889">
        <dgm:presLayoutVars>
          <dgm:chPref val="3"/>
        </dgm:presLayoutVars>
      </dgm:prSet>
      <dgm:spPr/>
      <dgm:t>
        <a:bodyPr/>
        <a:lstStyle/>
        <a:p>
          <a:endParaRPr kumimoji="1" lang="ja-JP" altLang="en-US"/>
        </a:p>
      </dgm:t>
    </dgm:pt>
    <dgm:pt modelId="{7BD2D9C2-DB5F-4576-BE3B-1791D802C3DB}" type="pres">
      <dgm:prSet presAssocID="{10366FE9-5350-4962-ADF7-35BA05806CD4}" presName="level3hierChild" presStyleCnt="0"/>
      <dgm:spPr/>
    </dgm:pt>
    <dgm:pt modelId="{3D88CD78-FB72-465E-8484-5687B8F6C041}" type="pres">
      <dgm:prSet presAssocID="{5701F756-51A2-42A4-B64B-2BFDD6B1CB61}" presName="conn2-1" presStyleLbl="parChTrans1D2" presStyleIdx="1" presStyleCnt="2"/>
      <dgm:spPr/>
      <dgm:t>
        <a:bodyPr/>
        <a:lstStyle/>
        <a:p>
          <a:endParaRPr kumimoji="1" lang="ja-JP" altLang="en-US"/>
        </a:p>
      </dgm:t>
    </dgm:pt>
    <dgm:pt modelId="{AF020AEE-A3BC-42D1-A059-5CF3B0FAE9B5}" type="pres">
      <dgm:prSet presAssocID="{5701F756-51A2-42A4-B64B-2BFDD6B1CB61}" presName="connTx" presStyleLbl="parChTrans1D2" presStyleIdx="1" presStyleCnt="2"/>
      <dgm:spPr/>
      <dgm:t>
        <a:bodyPr/>
        <a:lstStyle/>
        <a:p>
          <a:endParaRPr kumimoji="1" lang="ja-JP" altLang="en-US"/>
        </a:p>
      </dgm:t>
    </dgm:pt>
    <dgm:pt modelId="{CBD92D58-D18D-4143-9A6E-3B13237C12CD}" type="pres">
      <dgm:prSet presAssocID="{756BF9ED-6D4D-4DAE-A33A-40A01E7F1C8D}" presName="root2" presStyleCnt="0"/>
      <dgm:spPr/>
    </dgm:pt>
    <dgm:pt modelId="{CF6CC3EE-41D8-431B-A40F-6BFA58C99C25}" type="pres">
      <dgm:prSet presAssocID="{756BF9ED-6D4D-4DAE-A33A-40A01E7F1C8D}" presName="LevelTwoTextNode" presStyleLbl="node2" presStyleIdx="1" presStyleCnt="2">
        <dgm:presLayoutVars>
          <dgm:chPref val="3"/>
        </dgm:presLayoutVars>
      </dgm:prSet>
      <dgm:spPr/>
      <dgm:t>
        <a:bodyPr/>
        <a:lstStyle/>
        <a:p>
          <a:endParaRPr kumimoji="1" lang="ja-JP" altLang="en-US"/>
        </a:p>
      </dgm:t>
    </dgm:pt>
    <dgm:pt modelId="{A57E8429-55B9-47AA-8738-54F5427137F8}" type="pres">
      <dgm:prSet presAssocID="{756BF9ED-6D4D-4DAE-A33A-40A01E7F1C8D}" presName="level3hierChild" presStyleCnt="0"/>
      <dgm:spPr/>
    </dgm:pt>
    <dgm:pt modelId="{3F98F0AA-09EA-4BCB-95EF-41CDF280D9A2}" type="pres">
      <dgm:prSet presAssocID="{269CF013-7DA8-4982-8D86-C18ACD0AAAB5}" presName="conn2-1" presStyleLbl="parChTrans1D3" presStyleIdx="5" presStyleCnt="6"/>
      <dgm:spPr/>
      <dgm:t>
        <a:bodyPr/>
        <a:lstStyle/>
        <a:p>
          <a:endParaRPr kumimoji="1" lang="ja-JP" altLang="en-US"/>
        </a:p>
      </dgm:t>
    </dgm:pt>
    <dgm:pt modelId="{B0063720-B0F7-49E9-AAF5-6600837862E4}" type="pres">
      <dgm:prSet presAssocID="{269CF013-7DA8-4982-8D86-C18ACD0AAAB5}" presName="connTx" presStyleLbl="parChTrans1D3" presStyleIdx="5" presStyleCnt="6"/>
      <dgm:spPr/>
      <dgm:t>
        <a:bodyPr/>
        <a:lstStyle/>
        <a:p>
          <a:endParaRPr kumimoji="1" lang="ja-JP" altLang="en-US"/>
        </a:p>
      </dgm:t>
    </dgm:pt>
    <dgm:pt modelId="{EB455230-81BA-42D8-AB75-150423477A81}" type="pres">
      <dgm:prSet presAssocID="{6F1A3D38-4F57-44AA-9D5D-A5EACBBF76A6}" presName="root2" presStyleCnt="0"/>
      <dgm:spPr/>
    </dgm:pt>
    <dgm:pt modelId="{9770A7F6-BC6D-401D-80D9-ACA708B2CD7A}" type="pres">
      <dgm:prSet presAssocID="{6F1A3D38-4F57-44AA-9D5D-A5EACBBF76A6}" presName="LevelTwoTextNode" presStyleLbl="node3" presStyleIdx="5" presStyleCnt="6">
        <dgm:presLayoutVars>
          <dgm:chPref val="3"/>
        </dgm:presLayoutVars>
      </dgm:prSet>
      <dgm:spPr/>
      <dgm:t>
        <a:bodyPr/>
        <a:lstStyle/>
        <a:p>
          <a:endParaRPr kumimoji="1" lang="ja-JP" altLang="en-US"/>
        </a:p>
      </dgm:t>
    </dgm:pt>
    <dgm:pt modelId="{B26851A8-A1B9-4A0C-BCD6-AEB859E734B2}" type="pres">
      <dgm:prSet presAssocID="{6F1A3D38-4F57-44AA-9D5D-A5EACBBF76A6}" presName="level3hierChild" presStyleCnt="0"/>
      <dgm:spPr/>
    </dgm:pt>
  </dgm:ptLst>
  <dgm:cxnLst>
    <dgm:cxn modelId="{4ADF4790-95E7-42E6-9942-1CAA8AD94F8F}" type="presOf" srcId="{03908767-E326-41B7-B62A-43AF14302F68}" destId="{97A80E9D-7251-487C-A98E-041C588CA167}" srcOrd="0" destOrd="0" presId="urn:microsoft.com/office/officeart/2005/8/layout/hierarchy2"/>
    <dgm:cxn modelId="{7F286B93-0047-4AB2-8F58-855E5B7AEC47}" srcId="{756BF9ED-6D4D-4DAE-A33A-40A01E7F1C8D}" destId="{6F1A3D38-4F57-44AA-9D5D-A5EACBBF76A6}" srcOrd="0" destOrd="0" parTransId="{269CF013-7DA8-4982-8D86-C18ACD0AAAB5}" sibTransId="{2D5ACE1E-D524-4AFA-8490-7DF5B8DE7DF1}"/>
    <dgm:cxn modelId="{52138C19-20F1-4FDC-87C2-5EACC343A1ED}" type="presOf" srcId="{C73ABD7F-F7CC-4E85-9562-DBB366E9BA86}" destId="{CE4ED5E5-D59C-4388-8CD1-2CC0577D35A8}" srcOrd="0" destOrd="0" presId="urn:microsoft.com/office/officeart/2005/8/layout/hierarchy2"/>
    <dgm:cxn modelId="{D425E4A2-D29F-4B5E-A0E4-6046E1A47DA3}" srcId="{2ED28AF5-73D0-4576-A00D-3F47E51716E1}" destId="{03908767-E326-41B7-B62A-43AF14302F68}" srcOrd="3" destOrd="0" parTransId="{2CD141EA-58D8-4364-8215-DE2EC7CF11D4}" sibTransId="{C73C02D9-F111-484E-ADAF-44E4D7D86A48}"/>
    <dgm:cxn modelId="{645584D1-1A86-40A4-9642-961E8161ED98}" srcId="{245900FE-C9BC-4AD8-BF32-89513942760C}" destId="{B5A5AFAD-3C31-48F2-B00F-BA1DE2DE1664}" srcOrd="0" destOrd="0" parTransId="{3DA61732-FAF0-42C9-925B-659B224153C1}" sibTransId="{F4F85D0E-9FD4-46E0-A0AC-55DF599989BE}"/>
    <dgm:cxn modelId="{C1E4AF8F-AC2B-4B2A-90DD-713BE0715104}" type="presOf" srcId="{5701F756-51A2-42A4-B64B-2BFDD6B1CB61}" destId="{AF020AEE-A3BC-42D1-A059-5CF3B0FAE9B5}" srcOrd="1" destOrd="0" presId="urn:microsoft.com/office/officeart/2005/8/layout/hierarchy2"/>
    <dgm:cxn modelId="{2C0C75FD-1A45-44EB-A50C-01C73EAC40C9}" srcId="{2ED28AF5-73D0-4576-A00D-3F47E51716E1}" destId="{193079CE-5234-42D9-A0E9-823A639ABE3E}" srcOrd="1" destOrd="0" parTransId="{9F29047D-803C-48FA-9CC0-6F8AB4E2C3C9}" sibTransId="{947B0DB6-5EAD-42F2-B1E2-E7CA58E5A0FC}"/>
    <dgm:cxn modelId="{C6ED3195-8BCD-4DF2-BF7C-4A6AF1DEB9E9}" type="presOf" srcId="{6F1A3D38-4F57-44AA-9D5D-A5EACBBF76A6}" destId="{9770A7F6-BC6D-401D-80D9-ACA708B2CD7A}" srcOrd="0" destOrd="0" presId="urn:microsoft.com/office/officeart/2005/8/layout/hierarchy2"/>
    <dgm:cxn modelId="{3BFC6C7B-02BA-4FC2-AE99-E4A2C9E3E5BC}" type="presOf" srcId="{B5A5AFAD-3C31-48F2-B00F-BA1DE2DE1664}" destId="{D3CFCCD6-D438-410B-8683-98F6C93D3054}" srcOrd="0" destOrd="0" presId="urn:microsoft.com/office/officeart/2005/8/layout/hierarchy2"/>
    <dgm:cxn modelId="{32DA8903-C1C9-4A65-9613-FC951B358C93}" type="presOf" srcId="{756BF9ED-6D4D-4DAE-A33A-40A01E7F1C8D}" destId="{CF6CC3EE-41D8-431B-A40F-6BFA58C99C25}" srcOrd="0" destOrd="0" presId="urn:microsoft.com/office/officeart/2005/8/layout/hierarchy2"/>
    <dgm:cxn modelId="{18D3C755-8A11-4299-8094-15AF8C986329}" type="presOf" srcId="{5701F756-51A2-42A4-B64B-2BFDD6B1CB61}" destId="{3D88CD78-FB72-465E-8484-5687B8F6C041}" srcOrd="0" destOrd="0" presId="urn:microsoft.com/office/officeart/2005/8/layout/hierarchy2"/>
    <dgm:cxn modelId="{6C1B1B81-03F9-478F-8CFE-7EFC33FFE03C}" type="presOf" srcId="{193079CE-5234-42D9-A0E9-823A639ABE3E}" destId="{3E199FE0-1BE1-4F84-B211-2A2B64AA0825}" srcOrd="0" destOrd="0" presId="urn:microsoft.com/office/officeart/2005/8/layout/hierarchy2"/>
    <dgm:cxn modelId="{573D1CD3-8051-4222-AEE0-49BC05D09528}" type="presOf" srcId="{CBE190D1-C02B-472D-9012-D151A3366834}" destId="{68F4FAC5-94A0-4E3B-8AC2-63321A9D183A}" srcOrd="0" destOrd="0" presId="urn:microsoft.com/office/officeart/2005/8/layout/hierarchy2"/>
    <dgm:cxn modelId="{9CDB47D8-2A4E-45C1-8D30-1AA2727712C0}" type="presOf" srcId="{9F29047D-803C-48FA-9CC0-6F8AB4E2C3C9}" destId="{627335B4-8804-46B4-A048-0720F13B58EA}" srcOrd="1" destOrd="0" presId="urn:microsoft.com/office/officeart/2005/8/layout/hierarchy2"/>
    <dgm:cxn modelId="{A6E2F07F-D14D-410F-A2E7-7901E706D721}" type="presOf" srcId="{245900FE-C9BC-4AD8-BF32-89513942760C}" destId="{BB23B9F9-6DA4-4D57-8921-2FC2F8D057B4}" srcOrd="0" destOrd="0" presId="urn:microsoft.com/office/officeart/2005/8/layout/hierarchy2"/>
    <dgm:cxn modelId="{5EA894E5-E3F1-4CFE-BE66-400F54C26433}" srcId="{2ED28AF5-73D0-4576-A00D-3F47E51716E1}" destId="{C73ABD7F-F7CC-4E85-9562-DBB366E9BA86}" srcOrd="0" destOrd="0" parTransId="{CBE190D1-C02B-472D-9012-D151A3366834}" sibTransId="{0AD888D7-654B-4A33-89A7-08347EA024EF}"/>
    <dgm:cxn modelId="{2C5E16E4-8C1D-48D8-BFE2-C9F6E2F682CC}" type="presOf" srcId="{0B4F55A5-F363-480F-A1FE-08D04269D97E}" destId="{43A7A6FD-6B91-4B36-B3E3-57428E658F55}" srcOrd="1" destOrd="0" presId="urn:microsoft.com/office/officeart/2005/8/layout/hierarchy2"/>
    <dgm:cxn modelId="{B5FDC3B1-B62F-42BE-8FAF-5A1FA84018C1}" type="presOf" srcId="{269CF013-7DA8-4982-8D86-C18ACD0AAAB5}" destId="{B0063720-B0F7-49E9-AAF5-6600837862E4}" srcOrd="1" destOrd="0" presId="urn:microsoft.com/office/officeart/2005/8/layout/hierarchy2"/>
    <dgm:cxn modelId="{9EABAB2B-7741-4599-9999-14EB1BC1CE84}" type="presOf" srcId="{34AA6512-92D5-4472-834D-001FF3BACC66}" destId="{9F216009-CC92-48C9-8915-9DFB32C611C4}" srcOrd="0" destOrd="0" presId="urn:microsoft.com/office/officeart/2005/8/layout/hierarchy2"/>
    <dgm:cxn modelId="{A5B840EC-F106-4361-B339-9A417FBAF6BF}" srcId="{B5A5AFAD-3C31-48F2-B00F-BA1DE2DE1664}" destId="{756BF9ED-6D4D-4DAE-A33A-40A01E7F1C8D}" srcOrd="1" destOrd="0" parTransId="{5701F756-51A2-42A4-B64B-2BFDD6B1CB61}" sibTransId="{60FE35B6-B023-420D-AE64-3B29306A7456}"/>
    <dgm:cxn modelId="{A3545959-A352-4B0B-AEDD-2813C792207C}" srcId="{2ED28AF5-73D0-4576-A00D-3F47E51716E1}" destId="{10366FE9-5350-4962-ADF7-35BA05806CD4}" srcOrd="4" destOrd="0" parTransId="{72267D0F-4D55-4154-8B6A-B7DD68072CE1}" sibTransId="{DA54B40E-2699-4087-8FE4-15DC291D0955}"/>
    <dgm:cxn modelId="{852FEE48-16B0-4419-9DC0-F6DFB350086E}" srcId="{B5A5AFAD-3C31-48F2-B00F-BA1DE2DE1664}" destId="{2ED28AF5-73D0-4576-A00D-3F47E51716E1}" srcOrd="0" destOrd="0" parTransId="{0B4F55A5-F363-480F-A1FE-08D04269D97E}" sibTransId="{F834DEC7-2473-4725-8167-D216EB8F1701}"/>
    <dgm:cxn modelId="{0CE58944-EA71-42B0-877F-CE14716F7ED0}" type="presOf" srcId="{0B4F55A5-F363-480F-A1FE-08D04269D97E}" destId="{1793C07D-B5FE-4429-8EFE-AA508C69C36D}" srcOrd="0" destOrd="0" presId="urn:microsoft.com/office/officeart/2005/8/layout/hierarchy2"/>
    <dgm:cxn modelId="{BAA2408C-C9BC-47E5-91C2-3336E06DEABD}" type="presOf" srcId="{72267D0F-4D55-4154-8B6A-B7DD68072CE1}" destId="{C7FB4055-5E58-400D-A3BB-BB52168F62B2}" srcOrd="0" destOrd="0" presId="urn:microsoft.com/office/officeart/2005/8/layout/hierarchy2"/>
    <dgm:cxn modelId="{A48EE3E2-1E48-44EC-88F8-DEEC0F6B9056}" type="presOf" srcId="{10366FE9-5350-4962-ADF7-35BA05806CD4}" destId="{99E40718-ABB8-4130-81B6-30F7C0C44E59}" srcOrd="0" destOrd="0" presId="urn:microsoft.com/office/officeart/2005/8/layout/hierarchy2"/>
    <dgm:cxn modelId="{69EC80AB-43C9-40E4-B3F2-4CB65CF6D743}" type="presOf" srcId="{269CF013-7DA8-4982-8D86-C18ACD0AAAB5}" destId="{3F98F0AA-09EA-4BCB-95EF-41CDF280D9A2}" srcOrd="0" destOrd="0" presId="urn:microsoft.com/office/officeart/2005/8/layout/hierarchy2"/>
    <dgm:cxn modelId="{49E94C44-94B2-4AB3-AC6F-28A0EA2C0D08}" type="presOf" srcId="{2ED28AF5-73D0-4576-A00D-3F47E51716E1}" destId="{D5A40FD8-A2CB-4215-B1F7-9F1FB183B723}" srcOrd="0" destOrd="0" presId="urn:microsoft.com/office/officeart/2005/8/layout/hierarchy2"/>
    <dgm:cxn modelId="{97354195-ED30-4354-A075-CA23B915C8D0}" type="presOf" srcId="{41FA5AC8-0AE0-403F-B48A-97F588806085}" destId="{75E791D5-E60F-46B0-8A36-F383A46FC332}" srcOrd="0" destOrd="0" presId="urn:microsoft.com/office/officeart/2005/8/layout/hierarchy2"/>
    <dgm:cxn modelId="{C780E69C-10F3-491A-9CF1-62A5350BD503}" srcId="{2ED28AF5-73D0-4576-A00D-3F47E51716E1}" destId="{34AA6512-92D5-4472-834D-001FF3BACC66}" srcOrd="2" destOrd="0" parTransId="{41FA5AC8-0AE0-403F-B48A-97F588806085}" sibTransId="{278466CC-4289-4747-B231-84CB3533A8A4}"/>
    <dgm:cxn modelId="{A6DAD2E9-BCC3-4D26-81C5-74E9A25BFC20}" type="presOf" srcId="{2CD141EA-58D8-4364-8215-DE2EC7CF11D4}" destId="{C8562D73-788C-4713-983A-EF930B2B1D43}" srcOrd="1" destOrd="0" presId="urn:microsoft.com/office/officeart/2005/8/layout/hierarchy2"/>
    <dgm:cxn modelId="{218E65AE-6A80-4EE7-A109-A1CBC858C328}" type="presOf" srcId="{72267D0F-4D55-4154-8B6A-B7DD68072CE1}" destId="{6BAD2302-2FC2-4AB7-AE69-02D0F36DD582}" srcOrd="1" destOrd="0" presId="urn:microsoft.com/office/officeart/2005/8/layout/hierarchy2"/>
    <dgm:cxn modelId="{9DD8D33B-E587-4BEC-9FB0-840680610B94}" type="presOf" srcId="{2CD141EA-58D8-4364-8215-DE2EC7CF11D4}" destId="{B54C0294-457C-4DEA-B3FD-F251D14438B7}" srcOrd="0" destOrd="0" presId="urn:microsoft.com/office/officeart/2005/8/layout/hierarchy2"/>
    <dgm:cxn modelId="{B1C2CC52-F348-4A7F-A1F0-673FB302B8AB}" type="presOf" srcId="{41FA5AC8-0AE0-403F-B48A-97F588806085}" destId="{2232EB98-FBE6-4A97-BFD8-DF56F8DA36CD}" srcOrd="1" destOrd="0" presId="urn:microsoft.com/office/officeart/2005/8/layout/hierarchy2"/>
    <dgm:cxn modelId="{0E626C7D-0635-41BF-8482-C0350090929F}" type="presOf" srcId="{9F29047D-803C-48FA-9CC0-6F8AB4E2C3C9}" destId="{E7A4211F-BEA5-442B-A739-1536560DB1F2}" srcOrd="0" destOrd="0" presId="urn:microsoft.com/office/officeart/2005/8/layout/hierarchy2"/>
    <dgm:cxn modelId="{8B03DF56-3FF0-4679-BE5C-1B1DDD5729B6}" type="presOf" srcId="{CBE190D1-C02B-472D-9012-D151A3366834}" destId="{3DACDB48-01CE-40B7-B821-DBEF745C3849}" srcOrd="1" destOrd="0" presId="urn:microsoft.com/office/officeart/2005/8/layout/hierarchy2"/>
    <dgm:cxn modelId="{81F9F7DF-AD4C-411B-ADCA-B4799E9E95F8}" type="presParOf" srcId="{BB23B9F9-6DA4-4D57-8921-2FC2F8D057B4}" destId="{794509C8-6888-4C5A-B93C-D98FD3308C58}" srcOrd="0" destOrd="0" presId="urn:microsoft.com/office/officeart/2005/8/layout/hierarchy2"/>
    <dgm:cxn modelId="{5311072A-F980-4FB1-B6C9-D1E50BE995B3}" type="presParOf" srcId="{794509C8-6888-4C5A-B93C-D98FD3308C58}" destId="{D3CFCCD6-D438-410B-8683-98F6C93D3054}" srcOrd="0" destOrd="0" presId="urn:microsoft.com/office/officeart/2005/8/layout/hierarchy2"/>
    <dgm:cxn modelId="{3910667E-3835-43E7-BD05-6DC68654C48F}" type="presParOf" srcId="{794509C8-6888-4C5A-B93C-D98FD3308C58}" destId="{9518A27D-66B9-4E3E-8B2E-9BDA328ADB6E}" srcOrd="1" destOrd="0" presId="urn:microsoft.com/office/officeart/2005/8/layout/hierarchy2"/>
    <dgm:cxn modelId="{14DBDA98-D892-4D95-BCE3-A98F8DA4EDC5}" type="presParOf" srcId="{9518A27D-66B9-4E3E-8B2E-9BDA328ADB6E}" destId="{1793C07D-B5FE-4429-8EFE-AA508C69C36D}" srcOrd="0" destOrd="0" presId="urn:microsoft.com/office/officeart/2005/8/layout/hierarchy2"/>
    <dgm:cxn modelId="{5E9657CE-4E30-4C76-BB61-F20FA26A6A27}" type="presParOf" srcId="{1793C07D-B5FE-4429-8EFE-AA508C69C36D}" destId="{43A7A6FD-6B91-4B36-B3E3-57428E658F55}" srcOrd="0" destOrd="0" presId="urn:microsoft.com/office/officeart/2005/8/layout/hierarchy2"/>
    <dgm:cxn modelId="{1C7E00C1-6763-4D68-9E95-B333DEC4DE81}" type="presParOf" srcId="{9518A27D-66B9-4E3E-8B2E-9BDA328ADB6E}" destId="{E0ED37F4-FBF7-42B8-A08A-8B6B83D5F4C1}" srcOrd="1" destOrd="0" presId="urn:microsoft.com/office/officeart/2005/8/layout/hierarchy2"/>
    <dgm:cxn modelId="{76307C10-8AE0-4C22-BA3A-C0B74D9EA607}" type="presParOf" srcId="{E0ED37F4-FBF7-42B8-A08A-8B6B83D5F4C1}" destId="{D5A40FD8-A2CB-4215-B1F7-9F1FB183B723}" srcOrd="0" destOrd="0" presId="urn:microsoft.com/office/officeart/2005/8/layout/hierarchy2"/>
    <dgm:cxn modelId="{75D9F8F4-FA93-449F-B868-D00B175A2889}" type="presParOf" srcId="{E0ED37F4-FBF7-42B8-A08A-8B6B83D5F4C1}" destId="{1BAF7219-EAC3-4955-A96A-16B6D69C8C2B}" srcOrd="1" destOrd="0" presId="urn:microsoft.com/office/officeart/2005/8/layout/hierarchy2"/>
    <dgm:cxn modelId="{792E0932-D2A3-4049-B117-AFF3B2FD0DEF}" type="presParOf" srcId="{1BAF7219-EAC3-4955-A96A-16B6D69C8C2B}" destId="{68F4FAC5-94A0-4E3B-8AC2-63321A9D183A}" srcOrd="0" destOrd="0" presId="urn:microsoft.com/office/officeart/2005/8/layout/hierarchy2"/>
    <dgm:cxn modelId="{EFABD3DB-EC06-46AF-929F-C32CA246CEAB}" type="presParOf" srcId="{68F4FAC5-94A0-4E3B-8AC2-63321A9D183A}" destId="{3DACDB48-01CE-40B7-B821-DBEF745C3849}" srcOrd="0" destOrd="0" presId="urn:microsoft.com/office/officeart/2005/8/layout/hierarchy2"/>
    <dgm:cxn modelId="{37BAD5B2-DFB2-424B-B788-87458AECDB8E}" type="presParOf" srcId="{1BAF7219-EAC3-4955-A96A-16B6D69C8C2B}" destId="{E848C6B9-633B-40C3-918C-3A8909567E87}" srcOrd="1" destOrd="0" presId="urn:microsoft.com/office/officeart/2005/8/layout/hierarchy2"/>
    <dgm:cxn modelId="{22C9BE2A-40B7-4F0E-B020-2A328EBD02DF}" type="presParOf" srcId="{E848C6B9-633B-40C3-918C-3A8909567E87}" destId="{CE4ED5E5-D59C-4388-8CD1-2CC0577D35A8}" srcOrd="0" destOrd="0" presId="urn:microsoft.com/office/officeart/2005/8/layout/hierarchy2"/>
    <dgm:cxn modelId="{27017974-A76F-4F8E-8490-E53418615BA7}" type="presParOf" srcId="{E848C6B9-633B-40C3-918C-3A8909567E87}" destId="{F3A95345-ED89-4839-A0BE-1D6788E18425}" srcOrd="1" destOrd="0" presId="urn:microsoft.com/office/officeart/2005/8/layout/hierarchy2"/>
    <dgm:cxn modelId="{724234A7-77E5-435D-8FB2-FB19E3D5B0EA}" type="presParOf" srcId="{1BAF7219-EAC3-4955-A96A-16B6D69C8C2B}" destId="{E7A4211F-BEA5-442B-A739-1536560DB1F2}" srcOrd="2" destOrd="0" presId="urn:microsoft.com/office/officeart/2005/8/layout/hierarchy2"/>
    <dgm:cxn modelId="{7AD1712A-54BE-4B2E-B9B9-76A7113D7C32}" type="presParOf" srcId="{E7A4211F-BEA5-442B-A739-1536560DB1F2}" destId="{627335B4-8804-46B4-A048-0720F13B58EA}" srcOrd="0" destOrd="0" presId="urn:microsoft.com/office/officeart/2005/8/layout/hierarchy2"/>
    <dgm:cxn modelId="{469B949F-CA1F-4BD5-95A0-515A274040B6}" type="presParOf" srcId="{1BAF7219-EAC3-4955-A96A-16B6D69C8C2B}" destId="{DEC59AC6-431D-4B73-B367-9009C64DD87B}" srcOrd="3" destOrd="0" presId="urn:microsoft.com/office/officeart/2005/8/layout/hierarchy2"/>
    <dgm:cxn modelId="{AB2B7284-FDFB-4554-8A50-9A8E74B5E51F}" type="presParOf" srcId="{DEC59AC6-431D-4B73-B367-9009C64DD87B}" destId="{3E199FE0-1BE1-4F84-B211-2A2B64AA0825}" srcOrd="0" destOrd="0" presId="urn:microsoft.com/office/officeart/2005/8/layout/hierarchy2"/>
    <dgm:cxn modelId="{24121F89-E902-4C8C-AFD1-CC87F5BC4B9A}" type="presParOf" srcId="{DEC59AC6-431D-4B73-B367-9009C64DD87B}" destId="{37357418-CE59-432C-86CE-445E54BF3732}" srcOrd="1" destOrd="0" presId="urn:microsoft.com/office/officeart/2005/8/layout/hierarchy2"/>
    <dgm:cxn modelId="{6BD1F9F4-AD4D-473F-82F6-22D21B59C663}" type="presParOf" srcId="{1BAF7219-EAC3-4955-A96A-16B6D69C8C2B}" destId="{75E791D5-E60F-46B0-8A36-F383A46FC332}" srcOrd="4" destOrd="0" presId="urn:microsoft.com/office/officeart/2005/8/layout/hierarchy2"/>
    <dgm:cxn modelId="{2D8C830C-B369-4379-B7B6-3CE42E7FA8B9}" type="presParOf" srcId="{75E791D5-E60F-46B0-8A36-F383A46FC332}" destId="{2232EB98-FBE6-4A97-BFD8-DF56F8DA36CD}" srcOrd="0" destOrd="0" presId="urn:microsoft.com/office/officeart/2005/8/layout/hierarchy2"/>
    <dgm:cxn modelId="{6DB14275-7C5E-4B8C-A649-D615D22CC88B}" type="presParOf" srcId="{1BAF7219-EAC3-4955-A96A-16B6D69C8C2B}" destId="{813A341D-B5D7-44F7-AFDB-7CC8BE51636A}" srcOrd="5" destOrd="0" presId="urn:microsoft.com/office/officeart/2005/8/layout/hierarchy2"/>
    <dgm:cxn modelId="{60D7E022-1973-4661-A6B3-554BF7ACEDE7}" type="presParOf" srcId="{813A341D-B5D7-44F7-AFDB-7CC8BE51636A}" destId="{9F216009-CC92-48C9-8915-9DFB32C611C4}" srcOrd="0" destOrd="0" presId="urn:microsoft.com/office/officeart/2005/8/layout/hierarchy2"/>
    <dgm:cxn modelId="{F12D57DF-708B-4936-85D8-D879BA9667B5}" type="presParOf" srcId="{813A341D-B5D7-44F7-AFDB-7CC8BE51636A}" destId="{036E9359-27EC-4FA0-B78B-4C3C28D00DB4}" srcOrd="1" destOrd="0" presId="urn:microsoft.com/office/officeart/2005/8/layout/hierarchy2"/>
    <dgm:cxn modelId="{74306AE3-AB04-4AE4-9EC5-377922FFD7D0}" type="presParOf" srcId="{1BAF7219-EAC3-4955-A96A-16B6D69C8C2B}" destId="{B54C0294-457C-4DEA-B3FD-F251D14438B7}" srcOrd="6" destOrd="0" presId="urn:microsoft.com/office/officeart/2005/8/layout/hierarchy2"/>
    <dgm:cxn modelId="{B16811B2-E1F7-482F-893C-9726DDFBEF45}" type="presParOf" srcId="{B54C0294-457C-4DEA-B3FD-F251D14438B7}" destId="{C8562D73-788C-4713-983A-EF930B2B1D43}" srcOrd="0" destOrd="0" presId="urn:microsoft.com/office/officeart/2005/8/layout/hierarchy2"/>
    <dgm:cxn modelId="{FC6C4765-AC41-4C70-B61A-682238C7D3D1}" type="presParOf" srcId="{1BAF7219-EAC3-4955-A96A-16B6D69C8C2B}" destId="{C8B93AB7-8F46-4C63-9921-402FA1AD7A38}" srcOrd="7" destOrd="0" presId="urn:microsoft.com/office/officeart/2005/8/layout/hierarchy2"/>
    <dgm:cxn modelId="{24407809-6587-4617-8A3E-977BBEF04F73}" type="presParOf" srcId="{C8B93AB7-8F46-4C63-9921-402FA1AD7A38}" destId="{97A80E9D-7251-487C-A98E-041C588CA167}" srcOrd="0" destOrd="0" presId="urn:microsoft.com/office/officeart/2005/8/layout/hierarchy2"/>
    <dgm:cxn modelId="{0EEC347E-3797-4767-B48E-C84DDCDCCB63}" type="presParOf" srcId="{C8B93AB7-8F46-4C63-9921-402FA1AD7A38}" destId="{C9273D87-9471-46BB-9555-E1AA4F4ABEBE}" srcOrd="1" destOrd="0" presId="urn:microsoft.com/office/officeart/2005/8/layout/hierarchy2"/>
    <dgm:cxn modelId="{14EDAFFA-F57D-4747-93F3-0968210D1648}" type="presParOf" srcId="{1BAF7219-EAC3-4955-A96A-16B6D69C8C2B}" destId="{C7FB4055-5E58-400D-A3BB-BB52168F62B2}" srcOrd="8" destOrd="0" presId="urn:microsoft.com/office/officeart/2005/8/layout/hierarchy2"/>
    <dgm:cxn modelId="{2DDBBC15-71F7-4559-BDD2-78DEADA5F85D}" type="presParOf" srcId="{C7FB4055-5E58-400D-A3BB-BB52168F62B2}" destId="{6BAD2302-2FC2-4AB7-AE69-02D0F36DD582}" srcOrd="0" destOrd="0" presId="urn:microsoft.com/office/officeart/2005/8/layout/hierarchy2"/>
    <dgm:cxn modelId="{AC34AC30-3E37-4627-96D7-9DE27105659C}" type="presParOf" srcId="{1BAF7219-EAC3-4955-A96A-16B6D69C8C2B}" destId="{331D4DF0-A6D4-4862-A18D-3F3F58C22373}" srcOrd="9" destOrd="0" presId="urn:microsoft.com/office/officeart/2005/8/layout/hierarchy2"/>
    <dgm:cxn modelId="{E0FE4FE9-D8B0-4DC0-9694-98438410512D}" type="presParOf" srcId="{331D4DF0-A6D4-4862-A18D-3F3F58C22373}" destId="{99E40718-ABB8-4130-81B6-30F7C0C44E59}" srcOrd="0" destOrd="0" presId="urn:microsoft.com/office/officeart/2005/8/layout/hierarchy2"/>
    <dgm:cxn modelId="{30CBBF42-A29F-4652-8503-CD365465537C}" type="presParOf" srcId="{331D4DF0-A6D4-4862-A18D-3F3F58C22373}" destId="{7BD2D9C2-DB5F-4576-BE3B-1791D802C3DB}" srcOrd="1" destOrd="0" presId="urn:microsoft.com/office/officeart/2005/8/layout/hierarchy2"/>
    <dgm:cxn modelId="{164907DD-C63E-461A-A726-5936CB9106FC}" type="presParOf" srcId="{9518A27D-66B9-4E3E-8B2E-9BDA328ADB6E}" destId="{3D88CD78-FB72-465E-8484-5687B8F6C041}" srcOrd="2" destOrd="0" presId="urn:microsoft.com/office/officeart/2005/8/layout/hierarchy2"/>
    <dgm:cxn modelId="{6FD504BF-0E4F-4CDE-A690-D71B63673198}" type="presParOf" srcId="{3D88CD78-FB72-465E-8484-5687B8F6C041}" destId="{AF020AEE-A3BC-42D1-A059-5CF3B0FAE9B5}" srcOrd="0" destOrd="0" presId="urn:microsoft.com/office/officeart/2005/8/layout/hierarchy2"/>
    <dgm:cxn modelId="{3D41FF24-1D70-443E-A4BA-DCC328C2B2A1}" type="presParOf" srcId="{9518A27D-66B9-4E3E-8B2E-9BDA328ADB6E}" destId="{CBD92D58-D18D-4143-9A6E-3B13237C12CD}" srcOrd="3" destOrd="0" presId="urn:microsoft.com/office/officeart/2005/8/layout/hierarchy2"/>
    <dgm:cxn modelId="{A7A52F24-31B8-49D6-887E-260FAA40117D}" type="presParOf" srcId="{CBD92D58-D18D-4143-9A6E-3B13237C12CD}" destId="{CF6CC3EE-41D8-431B-A40F-6BFA58C99C25}" srcOrd="0" destOrd="0" presId="urn:microsoft.com/office/officeart/2005/8/layout/hierarchy2"/>
    <dgm:cxn modelId="{6CA5912E-9C1B-4C82-98CF-9557AAF6E4CB}" type="presParOf" srcId="{CBD92D58-D18D-4143-9A6E-3B13237C12CD}" destId="{A57E8429-55B9-47AA-8738-54F5427137F8}" srcOrd="1" destOrd="0" presId="urn:microsoft.com/office/officeart/2005/8/layout/hierarchy2"/>
    <dgm:cxn modelId="{31D43180-1C73-4C58-8819-18802718B89C}" type="presParOf" srcId="{A57E8429-55B9-47AA-8738-54F5427137F8}" destId="{3F98F0AA-09EA-4BCB-95EF-41CDF280D9A2}" srcOrd="0" destOrd="0" presId="urn:microsoft.com/office/officeart/2005/8/layout/hierarchy2"/>
    <dgm:cxn modelId="{F8D9794A-962A-4FE6-A6A9-22C4470C933F}" type="presParOf" srcId="{3F98F0AA-09EA-4BCB-95EF-41CDF280D9A2}" destId="{B0063720-B0F7-49E9-AAF5-6600837862E4}" srcOrd="0" destOrd="0" presId="urn:microsoft.com/office/officeart/2005/8/layout/hierarchy2"/>
    <dgm:cxn modelId="{632BE95E-474C-4A0E-B931-E85C60FED65F}" type="presParOf" srcId="{A57E8429-55B9-47AA-8738-54F5427137F8}" destId="{EB455230-81BA-42D8-AB75-150423477A81}" srcOrd="1" destOrd="0" presId="urn:microsoft.com/office/officeart/2005/8/layout/hierarchy2"/>
    <dgm:cxn modelId="{F74152FB-068B-4F4B-BCA0-F54F066F2E0A}" type="presParOf" srcId="{EB455230-81BA-42D8-AB75-150423477A81}" destId="{9770A7F6-BC6D-401D-80D9-ACA708B2CD7A}" srcOrd="0" destOrd="0" presId="urn:microsoft.com/office/officeart/2005/8/layout/hierarchy2"/>
    <dgm:cxn modelId="{425A4DF7-061C-4CDA-BA85-A2448636F68C}" type="presParOf" srcId="{EB455230-81BA-42D8-AB75-150423477A81}" destId="{B26851A8-A1B9-4A0C-BCD6-AEB859E734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FCCD6-D438-410B-8683-98F6C93D3054}">
      <dsp:nvSpPr>
        <dsp:cNvPr id="0" name=""/>
        <dsp:cNvSpPr/>
      </dsp:nvSpPr>
      <dsp:spPr>
        <a:xfrm>
          <a:off x="508631" y="3270034"/>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体力</a:t>
          </a:r>
        </a:p>
      </dsp:txBody>
      <dsp:txXfrm>
        <a:off x="532689" y="3294092"/>
        <a:ext cx="1594652" cy="773268"/>
      </dsp:txXfrm>
    </dsp:sp>
    <dsp:sp modelId="{1793C07D-B5FE-4429-8EFE-AA508C69C36D}">
      <dsp:nvSpPr>
        <dsp:cNvPr id="0" name=""/>
        <dsp:cNvSpPr/>
      </dsp:nvSpPr>
      <dsp:spPr>
        <a:xfrm rot="17704528">
          <a:off x="1704718" y="2965110"/>
          <a:ext cx="1550470" cy="26894"/>
        </a:xfrm>
        <a:custGeom>
          <a:avLst/>
          <a:gdLst/>
          <a:ahLst/>
          <a:cxnLst/>
          <a:rect l="0" t="0" r="0" b="0"/>
          <a:pathLst>
            <a:path>
              <a:moveTo>
                <a:pt x="0" y="13447"/>
              </a:moveTo>
              <a:lnTo>
                <a:pt x="1550470"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441191" y="2939795"/>
        <a:ext cx="77523" cy="77523"/>
      </dsp:txXfrm>
    </dsp:sp>
    <dsp:sp modelId="{D5A40FD8-A2CB-4215-B1F7-9F1FB183B723}">
      <dsp:nvSpPr>
        <dsp:cNvPr id="0" name=""/>
        <dsp:cNvSpPr/>
      </dsp:nvSpPr>
      <dsp:spPr>
        <a:xfrm>
          <a:off x="2808506" y="1865696"/>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行動体力</a:t>
          </a:r>
        </a:p>
      </dsp:txBody>
      <dsp:txXfrm>
        <a:off x="2832564" y="1889754"/>
        <a:ext cx="1594652" cy="773268"/>
      </dsp:txXfrm>
    </dsp:sp>
    <dsp:sp modelId="{68F4FAC5-94A0-4E3B-8AC2-63321A9D183A}">
      <dsp:nvSpPr>
        <dsp:cNvPr id="0" name=""/>
        <dsp:cNvSpPr/>
      </dsp:nvSpPr>
      <dsp:spPr>
        <a:xfrm rot="17365081">
          <a:off x="3791571" y="1330897"/>
          <a:ext cx="1976513" cy="26894"/>
        </a:xfrm>
        <a:custGeom>
          <a:avLst/>
          <a:gdLst/>
          <a:ahLst/>
          <a:cxnLst/>
          <a:rect l="0" t="0" r="0" b="0"/>
          <a:pathLst>
            <a:path>
              <a:moveTo>
                <a:pt x="0" y="13447"/>
              </a:moveTo>
              <a:lnTo>
                <a:pt x="1976513"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4730415" y="1294932"/>
        <a:ext cx="98825" cy="98825"/>
      </dsp:txXfrm>
    </dsp:sp>
    <dsp:sp modelId="{CE4ED5E5-D59C-4388-8CD1-2CC0577D35A8}">
      <dsp:nvSpPr>
        <dsp:cNvPr id="0" name=""/>
        <dsp:cNvSpPr/>
      </dsp:nvSpPr>
      <dsp:spPr>
        <a:xfrm>
          <a:off x="5108382" y="1610"/>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筋力</a:t>
          </a:r>
        </a:p>
      </dsp:txBody>
      <dsp:txXfrm>
        <a:off x="5132440" y="25668"/>
        <a:ext cx="1594652" cy="773268"/>
      </dsp:txXfrm>
    </dsp:sp>
    <dsp:sp modelId="{E7A4211F-BEA5-442B-A739-1536560DB1F2}">
      <dsp:nvSpPr>
        <dsp:cNvPr id="0" name=""/>
        <dsp:cNvSpPr/>
      </dsp:nvSpPr>
      <dsp:spPr>
        <a:xfrm rot="18333067">
          <a:off x="4214749" y="1803193"/>
          <a:ext cx="1130159" cy="26894"/>
        </a:xfrm>
        <a:custGeom>
          <a:avLst/>
          <a:gdLst/>
          <a:ahLst/>
          <a:cxnLst/>
          <a:rect l="0" t="0" r="0" b="0"/>
          <a:pathLst>
            <a:path>
              <a:moveTo>
                <a:pt x="0" y="13447"/>
              </a:moveTo>
              <a:lnTo>
                <a:pt x="1130159"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51574" y="1788387"/>
        <a:ext cx="56507" cy="56507"/>
      </dsp:txXfrm>
    </dsp:sp>
    <dsp:sp modelId="{3E199FE0-1BE1-4F84-B211-2A2B64AA0825}">
      <dsp:nvSpPr>
        <dsp:cNvPr id="0" name=""/>
        <dsp:cNvSpPr/>
      </dsp:nvSpPr>
      <dsp:spPr>
        <a:xfrm>
          <a:off x="5108382" y="946201"/>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持久力</a:t>
          </a:r>
        </a:p>
      </dsp:txBody>
      <dsp:txXfrm>
        <a:off x="5132440" y="970259"/>
        <a:ext cx="1594652" cy="773268"/>
      </dsp:txXfrm>
    </dsp:sp>
    <dsp:sp modelId="{75E791D5-E60F-46B0-8A36-F383A46FC332}">
      <dsp:nvSpPr>
        <dsp:cNvPr id="0" name=""/>
        <dsp:cNvSpPr/>
      </dsp:nvSpPr>
      <dsp:spPr>
        <a:xfrm rot="131237">
          <a:off x="4451035" y="2275489"/>
          <a:ext cx="657586" cy="26894"/>
        </a:xfrm>
        <a:custGeom>
          <a:avLst/>
          <a:gdLst/>
          <a:ahLst/>
          <a:cxnLst/>
          <a:rect l="0" t="0" r="0" b="0"/>
          <a:pathLst>
            <a:path>
              <a:moveTo>
                <a:pt x="0" y="13447"/>
              </a:moveTo>
              <a:lnTo>
                <a:pt x="657586"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63389" y="2272497"/>
        <a:ext cx="32879" cy="32879"/>
      </dsp:txXfrm>
    </dsp:sp>
    <dsp:sp modelId="{9F216009-CC92-48C9-8915-9DFB32C611C4}">
      <dsp:nvSpPr>
        <dsp:cNvPr id="0" name=""/>
        <dsp:cNvSpPr/>
      </dsp:nvSpPr>
      <dsp:spPr>
        <a:xfrm>
          <a:off x="5108382" y="1890793"/>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瞬発力</a:t>
          </a:r>
        </a:p>
      </dsp:txBody>
      <dsp:txXfrm>
        <a:off x="5132440" y="1914851"/>
        <a:ext cx="1594652" cy="773268"/>
      </dsp:txXfrm>
    </dsp:sp>
    <dsp:sp modelId="{B54C0294-457C-4DEA-B3FD-F251D14438B7}">
      <dsp:nvSpPr>
        <dsp:cNvPr id="0" name=""/>
        <dsp:cNvSpPr/>
      </dsp:nvSpPr>
      <dsp:spPr>
        <a:xfrm rot="3352594">
          <a:off x="4194148" y="2747785"/>
          <a:ext cx="1171361" cy="26894"/>
        </a:xfrm>
        <a:custGeom>
          <a:avLst/>
          <a:gdLst/>
          <a:ahLst/>
          <a:cxnLst/>
          <a:rect l="0" t="0" r="0" b="0"/>
          <a:pathLst>
            <a:path>
              <a:moveTo>
                <a:pt x="0" y="13447"/>
              </a:moveTo>
              <a:lnTo>
                <a:pt x="1171361"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50544" y="2731948"/>
        <a:ext cx="58568" cy="58568"/>
      </dsp:txXfrm>
    </dsp:sp>
    <dsp:sp modelId="{97A80E9D-7251-487C-A98E-041C588CA167}">
      <dsp:nvSpPr>
        <dsp:cNvPr id="0" name=""/>
        <dsp:cNvSpPr/>
      </dsp:nvSpPr>
      <dsp:spPr>
        <a:xfrm>
          <a:off x="5108382" y="2835385"/>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柔軟性</a:t>
          </a:r>
        </a:p>
      </dsp:txBody>
      <dsp:txXfrm>
        <a:off x="5132440" y="2859443"/>
        <a:ext cx="1594652" cy="773268"/>
      </dsp:txXfrm>
    </dsp:sp>
    <dsp:sp modelId="{C7FB4055-5E58-400D-A3BB-BB52168F62B2}">
      <dsp:nvSpPr>
        <dsp:cNvPr id="0" name=""/>
        <dsp:cNvSpPr/>
      </dsp:nvSpPr>
      <dsp:spPr>
        <a:xfrm rot="4249260">
          <a:off x="3779728" y="3207532"/>
          <a:ext cx="2000200" cy="26894"/>
        </a:xfrm>
        <a:custGeom>
          <a:avLst/>
          <a:gdLst/>
          <a:ahLst/>
          <a:cxnLst/>
          <a:rect l="0" t="0" r="0" b="0"/>
          <a:pathLst>
            <a:path>
              <a:moveTo>
                <a:pt x="0" y="13447"/>
              </a:moveTo>
              <a:lnTo>
                <a:pt x="2000200"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4729823" y="3170974"/>
        <a:ext cx="100010" cy="100010"/>
      </dsp:txXfrm>
    </dsp:sp>
    <dsp:sp modelId="{99E40718-ABB8-4130-81B6-30F7C0C44E59}">
      <dsp:nvSpPr>
        <dsp:cNvPr id="0" name=""/>
        <dsp:cNvSpPr/>
      </dsp:nvSpPr>
      <dsp:spPr>
        <a:xfrm>
          <a:off x="5108382" y="3779976"/>
          <a:ext cx="1642768" cy="77118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巧緻性</a:t>
          </a:r>
        </a:p>
      </dsp:txBody>
      <dsp:txXfrm>
        <a:off x="5130969" y="3802563"/>
        <a:ext cx="1597594" cy="726015"/>
      </dsp:txXfrm>
    </dsp:sp>
    <dsp:sp modelId="{3D88CD78-FB72-465E-8484-5687B8F6C041}">
      <dsp:nvSpPr>
        <dsp:cNvPr id="0" name=""/>
        <dsp:cNvSpPr/>
      </dsp:nvSpPr>
      <dsp:spPr>
        <a:xfrm rot="3895472">
          <a:off x="1704718" y="4369449"/>
          <a:ext cx="1550470" cy="26894"/>
        </a:xfrm>
        <a:custGeom>
          <a:avLst/>
          <a:gdLst/>
          <a:ahLst/>
          <a:cxnLst/>
          <a:rect l="0" t="0" r="0" b="0"/>
          <a:pathLst>
            <a:path>
              <a:moveTo>
                <a:pt x="0" y="13447"/>
              </a:moveTo>
              <a:lnTo>
                <a:pt x="1550470" y="134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441191" y="4344134"/>
        <a:ext cx="77523" cy="77523"/>
      </dsp:txXfrm>
    </dsp:sp>
    <dsp:sp modelId="{CF6CC3EE-41D8-431B-A40F-6BFA58C99C25}">
      <dsp:nvSpPr>
        <dsp:cNvPr id="0" name=""/>
        <dsp:cNvSpPr/>
      </dsp:nvSpPr>
      <dsp:spPr>
        <a:xfrm>
          <a:off x="2808506" y="4674373"/>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防衛体力</a:t>
          </a:r>
        </a:p>
      </dsp:txBody>
      <dsp:txXfrm>
        <a:off x="2832564" y="4698431"/>
        <a:ext cx="1594652" cy="773268"/>
      </dsp:txXfrm>
    </dsp:sp>
    <dsp:sp modelId="{3F98F0AA-09EA-4BCB-95EF-41CDF280D9A2}">
      <dsp:nvSpPr>
        <dsp:cNvPr id="0" name=""/>
        <dsp:cNvSpPr/>
      </dsp:nvSpPr>
      <dsp:spPr>
        <a:xfrm>
          <a:off x="4451275" y="5071618"/>
          <a:ext cx="657107" cy="26894"/>
        </a:xfrm>
        <a:custGeom>
          <a:avLst/>
          <a:gdLst/>
          <a:ahLst/>
          <a:cxnLst/>
          <a:rect l="0" t="0" r="0" b="0"/>
          <a:pathLst>
            <a:path>
              <a:moveTo>
                <a:pt x="0" y="13447"/>
              </a:moveTo>
              <a:lnTo>
                <a:pt x="657107" y="134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763401" y="5068638"/>
        <a:ext cx="32855" cy="32855"/>
      </dsp:txXfrm>
    </dsp:sp>
    <dsp:sp modelId="{9770A7F6-BC6D-401D-80D9-ACA708B2CD7A}">
      <dsp:nvSpPr>
        <dsp:cNvPr id="0" name=""/>
        <dsp:cNvSpPr/>
      </dsp:nvSpPr>
      <dsp:spPr>
        <a:xfrm>
          <a:off x="5108382" y="4674373"/>
          <a:ext cx="1642768" cy="82138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a:t>抵抗力・免疫</a:t>
          </a:r>
        </a:p>
      </dsp:txBody>
      <dsp:txXfrm>
        <a:off x="5132440" y="4698431"/>
        <a:ext cx="1594652" cy="7732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4435475" cy="354013"/>
          </a:xfrm>
          <a:prstGeom prst="rect">
            <a:avLst/>
          </a:prstGeom>
          <a:noFill/>
          <a:ln w="9525">
            <a:noFill/>
            <a:miter lim="800000"/>
            <a:headEnd/>
            <a:tailEnd/>
          </a:ln>
        </p:spPr>
        <p:txBody>
          <a:bodyPr vert="horz" wrap="square" lIns="94645" tIns="47322" rIns="94645" bIns="47322" numCol="1" anchor="t" anchorCtr="0" compatLnSpc="1">
            <a:prstTxWarp prst="textNoShape">
              <a:avLst/>
            </a:prstTxWarp>
          </a:bodyPr>
          <a:lstStyle>
            <a:lvl1pPr defTabSz="473075">
              <a:defRPr sz="1200">
                <a:latin typeface="Calibri" pitchFamily="34" charset="0"/>
              </a:defRPr>
            </a:lvl1pPr>
          </a:lstStyle>
          <a:p>
            <a:endParaRPr lang="en-US" altLang="ja-JP"/>
          </a:p>
        </p:txBody>
      </p:sp>
      <p:sp>
        <p:nvSpPr>
          <p:cNvPr id="65539" name="Rectangle 3"/>
          <p:cNvSpPr>
            <a:spLocks noGrp="1" noChangeArrowheads="1"/>
          </p:cNvSpPr>
          <p:nvPr>
            <p:ph type="dt" sz="quarter" idx="1"/>
          </p:nvPr>
        </p:nvSpPr>
        <p:spPr bwMode="auto">
          <a:xfrm>
            <a:off x="5797550" y="0"/>
            <a:ext cx="4435475" cy="354013"/>
          </a:xfrm>
          <a:prstGeom prst="rect">
            <a:avLst/>
          </a:prstGeom>
          <a:noFill/>
          <a:ln w="9525">
            <a:noFill/>
            <a:miter lim="800000"/>
            <a:headEnd/>
            <a:tailEnd/>
          </a:ln>
        </p:spPr>
        <p:txBody>
          <a:bodyPr vert="horz" wrap="square" lIns="94645" tIns="47322" rIns="94645" bIns="47322" numCol="1" anchor="t" anchorCtr="0" compatLnSpc="1">
            <a:prstTxWarp prst="textNoShape">
              <a:avLst/>
            </a:prstTxWarp>
          </a:bodyPr>
          <a:lstStyle>
            <a:lvl1pPr algn="r" defTabSz="473075">
              <a:defRPr sz="1200">
                <a:latin typeface="Calibri" pitchFamily="34" charset="0"/>
              </a:defRPr>
            </a:lvl1pPr>
          </a:lstStyle>
          <a:p>
            <a:fld id="{D6C63A59-9588-405F-8291-C1F466750CF5}" type="datetimeFigureOut">
              <a:rPr lang="ja-JP" altLang="en-US"/>
              <a:pPr/>
              <a:t>2021/3/30</a:t>
            </a:fld>
            <a:endParaRPr lang="en-US" altLang="ja-JP"/>
          </a:p>
        </p:txBody>
      </p:sp>
      <p:sp>
        <p:nvSpPr>
          <p:cNvPr id="65540" name="Rectangle 4"/>
          <p:cNvSpPr>
            <a:spLocks noGrp="1" noChangeArrowheads="1"/>
          </p:cNvSpPr>
          <p:nvPr>
            <p:ph type="ftr" sz="quarter" idx="2"/>
          </p:nvPr>
        </p:nvSpPr>
        <p:spPr bwMode="auto">
          <a:xfrm>
            <a:off x="0" y="6743700"/>
            <a:ext cx="4435475" cy="354013"/>
          </a:xfrm>
          <a:prstGeom prst="rect">
            <a:avLst/>
          </a:prstGeom>
          <a:noFill/>
          <a:ln w="9525">
            <a:noFill/>
            <a:miter lim="800000"/>
            <a:headEnd/>
            <a:tailEnd/>
          </a:ln>
        </p:spPr>
        <p:txBody>
          <a:bodyPr vert="horz" wrap="square" lIns="94645" tIns="47322" rIns="94645" bIns="47322" numCol="1" anchor="b" anchorCtr="0" compatLnSpc="1">
            <a:prstTxWarp prst="textNoShape">
              <a:avLst/>
            </a:prstTxWarp>
          </a:bodyPr>
          <a:lstStyle>
            <a:lvl1pPr defTabSz="473075">
              <a:defRPr sz="1200">
                <a:latin typeface="Calibri" pitchFamily="34" charset="0"/>
              </a:defRPr>
            </a:lvl1pPr>
          </a:lstStyle>
          <a:p>
            <a:endParaRPr lang="en-US" altLang="ja-JP"/>
          </a:p>
        </p:txBody>
      </p:sp>
      <p:sp>
        <p:nvSpPr>
          <p:cNvPr id="65541" name="Rectangle 5"/>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p:spPr>
        <p:txBody>
          <a:bodyPr vert="horz" wrap="square" lIns="94645" tIns="47322" rIns="94645" bIns="47322" numCol="1" anchor="b" anchorCtr="0" compatLnSpc="1">
            <a:prstTxWarp prst="textNoShape">
              <a:avLst/>
            </a:prstTxWarp>
          </a:bodyPr>
          <a:lstStyle>
            <a:lvl1pPr algn="r" defTabSz="473075">
              <a:defRPr sz="1200">
                <a:latin typeface="Calibri" pitchFamily="34" charset="0"/>
              </a:defRPr>
            </a:lvl1pPr>
          </a:lstStyle>
          <a:p>
            <a:fld id="{C6B1F483-E4F4-4490-A6D8-CB04884B2A8C}" type="slidenum">
              <a:rPr lang="ja-JP" altLang="en-US"/>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0" y="0"/>
            <a:ext cx="4435475" cy="355600"/>
          </a:xfrm>
          <a:prstGeom prst="rect">
            <a:avLst/>
          </a:prstGeom>
          <a:noFill/>
          <a:ln w="9525">
            <a:noFill/>
            <a:miter lim="800000"/>
            <a:headEnd/>
            <a:tailEnd/>
          </a:ln>
        </p:spPr>
        <p:txBody>
          <a:bodyPr vert="horz" wrap="square" lIns="94645" tIns="47322" rIns="94645" bIns="47322" numCol="1" anchor="t" anchorCtr="0" compatLnSpc="1">
            <a:prstTxWarp prst="textNoShape">
              <a:avLst/>
            </a:prstTxWarp>
          </a:bodyPr>
          <a:lstStyle>
            <a:lvl1pPr defTabSz="473075">
              <a:defRPr sz="1200">
                <a:latin typeface="游ゴシック"/>
                <a:ea typeface="游ゴシック"/>
                <a:cs typeface="游ゴシック"/>
              </a:defRPr>
            </a:lvl1pPr>
          </a:lstStyle>
          <a:p>
            <a:endParaRPr lang="ja-JP" altLang="en-US"/>
          </a:p>
        </p:txBody>
      </p:sp>
      <p:sp>
        <p:nvSpPr>
          <p:cNvPr id="3" name="日付プレースホルダー 2"/>
          <p:cNvSpPr>
            <a:spLocks noGrp="1"/>
          </p:cNvSpPr>
          <p:nvPr>
            <p:ph type="dt" idx="1"/>
          </p:nvPr>
        </p:nvSpPr>
        <p:spPr bwMode="auto">
          <a:xfrm>
            <a:off x="5797550" y="0"/>
            <a:ext cx="4435475" cy="355600"/>
          </a:xfrm>
          <a:prstGeom prst="rect">
            <a:avLst/>
          </a:prstGeom>
          <a:noFill/>
          <a:ln w="9525">
            <a:noFill/>
            <a:miter lim="800000"/>
            <a:headEnd/>
            <a:tailEnd/>
          </a:ln>
        </p:spPr>
        <p:txBody>
          <a:bodyPr vert="horz" wrap="square" lIns="94645" tIns="47322" rIns="94645" bIns="47322" numCol="1" anchor="t" anchorCtr="0" compatLnSpc="1">
            <a:prstTxWarp prst="textNoShape">
              <a:avLst/>
            </a:prstTxWarp>
          </a:bodyPr>
          <a:lstStyle>
            <a:lvl1pPr algn="r" defTabSz="473075">
              <a:defRPr sz="1200">
                <a:latin typeface="游ゴシック"/>
                <a:ea typeface="游ゴシック"/>
                <a:cs typeface="游ゴシック"/>
              </a:defRPr>
            </a:lvl1pPr>
          </a:lstStyle>
          <a:p>
            <a:fld id="{538D0C42-1939-4A73-99D6-661BBF96A8D3}" type="datetimeFigureOut">
              <a:rPr lang="ja-JP" altLang="en-US"/>
              <a:pPr/>
              <a:t>2021/3/30</a:t>
            </a:fld>
            <a:endParaRPr lang="en-US" altLang="ja-JP"/>
          </a:p>
        </p:txBody>
      </p:sp>
      <p:sp>
        <p:nvSpPr>
          <p:cNvPr id="4" name="スライド イメージ プレースホルダー 3"/>
          <p:cNvSpPr>
            <a:spLocks noGrp="1" noRot="1" noChangeAspect="1"/>
          </p:cNvSpPr>
          <p:nvPr>
            <p:ph type="sldImg" idx="2"/>
          </p:nvPr>
        </p:nvSpPr>
        <p:spPr>
          <a:xfrm>
            <a:off x="3522663" y="887413"/>
            <a:ext cx="3194050" cy="23955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bwMode="auto">
          <a:xfrm>
            <a:off x="1025525" y="3416300"/>
            <a:ext cx="8183563" cy="2795588"/>
          </a:xfrm>
          <a:prstGeom prst="rect">
            <a:avLst/>
          </a:prstGeom>
          <a:noFill/>
          <a:ln w="9525">
            <a:noFill/>
            <a:miter lim="800000"/>
            <a:headEnd/>
            <a:tailEnd/>
          </a:ln>
        </p:spPr>
        <p:txBody>
          <a:bodyPr vert="horz" wrap="square" lIns="94645" tIns="47322" rIns="94645" bIns="47322"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0" y="6743700"/>
            <a:ext cx="4435475" cy="355600"/>
          </a:xfrm>
          <a:prstGeom prst="rect">
            <a:avLst/>
          </a:prstGeom>
          <a:noFill/>
          <a:ln w="9525">
            <a:noFill/>
            <a:miter lim="800000"/>
            <a:headEnd/>
            <a:tailEnd/>
          </a:ln>
        </p:spPr>
        <p:txBody>
          <a:bodyPr vert="horz" wrap="square" lIns="94645" tIns="47322" rIns="94645" bIns="47322" numCol="1" anchor="b" anchorCtr="0" compatLnSpc="1">
            <a:prstTxWarp prst="textNoShape">
              <a:avLst/>
            </a:prstTxWarp>
          </a:bodyPr>
          <a:lstStyle>
            <a:lvl1pPr defTabSz="473075">
              <a:defRPr sz="1200">
                <a:latin typeface="游ゴシック"/>
                <a:ea typeface="游ゴシック"/>
                <a:cs typeface="游ゴシック"/>
              </a:defRPr>
            </a:lvl1pPr>
          </a:lstStyle>
          <a:p>
            <a:endParaRPr lang="ja-JP" altLang="en-US"/>
          </a:p>
        </p:txBody>
      </p:sp>
      <p:sp>
        <p:nvSpPr>
          <p:cNvPr id="7" name="スライド番号プレースホルダー 6"/>
          <p:cNvSpPr>
            <a:spLocks noGrp="1"/>
          </p:cNvSpPr>
          <p:nvPr>
            <p:ph type="sldNum" sz="quarter" idx="5"/>
          </p:nvPr>
        </p:nvSpPr>
        <p:spPr bwMode="auto">
          <a:xfrm>
            <a:off x="5797550" y="6743700"/>
            <a:ext cx="4435475" cy="355600"/>
          </a:xfrm>
          <a:prstGeom prst="rect">
            <a:avLst/>
          </a:prstGeom>
          <a:noFill/>
          <a:ln w="9525">
            <a:noFill/>
            <a:miter lim="800000"/>
            <a:headEnd/>
            <a:tailEnd/>
          </a:ln>
        </p:spPr>
        <p:txBody>
          <a:bodyPr vert="horz" wrap="square" lIns="94645" tIns="47322" rIns="94645" bIns="47322" numCol="1" anchor="b" anchorCtr="0" compatLnSpc="1">
            <a:prstTxWarp prst="textNoShape">
              <a:avLst/>
            </a:prstTxWarp>
          </a:bodyPr>
          <a:lstStyle>
            <a:lvl1pPr algn="r" defTabSz="473075">
              <a:defRPr sz="1200">
                <a:latin typeface="游ゴシック"/>
                <a:ea typeface="游ゴシック"/>
                <a:cs typeface="游ゴシック"/>
              </a:defRPr>
            </a:lvl1pPr>
          </a:lstStyle>
          <a:p>
            <a:fld id="{9626C846-E938-4BE8-BE6C-E1E593650F6D}"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ー 1"/>
          <p:cNvSpPr>
            <a:spLocks noGrp="1" noRot="1" noChangeAspect="1"/>
          </p:cNvSpPr>
          <p:nvPr>
            <p:ph type="sldImg"/>
          </p:nvPr>
        </p:nvSpPr>
        <p:spPr bwMode="auto">
          <a:xfrm>
            <a:off x="3354388" y="862013"/>
            <a:ext cx="3103562" cy="2327275"/>
          </a:xfrm>
          <a:noFill/>
          <a:ln>
            <a:solidFill>
              <a:srgbClr val="000000"/>
            </a:solidFill>
            <a:miter lim="800000"/>
            <a:headEnd/>
            <a:tailEnd/>
          </a:ln>
        </p:spPr>
      </p:sp>
      <p:sp>
        <p:nvSpPr>
          <p:cNvPr id="16386" name="ノート プレースホルダー 2"/>
          <p:cNvSpPr>
            <a:spLocks noGrp="1"/>
          </p:cNvSpPr>
          <p:nvPr>
            <p:ph type="body" idx="1"/>
          </p:nvPr>
        </p:nvSpPr>
        <p:spPr/>
        <p:txBody>
          <a:bodyPr/>
          <a:lstStyle/>
          <a:p>
            <a:endParaRPr lang="ja-JP" altLang="en-US" smtClean="0">
              <a:cs typeface="游ゴシック"/>
            </a:endParaRPr>
          </a:p>
        </p:txBody>
      </p:sp>
      <p:sp>
        <p:nvSpPr>
          <p:cNvPr id="16387" name="スライド番号プレースホルダー 3"/>
          <p:cNvSpPr>
            <a:spLocks noGrp="1"/>
          </p:cNvSpPr>
          <p:nvPr>
            <p:ph type="sldNum" sz="quarter" idx="5"/>
          </p:nvPr>
        </p:nvSpPr>
        <p:spPr>
          <a:noFill/>
        </p:spPr>
        <p:txBody>
          <a:bodyPr/>
          <a:lstStyle/>
          <a:p>
            <a:pPr defTabSz="457200"/>
            <a:fld id="{B63B505B-904F-410A-876F-949D0D726BBD}" type="slidenum">
              <a:rPr lang="ja-JP" altLang="en-US">
                <a:solidFill>
                  <a:srgbClr val="000000"/>
                </a:solidFill>
              </a:rPr>
              <a:pPr defTabSz="457200"/>
              <a:t>1</a:t>
            </a:fld>
            <a:endParaRPr lang="en-US" altLang="ja-JP">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8434" name="ノート プレースホルダー 2"/>
          <p:cNvSpPr>
            <a:spLocks noGrp="1"/>
          </p:cNvSpPr>
          <p:nvPr>
            <p:ph type="body" idx="1"/>
          </p:nvPr>
        </p:nvSpPr>
        <p:spPr/>
        <p:txBody>
          <a:bodyPr/>
          <a:lstStyle/>
          <a:p>
            <a:pPr eaLnBrk="1" hangingPunct="1">
              <a:spcBef>
                <a:spcPct val="0"/>
              </a:spcBef>
            </a:pPr>
            <a:endParaRPr lang="ja-JP" altLang="en-US" smtClean="0">
              <a:cs typeface="游ゴシック"/>
            </a:endParaRPr>
          </a:p>
        </p:txBody>
      </p:sp>
      <p:sp>
        <p:nvSpPr>
          <p:cNvPr id="18435" name="スライド番号プレースホルダー 3"/>
          <p:cNvSpPr>
            <a:spLocks noGrp="1"/>
          </p:cNvSpPr>
          <p:nvPr>
            <p:ph type="sldNum" sz="quarter" idx="5"/>
          </p:nvPr>
        </p:nvSpPr>
        <p:spPr>
          <a:noFill/>
        </p:spPr>
        <p:txBody>
          <a:bodyPr/>
          <a:lstStyle/>
          <a:p>
            <a:fld id="{CB2A0F27-75AB-43D4-BDFE-47D86D55DB03}" type="slidenum">
              <a:rPr lang="ja-JP" altLang="en-US">
                <a:solidFill>
                  <a:srgbClr val="000000"/>
                </a:solidFill>
              </a:rPr>
              <a:pPr/>
              <a:t>2</a:t>
            </a:fld>
            <a:endParaRPr lang="en-US" altLang="ja-JP">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0482" name="ノート プレースホルダー 2"/>
          <p:cNvSpPr>
            <a:spLocks noGrp="1"/>
          </p:cNvSpPr>
          <p:nvPr>
            <p:ph type="body" idx="1"/>
          </p:nvPr>
        </p:nvSpPr>
        <p:spPr/>
        <p:txBody>
          <a:bodyPr/>
          <a:lstStyle/>
          <a:p>
            <a:pPr eaLnBrk="1" hangingPunct="1">
              <a:spcBef>
                <a:spcPct val="0"/>
              </a:spcBef>
            </a:pPr>
            <a:endParaRPr lang="ja-JP" altLang="en-US" smtClean="0">
              <a:cs typeface="游ゴシック"/>
            </a:endParaRPr>
          </a:p>
        </p:txBody>
      </p:sp>
      <p:sp>
        <p:nvSpPr>
          <p:cNvPr id="20483" name="スライド番号プレースホルダー 3"/>
          <p:cNvSpPr>
            <a:spLocks noGrp="1"/>
          </p:cNvSpPr>
          <p:nvPr>
            <p:ph type="sldNum" sz="quarter" idx="5"/>
          </p:nvPr>
        </p:nvSpPr>
        <p:spPr>
          <a:noFill/>
        </p:spPr>
        <p:txBody>
          <a:bodyPr/>
          <a:lstStyle/>
          <a:p>
            <a:fld id="{72C3D1D0-E65A-4633-B7AF-F4F7E53549C9}" type="slidenum">
              <a:rPr lang="ja-JP" altLang="en-US">
                <a:solidFill>
                  <a:srgbClr val="000000"/>
                </a:solidFill>
              </a:rPr>
              <a:pPr/>
              <a:t>3</a:t>
            </a:fld>
            <a:endParaRPr lang="en-US" altLang="ja-JP">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p:txBody>
          <a:bodyPr/>
          <a:lstStyle/>
          <a:p>
            <a:pPr eaLnBrk="1" hangingPunct="1">
              <a:spcBef>
                <a:spcPct val="0"/>
              </a:spcBef>
            </a:pPr>
            <a:endParaRPr lang="ja-JP" altLang="en-US" smtClean="0">
              <a:cs typeface="游ゴシック"/>
            </a:endParaRPr>
          </a:p>
        </p:txBody>
      </p:sp>
      <p:sp>
        <p:nvSpPr>
          <p:cNvPr id="28675" name="スライド番号プレースホルダー 3"/>
          <p:cNvSpPr>
            <a:spLocks noGrp="1"/>
          </p:cNvSpPr>
          <p:nvPr>
            <p:ph type="sldNum" sz="quarter" idx="5"/>
          </p:nvPr>
        </p:nvSpPr>
        <p:spPr>
          <a:noFill/>
        </p:spPr>
        <p:txBody>
          <a:bodyPr/>
          <a:lstStyle/>
          <a:p>
            <a:fld id="{C6F54CA6-2397-4268-B11C-B30DCF97A044}" type="slidenum">
              <a:rPr lang="ja-JP" altLang="en-US">
                <a:solidFill>
                  <a:srgbClr val="000000"/>
                </a:solidFill>
              </a:rPr>
              <a:pPr/>
              <a:t>9</a:t>
            </a:fld>
            <a:endParaRPr lang="en-US" altLang="ja-JP">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AC391E37-75CB-4D4F-BF7F-AA2DC7AE2CE8}"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3EEEF1E-7B61-4FC5-8958-54E4A6464156}"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2BBF64F4-D8E9-4A90-8F6D-5D4DEEE84C31}"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F43DDA8F-6182-4A03-91C5-3487807187DA}"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2C74C4AD-A9F5-4C3C-BA93-2F9F195A3EDE}"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4B123C8-0A75-4EDC-8F4E-20B4EC74EAFA}"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07A85F14-ADA4-4BCD-879F-FA3CC5F2EA28}"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B4814C11-4452-4AF4-BE3E-3E072E10E96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9D06D034-F303-4AD0-9BCB-767CC2C5E805}" type="datetime1">
              <a:rPr lang="ja-JP" altLang="en-US"/>
              <a:pPr>
                <a:defRPr/>
              </a:pPr>
              <a:t>2021/3/30</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33BE08B5-28C3-416A-B0D5-395839BA2DA1}"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A9893C5D-52D2-4F6B-BE0F-2F9AE2573E36}"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BD016051-8609-4D56-A820-5DA099D8D7E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E670B731-1113-43AC-9C42-9037E233F50C}" type="datetime1">
              <a:rPr lang="ja-JP" altLang="en-US"/>
              <a:pPr>
                <a:defRPr/>
              </a:pPr>
              <a:t>2021/3/30</a:t>
            </a:fld>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18ECEC41-B9E7-4F43-BA82-BC1DBF1046BF}"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278E9E83-0037-4AA0-8D66-B62A8BB97464}" type="datetime1">
              <a:rPr lang="ja-JP" altLang="en-US"/>
              <a:pPr>
                <a:defRPr/>
              </a:pPr>
              <a:t>2021/3/30</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60A6F5AF-A620-4946-B0FB-BD104F8E6B1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6E5715-15FA-4660-ACAF-7EBF756BB703}" type="datetime1">
              <a:rPr lang="ja-JP" altLang="en-US"/>
              <a:pPr>
                <a:defRPr/>
              </a:pPr>
              <a:t>2021/3/30</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EBD0C3FD-A497-4D53-B706-848C50B7A93D}"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C5F20A31-50DD-4107-A6E4-8A2834700625}"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56BA0C3C-CA33-4F7B-9715-5C8C0B77FA2E}"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2AAE381-72EF-498E-B6EE-37509F610ADD}" type="datetime1">
              <a:rPr lang="ja-JP" altLang="en-US"/>
              <a:pPr>
                <a:defRPr/>
              </a:pPr>
              <a:t>2021/3/30</a:t>
            </a:fld>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B6B5AADA-9139-46FE-BDFD-66E13C01EE97}"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36D574B-187C-4697-BBEB-05F42F56E3C7}" type="datetime1">
              <a:rPr lang="ja-JP" altLang="en-US"/>
              <a:pPr>
                <a:defRPr/>
              </a:pPr>
              <a:t>2021/3/30</a:t>
            </a:fld>
            <a:endParaRPr lang="ja-JP"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E8CDA6A-57A2-4B63-A252-54931572BB7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defRPr>
      </a:lvl5pPr>
      <a:lvl6pPr marL="457200" algn="l" rtl="0" fontAlgn="base">
        <a:lnSpc>
          <a:spcPct val="90000"/>
        </a:lnSpc>
        <a:spcBef>
          <a:spcPct val="0"/>
        </a:spcBef>
        <a:spcAft>
          <a:spcPct val="0"/>
        </a:spcAft>
        <a:defRPr kumimoji="1" sz="4400">
          <a:solidFill>
            <a:schemeClr val="tx1"/>
          </a:solidFill>
          <a:latin typeface="Calibri Light" pitchFamily="34" charset="0"/>
        </a:defRPr>
      </a:lvl6pPr>
      <a:lvl7pPr marL="914400" algn="l" rtl="0" fontAlgn="base">
        <a:lnSpc>
          <a:spcPct val="90000"/>
        </a:lnSpc>
        <a:spcBef>
          <a:spcPct val="0"/>
        </a:spcBef>
        <a:spcAft>
          <a:spcPct val="0"/>
        </a:spcAft>
        <a:defRPr kumimoji="1" sz="4400">
          <a:solidFill>
            <a:schemeClr val="tx1"/>
          </a:solidFill>
          <a:latin typeface="Calibri Light" pitchFamily="34" charset="0"/>
        </a:defRPr>
      </a:lvl7pPr>
      <a:lvl8pPr marL="1371600" algn="l" rtl="0" fontAlgn="base">
        <a:lnSpc>
          <a:spcPct val="90000"/>
        </a:lnSpc>
        <a:spcBef>
          <a:spcPct val="0"/>
        </a:spcBef>
        <a:spcAft>
          <a:spcPct val="0"/>
        </a:spcAft>
        <a:defRPr kumimoji="1" sz="4400">
          <a:solidFill>
            <a:schemeClr val="tx1"/>
          </a:solidFill>
          <a:latin typeface="Calibri Light" pitchFamily="34" charset="0"/>
        </a:defRPr>
      </a:lvl8pPr>
      <a:lvl9pPr marL="1828800" algn="l" rtl="0" fontAlgn="base">
        <a:lnSpc>
          <a:spcPct val="90000"/>
        </a:lnSpc>
        <a:spcBef>
          <a:spcPct val="0"/>
        </a:spcBef>
        <a:spcAft>
          <a:spcPct val="0"/>
        </a:spcAft>
        <a:defRPr kumimoji="1"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p.glico.jp/powerpro/sports/entry95/"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cp.glico.jp/powerpro/sports/entry95/"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p.glico.jp/powerpro/sports/entry95/"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p.glico.jp/powerpro/sports/entry95/"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nhk.or.jp/kokokoza/tv/karada/archive/chapter008.html" TargetMode="External"/><Relationship Id="rId4" Type="http://schemas.openxmlformats.org/officeDocument/2006/relationships/hyperlink" Target="http://www.nhk.or.jp/kokokoza/tv/karada/archive/chapter00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450" y="2660650"/>
            <a:ext cx="7708900" cy="1922463"/>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4800" b="1" kern="0" dirty="0">
              <a:solidFill>
                <a:prstClr val="black"/>
              </a:solidFill>
              <a:latin typeface="游ゴシック" panose="020B0400000000000000" pitchFamily="50" charset="-128"/>
            </a:endParaRPr>
          </a:p>
        </p:txBody>
      </p:sp>
      <p:sp>
        <p:nvSpPr>
          <p:cNvPr id="7" name="Text Box 4">
            <a:extLst/>
          </p:cNvPr>
          <p:cNvSpPr txBox="1">
            <a:spLocks noChangeArrowheads="1"/>
          </p:cNvSpPr>
          <p:nvPr/>
        </p:nvSpPr>
        <p:spPr bwMode="auto">
          <a:xfrm>
            <a:off x="1165225" y="652463"/>
            <a:ext cx="7707313" cy="3841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hangingPunct="1">
              <a:spcBef>
                <a:spcPct val="0"/>
              </a:spcBef>
              <a:buFontTx/>
              <a:buNone/>
              <a:defRPr/>
            </a:pPr>
            <a:endParaRPr lang="en-US" altLang="ja-JP" sz="1800" b="1" kern="0" dirty="0">
              <a:solidFill>
                <a:prstClr val="black"/>
              </a:solidFill>
              <a:latin typeface="游ゴシック" panose="020B0400000000000000" pitchFamily="50" charset="-128"/>
            </a:endParaRPr>
          </a:p>
        </p:txBody>
      </p:sp>
      <p:sp>
        <p:nvSpPr>
          <p:cNvPr id="8" name="正方形/長方形 7"/>
          <p:cNvSpPr/>
          <p:nvPr/>
        </p:nvSpPr>
        <p:spPr>
          <a:xfrm>
            <a:off x="277813" y="931863"/>
            <a:ext cx="8594725" cy="149225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3600" dirty="0">
                <a:latin typeface="HG創英角ｺﾞｼｯｸUB" panose="020B0909000000000000" pitchFamily="49" charset="-128"/>
                <a:ea typeface="HG創英角ｺﾞｼｯｸUB" panose="020B0909000000000000" pitchFamily="49" charset="-128"/>
              </a:rPr>
              <a:t>高等学校 保健体育（科目体育）</a:t>
            </a:r>
            <a:endParaRPr lang="en-US" altLang="ja-JP" sz="3600" dirty="0">
              <a:latin typeface="HG創英角ｺﾞｼｯｸUB" panose="020B0909000000000000" pitchFamily="49" charset="-128"/>
              <a:ea typeface="HG創英角ｺﾞｼｯｸUB" panose="020B0909000000000000" pitchFamily="49" charset="-128"/>
            </a:endParaRPr>
          </a:p>
          <a:p>
            <a:pPr algn="ctr">
              <a:defRPr/>
            </a:pPr>
            <a:r>
              <a:rPr lang="en-US" altLang="ja-JP" sz="3600" dirty="0">
                <a:latin typeface="HG創英角ｺﾞｼｯｸUB" panose="020B0909000000000000" pitchFamily="49" charset="-128"/>
                <a:ea typeface="HG創英角ｺﾞｼｯｸUB" panose="020B0909000000000000" pitchFamily="49" charset="-128"/>
              </a:rPr>
              <a:t>〔</a:t>
            </a:r>
            <a:r>
              <a:rPr lang="ja-JP" altLang="en-US" sz="3600" dirty="0">
                <a:latin typeface="HG創英角ｺﾞｼｯｸUB" panose="020B0909000000000000" pitchFamily="49" charset="-128"/>
                <a:ea typeface="HG創英角ｺﾞｼｯｸUB" panose="020B0909000000000000" pitchFamily="49" charset="-128"/>
              </a:rPr>
              <a:t>入学</a:t>
            </a:r>
            <a:r>
              <a:rPr lang="ja-JP" altLang="en-US" sz="3600" smtClean="0">
                <a:latin typeface="HG創英角ｺﾞｼｯｸUB" panose="020B0909000000000000" pitchFamily="49" charset="-128"/>
                <a:ea typeface="HG創英角ｺﾞｼｯｸUB" panose="020B0909000000000000" pitchFamily="49" charset="-128"/>
              </a:rPr>
              <a:t>年次の次</a:t>
            </a:r>
            <a:r>
              <a:rPr lang="ja-JP" altLang="en-US" sz="3600">
                <a:latin typeface="HG創英角ｺﾞｼｯｸUB" panose="020B0909000000000000" pitchFamily="49" charset="-128"/>
                <a:ea typeface="HG創英角ｺﾞｼｯｸUB" panose="020B0909000000000000" pitchFamily="49" charset="-128"/>
              </a:rPr>
              <a:t>の</a:t>
            </a:r>
            <a:r>
              <a:rPr lang="ja-JP" altLang="en-US" sz="3600" smtClean="0">
                <a:latin typeface="HG創英角ｺﾞｼｯｸUB" panose="020B0909000000000000" pitchFamily="49" charset="-128"/>
                <a:ea typeface="HG創英角ｺﾞｼｯｸUB" panose="020B0909000000000000" pitchFamily="49" charset="-128"/>
              </a:rPr>
              <a:t>年次以降</a:t>
            </a:r>
            <a:r>
              <a:rPr lang="en-US" altLang="ja-JP" sz="3600" smtClean="0">
                <a:latin typeface="HG創英角ｺﾞｼｯｸUB" panose="020B0909000000000000" pitchFamily="49" charset="-128"/>
                <a:ea typeface="HG創英角ｺﾞｼｯｸUB" panose="020B0909000000000000" pitchFamily="49" charset="-128"/>
              </a:rPr>
              <a:t>〕</a:t>
            </a:r>
            <a:endParaRPr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0" y="2541588"/>
            <a:ext cx="9051925" cy="1645401"/>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8000" dirty="0">
                <a:latin typeface="HG創英角ｺﾞｼｯｸUB" panose="020B0909000000000000" pitchFamily="49" charset="-128"/>
                <a:ea typeface="HG創英角ｺﾞｼｯｸUB" panose="020B0909000000000000" pitchFamily="49" charset="-128"/>
              </a:rPr>
              <a:t>水泳</a:t>
            </a:r>
            <a:endParaRPr lang="en-US" altLang="ja-JP" sz="8000" dirty="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pPr>
              <a:defRPr/>
            </a:pPr>
            <a:fld id="{5F10EE98-DD10-4C9A-8937-2344D46540DB}" type="slidenum">
              <a:rPr lang="ja-JP" altLang="en-US" smtClean="0"/>
              <a:pPr>
                <a:defRPr/>
              </a:pPr>
              <a:t>1</a:t>
            </a:fld>
            <a:endParaRPr lang="ja-JP" altLang="en-US"/>
          </a:p>
        </p:txBody>
      </p:sp>
      <p:sp>
        <p:nvSpPr>
          <p:cNvPr id="10" name="正方形/長方形 9"/>
          <p:cNvSpPr/>
          <p:nvPr/>
        </p:nvSpPr>
        <p:spPr>
          <a:xfrm>
            <a:off x="380206" y="3955632"/>
            <a:ext cx="8389938" cy="131603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ja-JP" sz="4800" dirty="0">
                <a:latin typeface="HG創英角ｺﾞｼｯｸUB" panose="020B0909000000000000" pitchFamily="49" charset="-128"/>
                <a:ea typeface="HG創英角ｺﾞｼｯｸUB" panose="020B0909000000000000" pitchFamily="49" charset="-128"/>
              </a:rPr>
              <a:t>【</a:t>
            </a:r>
            <a:r>
              <a:rPr lang="ja-JP" altLang="en-US" sz="4800" dirty="0">
                <a:latin typeface="HG創英角ｺﾞｼｯｸUB" panose="020B0909000000000000" pitchFamily="49" charset="-128"/>
                <a:ea typeface="HG創英角ｺﾞｼｯｸUB" panose="020B0909000000000000" pitchFamily="49" charset="-128"/>
              </a:rPr>
              <a:t>体力編</a:t>
            </a:r>
            <a:r>
              <a:rPr lang="en-US" altLang="ja-JP" sz="4800" dirty="0">
                <a:latin typeface="HG創英角ｺﾞｼｯｸUB" panose="020B0909000000000000" pitchFamily="49" charset="-128"/>
                <a:ea typeface="HG創英角ｺﾞｼｯｸUB" panose="020B0909000000000000" pitchFamily="49" charset="-128"/>
              </a:rPr>
              <a:t>】</a:t>
            </a:r>
          </a:p>
        </p:txBody>
      </p:sp>
      <p:sp>
        <p:nvSpPr>
          <p:cNvPr id="6" name="Rectangle 2"/>
          <p:cNvSpPr>
            <a:spLocks noChangeArrowheads="1"/>
          </p:cNvSpPr>
          <p:nvPr/>
        </p:nvSpPr>
        <p:spPr bwMode="auto">
          <a:xfrm>
            <a:off x="0" y="-30163"/>
            <a:ext cx="9161463" cy="755651"/>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5" name="正方形/長方形 4"/>
          <p:cNvSpPr/>
          <p:nvPr/>
        </p:nvSpPr>
        <p:spPr>
          <a:xfrm>
            <a:off x="5378116" y="5691939"/>
            <a:ext cx="3224463" cy="664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a:t>
            </a:r>
            <a:r>
              <a:rPr lang="ja-JP" altLang="en-US" dirty="0" smtClean="0"/>
              <a:t>の目安：約</a:t>
            </a:r>
            <a:r>
              <a:rPr lang="en-US" altLang="ja-JP" dirty="0" smtClean="0"/>
              <a:t>20</a:t>
            </a:r>
            <a:r>
              <a:rPr lang="ja-JP" altLang="en-US" dirty="0" smtClean="0"/>
              <a:t>分</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p:cNvPr>
          <p:cNvSpPr/>
          <p:nvPr/>
        </p:nvSpPr>
        <p:spPr>
          <a:xfrm>
            <a:off x="201336" y="1236663"/>
            <a:ext cx="8791662" cy="33353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3200" dirty="0">
                <a:solidFill>
                  <a:srgbClr val="000000"/>
                </a:solidFill>
                <a:effectLst>
                  <a:outerShdw blurRad="38100" dist="38100" dir="2700000" algn="tl">
                    <a:srgbClr val="000000">
                      <a:alpha val="43137"/>
                    </a:srgbClr>
                  </a:outerShdw>
                </a:effectLst>
                <a:cs typeface="游ゴシック"/>
              </a:rPr>
              <a:t>　作成したメニューから１つを選択し、実践！</a:t>
            </a:r>
          </a:p>
          <a:p>
            <a:pPr>
              <a:defRPr/>
            </a:pPr>
            <a:endParaRPr lang="ja-JP" altLang="en-US" sz="1400" dirty="0">
              <a:solidFill>
                <a:srgbClr val="000000"/>
              </a:solidFill>
              <a:cs typeface="游ゴシック"/>
            </a:endParaRPr>
          </a:p>
          <a:p>
            <a:pPr>
              <a:defRPr/>
            </a:pPr>
            <a:r>
              <a:rPr lang="ja-JP" altLang="en-US" sz="2400" dirty="0">
                <a:solidFill>
                  <a:srgbClr val="000000"/>
                </a:solidFill>
                <a:cs typeface="游ゴシック"/>
              </a:rPr>
              <a:t>☆ポイント　</a:t>
            </a:r>
            <a:endParaRPr lang="en-US" altLang="ja-JP" sz="2400" dirty="0">
              <a:solidFill>
                <a:srgbClr val="000000"/>
              </a:solidFill>
              <a:cs typeface="游ゴシック"/>
            </a:endParaRPr>
          </a:p>
          <a:p>
            <a:pPr>
              <a:defRPr/>
            </a:pPr>
            <a:r>
              <a:rPr lang="ja-JP" altLang="en-US" sz="2400" dirty="0">
                <a:solidFill>
                  <a:srgbClr val="000000"/>
                </a:solidFill>
                <a:cs typeface="游ゴシック"/>
              </a:rPr>
              <a:t>　・その日に意識する部位やトレーニングの量、疲労度を記載</a:t>
            </a:r>
            <a:endParaRPr lang="en-US" altLang="ja-JP" sz="2400" dirty="0">
              <a:solidFill>
                <a:srgbClr val="000000"/>
              </a:solidFill>
              <a:cs typeface="游ゴシック"/>
            </a:endParaRPr>
          </a:p>
          <a:p>
            <a:pPr>
              <a:defRPr/>
            </a:pPr>
            <a:r>
              <a:rPr lang="ja-JP" altLang="en-US" sz="2400" dirty="0">
                <a:solidFill>
                  <a:srgbClr val="000000"/>
                </a:solidFill>
                <a:cs typeface="游ゴシック"/>
              </a:rPr>
              <a:t>　　し、自分の体調を管理しよう。</a:t>
            </a:r>
            <a:endParaRPr lang="en-US" altLang="ja-JP" sz="2400" dirty="0">
              <a:solidFill>
                <a:srgbClr val="000000"/>
              </a:solidFill>
              <a:cs typeface="游ゴシック"/>
            </a:endParaRPr>
          </a:p>
          <a:p>
            <a:pPr>
              <a:defRPr/>
            </a:pPr>
            <a:endParaRPr lang="ja-JP" altLang="en-US" sz="1400" dirty="0">
              <a:solidFill>
                <a:srgbClr val="000000"/>
              </a:solidFill>
              <a:cs typeface="游ゴシック"/>
            </a:endParaRPr>
          </a:p>
          <a:p>
            <a:pPr>
              <a:defRPr/>
            </a:pPr>
            <a:r>
              <a:rPr lang="ja-JP" altLang="en-US" sz="2400" dirty="0">
                <a:solidFill>
                  <a:srgbClr val="000000"/>
                </a:solidFill>
                <a:cs typeface="游ゴシック"/>
              </a:rPr>
              <a:t>　・慣れてきたら、メニューを追加したり量を調整しよう</a:t>
            </a:r>
          </a:p>
        </p:txBody>
      </p:sp>
      <p:sp>
        <p:nvSpPr>
          <p:cNvPr id="8" name="正方形/長方形 7"/>
          <p:cNvSpPr/>
          <p:nvPr/>
        </p:nvSpPr>
        <p:spPr>
          <a:xfrm>
            <a:off x="842963" y="946150"/>
            <a:ext cx="7280275" cy="608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dirty="0"/>
              <a:t>自分が作成したトレーニングメニューを実践しよう</a:t>
            </a:r>
          </a:p>
        </p:txBody>
      </p:sp>
      <p:pic>
        <p:nvPicPr>
          <p:cNvPr id="31747" name="図 1"/>
          <p:cNvPicPr>
            <a:picLocks noChangeAspect="1"/>
          </p:cNvPicPr>
          <p:nvPr/>
        </p:nvPicPr>
        <p:blipFill>
          <a:blip r:embed="rId2"/>
          <a:srcRect/>
          <a:stretch>
            <a:fillRect/>
          </a:stretch>
        </p:blipFill>
        <p:spPr bwMode="auto">
          <a:xfrm>
            <a:off x="287338" y="5289550"/>
            <a:ext cx="6081712" cy="1471613"/>
          </a:xfrm>
          <a:prstGeom prst="rect">
            <a:avLst/>
          </a:prstGeom>
          <a:noFill/>
          <a:ln w="9525">
            <a:noFill/>
            <a:miter lim="800000"/>
            <a:headEnd/>
            <a:tailEnd/>
          </a:ln>
        </p:spPr>
      </p:pic>
      <p:sp>
        <p:nvSpPr>
          <p:cNvPr id="3" name="角丸四角形 2"/>
          <p:cNvSpPr/>
          <p:nvPr/>
        </p:nvSpPr>
        <p:spPr>
          <a:xfrm>
            <a:off x="661988" y="4824413"/>
            <a:ext cx="839787" cy="3730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計画</a:t>
            </a:r>
          </a:p>
        </p:txBody>
      </p:sp>
      <p:sp>
        <p:nvSpPr>
          <p:cNvPr id="10" name="角丸四角形 9"/>
          <p:cNvSpPr/>
          <p:nvPr/>
        </p:nvSpPr>
        <p:spPr>
          <a:xfrm>
            <a:off x="2116138" y="4824413"/>
            <a:ext cx="838200" cy="3730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実行</a:t>
            </a:r>
          </a:p>
        </p:txBody>
      </p:sp>
      <p:sp>
        <p:nvSpPr>
          <p:cNvPr id="11" name="角丸四角形 10"/>
          <p:cNvSpPr/>
          <p:nvPr/>
        </p:nvSpPr>
        <p:spPr>
          <a:xfrm>
            <a:off x="3643313" y="4824413"/>
            <a:ext cx="839787" cy="37306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評価</a:t>
            </a:r>
          </a:p>
        </p:txBody>
      </p:sp>
      <p:sp>
        <p:nvSpPr>
          <p:cNvPr id="12" name="角丸四角形 11"/>
          <p:cNvSpPr/>
          <p:nvPr/>
        </p:nvSpPr>
        <p:spPr>
          <a:xfrm>
            <a:off x="5172075" y="4845050"/>
            <a:ext cx="838200" cy="3730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rPr>
              <a:t>改善</a:t>
            </a:r>
          </a:p>
        </p:txBody>
      </p:sp>
      <p:sp>
        <p:nvSpPr>
          <p:cNvPr id="31752" name="テキスト ボックス 3"/>
          <p:cNvSpPr txBox="1">
            <a:spLocks noChangeArrowheads="1"/>
          </p:cNvSpPr>
          <p:nvPr/>
        </p:nvSpPr>
        <p:spPr bwMode="auto">
          <a:xfrm>
            <a:off x="6394450" y="5318125"/>
            <a:ext cx="2749550" cy="708025"/>
          </a:xfrm>
          <a:prstGeom prst="rect">
            <a:avLst/>
          </a:prstGeom>
          <a:noFill/>
          <a:ln w="9525">
            <a:noFill/>
            <a:miter lim="800000"/>
            <a:headEnd/>
            <a:tailEnd/>
          </a:ln>
        </p:spPr>
        <p:txBody>
          <a:bodyPr wrap="none">
            <a:spAutoFit/>
          </a:bodyPr>
          <a:lstStyle/>
          <a:p>
            <a:r>
              <a:rPr lang="en-US" altLang="ja-JP" sz="2000" b="1">
                <a:latin typeface="Calibri" pitchFamily="34" charset="0"/>
                <a:ea typeface="游ゴシック"/>
                <a:cs typeface="游ゴシック"/>
              </a:rPr>
              <a:t>PDCA</a:t>
            </a:r>
            <a:r>
              <a:rPr lang="ja-JP" altLang="en-US" sz="2000" b="1">
                <a:latin typeface="Calibri" pitchFamily="34" charset="0"/>
                <a:ea typeface="游ゴシック"/>
                <a:cs typeface="游ゴシック"/>
              </a:rPr>
              <a:t>サイクルを</a:t>
            </a:r>
            <a:endParaRPr lang="en-US" altLang="ja-JP" sz="2000" b="1">
              <a:latin typeface="Calibri" pitchFamily="34" charset="0"/>
              <a:ea typeface="游ゴシック"/>
              <a:cs typeface="游ゴシック"/>
            </a:endParaRPr>
          </a:p>
          <a:p>
            <a:r>
              <a:rPr lang="ja-JP" altLang="en-US" sz="2000" b="1">
                <a:latin typeface="Calibri" pitchFamily="34" charset="0"/>
                <a:ea typeface="游ゴシック"/>
                <a:cs typeface="游ゴシック"/>
              </a:rPr>
              <a:t>上手に活用しよう！！</a:t>
            </a:r>
          </a:p>
        </p:txBody>
      </p:sp>
      <p:sp>
        <p:nvSpPr>
          <p:cNvPr id="13" name="正方形/長方形 12">
            <a:extLst/>
          </p:cNvPr>
          <p:cNvSpPr/>
          <p:nvPr/>
        </p:nvSpPr>
        <p:spPr>
          <a:xfrm>
            <a:off x="571354" y="4219575"/>
            <a:ext cx="7969541" cy="4238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srgbClr val="000000"/>
                </a:solidFill>
                <a:cs typeface="游ゴシック"/>
              </a:rPr>
              <a:t>ワークシートのトレーニングメニュー表に記入し、計画的に実践しよう。</a:t>
            </a:r>
            <a:endParaRPr lang="en-US" altLang="ja-JP" dirty="0">
              <a:solidFill>
                <a:srgbClr val="000000"/>
              </a:solidFill>
              <a:cs typeface="游ゴシック"/>
            </a:endParaRPr>
          </a:p>
        </p:txBody>
      </p:sp>
      <p:grpSp>
        <p:nvGrpSpPr>
          <p:cNvPr id="31754"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31756"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58838" y="2371725"/>
            <a:ext cx="7708900" cy="19208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4800" b="1" kern="0" dirty="0">
              <a:solidFill>
                <a:prstClr val="black"/>
              </a:solidFill>
              <a:latin typeface="游ゴシック" panose="020B0400000000000000" pitchFamily="50" charset="-128"/>
            </a:endParaRPr>
          </a:p>
        </p:txBody>
      </p:sp>
      <p:sp>
        <p:nvSpPr>
          <p:cNvPr id="7" name="Text Box 4">
            <a:extLst/>
          </p:cNvPr>
          <p:cNvSpPr txBox="1">
            <a:spLocks noChangeArrowheads="1"/>
          </p:cNvSpPr>
          <p:nvPr/>
        </p:nvSpPr>
        <p:spPr bwMode="auto">
          <a:xfrm>
            <a:off x="1165225" y="652463"/>
            <a:ext cx="7707313" cy="3841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hangingPunct="1">
              <a:spcBef>
                <a:spcPct val="0"/>
              </a:spcBef>
              <a:buFontTx/>
              <a:buNone/>
              <a:defRPr/>
            </a:pPr>
            <a:endParaRPr lang="en-US" altLang="ja-JP" sz="1800" b="1" kern="0" dirty="0">
              <a:solidFill>
                <a:prstClr val="black"/>
              </a:solidFill>
              <a:latin typeface="游ゴシック" panose="020B0400000000000000" pitchFamily="50" charset="-128"/>
            </a:endParaRPr>
          </a:p>
        </p:txBody>
      </p:sp>
      <p:sp>
        <p:nvSpPr>
          <p:cNvPr id="8" name="正方形/長方形 7"/>
          <p:cNvSpPr/>
          <p:nvPr/>
        </p:nvSpPr>
        <p:spPr>
          <a:xfrm>
            <a:off x="871538" y="2333625"/>
            <a:ext cx="7466012" cy="245268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4400">
                <a:solidFill>
                  <a:schemeClr val="tx1"/>
                </a:solidFill>
                <a:cs typeface="游ゴシック"/>
              </a:rPr>
              <a:t>　水泳を通して高まる体力要素を理解し、それぞれの体力を高めるための運動に取り組もう！</a:t>
            </a:r>
          </a:p>
        </p:txBody>
      </p:sp>
      <p:sp>
        <p:nvSpPr>
          <p:cNvPr id="3" name="スライド番号プレースホルダー 2"/>
          <p:cNvSpPr>
            <a:spLocks noGrp="1"/>
          </p:cNvSpPr>
          <p:nvPr>
            <p:ph type="sldNum" sz="quarter" idx="12"/>
          </p:nvPr>
        </p:nvSpPr>
        <p:spPr/>
        <p:txBody>
          <a:bodyPr/>
          <a:lstStyle/>
          <a:p>
            <a:pPr>
              <a:defRPr/>
            </a:pPr>
            <a:fld id="{55C27E9D-134F-432A-93E9-075ACAA51981}" type="slidenum">
              <a:rPr lang="ja-JP" altLang="en-US"/>
              <a:pPr>
                <a:defRPr/>
              </a:pPr>
              <a:t>2</a:t>
            </a:fld>
            <a:endParaRPr lang="ja-JP" altLang="en-US"/>
          </a:p>
        </p:txBody>
      </p:sp>
      <p:grpSp>
        <p:nvGrpSpPr>
          <p:cNvPr id="17413"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17415"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58838" y="1939925"/>
            <a:ext cx="7708900" cy="23526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4800" b="1" kern="0" dirty="0">
              <a:solidFill>
                <a:prstClr val="black"/>
              </a:solidFill>
              <a:latin typeface="游ゴシック" panose="020B0400000000000000" pitchFamily="50" charset="-128"/>
            </a:endParaRPr>
          </a:p>
        </p:txBody>
      </p:sp>
      <p:sp>
        <p:nvSpPr>
          <p:cNvPr id="7" name="Text Box 4">
            <a:extLst/>
          </p:cNvPr>
          <p:cNvSpPr txBox="1">
            <a:spLocks noChangeArrowheads="1"/>
          </p:cNvSpPr>
          <p:nvPr/>
        </p:nvSpPr>
        <p:spPr bwMode="auto">
          <a:xfrm>
            <a:off x="1165225" y="652463"/>
            <a:ext cx="7707313" cy="3841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hangingPunct="1">
              <a:spcBef>
                <a:spcPct val="0"/>
              </a:spcBef>
              <a:buFontTx/>
              <a:buNone/>
              <a:defRPr/>
            </a:pPr>
            <a:endParaRPr lang="en-US" altLang="ja-JP" sz="1800" b="1" kern="0" dirty="0">
              <a:solidFill>
                <a:prstClr val="black"/>
              </a:solidFill>
              <a:latin typeface="游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pPr>
              <a:defRPr/>
            </a:pPr>
            <a:fld id="{21E9FC4E-6F03-4439-A878-164C03F2F72D}" type="slidenum">
              <a:rPr lang="ja-JP" altLang="en-US"/>
              <a:pPr>
                <a:defRPr/>
              </a:pPr>
              <a:t>3</a:t>
            </a:fld>
            <a:endParaRPr lang="ja-JP" altLang="en-US" dirty="0"/>
          </a:p>
        </p:txBody>
      </p:sp>
      <p:sp>
        <p:nvSpPr>
          <p:cNvPr id="13" name="正方形/長方形 12">
            <a:extLst/>
          </p:cNvPr>
          <p:cNvSpPr/>
          <p:nvPr/>
        </p:nvSpPr>
        <p:spPr>
          <a:xfrm>
            <a:off x="3791824" y="6421438"/>
            <a:ext cx="5215651" cy="3524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smtClean="0">
                <a:solidFill>
                  <a:srgbClr val="000000"/>
                </a:solidFill>
                <a:cs typeface="游ゴシック"/>
              </a:rPr>
              <a:t>瞬発力について</a:t>
            </a:r>
            <a:r>
              <a:rPr lang="ja-JP" altLang="en-US" dirty="0">
                <a:solidFill>
                  <a:srgbClr val="000000"/>
                </a:solidFill>
                <a:cs typeface="游ゴシック"/>
              </a:rPr>
              <a:t>、ワークシートに記入しよう。</a:t>
            </a:r>
            <a:endParaRPr lang="en-US" altLang="ja-JP" dirty="0">
              <a:solidFill>
                <a:srgbClr val="000000"/>
              </a:solidFill>
              <a:cs typeface="游ゴシック"/>
            </a:endParaRPr>
          </a:p>
        </p:txBody>
      </p:sp>
      <p:grpSp>
        <p:nvGrpSpPr>
          <p:cNvPr id="19461"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19470"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graphicFrame>
        <p:nvGraphicFramePr>
          <p:cNvPr id="2" name="図表 1"/>
          <p:cNvGraphicFramePr/>
          <p:nvPr/>
        </p:nvGraphicFramePr>
        <p:xfrm>
          <a:off x="398463" y="843862"/>
          <a:ext cx="7259782" cy="549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 4"/>
          <p:cNvSpPr/>
          <p:nvPr/>
        </p:nvSpPr>
        <p:spPr>
          <a:xfrm>
            <a:off x="5464392" y="2668386"/>
            <a:ext cx="1719263" cy="947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形吹き出し 8"/>
          <p:cNvSpPr>
            <a:spLocks noChangeArrowheads="1"/>
          </p:cNvSpPr>
          <p:nvPr/>
        </p:nvSpPr>
        <p:spPr bwMode="auto">
          <a:xfrm>
            <a:off x="7658245" y="3398969"/>
            <a:ext cx="1370013" cy="763588"/>
          </a:xfrm>
          <a:prstGeom prst="wedgeEllipseCallout">
            <a:avLst>
              <a:gd name="adj1" fmla="val -81866"/>
              <a:gd name="adj2" fmla="val -70167"/>
            </a:avLst>
          </a:prstGeom>
          <a:solidFill>
            <a:srgbClr val="FF0000"/>
          </a:solidFill>
          <a:ln w="12700" algn="ctr">
            <a:solidFill>
              <a:srgbClr val="2F528F"/>
            </a:solidFill>
            <a:miter lim="800000"/>
            <a:headEnd/>
            <a:tailEnd/>
          </a:ln>
        </p:spPr>
        <p:txBody>
          <a:bodyPr anchor="ctr"/>
          <a:lstStyle/>
          <a:p>
            <a:pPr algn="ctr">
              <a:defRPr/>
            </a:pPr>
            <a:r>
              <a:rPr lang="ja-JP" altLang="en-US" dirty="0">
                <a:solidFill>
                  <a:schemeClr val="lt1"/>
                </a:solidFill>
                <a:latin typeface="+mn-lt"/>
                <a:ea typeface="+mn-ea"/>
              </a:rPr>
              <a:t>調べてみよう</a:t>
            </a:r>
          </a:p>
        </p:txBody>
      </p:sp>
      <p:pic>
        <p:nvPicPr>
          <p:cNvPr id="19465" name="図 8"/>
          <p:cNvPicPr>
            <a:picLocks noChangeAspect="1"/>
          </p:cNvPicPr>
          <p:nvPr/>
        </p:nvPicPr>
        <p:blipFill>
          <a:blip r:embed="rId8"/>
          <a:srcRect/>
          <a:stretch>
            <a:fillRect/>
          </a:stretch>
        </p:blipFill>
        <p:spPr bwMode="auto">
          <a:xfrm>
            <a:off x="3249612" y="1603375"/>
            <a:ext cx="1538288" cy="1209675"/>
          </a:xfrm>
          <a:prstGeom prst="rect">
            <a:avLst/>
          </a:prstGeom>
          <a:noFill/>
          <a:ln w="9525">
            <a:noFill/>
            <a:miter lim="800000"/>
            <a:headEnd/>
            <a:tailEnd/>
          </a:ln>
        </p:spPr>
      </p:pic>
      <p:pic>
        <p:nvPicPr>
          <p:cNvPr id="19466" name="図 10"/>
          <p:cNvPicPr>
            <a:picLocks noChangeAspect="1"/>
          </p:cNvPicPr>
          <p:nvPr/>
        </p:nvPicPr>
        <p:blipFill>
          <a:blip r:embed="rId9"/>
          <a:srcRect/>
          <a:stretch>
            <a:fillRect/>
          </a:stretch>
        </p:blipFill>
        <p:spPr bwMode="auto">
          <a:xfrm>
            <a:off x="7450138" y="1111250"/>
            <a:ext cx="1290637" cy="1363663"/>
          </a:xfrm>
          <a:prstGeom prst="rect">
            <a:avLst/>
          </a:prstGeom>
          <a:noFill/>
          <a:ln w="9525">
            <a:noFill/>
            <a:miter lim="800000"/>
            <a:headEnd/>
            <a:tailEnd/>
          </a:ln>
        </p:spPr>
      </p:pic>
      <p:pic>
        <p:nvPicPr>
          <p:cNvPr id="19467" name="図 4"/>
          <p:cNvPicPr>
            <a:picLocks noChangeAspect="1"/>
          </p:cNvPicPr>
          <p:nvPr/>
        </p:nvPicPr>
        <p:blipFill>
          <a:blip r:embed="rId10"/>
          <a:srcRect/>
          <a:stretch>
            <a:fillRect/>
          </a:stretch>
        </p:blipFill>
        <p:spPr bwMode="auto">
          <a:xfrm>
            <a:off x="3273425" y="3957638"/>
            <a:ext cx="1514475" cy="1568450"/>
          </a:xfrm>
          <a:prstGeom prst="rect">
            <a:avLst/>
          </a:prstGeom>
          <a:noFill/>
          <a:ln w="9525">
            <a:noFill/>
            <a:miter lim="800000"/>
            <a:headEnd/>
            <a:tailEnd/>
          </a:ln>
        </p:spPr>
      </p:pic>
      <p:sp>
        <p:nvSpPr>
          <p:cNvPr id="8" name="正方形/長方形 7"/>
          <p:cNvSpPr/>
          <p:nvPr/>
        </p:nvSpPr>
        <p:spPr>
          <a:xfrm>
            <a:off x="595313" y="811213"/>
            <a:ext cx="3868737" cy="85407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ja-JP" altLang="en-US" sz="4000" dirty="0"/>
              <a:t>体力の基本要素</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p:cNvPr>
          <p:cNvSpPr/>
          <p:nvPr/>
        </p:nvSpPr>
        <p:spPr>
          <a:xfrm>
            <a:off x="236538" y="769938"/>
            <a:ext cx="4841875" cy="15176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3600" b="1">
                <a:solidFill>
                  <a:srgbClr val="0070C0"/>
                </a:solidFill>
                <a:cs typeface="游ゴシック"/>
              </a:rPr>
              <a:t>水泳を通して高まる</a:t>
            </a:r>
          </a:p>
          <a:p>
            <a:pPr algn="ctr">
              <a:defRPr/>
            </a:pPr>
            <a:r>
              <a:rPr lang="ja-JP" altLang="en-US" sz="3600" b="1">
                <a:solidFill>
                  <a:srgbClr val="0070C0"/>
                </a:solidFill>
                <a:cs typeface="游ゴシック"/>
              </a:rPr>
              <a:t>体力とは？</a:t>
            </a:r>
            <a:endParaRPr lang="en-US" altLang="ja-JP" sz="3600" b="1">
              <a:solidFill>
                <a:srgbClr val="0070C0"/>
              </a:solidFill>
              <a:cs typeface="游ゴシック"/>
            </a:endParaRPr>
          </a:p>
        </p:txBody>
      </p:sp>
      <p:sp>
        <p:nvSpPr>
          <p:cNvPr id="9" name="正方形/長方形 8">
            <a:extLst/>
          </p:cNvPr>
          <p:cNvSpPr/>
          <p:nvPr/>
        </p:nvSpPr>
        <p:spPr>
          <a:xfrm>
            <a:off x="471488" y="2173288"/>
            <a:ext cx="4710112" cy="23653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800">
                <a:solidFill>
                  <a:srgbClr val="000000"/>
                </a:solidFill>
                <a:cs typeface="游ゴシック"/>
              </a:rPr>
              <a:t>○短距離泳</a:t>
            </a:r>
            <a:endParaRPr lang="en-US" altLang="ja-JP" sz="2800">
              <a:solidFill>
                <a:srgbClr val="000000"/>
              </a:solidFill>
              <a:cs typeface="游ゴシック"/>
            </a:endParaRPr>
          </a:p>
          <a:p>
            <a:pPr>
              <a:defRPr/>
            </a:pPr>
            <a:r>
              <a:rPr lang="ja-JP" altLang="en-US" sz="2800">
                <a:solidFill>
                  <a:srgbClr val="000000"/>
                </a:solidFill>
                <a:cs typeface="游ゴシック"/>
              </a:rPr>
              <a:t>　→　主として</a:t>
            </a:r>
            <a:r>
              <a:rPr lang="ja-JP" altLang="en-US" sz="3200" b="1" u="sng">
                <a:solidFill>
                  <a:srgbClr val="FF0000"/>
                </a:solidFill>
                <a:cs typeface="游ゴシック"/>
              </a:rPr>
              <a:t>瞬発力</a:t>
            </a:r>
          </a:p>
          <a:p>
            <a:pPr>
              <a:defRPr/>
            </a:pPr>
            <a:endParaRPr lang="en-US" altLang="ja-JP" sz="1200" b="1">
              <a:solidFill>
                <a:srgbClr val="000000"/>
              </a:solidFill>
              <a:cs typeface="游ゴシック"/>
            </a:endParaRPr>
          </a:p>
          <a:p>
            <a:pPr>
              <a:defRPr/>
            </a:pPr>
            <a:r>
              <a:rPr lang="ja-JP" altLang="en-US" sz="2800" b="1">
                <a:solidFill>
                  <a:srgbClr val="000000"/>
                </a:solidFill>
                <a:cs typeface="游ゴシック"/>
              </a:rPr>
              <a:t>○</a:t>
            </a:r>
            <a:r>
              <a:rPr lang="ja-JP" altLang="en-US" sz="2800">
                <a:solidFill>
                  <a:srgbClr val="000000"/>
                </a:solidFill>
                <a:cs typeface="游ゴシック"/>
              </a:rPr>
              <a:t>長距離泳</a:t>
            </a:r>
            <a:endParaRPr lang="en-US" altLang="ja-JP" sz="2800">
              <a:solidFill>
                <a:srgbClr val="000000"/>
              </a:solidFill>
              <a:cs typeface="游ゴシック"/>
            </a:endParaRPr>
          </a:p>
          <a:p>
            <a:pPr>
              <a:defRPr/>
            </a:pPr>
            <a:r>
              <a:rPr lang="ja-JP" altLang="en-US" sz="2800">
                <a:solidFill>
                  <a:srgbClr val="000000"/>
                </a:solidFill>
                <a:cs typeface="游ゴシック"/>
              </a:rPr>
              <a:t>　→　主として</a:t>
            </a:r>
            <a:r>
              <a:rPr lang="ja-JP" altLang="en-US" sz="3200" b="1" u="sng">
                <a:solidFill>
                  <a:srgbClr val="FF0000"/>
                </a:solidFill>
                <a:cs typeface="游ゴシック"/>
              </a:rPr>
              <a:t>全身持久力</a:t>
            </a:r>
            <a:endParaRPr lang="en-US" altLang="ja-JP" sz="3200" b="1" u="sng">
              <a:solidFill>
                <a:srgbClr val="FF0000"/>
              </a:solidFill>
              <a:cs typeface="游ゴシック"/>
            </a:endParaRPr>
          </a:p>
        </p:txBody>
      </p:sp>
      <p:pic>
        <p:nvPicPr>
          <p:cNvPr id="21507" name="図 4"/>
          <p:cNvPicPr>
            <a:picLocks noChangeAspect="1"/>
          </p:cNvPicPr>
          <p:nvPr/>
        </p:nvPicPr>
        <p:blipFill>
          <a:blip r:embed="rId2"/>
          <a:srcRect/>
          <a:stretch>
            <a:fillRect/>
          </a:stretch>
        </p:blipFill>
        <p:spPr bwMode="auto">
          <a:xfrm>
            <a:off x="5048250" y="768350"/>
            <a:ext cx="4064000" cy="5626100"/>
          </a:xfrm>
          <a:prstGeom prst="rect">
            <a:avLst/>
          </a:prstGeom>
          <a:noFill/>
          <a:ln w="9525">
            <a:noFill/>
            <a:miter lim="800000"/>
            <a:headEnd/>
            <a:tailEnd/>
          </a:ln>
        </p:spPr>
      </p:pic>
      <p:sp>
        <p:nvSpPr>
          <p:cNvPr id="21508" name="正方形/長方形 1"/>
          <p:cNvSpPr>
            <a:spLocks noChangeArrowheads="1"/>
          </p:cNvSpPr>
          <p:nvPr/>
        </p:nvSpPr>
        <p:spPr bwMode="auto">
          <a:xfrm>
            <a:off x="6221413" y="6361113"/>
            <a:ext cx="1781175" cy="277812"/>
          </a:xfrm>
          <a:prstGeom prst="rect">
            <a:avLst/>
          </a:prstGeom>
          <a:noFill/>
          <a:ln w="9525">
            <a:noFill/>
            <a:miter lim="800000"/>
            <a:headEnd/>
            <a:tailEnd/>
          </a:ln>
        </p:spPr>
        <p:txBody>
          <a:bodyPr wrap="none">
            <a:spAutoFit/>
          </a:bodyPr>
          <a:lstStyle/>
          <a:p>
            <a:r>
              <a:rPr kumimoji="0" lang="en-US" altLang="ja-JP" sz="1200">
                <a:latin typeface="Calibri" pitchFamily="34" charset="0"/>
                <a:ea typeface="游ゴシック"/>
                <a:cs typeface="游ゴシック"/>
              </a:rPr>
              <a:t>https://yahoo.jp/EWkz8H</a:t>
            </a:r>
            <a:endParaRPr kumimoji="0" lang="ja-JP" altLang="en-US" sz="1200">
              <a:latin typeface="Calibri" pitchFamily="34" charset="0"/>
              <a:ea typeface="游ゴシック"/>
              <a:cs typeface="游ゴシック"/>
            </a:endParaRPr>
          </a:p>
        </p:txBody>
      </p:sp>
      <p:sp>
        <p:nvSpPr>
          <p:cNvPr id="2" name="角丸四角形 1"/>
          <p:cNvSpPr/>
          <p:nvPr/>
        </p:nvSpPr>
        <p:spPr>
          <a:xfrm>
            <a:off x="330200" y="2178050"/>
            <a:ext cx="4745038" cy="250348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510" name="テキスト ボックス 2"/>
          <p:cNvSpPr txBox="1">
            <a:spLocks noChangeArrowheads="1"/>
          </p:cNvSpPr>
          <p:nvPr/>
        </p:nvSpPr>
        <p:spPr bwMode="auto">
          <a:xfrm>
            <a:off x="298450" y="5140325"/>
            <a:ext cx="5103813" cy="1373188"/>
          </a:xfrm>
          <a:prstGeom prst="rect">
            <a:avLst/>
          </a:prstGeom>
          <a:noFill/>
          <a:ln w="9525">
            <a:noFill/>
            <a:miter lim="800000"/>
            <a:headEnd/>
            <a:tailEnd/>
          </a:ln>
        </p:spPr>
        <p:txBody>
          <a:bodyPr>
            <a:spAutoFit/>
          </a:bodyPr>
          <a:lstStyle/>
          <a:p>
            <a:r>
              <a:rPr lang="ja-JP" altLang="en-US" sz="2800" dirty="0"/>
              <a:t>それぞれの種目に必要な体力を、</a:t>
            </a:r>
            <a:r>
              <a:rPr lang="ja-JP" altLang="en-US" sz="2800" u="sng" dirty="0">
                <a:solidFill>
                  <a:srgbClr val="FF0000"/>
                </a:solidFill>
              </a:rPr>
              <a:t>技能と関連させながら高めることが重要</a:t>
            </a:r>
            <a:r>
              <a:rPr lang="ja-JP" altLang="en-US" sz="2800" dirty="0"/>
              <a:t>である</a:t>
            </a:r>
          </a:p>
        </p:txBody>
      </p:sp>
      <p:grpSp>
        <p:nvGrpSpPr>
          <p:cNvPr id="21511"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1514"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
        <p:nvSpPr>
          <p:cNvPr id="21512" name="AutoShape 12"/>
          <p:cNvSpPr>
            <a:spLocks noChangeArrowheads="1"/>
          </p:cNvSpPr>
          <p:nvPr/>
        </p:nvSpPr>
        <p:spPr bwMode="auto">
          <a:xfrm>
            <a:off x="2149475" y="4678363"/>
            <a:ext cx="1066800" cy="427037"/>
          </a:xfrm>
          <a:prstGeom prst="downArrow">
            <a:avLst>
              <a:gd name="adj1" fmla="val 58333"/>
              <a:gd name="adj2" fmla="val 53532"/>
            </a:avLst>
          </a:prstGeom>
          <a:solidFill>
            <a:schemeClr val="accent1"/>
          </a:solidFill>
          <a:ln w="9525">
            <a:solidFill>
              <a:schemeClr val="tx1"/>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p:cNvPr>
          <p:cNvSpPr/>
          <p:nvPr/>
        </p:nvSpPr>
        <p:spPr>
          <a:xfrm>
            <a:off x="1152282" y="6342066"/>
            <a:ext cx="7835492" cy="4238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srgbClr val="000000"/>
                </a:solidFill>
                <a:cs typeface="游ゴシック"/>
              </a:rPr>
              <a:t>クロールで使われる部位をワークシートにマーカーでチェックしよう。</a:t>
            </a:r>
            <a:endParaRPr lang="en-US" altLang="ja-JP" dirty="0">
              <a:solidFill>
                <a:srgbClr val="000000"/>
              </a:solidFill>
              <a:cs typeface="游ゴシック"/>
            </a:endParaRPr>
          </a:p>
        </p:txBody>
      </p:sp>
      <p:sp>
        <p:nvSpPr>
          <p:cNvPr id="22530" name="正方形/長方形 3"/>
          <p:cNvSpPr>
            <a:spLocks noChangeArrowheads="1"/>
          </p:cNvSpPr>
          <p:nvPr/>
        </p:nvSpPr>
        <p:spPr bwMode="auto">
          <a:xfrm>
            <a:off x="336623" y="1918494"/>
            <a:ext cx="8550275" cy="3293209"/>
          </a:xfrm>
          <a:prstGeom prst="rect">
            <a:avLst/>
          </a:prstGeom>
          <a:noFill/>
          <a:ln w="9525">
            <a:noFill/>
            <a:miter lim="800000"/>
            <a:headEnd/>
            <a:tailEnd/>
          </a:ln>
        </p:spPr>
        <p:txBody>
          <a:bodyPr>
            <a:spAutoFit/>
          </a:bodyPr>
          <a:lstStyle/>
          <a:p>
            <a:endParaRPr lang="en-US" altLang="ja-JP" sz="2400" b="1" dirty="0">
              <a:solidFill>
                <a:srgbClr val="002060"/>
              </a:solidFill>
              <a:latin typeface="メイリオ" pitchFamily="50" charset="-128"/>
              <a:ea typeface="メイリオ" pitchFamily="50" charset="-128"/>
              <a:cs typeface="メイリオ" pitchFamily="50" charset="-128"/>
            </a:endParaRPr>
          </a:p>
          <a:p>
            <a:endParaRPr lang="ja-JP" altLang="en-US" sz="2400" b="1" dirty="0">
              <a:solidFill>
                <a:srgbClr val="002060"/>
              </a:solidFill>
              <a:latin typeface="メイリオ" pitchFamily="50" charset="-128"/>
              <a:ea typeface="メイリオ" pitchFamily="50" charset="-128"/>
              <a:cs typeface="メイリオ" pitchFamily="50" charset="-128"/>
            </a:endParaRPr>
          </a:p>
          <a:p>
            <a:r>
              <a:rPr lang="ja-JP" altLang="en-US" dirty="0">
                <a:latin typeface="メイリオ" pitchFamily="50" charset="-128"/>
                <a:ea typeface="メイリオ" pitchFamily="50" charset="-128"/>
                <a:cs typeface="メイリオ" pitchFamily="50" charset="-128"/>
              </a:rPr>
              <a:t>　</a:t>
            </a:r>
            <a:r>
              <a:rPr lang="ja-JP" altLang="en-US" sz="2000" dirty="0">
                <a:latin typeface="メイリオ" pitchFamily="50" charset="-128"/>
                <a:ea typeface="メイリオ" pitchFamily="50" charset="-128"/>
                <a:cs typeface="メイリオ" pitchFamily="50" charset="-128"/>
              </a:rPr>
              <a:t>クロールは</a:t>
            </a:r>
            <a:r>
              <a:rPr lang="en-US" altLang="ja-JP" sz="2000" dirty="0">
                <a:latin typeface="メイリオ" pitchFamily="50" charset="-128"/>
                <a:ea typeface="メイリオ" pitchFamily="50" charset="-128"/>
                <a:cs typeface="メイリオ" pitchFamily="50" charset="-128"/>
              </a:rPr>
              <a:t>4</a:t>
            </a:r>
            <a:r>
              <a:rPr lang="ja-JP" altLang="en-US" sz="2000" dirty="0">
                <a:latin typeface="メイリオ" pitchFamily="50" charset="-128"/>
                <a:ea typeface="メイリオ" pitchFamily="50" charset="-128"/>
                <a:cs typeface="メイリオ" pitchFamily="50" charset="-128"/>
              </a:rPr>
              <a:t>泳法の中で一番スピードの速い種目で、全身をバランスよく動かしながら泳ぐことができます。推進力を作るために、上半身の筋肉</a:t>
            </a:r>
            <a:r>
              <a:rPr lang="en-US" altLang="ja-JP" sz="2000" dirty="0">
                <a:latin typeface="メイリオ" pitchFamily="50" charset="-128"/>
                <a:ea typeface="メイリオ" pitchFamily="50" charset="-128"/>
                <a:cs typeface="メイリオ" pitchFamily="50" charset="-128"/>
              </a:rPr>
              <a:t>8</a:t>
            </a:r>
            <a:r>
              <a:rPr lang="ja-JP" altLang="en-US" sz="2000" dirty="0">
                <a:latin typeface="メイリオ" pitchFamily="50" charset="-128"/>
                <a:ea typeface="メイリオ" pitchFamily="50" charset="-128"/>
                <a:cs typeface="メイリオ" pitchFamily="50" charset="-128"/>
              </a:rPr>
              <a:t>割、下半身の筋肉</a:t>
            </a:r>
            <a:r>
              <a:rPr lang="en-US" altLang="ja-JP" sz="2000" dirty="0">
                <a:latin typeface="メイリオ" pitchFamily="50" charset="-128"/>
                <a:ea typeface="メイリオ" pitchFamily="50" charset="-128"/>
                <a:cs typeface="メイリオ" pitchFamily="50" charset="-128"/>
              </a:rPr>
              <a:t>2</a:t>
            </a:r>
            <a:r>
              <a:rPr lang="ja-JP" altLang="en-US" sz="2000" dirty="0">
                <a:latin typeface="メイリオ" pitchFamily="50" charset="-128"/>
                <a:ea typeface="メイリオ" pitchFamily="50" charset="-128"/>
                <a:cs typeface="メイリオ" pitchFamily="50" charset="-128"/>
              </a:rPr>
              <a:t>割といわれるほど背中～肩の筋肉が特に使われますが、</a:t>
            </a:r>
            <a:r>
              <a:rPr lang="ja-JP" altLang="en-US" sz="2000" b="1" u="sng" dirty="0">
                <a:solidFill>
                  <a:srgbClr val="FF0000"/>
                </a:solidFill>
                <a:latin typeface="メイリオ" pitchFamily="50" charset="-128"/>
                <a:ea typeface="メイリオ" pitchFamily="50" charset="-128"/>
                <a:cs typeface="メイリオ" pitchFamily="50" charset="-128"/>
              </a:rPr>
              <a:t>広背筋</a:t>
            </a:r>
            <a:r>
              <a:rPr lang="ja-JP" altLang="en-US" sz="2000" dirty="0">
                <a:latin typeface="メイリオ" pitchFamily="50" charset="-128"/>
                <a:ea typeface="メイリオ" pitchFamily="50" charset="-128"/>
                <a:cs typeface="メイリオ" pitchFamily="50" charset="-128"/>
              </a:rPr>
              <a:t>、肩関節周辺、体幹、臀部</a:t>
            </a:r>
            <a:r>
              <a:rPr lang="ja-JP" altLang="en-US" sz="2000" b="1" dirty="0">
                <a:solidFill>
                  <a:srgbClr val="FF0000"/>
                </a:solidFill>
                <a:latin typeface="メイリオ" pitchFamily="50" charset="-128"/>
                <a:ea typeface="メイリオ" pitchFamily="50" charset="-128"/>
                <a:cs typeface="メイリオ" pitchFamily="50" charset="-128"/>
              </a:rPr>
              <a:t>（</a:t>
            </a:r>
            <a:r>
              <a:rPr lang="ja-JP" altLang="en-US" sz="2000" b="1" u="sng" dirty="0">
                <a:solidFill>
                  <a:srgbClr val="FF0000"/>
                </a:solidFill>
                <a:latin typeface="メイリオ" pitchFamily="50" charset="-128"/>
                <a:ea typeface="メイリオ" pitchFamily="50" charset="-128"/>
                <a:cs typeface="メイリオ" pitchFamily="50" charset="-128"/>
              </a:rPr>
              <a:t>大臀筋</a:t>
            </a:r>
            <a:r>
              <a:rPr lang="ja-JP" altLang="en-US" sz="2000" b="1" dirty="0">
                <a:solidFill>
                  <a:srgbClr val="FF0000"/>
                </a:solidFill>
                <a:latin typeface="メイリオ" pitchFamily="50" charset="-128"/>
                <a:ea typeface="メイリオ" pitchFamily="50" charset="-128"/>
                <a:cs typeface="メイリオ" pitchFamily="50" charset="-128"/>
              </a:rPr>
              <a:t>）</a:t>
            </a:r>
            <a:r>
              <a:rPr lang="ja-JP" altLang="en-US" sz="2000" dirty="0">
                <a:latin typeface="メイリオ" pitchFamily="50" charset="-128"/>
                <a:ea typeface="メイリオ" pitchFamily="50" charset="-128"/>
                <a:cs typeface="メイリオ" pitchFamily="50" charset="-128"/>
              </a:rPr>
              <a:t>、</a:t>
            </a:r>
            <a:r>
              <a:rPr lang="ja-JP" altLang="en-US" sz="2000" b="1" u="sng" dirty="0">
                <a:solidFill>
                  <a:srgbClr val="FF0000"/>
                </a:solidFill>
                <a:latin typeface="メイリオ" pitchFamily="50" charset="-128"/>
                <a:ea typeface="メイリオ" pitchFamily="50" charset="-128"/>
                <a:cs typeface="メイリオ" pitchFamily="50" charset="-128"/>
              </a:rPr>
              <a:t>大腿四頭筋</a:t>
            </a:r>
            <a:r>
              <a:rPr lang="ja-JP" altLang="en-US" sz="2000" dirty="0">
                <a:latin typeface="メイリオ" pitchFamily="50" charset="-128"/>
                <a:ea typeface="メイリオ" pitchFamily="50" charset="-128"/>
                <a:cs typeface="メイリオ" pitchFamily="50" charset="-128"/>
              </a:rPr>
              <a:t>などの大きい筋肉からインナーマッスルまで動かすことができるので、全身の筋力アップに効果的です。</a:t>
            </a:r>
          </a:p>
          <a:p>
            <a:r>
              <a:rPr lang="ja-JP" altLang="en-US" sz="2000" b="1" dirty="0" smtClean="0">
                <a:solidFill>
                  <a:srgbClr val="FF0000"/>
                </a:solidFill>
                <a:latin typeface="メイリオ" pitchFamily="50" charset="-128"/>
                <a:ea typeface="メイリオ" pitchFamily="50" charset="-128"/>
                <a:cs typeface="メイリオ" pitchFamily="50" charset="-128"/>
              </a:rPr>
              <a:t>　</a:t>
            </a:r>
            <a:r>
              <a:rPr lang="ja-JP" altLang="en-US" sz="2000" b="1" u="sng" dirty="0" smtClean="0">
                <a:solidFill>
                  <a:srgbClr val="FF0000"/>
                </a:solidFill>
                <a:latin typeface="メイリオ" pitchFamily="50" charset="-128"/>
                <a:ea typeface="メイリオ" pitchFamily="50" charset="-128"/>
                <a:cs typeface="メイリオ" pitchFamily="50" charset="-128"/>
              </a:rPr>
              <a:t>広</a:t>
            </a:r>
            <a:r>
              <a:rPr lang="ja-JP" altLang="en-US" sz="2000" b="1" u="sng" dirty="0">
                <a:solidFill>
                  <a:srgbClr val="FF0000"/>
                </a:solidFill>
                <a:latin typeface="メイリオ" pitchFamily="50" charset="-128"/>
                <a:ea typeface="メイリオ" pitchFamily="50" charset="-128"/>
                <a:cs typeface="メイリオ" pitchFamily="50" charset="-128"/>
              </a:rPr>
              <a:t>背筋</a:t>
            </a:r>
            <a:r>
              <a:rPr lang="ja-JP" altLang="en-US" sz="2000" dirty="0">
                <a:latin typeface="メイリオ" pitchFamily="50" charset="-128"/>
                <a:ea typeface="メイリオ" pitchFamily="50" charset="-128"/>
                <a:cs typeface="メイリオ" pitchFamily="50" charset="-128"/>
              </a:rPr>
              <a:t>から体幹をひねるように水をかき、膝が曲がらないように太ももから足を伸ばしてキックするようにしましょう。</a:t>
            </a:r>
          </a:p>
        </p:txBody>
      </p:sp>
      <p:grpSp>
        <p:nvGrpSpPr>
          <p:cNvPr id="22532"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2536"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pic>
        <p:nvPicPr>
          <p:cNvPr id="22533" name="図 3"/>
          <p:cNvPicPr>
            <a:picLocks noChangeAspect="1"/>
          </p:cNvPicPr>
          <p:nvPr/>
        </p:nvPicPr>
        <p:blipFill>
          <a:blip r:embed="rId2"/>
          <a:srcRect/>
          <a:stretch>
            <a:fillRect/>
          </a:stretch>
        </p:blipFill>
        <p:spPr bwMode="auto">
          <a:xfrm>
            <a:off x="196850" y="937420"/>
            <a:ext cx="1728788" cy="1414463"/>
          </a:xfrm>
          <a:prstGeom prst="rect">
            <a:avLst/>
          </a:prstGeom>
          <a:noFill/>
          <a:ln w="9525">
            <a:noFill/>
            <a:miter lim="800000"/>
            <a:headEnd/>
            <a:tailEnd/>
          </a:ln>
        </p:spPr>
      </p:pic>
      <p:sp>
        <p:nvSpPr>
          <p:cNvPr id="3" name="正方形/長方形 2"/>
          <p:cNvSpPr/>
          <p:nvPr/>
        </p:nvSpPr>
        <p:spPr>
          <a:xfrm>
            <a:off x="2065411" y="1366736"/>
            <a:ext cx="2700338" cy="85248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4000" b="1" dirty="0">
                <a:solidFill>
                  <a:srgbClr val="0070C0"/>
                </a:solidFill>
                <a:cs typeface="游ゴシック"/>
              </a:rPr>
              <a:t>クロール</a:t>
            </a:r>
          </a:p>
        </p:txBody>
      </p:sp>
      <p:grpSp>
        <p:nvGrpSpPr>
          <p:cNvPr id="5" name="グループ化 4"/>
          <p:cNvGrpSpPr/>
          <p:nvPr/>
        </p:nvGrpSpPr>
        <p:grpSpPr>
          <a:xfrm>
            <a:off x="1152282" y="5543104"/>
            <a:ext cx="7632218" cy="649673"/>
            <a:chOff x="1413018" y="6138886"/>
            <a:chExt cx="7632218" cy="649673"/>
          </a:xfrm>
        </p:grpSpPr>
        <p:sp>
          <p:nvSpPr>
            <p:cNvPr id="2" name="テキスト ボックス 1"/>
            <p:cNvSpPr txBox="1"/>
            <p:nvPr/>
          </p:nvSpPr>
          <p:spPr>
            <a:xfrm>
              <a:off x="1413018" y="6138886"/>
              <a:ext cx="7632218" cy="369332"/>
            </a:xfrm>
            <a:prstGeom prst="rect">
              <a:avLst/>
            </a:prstGeom>
            <a:noFill/>
          </p:spPr>
          <p:txBody>
            <a:bodyPr wrap="none" rtlCol="0">
              <a:spAutoFit/>
            </a:bodyPr>
            <a:lstStyle/>
            <a:p>
              <a:r>
                <a:rPr lang="ja-JP" altLang="en-US" dirty="0" smtClean="0"/>
                <a:t>引用：「</a:t>
              </a:r>
              <a:r>
                <a:rPr lang="ja-JP" altLang="en-US" dirty="0"/>
                <a:t>江崎グリコ株式会社（「</a:t>
              </a:r>
              <a:r>
                <a:rPr lang="en-US" altLang="ja-JP" dirty="0"/>
                <a:t>POWER PRODUCTION MAGAZINE</a:t>
              </a:r>
              <a:r>
                <a:rPr lang="ja-JP" altLang="en-US" dirty="0"/>
                <a:t>」）提供」</a:t>
              </a:r>
              <a:endParaRPr kumimoji="1" lang="ja-JP" altLang="en-US" dirty="0"/>
            </a:p>
          </p:txBody>
        </p:sp>
        <p:sp>
          <p:nvSpPr>
            <p:cNvPr id="4" name="テキスト ボックス 3"/>
            <p:cNvSpPr txBox="1"/>
            <p:nvPr/>
          </p:nvSpPr>
          <p:spPr>
            <a:xfrm>
              <a:off x="1413018" y="6419227"/>
              <a:ext cx="5227064" cy="369332"/>
            </a:xfrm>
            <a:prstGeom prst="rect">
              <a:avLst/>
            </a:prstGeom>
            <a:noFill/>
          </p:spPr>
          <p:txBody>
            <a:bodyPr wrap="square" rtlCol="0">
              <a:spAutoFit/>
            </a:bodyPr>
            <a:lstStyle/>
            <a:p>
              <a:r>
                <a:rPr lang="en-US" altLang="ja-JP" dirty="0" smtClean="0"/>
                <a:t>URL</a:t>
              </a:r>
              <a:r>
                <a:rPr lang="ja-JP" altLang="en-US" dirty="0" smtClean="0"/>
                <a:t>：</a:t>
              </a:r>
              <a:r>
                <a:rPr lang="en-US" altLang="ja-JP" dirty="0" smtClean="0">
                  <a:hlinkClick r:id="rId3"/>
                </a:rPr>
                <a:t>https</a:t>
              </a:r>
              <a:r>
                <a:rPr lang="en-US" altLang="ja-JP" dirty="0">
                  <a:hlinkClick r:id="rId3"/>
                </a:rPr>
                <a:t>://cp.glico.jp/powerpro/sports/entry95/</a:t>
              </a:r>
              <a:endParaRPr kumimoji="1" lang="ja-JP" alt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正方形/長方形 3"/>
          <p:cNvSpPr>
            <a:spLocks noChangeArrowheads="1"/>
          </p:cNvSpPr>
          <p:nvPr/>
        </p:nvSpPr>
        <p:spPr bwMode="auto">
          <a:xfrm>
            <a:off x="323056" y="2283365"/>
            <a:ext cx="8466138" cy="2677656"/>
          </a:xfrm>
          <a:prstGeom prst="rect">
            <a:avLst/>
          </a:prstGeom>
          <a:noFill/>
          <a:ln w="9525">
            <a:noFill/>
            <a:miter lim="800000"/>
            <a:headEnd/>
            <a:tailEnd/>
          </a:ln>
        </p:spPr>
        <p:txBody>
          <a:bodyPr>
            <a:spAutoFit/>
          </a:bodyPr>
          <a:lstStyle/>
          <a:p>
            <a:endParaRPr lang="en-US" altLang="ja-JP" sz="2400" b="1" dirty="0">
              <a:solidFill>
                <a:srgbClr val="002060"/>
              </a:solidFill>
              <a:ea typeface="メイリオ" pitchFamily="50" charset="-128"/>
              <a:cs typeface="メイリオ" pitchFamily="50" charset="-128"/>
            </a:endParaRPr>
          </a:p>
          <a:p>
            <a:endParaRPr lang="ja-JP" altLang="en-US" sz="2400" dirty="0">
              <a:solidFill>
                <a:srgbClr val="002060"/>
              </a:solidFill>
              <a:ea typeface="メイリオ" pitchFamily="50" charset="-128"/>
              <a:cs typeface="メイリオ" pitchFamily="50" charset="-128"/>
            </a:endParaRPr>
          </a:p>
          <a:p>
            <a:r>
              <a:rPr lang="ja-JP" altLang="en-US" sz="2000" dirty="0">
                <a:ea typeface="メイリオ" pitchFamily="50" charset="-128"/>
                <a:cs typeface="メイリオ" pitchFamily="50" charset="-128"/>
              </a:rPr>
              <a:t>　平泳ぎはキック動作がメインとなる泳法で、股関節、</a:t>
            </a:r>
            <a:r>
              <a:rPr lang="ja-JP" altLang="en-US" sz="2000" b="1" dirty="0">
                <a:solidFill>
                  <a:srgbClr val="FF0000"/>
                </a:solidFill>
                <a:ea typeface="メイリオ" pitchFamily="50" charset="-128"/>
                <a:cs typeface="メイリオ" pitchFamily="50" charset="-128"/>
              </a:rPr>
              <a:t>臀部（</a:t>
            </a:r>
            <a:r>
              <a:rPr lang="ja-JP" altLang="en-US" sz="2000" b="1" u="sng" dirty="0">
                <a:solidFill>
                  <a:srgbClr val="FF0000"/>
                </a:solidFill>
                <a:ea typeface="メイリオ" pitchFamily="50" charset="-128"/>
                <a:cs typeface="メイリオ" pitchFamily="50" charset="-128"/>
              </a:rPr>
              <a:t>大臀筋</a:t>
            </a:r>
            <a:r>
              <a:rPr lang="ja-JP" altLang="en-US" sz="2000" dirty="0">
                <a:solidFill>
                  <a:srgbClr val="FF0000"/>
                </a:solidFill>
                <a:ea typeface="メイリオ" pitchFamily="50" charset="-128"/>
                <a:cs typeface="メイリオ" pitchFamily="50" charset="-128"/>
              </a:rPr>
              <a:t>）</a:t>
            </a:r>
            <a:r>
              <a:rPr lang="ja-JP" altLang="en-US" sz="2000" dirty="0">
                <a:ea typeface="メイリオ" pitchFamily="50" charset="-128"/>
                <a:cs typeface="メイリオ" pitchFamily="50" charset="-128"/>
              </a:rPr>
              <a:t>や足の内側（内転筋）の筋肉を使って推進力を作る種目です。</a:t>
            </a:r>
          </a:p>
          <a:p>
            <a:r>
              <a:rPr lang="ja-JP" altLang="en-US" sz="2000" dirty="0" smtClean="0">
                <a:ea typeface="メイリオ" pitchFamily="50" charset="-128"/>
                <a:cs typeface="メイリオ" pitchFamily="50" charset="-128"/>
              </a:rPr>
              <a:t>　上半身</a:t>
            </a:r>
            <a:r>
              <a:rPr lang="ja-JP" altLang="en-US" sz="2000" dirty="0">
                <a:ea typeface="メイリオ" pitchFamily="50" charset="-128"/>
                <a:cs typeface="メイリオ" pitchFamily="50" charset="-128"/>
              </a:rPr>
              <a:t>は肩関節の上部に付着する</a:t>
            </a:r>
            <a:r>
              <a:rPr lang="ja-JP" altLang="en-US" sz="2000" b="1" u="sng" dirty="0">
                <a:solidFill>
                  <a:srgbClr val="FF0000"/>
                </a:solidFill>
                <a:ea typeface="メイリオ" pitchFamily="50" charset="-128"/>
                <a:cs typeface="メイリオ" pitchFamily="50" charset="-128"/>
              </a:rPr>
              <a:t>僧帽筋</a:t>
            </a:r>
            <a:r>
              <a:rPr lang="ja-JP" altLang="en-US" sz="2000" dirty="0">
                <a:ea typeface="メイリオ" pitchFamily="50" charset="-128"/>
                <a:cs typeface="メイリオ" pitchFamily="50" charset="-128"/>
              </a:rPr>
              <a:t>・</a:t>
            </a:r>
            <a:r>
              <a:rPr lang="ja-JP" altLang="en-US" sz="2000" b="1" u="sng" dirty="0">
                <a:solidFill>
                  <a:srgbClr val="FF0000"/>
                </a:solidFill>
                <a:ea typeface="メイリオ" pitchFamily="50" charset="-128"/>
                <a:cs typeface="メイリオ" pitchFamily="50" charset="-128"/>
              </a:rPr>
              <a:t>三角筋</a:t>
            </a:r>
            <a:r>
              <a:rPr lang="ja-JP" altLang="en-US" sz="2000" dirty="0">
                <a:ea typeface="メイリオ" pitchFamily="50" charset="-128"/>
                <a:cs typeface="メイリオ" pitchFamily="50" charset="-128"/>
              </a:rPr>
              <a:t>が水の抵抗を受けやすく、下半身は股関節と膝関節を曲げた状態から瞬発的に力を入れ、足裏でしっかり水を蹴ることによって進むため特に筋肉トレーニングの効果が期待できます。</a:t>
            </a:r>
          </a:p>
        </p:txBody>
      </p:sp>
      <p:grpSp>
        <p:nvGrpSpPr>
          <p:cNvPr id="23555"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3560"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
        <p:nvSpPr>
          <p:cNvPr id="3" name="正方形/長方形 2"/>
          <p:cNvSpPr/>
          <p:nvPr/>
        </p:nvSpPr>
        <p:spPr>
          <a:xfrm>
            <a:off x="2054225" y="1572419"/>
            <a:ext cx="2700338" cy="85248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4000" b="1" dirty="0">
                <a:solidFill>
                  <a:srgbClr val="0070C0"/>
                </a:solidFill>
                <a:cs typeface="游ゴシック"/>
              </a:rPr>
              <a:t>平泳ぎ</a:t>
            </a:r>
          </a:p>
        </p:txBody>
      </p:sp>
      <p:pic>
        <p:nvPicPr>
          <p:cNvPr id="23557" name="図 4"/>
          <p:cNvPicPr>
            <a:picLocks noChangeAspect="1"/>
          </p:cNvPicPr>
          <p:nvPr/>
        </p:nvPicPr>
        <p:blipFill>
          <a:blip r:embed="rId2"/>
          <a:srcRect/>
          <a:stretch>
            <a:fillRect/>
          </a:stretch>
        </p:blipFill>
        <p:spPr bwMode="auto">
          <a:xfrm>
            <a:off x="223386" y="1189038"/>
            <a:ext cx="1619250" cy="1619250"/>
          </a:xfrm>
          <a:prstGeom prst="rect">
            <a:avLst/>
          </a:prstGeom>
          <a:noFill/>
          <a:ln w="9525">
            <a:noFill/>
            <a:miter lim="800000"/>
            <a:headEnd/>
            <a:tailEnd/>
          </a:ln>
        </p:spPr>
      </p:pic>
      <p:grpSp>
        <p:nvGrpSpPr>
          <p:cNvPr id="12" name="グループ化 11"/>
          <p:cNvGrpSpPr/>
          <p:nvPr/>
        </p:nvGrpSpPr>
        <p:grpSpPr>
          <a:xfrm>
            <a:off x="1152282" y="5543104"/>
            <a:ext cx="7632218" cy="649673"/>
            <a:chOff x="1413018" y="6138886"/>
            <a:chExt cx="7632218" cy="649673"/>
          </a:xfrm>
        </p:grpSpPr>
        <p:sp>
          <p:nvSpPr>
            <p:cNvPr id="13" name="テキスト ボックス 12"/>
            <p:cNvSpPr txBox="1"/>
            <p:nvPr/>
          </p:nvSpPr>
          <p:spPr>
            <a:xfrm>
              <a:off x="1413018" y="6138886"/>
              <a:ext cx="7632218" cy="369332"/>
            </a:xfrm>
            <a:prstGeom prst="rect">
              <a:avLst/>
            </a:prstGeom>
            <a:noFill/>
          </p:spPr>
          <p:txBody>
            <a:bodyPr wrap="none" rtlCol="0">
              <a:spAutoFit/>
            </a:bodyPr>
            <a:lstStyle/>
            <a:p>
              <a:r>
                <a:rPr lang="ja-JP" altLang="en-US" dirty="0" smtClean="0"/>
                <a:t>引用：「</a:t>
              </a:r>
              <a:r>
                <a:rPr lang="ja-JP" altLang="en-US" dirty="0"/>
                <a:t>江崎グリコ株式会社（「</a:t>
              </a:r>
              <a:r>
                <a:rPr lang="en-US" altLang="ja-JP" dirty="0"/>
                <a:t>POWER PRODUCTION MAGAZINE</a:t>
              </a:r>
              <a:r>
                <a:rPr lang="ja-JP" altLang="en-US" dirty="0"/>
                <a:t>」）提供」</a:t>
              </a:r>
              <a:endParaRPr kumimoji="1" lang="ja-JP" altLang="en-US" dirty="0"/>
            </a:p>
          </p:txBody>
        </p:sp>
        <p:sp>
          <p:nvSpPr>
            <p:cNvPr id="15" name="テキスト ボックス 14"/>
            <p:cNvSpPr txBox="1"/>
            <p:nvPr/>
          </p:nvSpPr>
          <p:spPr>
            <a:xfrm>
              <a:off x="1413018" y="6419227"/>
              <a:ext cx="5227064" cy="369332"/>
            </a:xfrm>
            <a:prstGeom prst="rect">
              <a:avLst/>
            </a:prstGeom>
            <a:noFill/>
          </p:spPr>
          <p:txBody>
            <a:bodyPr wrap="square" rtlCol="0">
              <a:spAutoFit/>
            </a:bodyPr>
            <a:lstStyle/>
            <a:p>
              <a:r>
                <a:rPr lang="en-US" altLang="ja-JP" dirty="0" smtClean="0"/>
                <a:t>URL</a:t>
              </a:r>
              <a:r>
                <a:rPr lang="ja-JP" altLang="en-US" dirty="0" smtClean="0"/>
                <a:t>：</a:t>
              </a:r>
              <a:r>
                <a:rPr lang="en-US" altLang="ja-JP" dirty="0" smtClean="0">
                  <a:hlinkClick r:id="rId3"/>
                </a:rPr>
                <a:t>https</a:t>
              </a:r>
              <a:r>
                <a:rPr lang="en-US" altLang="ja-JP" dirty="0">
                  <a:hlinkClick r:id="rId3"/>
                </a:rPr>
                <a:t>://cp.glico.jp/powerpro/sports/entry95/</a:t>
              </a:r>
              <a:endParaRPr kumimoji="1" lang="ja-JP" altLang="en-US" dirty="0"/>
            </a:p>
          </p:txBody>
        </p:sp>
      </p:grpSp>
      <p:sp>
        <p:nvSpPr>
          <p:cNvPr id="16" name="正方形/長方形 15">
            <a:extLst/>
          </p:cNvPr>
          <p:cNvSpPr/>
          <p:nvPr/>
        </p:nvSpPr>
        <p:spPr>
          <a:xfrm>
            <a:off x="1152282" y="6342066"/>
            <a:ext cx="7835492" cy="4238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smtClean="0">
                <a:solidFill>
                  <a:srgbClr val="000000"/>
                </a:solidFill>
                <a:cs typeface="游ゴシック"/>
              </a:rPr>
              <a:t>平泳ぎで</a:t>
            </a:r>
            <a:r>
              <a:rPr lang="ja-JP" altLang="en-US" dirty="0">
                <a:solidFill>
                  <a:srgbClr val="000000"/>
                </a:solidFill>
                <a:cs typeface="游ゴシック"/>
              </a:rPr>
              <a:t>使われる部位をワークシートにマーカーでチェックしよう。</a:t>
            </a:r>
            <a:endParaRPr lang="en-US" altLang="ja-JP" dirty="0">
              <a:solidFill>
                <a:srgbClr val="000000"/>
              </a:solidFill>
              <a:cs typeface="游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正方形/長方形 3"/>
          <p:cNvSpPr>
            <a:spLocks noChangeArrowheads="1"/>
          </p:cNvSpPr>
          <p:nvPr/>
        </p:nvSpPr>
        <p:spPr bwMode="auto">
          <a:xfrm>
            <a:off x="213519" y="2169778"/>
            <a:ext cx="8685212" cy="3600986"/>
          </a:xfrm>
          <a:prstGeom prst="rect">
            <a:avLst/>
          </a:prstGeom>
          <a:noFill/>
          <a:ln w="9525">
            <a:noFill/>
            <a:miter lim="800000"/>
            <a:headEnd/>
            <a:tailEnd/>
          </a:ln>
        </p:spPr>
        <p:txBody>
          <a:bodyPr>
            <a:spAutoFit/>
          </a:bodyPr>
          <a:lstStyle/>
          <a:p>
            <a:endParaRPr lang="en-US" altLang="ja-JP" sz="2400" b="1" dirty="0">
              <a:solidFill>
                <a:srgbClr val="002060"/>
              </a:solidFill>
              <a:latin typeface="メイリオ" pitchFamily="50" charset="-128"/>
              <a:ea typeface="メイリオ" pitchFamily="50" charset="-128"/>
              <a:cs typeface="メイリオ" pitchFamily="50" charset="-128"/>
            </a:endParaRPr>
          </a:p>
          <a:p>
            <a:endParaRPr lang="ja-JP" altLang="en-US" sz="2400" b="1" dirty="0">
              <a:solidFill>
                <a:srgbClr val="002060"/>
              </a:solidFill>
              <a:latin typeface="メイリオ" pitchFamily="50" charset="-128"/>
              <a:ea typeface="メイリオ" pitchFamily="50" charset="-128"/>
              <a:cs typeface="メイリオ" pitchFamily="50" charset="-128"/>
            </a:endParaRPr>
          </a:p>
          <a:p>
            <a:r>
              <a:rPr lang="ja-JP" altLang="en-US" sz="2000" dirty="0">
                <a:latin typeface="メイリオ" pitchFamily="50" charset="-128"/>
                <a:ea typeface="メイリオ" pitchFamily="50" charset="-128"/>
                <a:cs typeface="メイリオ" pitchFamily="50" charset="-128"/>
              </a:rPr>
              <a:t>　背泳ぎは仰向けの状態で泳ぐ泳法で、ストロークの腕をまっすぐ伸ばし、手のひらで水をかくことによって推進力を生みだします。背中から腕を動かす時に、</a:t>
            </a:r>
            <a:r>
              <a:rPr lang="ja-JP" altLang="en-US" sz="2000" b="1" u="sng" dirty="0">
                <a:solidFill>
                  <a:srgbClr val="FF0000"/>
                </a:solidFill>
                <a:latin typeface="メイリオ" pitchFamily="50" charset="-128"/>
                <a:ea typeface="メイリオ" pitchFamily="50" charset="-128"/>
                <a:cs typeface="メイリオ" pitchFamily="50" charset="-128"/>
              </a:rPr>
              <a:t>広背筋</a:t>
            </a:r>
            <a:r>
              <a:rPr lang="ja-JP" altLang="en-US" sz="2000" dirty="0">
                <a:latin typeface="メイリオ" pitchFamily="50" charset="-128"/>
                <a:ea typeface="メイリオ" pitchFamily="50" charset="-128"/>
                <a:cs typeface="メイリオ" pitchFamily="50" charset="-128"/>
              </a:rPr>
              <a:t>・</a:t>
            </a:r>
            <a:r>
              <a:rPr lang="ja-JP" altLang="en-US" sz="2000" b="1" u="sng" dirty="0">
                <a:solidFill>
                  <a:srgbClr val="FF0000"/>
                </a:solidFill>
                <a:latin typeface="メイリオ" pitchFamily="50" charset="-128"/>
                <a:ea typeface="メイリオ" pitchFamily="50" charset="-128"/>
                <a:cs typeface="メイリオ" pitchFamily="50" charset="-128"/>
              </a:rPr>
              <a:t>僧帽筋</a:t>
            </a:r>
            <a:r>
              <a:rPr lang="ja-JP" altLang="en-US" sz="2000" dirty="0">
                <a:latin typeface="メイリオ" pitchFamily="50" charset="-128"/>
                <a:ea typeface="メイリオ" pitchFamily="50" charset="-128"/>
                <a:cs typeface="メイリオ" pitchFamily="50" charset="-128"/>
              </a:rPr>
              <a:t>・</a:t>
            </a:r>
            <a:r>
              <a:rPr lang="ja-JP" altLang="en-US" sz="2000" b="1" u="sng" dirty="0">
                <a:solidFill>
                  <a:srgbClr val="FF0000"/>
                </a:solidFill>
                <a:latin typeface="メイリオ" pitchFamily="50" charset="-128"/>
                <a:ea typeface="メイリオ" pitchFamily="50" charset="-128"/>
                <a:cs typeface="メイリオ" pitchFamily="50" charset="-128"/>
              </a:rPr>
              <a:t>上腕三頭筋</a:t>
            </a:r>
            <a:r>
              <a:rPr lang="ja-JP" altLang="en-US" sz="2000" dirty="0">
                <a:latin typeface="メイリオ" pitchFamily="50" charset="-128"/>
                <a:ea typeface="メイリオ" pitchFamily="50" charset="-128"/>
                <a:cs typeface="メイリオ" pitchFamily="50" charset="-128"/>
              </a:rPr>
              <a:t>などが使われ、</a:t>
            </a:r>
            <a:r>
              <a:rPr lang="ja-JP" altLang="en-US" sz="2000" dirty="0" smtClean="0">
                <a:latin typeface="メイリオ" pitchFamily="50" charset="-128"/>
                <a:ea typeface="メイリオ" pitchFamily="50" charset="-128"/>
                <a:cs typeface="メイリオ" pitchFamily="50" charset="-128"/>
              </a:rPr>
              <a:t>ストリームライン（浮きやすく</a:t>
            </a:r>
            <a:r>
              <a:rPr lang="ja-JP" altLang="en-US" sz="2000" dirty="0">
                <a:latin typeface="メイリオ" pitchFamily="50" charset="-128"/>
                <a:ea typeface="メイリオ" pitchFamily="50" charset="-128"/>
                <a:cs typeface="メイリオ" pitchFamily="50" charset="-128"/>
              </a:rPr>
              <a:t>水の抵抗をできるだけ減らした</a:t>
            </a:r>
            <a:r>
              <a:rPr lang="ja-JP" altLang="en-US" sz="2000" dirty="0" smtClean="0">
                <a:latin typeface="メイリオ" pitchFamily="50" charset="-128"/>
                <a:ea typeface="メイリオ" pitchFamily="50" charset="-128"/>
                <a:cs typeface="メイリオ" pitchFamily="50" charset="-128"/>
              </a:rPr>
              <a:t>姿勢）を</a:t>
            </a:r>
            <a:r>
              <a:rPr lang="ja-JP" altLang="en-US" sz="2000" dirty="0">
                <a:latin typeface="メイリオ" pitchFamily="50" charset="-128"/>
                <a:ea typeface="メイリオ" pitchFamily="50" charset="-128"/>
                <a:cs typeface="メイリオ" pitchFamily="50" charset="-128"/>
              </a:rPr>
              <a:t>保持しながら泳ぐため腹部のインナーマッスルも鍛えることができます。</a:t>
            </a:r>
          </a:p>
          <a:p>
            <a:r>
              <a:rPr lang="ja-JP" altLang="en-US" sz="2000" dirty="0" smtClean="0">
                <a:latin typeface="メイリオ" pitchFamily="50" charset="-128"/>
                <a:ea typeface="メイリオ" pitchFamily="50" charset="-128"/>
                <a:cs typeface="メイリオ" pitchFamily="50" charset="-128"/>
              </a:rPr>
              <a:t>　また</a:t>
            </a:r>
            <a:r>
              <a:rPr lang="ja-JP" altLang="en-US" sz="2000" dirty="0">
                <a:latin typeface="メイリオ" pitchFamily="50" charset="-128"/>
                <a:ea typeface="メイリオ" pitchFamily="50" charset="-128"/>
                <a:cs typeface="メイリオ" pitchFamily="50" charset="-128"/>
              </a:rPr>
              <a:t>、左右対称にまっすぐ泳ぐためには骨盤回りの傾きが影響されるので、意識して泳ぐことによって骨盤回りの傾きを整えることも期待できるでしょう。</a:t>
            </a:r>
          </a:p>
          <a:p>
            <a:endParaRPr lang="ja-JP" altLang="en-US" sz="2000" dirty="0">
              <a:latin typeface="メイリオ" pitchFamily="50" charset="-128"/>
              <a:ea typeface="メイリオ" pitchFamily="50" charset="-128"/>
              <a:cs typeface="メイリオ" pitchFamily="50" charset="-128"/>
            </a:endParaRPr>
          </a:p>
        </p:txBody>
      </p:sp>
      <p:grpSp>
        <p:nvGrpSpPr>
          <p:cNvPr id="24579"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4584"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
        <p:nvSpPr>
          <p:cNvPr id="3" name="正方形/長方形 2"/>
          <p:cNvSpPr/>
          <p:nvPr/>
        </p:nvSpPr>
        <p:spPr>
          <a:xfrm>
            <a:off x="2054225" y="1555329"/>
            <a:ext cx="1984375" cy="85248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4000" b="1" dirty="0">
                <a:solidFill>
                  <a:srgbClr val="0070C0"/>
                </a:solidFill>
                <a:cs typeface="游ゴシック"/>
              </a:rPr>
              <a:t>背泳ぎ</a:t>
            </a:r>
          </a:p>
        </p:txBody>
      </p:sp>
      <p:pic>
        <p:nvPicPr>
          <p:cNvPr id="24581" name="図 5"/>
          <p:cNvPicPr>
            <a:picLocks noChangeAspect="1"/>
          </p:cNvPicPr>
          <p:nvPr/>
        </p:nvPicPr>
        <p:blipFill>
          <a:blip r:embed="rId2"/>
          <a:srcRect/>
          <a:stretch>
            <a:fillRect/>
          </a:stretch>
        </p:blipFill>
        <p:spPr bwMode="auto">
          <a:xfrm>
            <a:off x="63500" y="1147763"/>
            <a:ext cx="1931988" cy="1574800"/>
          </a:xfrm>
          <a:prstGeom prst="rect">
            <a:avLst/>
          </a:prstGeom>
          <a:noFill/>
          <a:ln w="9525">
            <a:noFill/>
            <a:miter lim="800000"/>
            <a:headEnd/>
            <a:tailEnd/>
          </a:ln>
        </p:spPr>
      </p:pic>
      <p:grpSp>
        <p:nvGrpSpPr>
          <p:cNvPr id="12" name="グループ化 11"/>
          <p:cNvGrpSpPr/>
          <p:nvPr/>
        </p:nvGrpSpPr>
        <p:grpSpPr>
          <a:xfrm>
            <a:off x="1152282" y="5543104"/>
            <a:ext cx="7632218" cy="649673"/>
            <a:chOff x="1413018" y="6138886"/>
            <a:chExt cx="7632218" cy="649673"/>
          </a:xfrm>
        </p:grpSpPr>
        <p:sp>
          <p:nvSpPr>
            <p:cNvPr id="13" name="テキスト ボックス 12"/>
            <p:cNvSpPr txBox="1"/>
            <p:nvPr/>
          </p:nvSpPr>
          <p:spPr>
            <a:xfrm>
              <a:off x="1413018" y="6138886"/>
              <a:ext cx="7632218" cy="369332"/>
            </a:xfrm>
            <a:prstGeom prst="rect">
              <a:avLst/>
            </a:prstGeom>
            <a:noFill/>
          </p:spPr>
          <p:txBody>
            <a:bodyPr wrap="none" rtlCol="0">
              <a:spAutoFit/>
            </a:bodyPr>
            <a:lstStyle/>
            <a:p>
              <a:r>
                <a:rPr lang="ja-JP" altLang="en-US" dirty="0" smtClean="0"/>
                <a:t>引用：「</a:t>
              </a:r>
              <a:r>
                <a:rPr lang="ja-JP" altLang="en-US" dirty="0"/>
                <a:t>江崎グリコ株式会社（「</a:t>
              </a:r>
              <a:r>
                <a:rPr lang="en-US" altLang="ja-JP" dirty="0"/>
                <a:t>POWER PRODUCTION MAGAZINE</a:t>
              </a:r>
              <a:r>
                <a:rPr lang="ja-JP" altLang="en-US" dirty="0"/>
                <a:t>」）提供」</a:t>
              </a:r>
              <a:endParaRPr kumimoji="1" lang="ja-JP" altLang="en-US" dirty="0"/>
            </a:p>
          </p:txBody>
        </p:sp>
        <p:sp>
          <p:nvSpPr>
            <p:cNvPr id="15" name="テキスト ボックス 14"/>
            <p:cNvSpPr txBox="1"/>
            <p:nvPr/>
          </p:nvSpPr>
          <p:spPr>
            <a:xfrm>
              <a:off x="1413018" y="6419227"/>
              <a:ext cx="5227064" cy="369332"/>
            </a:xfrm>
            <a:prstGeom prst="rect">
              <a:avLst/>
            </a:prstGeom>
            <a:noFill/>
          </p:spPr>
          <p:txBody>
            <a:bodyPr wrap="square" rtlCol="0">
              <a:spAutoFit/>
            </a:bodyPr>
            <a:lstStyle/>
            <a:p>
              <a:r>
                <a:rPr lang="en-US" altLang="ja-JP" dirty="0" smtClean="0"/>
                <a:t>URL</a:t>
              </a:r>
              <a:r>
                <a:rPr lang="ja-JP" altLang="en-US" dirty="0" smtClean="0"/>
                <a:t>：</a:t>
              </a:r>
              <a:r>
                <a:rPr lang="en-US" altLang="ja-JP" dirty="0" smtClean="0">
                  <a:hlinkClick r:id="rId3"/>
                </a:rPr>
                <a:t>https</a:t>
              </a:r>
              <a:r>
                <a:rPr lang="en-US" altLang="ja-JP" dirty="0">
                  <a:hlinkClick r:id="rId3"/>
                </a:rPr>
                <a:t>://cp.glico.jp/powerpro/sports/entry95/</a:t>
              </a:r>
              <a:endParaRPr kumimoji="1" lang="ja-JP" altLang="en-US" dirty="0"/>
            </a:p>
          </p:txBody>
        </p:sp>
      </p:grpSp>
      <p:sp>
        <p:nvSpPr>
          <p:cNvPr id="16" name="正方形/長方形 15">
            <a:extLst/>
          </p:cNvPr>
          <p:cNvSpPr/>
          <p:nvPr/>
        </p:nvSpPr>
        <p:spPr>
          <a:xfrm>
            <a:off x="1152282" y="6342066"/>
            <a:ext cx="7835492" cy="4238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smtClean="0">
                <a:solidFill>
                  <a:srgbClr val="000000"/>
                </a:solidFill>
                <a:cs typeface="游ゴシック"/>
              </a:rPr>
              <a:t>背泳ぎで</a:t>
            </a:r>
            <a:r>
              <a:rPr lang="ja-JP" altLang="en-US" dirty="0">
                <a:solidFill>
                  <a:srgbClr val="000000"/>
                </a:solidFill>
                <a:cs typeface="游ゴシック"/>
              </a:rPr>
              <a:t>使われる部位をワークシートにマーカーでチェックしよう。</a:t>
            </a:r>
            <a:endParaRPr lang="en-US" altLang="ja-JP" dirty="0">
              <a:solidFill>
                <a:srgbClr val="000000"/>
              </a:solidFill>
              <a:cs typeface="游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正方形/長方形 3"/>
          <p:cNvSpPr>
            <a:spLocks noChangeArrowheads="1"/>
          </p:cNvSpPr>
          <p:nvPr/>
        </p:nvSpPr>
        <p:spPr bwMode="auto">
          <a:xfrm>
            <a:off x="341313" y="1969224"/>
            <a:ext cx="8501063" cy="3600986"/>
          </a:xfrm>
          <a:prstGeom prst="rect">
            <a:avLst/>
          </a:prstGeom>
          <a:noFill/>
          <a:ln w="9525">
            <a:noFill/>
            <a:miter lim="800000"/>
            <a:headEnd/>
            <a:tailEnd/>
          </a:ln>
        </p:spPr>
        <p:txBody>
          <a:bodyPr>
            <a:spAutoFit/>
          </a:bodyPr>
          <a:lstStyle/>
          <a:p>
            <a:endParaRPr lang="en-US" altLang="ja-JP" sz="2400" b="1" dirty="0">
              <a:solidFill>
                <a:srgbClr val="002060"/>
              </a:solidFill>
              <a:ea typeface="メイリオ" pitchFamily="50" charset="-128"/>
              <a:cs typeface="メイリオ" pitchFamily="50" charset="-128"/>
            </a:endParaRPr>
          </a:p>
          <a:p>
            <a:endParaRPr lang="ja-JP" altLang="en-US" sz="2400" dirty="0">
              <a:solidFill>
                <a:srgbClr val="002060"/>
              </a:solidFill>
              <a:ea typeface="メイリオ" pitchFamily="50" charset="-128"/>
              <a:cs typeface="メイリオ" pitchFamily="50" charset="-128"/>
            </a:endParaRPr>
          </a:p>
          <a:p>
            <a:r>
              <a:rPr lang="ja-JP" altLang="en-US" dirty="0">
                <a:ea typeface="メイリオ" pitchFamily="50" charset="-128"/>
                <a:cs typeface="メイリオ" pitchFamily="50" charset="-128"/>
              </a:rPr>
              <a:t>　</a:t>
            </a:r>
            <a:r>
              <a:rPr lang="ja-JP" altLang="en-US" sz="2000" dirty="0">
                <a:ea typeface="メイリオ" pitchFamily="50" charset="-128"/>
                <a:cs typeface="メイリオ" pitchFamily="50" charset="-128"/>
              </a:rPr>
              <a:t>バタフライは、両手両足の動きを対称かつ、同時におこなう難易度の高い泳法で、ストロークでは肩～背中の</a:t>
            </a:r>
            <a:r>
              <a:rPr lang="ja-JP" altLang="en-US" sz="2000" b="1" u="sng" dirty="0">
                <a:solidFill>
                  <a:srgbClr val="FF0000"/>
                </a:solidFill>
                <a:ea typeface="メイリオ" pitchFamily="50" charset="-128"/>
                <a:cs typeface="メイリオ" pitchFamily="50" charset="-128"/>
              </a:rPr>
              <a:t>僧帽筋</a:t>
            </a:r>
            <a:r>
              <a:rPr lang="ja-JP" altLang="en-US" sz="2000" dirty="0">
                <a:ea typeface="メイリオ" pitchFamily="50" charset="-128"/>
                <a:cs typeface="メイリオ" pitchFamily="50" charset="-128"/>
              </a:rPr>
              <a:t>・</a:t>
            </a:r>
            <a:r>
              <a:rPr lang="ja-JP" altLang="en-US" sz="2000" b="1" u="sng" dirty="0">
                <a:solidFill>
                  <a:srgbClr val="FF0000"/>
                </a:solidFill>
                <a:ea typeface="メイリオ" pitchFamily="50" charset="-128"/>
                <a:cs typeface="メイリオ" pitchFamily="50" charset="-128"/>
              </a:rPr>
              <a:t>三角筋</a:t>
            </a:r>
            <a:r>
              <a:rPr lang="ja-JP" altLang="en-US" sz="2000" dirty="0">
                <a:ea typeface="メイリオ" pitchFamily="50" charset="-128"/>
                <a:cs typeface="メイリオ" pitchFamily="50" charset="-128"/>
              </a:rPr>
              <a:t>・</a:t>
            </a:r>
            <a:r>
              <a:rPr lang="ja-JP" altLang="en-US" sz="2000" b="1" u="sng" dirty="0">
                <a:solidFill>
                  <a:srgbClr val="FF0000"/>
                </a:solidFill>
                <a:ea typeface="メイリオ" pitchFamily="50" charset="-128"/>
                <a:cs typeface="メイリオ" pitchFamily="50" charset="-128"/>
              </a:rPr>
              <a:t>広背筋</a:t>
            </a:r>
            <a:r>
              <a:rPr lang="ja-JP" altLang="en-US" sz="2000" dirty="0">
                <a:ea typeface="メイリオ" pitchFamily="50" charset="-128"/>
                <a:cs typeface="メイリオ" pitchFamily="50" charset="-128"/>
              </a:rPr>
              <a:t>などが鍛えられ、キックでは股関節を持ち上げる</a:t>
            </a:r>
            <a:r>
              <a:rPr lang="ja-JP" altLang="en-US" sz="2000" b="1" u="sng" dirty="0">
                <a:solidFill>
                  <a:srgbClr val="FF0000"/>
                </a:solidFill>
                <a:ea typeface="メイリオ" pitchFamily="50" charset="-128"/>
                <a:cs typeface="メイリオ" pitchFamily="50" charset="-128"/>
              </a:rPr>
              <a:t>腸腰筋</a:t>
            </a:r>
            <a:r>
              <a:rPr lang="ja-JP" altLang="en-US" sz="2000" b="1" dirty="0">
                <a:ea typeface="メイリオ" pitchFamily="50" charset="-128"/>
                <a:cs typeface="メイリオ" pitchFamily="50" charset="-128"/>
              </a:rPr>
              <a:t>（大腰筋・腸骨筋）</a:t>
            </a:r>
            <a:r>
              <a:rPr lang="ja-JP" altLang="en-US" sz="2000" dirty="0">
                <a:ea typeface="メイリオ" pitchFamily="50" charset="-128"/>
                <a:cs typeface="メイリオ" pitchFamily="50" charset="-128"/>
              </a:rPr>
              <a:t>が鍛えられます。</a:t>
            </a:r>
          </a:p>
          <a:p>
            <a:r>
              <a:rPr lang="ja-JP" altLang="en-US" sz="2000" dirty="0" smtClean="0">
                <a:ea typeface="メイリオ" pitchFamily="50" charset="-128"/>
                <a:cs typeface="メイリオ" pitchFamily="50" charset="-128"/>
              </a:rPr>
              <a:t>　また</a:t>
            </a:r>
            <a:r>
              <a:rPr lang="ja-JP" altLang="en-US" sz="2000" dirty="0">
                <a:ea typeface="メイリオ" pitchFamily="50" charset="-128"/>
                <a:cs typeface="メイリオ" pitchFamily="50" charset="-128"/>
              </a:rPr>
              <a:t>、「ドルフィンキック」と呼ばれる独特のうねりを加えたキックで、体の筋力にプラスして関節回りの柔軟性が要求されるので、股関節・膝関節・足関節などの動きを、しなやかにするトレーニングも必要です。まずは、他の泳法で水泳に慣れてきてから取り入れるのが良いでしょう。</a:t>
            </a:r>
          </a:p>
        </p:txBody>
      </p:sp>
      <p:grpSp>
        <p:nvGrpSpPr>
          <p:cNvPr id="25603"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5608"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
        <p:nvSpPr>
          <p:cNvPr id="3" name="正方形/長方形 2"/>
          <p:cNvSpPr/>
          <p:nvPr/>
        </p:nvSpPr>
        <p:spPr>
          <a:xfrm>
            <a:off x="2368789" y="1584208"/>
            <a:ext cx="3176369" cy="85248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4000" b="1" dirty="0">
                <a:solidFill>
                  <a:srgbClr val="0070C0"/>
                </a:solidFill>
                <a:cs typeface="游ゴシック"/>
              </a:rPr>
              <a:t>バタフライ</a:t>
            </a:r>
          </a:p>
        </p:txBody>
      </p:sp>
      <p:pic>
        <p:nvPicPr>
          <p:cNvPr id="25605" name="図 1"/>
          <p:cNvPicPr>
            <a:picLocks noChangeAspect="1"/>
          </p:cNvPicPr>
          <p:nvPr/>
        </p:nvPicPr>
        <p:blipFill>
          <a:blip r:embed="rId2"/>
          <a:srcRect/>
          <a:stretch>
            <a:fillRect/>
          </a:stretch>
        </p:blipFill>
        <p:spPr bwMode="auto">
          <a:xfrm>
            <a:off x="160378" y="1059591"/>
            <a:ext cx="2087563" cy="1763712"/>
          </a:xfrm>
          <a:prstGeom prst="rect">
            <a:avLst/>
          </a:prstGeom>
          <a:noFill/>
          <a:ln w="9525">
            <a:noFill/>
            <a:miter lim="800000"/>
            <a:headEnd/>
            <a:tailEnd/>
          </a:ln>
        </p:spPr>
      </p:pic>
      <p:grpSp>
        <p:nvGrpSpPr>
          <p:cNvPr id="12" name="グループ化 11"/>
          <p:cNvGrpSpPr/>
          <p:nvPr/>
        </p:nvGrpSpPr>
        <p:grpSpPr>
          <a:xfrm>
            <a:off x="1152282" y="5543104"/>
            <a:ext cx="7632218" cy="649673"/>
            <a:chOff x="1413018" y="6138886"/>
            <a:chExt cx="7632218" cy="649673"/>
          </a:xfrm>
        </p:grpSpPr>
        <p:sp>
          <p:nvSpPr>
            <p:cNvPr id="13" name="テキスト ボックス 12"/>
            <p:cNvSpPr txBox="1"/>
            <p:nvPr/>
          </p:nvSpPr>
          <p:spPr>
            <a:xfrm>
              <a:off x="1413018" y="6138886"/>
              <a:ext cx="7632218" cy="369332"/>
            </a:xfrm>
            <a:prstGeom prst="rect">
              <a:avLst/>
            </a:prstGeom>
            <a:noFill/>
          </p:spPr>
          <p:txBody>
            <a:bodyPr wrap="none" rtlCol="0">
              <a:spAutoFit/>
            </a:bodyPr>
            <a:lstStyle/>
            <a:p>
              <a:r>
                <a:rPr lang="ja-JP" altLang="en-US" dirty="0" smtClean="0"/>
                <a:t>引用：「</a:t>
              </a:r>
              <a:r>
                <a:rPr lang="ja-JP" altLang="en-US" dirty="0"/>
                <a:t>江崎グリコ株式会社（「</a:t>
              </a:r>
              <a:r>
                <a:rPr lang="en-US" altLang="ja-JP" dirty="0"/>
                <a:t>POWER PRODUCTION MAGAZINE</a:t>
              </a:r>
              <a:r>
                <a:rPr lang="ja-JP" altLang="en-US" dirty="0"/>
                <a:t>」）提供」</a:t>
              </a:r>
              <a:endParaRPr kumimoji="1" lang="ja-JP" altLang="en-US" dirty="0"/>
            </a:p>
          </p:txBody>
        </p:sp>
        <p:sp>
          <p:nvSpPr>
            <p:cNvPr id="15" name="テキスト ボックス 14"/>
            <p:cNvSpPr txBox="1"/>
            <p:nvPr/>
          </p:nvSpPr>
          <p:spPr>
            <a:xfrm>
              <a:off x="1413018" y="6419227"/>
              <a:ext cx="5227064" cy="369332"/>
            </a:xfrm>
            <a:prstGeom prst="rect">
              <a:avLst/>
            </a:prstGeom>
            <a:noFill/>
          </p:spPr>
          <p:txBody>
            <a:bodyPr wrap="square" rtlCol="0">
              <a:spAutoFit/>
            </a:bodyPr>
            <a:lstStyle/>
            <a:p>
              <a:r>
                <a:rPr lang="en-US" altLang="ja-JP" dirty="0" smtClean="0"/>
                <a:t>URL</a:t>
              </a:r>
              <a:r>
                <a:rPr lang="ja-JP" altLang="en-US" dirty="0" smtClean="0"/>
                <a:t>：</a:t>
              </a:r>
              <a:r>
                <a:rPr lang="en-US" altLang="ja-JP" dirty="0" smtClean="0">
                  <a:hlinkClick r:id="rId3"/>
                </a:rPr>
                <a:t>https</a:t>
              </a:r>
              <a:r>
                <a:rPr lang="en-US" altLang="ja-JP" dirty="0">
                  <a:hlinkClick r:id="rId3"/>
                </a:rPr>
                <a:t>://cp.glico.jp/powerpro/sports/entry95/</a:t>
              </a:r>
              <a:endParaRPr kumimoji="1" lang="ja-JP" altLang="en-US" dirty="0"/>
            </a:p>
          </p:txBody>
        </p:sp>
      </p:grpSp>
      <p:sp>
        <p:nvSpPr>
          <p:cNvPr id="16" name="正方形/長方形 15">
            <a:extLst/>
          </p:cNvPr>
          <p:cNvSpPr/>
          <p:nvPr/>
        </p:nvSpPr>
        <p:spPr>
          <a:xfrm>
            <a:off x="1152282" y="6342066"/>
            <a:ext cx="7835492" cy="4238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smtClean="0">
                <a:solidFill>
                  <a:srgbClr val="000000"/>
                </a:solidFill>
                <a:cs typeface="游ゴシック"/>
              </a:rPr>
              <a:t>バタフライで</a:t>
            </a:r>
            <a:r>
              <a:rPr lang="ja-JP" altLang="en-US" dirty="0">
                <a:solidFill>
                  <a:srgbClr val="000000"/>
                </a:solidFill>
                <a:cs typeface="游ゴシック"/>
              </a:rPr>
              <a:t>使われる部位をワークシートにマーカーでチェックしよう。</a:t>
            </a:r>
            <a:endParaRPr lang="en-US" altLang="ja-JP" dirty="0">
              <a:solidFill>
                <a:srgbClr val="000000"/>
              </a:solidFill>
              <a:cs typeface="游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p:cNvPr>
          <p:cNvSpPr txBox="1">
            <a:spLocks noChangeArrowheads="1"/>
          </p:cNvSpPr>
          <p:nvPr/>
        </p:nvSpPr>
        <p:spPr bwMode="auto">
          <a:xfrm>
            <a:off x="1165225" y="652463"/>
            <a:ext cx="7707313" cy="384175"/>
          </a:xfrm>
          <a:prstGeom prst="rect">
            <a:avLst/>
          </a:prstGeom>
          <a:noFill/>
          <a:ln>
            <a:noFill/>
          </a:ln>
          <a:effectLs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defTabSz="652278" eaLnBrk="1" hangingPunct="1">
              <a:spcBef>
                <a:spcPct val="0"/>
              </a:spcBef>
              <a:buFontTx/>
              <a:buNone/>
              <a:defRPr/>
            </a:pPr>
            <a:endParaRPr lang="en-US" altLang="ja-JP" sz="1800" b="1" kern="0" dirty="0">
              <a:solidFill>
                <a:prstClr val="black"/>
              </a:solidFill>
              <a:latin typeface="游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pPr>
              <a:defRPr/>
            </a:pPr>
            <a:fld id="{867FE2EA-A5C2-4F10-9C30-61A283A40DB9}" type="slidenum">
              <a:rPr lang="ja-JP" altLang="en-US"/>
              <a:pPr>
                <a:defRPr/>
              </a:pPr>
              <a:t>9</a:t>
            </a:fld>
            <a:endParaRPr lang="ja-JP" altLang="en-US" dirty="0"/>
          </a:p>
        </p:txBody>
      </p:sp>
      <p:sp>
        <p:nvSpPr>
          <p:cNvPr id="27651" name="正方形/長方形 2"/>
          <p:cNvSpPr>
            <a:spLocks noChangeArrowheads="1"/>
          </p:cNvSpPr>
          <p:nvPr/>
        </p:nvSpPr>
        <p:spPr bwMode="auto">
          <a:xfrm>
            <a:off x="130379" y="6338887"/>
            <a:ext cx="4533900" cy="366713"/>
          </a:xfrm>
          <a:prstGeom prst="rect">
            <a:avLst/>
          </a:prstGeom>
          <a:noFill/>
          <a:ln w="9525">
            <a:noFill/>
            <a:miter lim="800000"/>
            <a:headEnd/>
            <a:tailEnd/>
          </a:ln>
        </p:spPr>
        <p:txBody>
          <a:bodyPr>
            <a:spAutoFit/>
          </a:bodyPr>
          <a:lstStyle/>
          <a:p>
            <a:r>
              <a:rPr kumimoji="0" lang="ja-JP" altLang="en-US" dirty="0">
                <a:latin typeface="Calibri" pitchFamily="34" charset="0"/>
                <a:ea typeface="游ゴシック"/>
                <a:cs typeface="游ゴシック"/>
              </a:rPr>
              <a:t>引用：ＮＨＫ高校講座「体を動かすＴＶ」　</a:t>
            </a:r>
          </a:p>
        </p:txBody>
      </p:sp>
      <p:sp>
        <p:nvSpPr>
          <p:cNvPr id="5" name="正方形/長方形 4"/>
          <p:cNvSpPr/>
          <p:nvPr/>
        </p:nvSpPr>
        <p:spPr>
          <a:xfrm>
            <a:off x="758825" y="850900"/>
            <a:ext cx="7585075" cy="606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a:solidFill>
                  <a:srgbClr val="FFFFFF"/>
                </a:solidFill>
                <a:cs typeface="游ゴシック"/>
              </a:rPr>
              <a:t>自分に合わせたトレーニングメニューを作成しよう</a:t>
            </a:r>
          </a:p>
        </p:txBody>
      </p:sp>
      <p:sp>
        <p:nvSpPr>
          <p:cNvPr id="9" name="正方形/長方形 8">
            <a:extLst/>
          </p:cNvPr>
          <p:cNvSpPr/>
          <p:nvPr/>
        </p:nvSpPr>
        <p:spPr>
          <a:xfrm>
            <a:off x="216568" y="1731963"/>
            <a:ext cx="8927431" cy="120015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2400" dirty="0">
                <a:solidFill>
                  <a:srgbClr val="000000"/>
                </a:solidFill>
                <a:cs typeface="游ゴシック"/>
              </a:rPr>
              <a:t>　次の</a:t>
            </a:r>
            <a:r>
              <a:rPr lang="ja-JP" altLang="en-US" sz="2400" dirty="0" smtClean="0">
                <a:solidFill>
                  <a:srgbClr val="000000"/>
                </a:solidFill>
                <a:cs typeface="游ゴシック"/>
              </a:rPr>
              <a:t>映像を参考にしたり自分で調べたりして、３つ以上の筋肉の部位を組み合わせたオリジナル</a:t>
            </a:r>
            <a:r>
              <a:rPr lang="ja-JP" altLang="en-US" sz="2400" dirty="0">
                <a:solidFill>
                  <a:srgbClr val="000000"/>
                </a:solidFill>
                <a:cs typeface="游ゴシック"/>
              </a:rPr>
              <a:t>のトレーニングメニューを２つ考えてみよう！</a:t>
            </a:r>
          </a:p>
        </p:txBody>
      </p:sp>
      <p:pic>
        <p:nvPicPr>
          <p:cNvPr id="27654" name="図 2"/>
          <p:cNvPicPr>
            <a:picLocks noChangeAspect="1"/>
          </p:cNvPicPr>
          <p:nvPr/>
        </p:nvPicPr>
        <p:blipFill>
          <a:blip r:embed="rId3"/>
          <a:srcRect/>
          <a:stretch>
            <a:fillRect/>
          </a:stretch>
        </p:blipFill>
        <p:spPr bwMode="auto">
          <a:xfrm>
            <a:off x="361950" y="3549650"/>
            <a:ext cx="3771900" cy="2779713"/>
          </a:xfrm>
          <a:prstGeom prst="rect">
            <a:avLst/>
          </a:prstGeom>
          <a:noFill/>
          <a:ln w="9525">
            <a:noFill/>
            <a:miter lim="800000"/>
            <a:headEnd/>
            <a:tailEnd/>
          </a:ln>
        </p:spPr>
      </p:pic>
      <p:sp>
        <p:nvSpPr>
          <p:cNvPr id="27655" name="正方形/長方形 2"/>
          <p:cNvSpPr>
            <a:spLocks noChangeArrowheads="1"/>
          </p:cNvSpPr>
          <p:nvPr/>
        </p:nvSpPr>
        <p:spPr bwMode="auto">
          <a:xfrm>
            <a:off x="4133850" y="3578225"/>
            <a:ext cx="4783138" cy="1038225"/>
          </a:xfrm>
          <a:prstGeom prst="rect">
            <a:avLst/>
          </a:prstGeom>
          <a:noFill/>
          <a:ln w="9525">
            <a:noFill/>
            <a:miter lim="800000"/>
            <a:headEnd/>
            <a:tailEnd/>
          </a:ln>
        </p:spPr>
        <p:txBody>
          <a:bodyPr>
            <a:spAutoFit/>
          </a:bodyPr>
          <a:lstStyle/>
          <a:p>
            <a:r>
              <a:rPr kumimoji="0" lang="ja-JP" altLang="en-US" sz="2000" b="1" dirty="0">
                <a:latin typeface="Calibri" pitchFamily="34" charset="0"/>
                <a:ea typeface="游ゴシック"/>
                <a:cs typeface="游ゴシック"/>
              </a:rPr>
              <a:t>①ストレッチ～体ほぐし～</a:t>
            </a:r>
            <a:endParaRPr kumimoji="0" lang="en-US" altLang="ja-JP" sz="2000" b="1" dirty="0">
              <a:latin typeface="Calibri" pitchFamily="34" charset="0"/>
              <a:ea typeface="游ゴシック"/>
              <a:cs typeface="游ゴシック"/>
            </a:endParaRPr>
          </a:p>
          <a:p>
            <a:r>
              <a:rPr kumimoji="0" lang="ja-JP" altLang="en-US" sz="1000" dirty="0">
                <a:latin typeface="Calibri" pitchFamily="34" charset="0"/>
                <a:ea typeface="游ゴシック"/>
                <a:cs typeface="游ゴシック"/>
              </a:rPr>
              <a:t>　　</a:t>
            </a:r>
            <a:r>
              <a:rPr kumimoji="0" lang="en-US" altLang="ja-JP" sz="1600" dirty="0">
                <a:latin typeface="Calibri" pitchFamily="34" charset="0"/>
                <a:ea typeface="游ゴシック"/>
                <a:cs typeface="游ゴシック"/>
                <a:hlinkClick r:id="rId4"/>
              </a:rPr>
              <a:t>http://www.nhk.or.jp/kokokoza/tv/karada/archive/chapter003.html</a:t>
            </a:r>
            <a:endParaRPr kumimoji="0" lang="ja-JP" altLang="en-US" sz="1600" dirty="0">
              <a:latin typeface="Calibri" pitchFamily="34" charset="0"/>
              <a:ea typeface="游ゴシック"/>
              <a:cs typeface="游ゴシック"/>
            </a:endParaRPr>
          </a:p>
        </p:txBody>
      </p:sp>
      <p:sp>
        <p:nvSpPr>
          <p:cNvPr id="27656" name="正方形/長方形 2"/>
          <p:cNvSpPr>
            <a:spLocks noChangeArrowheads="1"/>
          </p:cNvSpPr>
          <p:nvPr/>
        </p:nvSpPr>
        <p:spPr bwMode="auto">
          <a:xfrm>
            <a:off x="4133850" y="4722813"/>
            <a:ext cx="4783138" cy="1038225"/>
          </a:xfrm>
          <a:prstGeom prst="rect">
            <a:avLst/>
          </a:prstGeom>
          <a:noFill/>
          <a:ln w="9525">
            <a:noFill/>
            <a:miter lim="800000"/>
            <a:headEnd/>
            <a:tailEnd/>
          </a:ln>
        </p:spPr>
        <p:txBody>
          <a:bodyPr>
            <a:spAutoFit/>
          </a:bodyPr>
          <a:lstStyle/>
          <a:p>
            <a:r>
              <a:rPr kumimoji="0" lang="ja-JP" altLang="en-US" sz="2000" b="1" dirty="0">
                <a:latin typeface="Calibri" pitchFamily="34" charset="0"/>
                <a:ea typeface="游ゴシック"/>
                <a:cs typeface="游ゴシック"/>
              </a:rPr>
              <a:t>②筋肉をサイエンス</a:t>
            </a:r>
            <a:endParaRPr kumimoji="0" lang="en-US" altLang="ja-JP" sz="2000" b="1" dirty="0">
              <a:latin typeface="Calibri" pitchFamily="34" charset="0"/>
              <a:ea typeface="游ゴシック"/>
              <a:cs typeface="游ゴシック"/>
            </a:endParaRPr>
          </a:p>
          <a:p>
            <a:r>
              <a:rPr kumimoji="0" lang="ja-JP" altLang="en-US" sz="1000" dirty="0">
                <a:latin typeface="Calibri" pitchFamily="34" charset="0"/>
                <a:ea typeface="游ゴシック"/>
                <a:cs typeface="游ゴシック"/>
              </a:rPr>
              <a:t>　　</a:t>
            </a:r>
            <a:r>
              <a:rPr kumimoji="0" lang="en-US" altLang="ja-JP" sz="1600" dirty="0">
                <a:latin typeface="Calibri" pitchFamily="34" charset="0"/>
                <a:ea typeface="游ゴシック"/>
                <a:cs typeface="游ゴシック"/>
                <a:hlinkClick r:id="rId5"/>
              </a:rPr>
              <a:t>http://www.nhk.or.jp/kokokoza/tv/karada/archive/chapter008.html</a:t>
            </a:r>
            <a:endParaRPr kumimoji="0" lang="ja-JP" altLang="en-US" sz="1600" dirty="0">
              <a:latin typeface="Calibri" pitchFamily="34" charset="0"/>
              <a:ea typeface="游ゴシック"/>
              <a:cs typeface="游ゴシック"/>
            </a:endParaRPr>
          </a:p>
        </p:txBody>
      </p:sp>
      <p:sp>
        <p:nvSpPr>
          <p:cNvPr id="27657" name="テキスト ボックス 3"/>
          <p:cNvSpPr txBox="1">
            <a:spLocks noChangeArrowheads="1"/>
          </p:cNvSpPr>
          <p:nvPr/>
        </p:nvSpPr>
        <p:spPr bwMode="auto">
          <a:xfrm>
            <a:off x="619125" y="3065462"/>
            <a:ext cx="3257550" cy="457200"/>
          </a:xfrm>
          <a:prstGeom prst="rect">
            <a:avLst/>
          </a:prstGeom>
          <a:noFill/>
          <a:ln w="9525">
            <a:noFill/>
            <a:miter lim="800000"/>
            <a:headEnd/>
            <a:tailEnd/>
          </a:ln>
        </p:spPr>
        <p:txBody>
          <a:bodyPr wrap="square">
            <a:spAutoFit/>
          </a:bodyPr>
          <a:lstStyle/>
          <a:p>
            <a:r>
              <a:rPr lang="en-US" altLang="ja-JP" sz="2400" b="1" dirty="0">
                <a:latin typeface="Calibri" pitchFamily="34" charset="0"/>
                <a:ea typeface="游ゴシック"/>
                <a:cs typeface="游ゴシック"/>
              </a:rPr>
              <a:t>【</a:t>
            </a:r>
            <a:r>
              <a:rPr lang="ja-JP" altLang="en-US" sz="2400" b="1" dirty="0">
                <a:latin typeface="Calibri" pitchFamily="34" charset="0"/>
                <a:ea typeface="游ゴシック"/>
                <a:cs typeface="游ゴシック"/>
              </a:rPr>
              <a:t>トレーニング動画</a:t>
            </a:r>
            <a:r>
              <a:rPr lang="en-US" altLang="ja-JP" sz="2400" b="1" dirty="0">
                <a:latin typeface="Calibri" pitchFamily="34" charset="0"/>
                <a:ea typeface="游ゴシック"/>
                <a:cs typeface="游ゴシック"/>
              </a:rPr>
              <a:t>】</a:t>
            </a:r>
            <a:endParaRPr lang="ja-JP" altLang="en-US" sz="2400" b="1" dirty="0">
              <a:latin typeface="Calibri" pitchFamily="34" charset="0"/>
              <a:ea typeface="游ゴシック"/>
              <a:cs typeface="游ゴシック"/>
            </a:endParaRPr>
          </a:p>
        </p:txBody>
      </p:sp>
      <p:sp>
        <p:nvSpPr>
          <p:cNvPr id="13" name="正方形/長方形 12">
            <a:extLst/>
          </p:cNvPr>
          <p:cNvSpPr/>
          <p:nvPr/>
        </p:nvSpPr>
        <p:spPr>
          <a:xfrm>
            <a:off x="4664279" y="5894388"/>
            <a:ext cx="4270171" cy="7953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smtClean="0">
                <a:solidFill>
                  <a:srgbClr val="000000"/>
                </a:solidFill>
                <a:cs typeface="游ゴシック"/>
              </a:rPr>
              <a:t>学習カードに</a:t>
            </a:r>
            <a:r>
              <a:rPr lang="ja-JP" altLang="en-US" dirty="0">
                <a:solidFill>
                  <a:srgbClr val="000000"/>
                </a:solidFill>
                <a:cs typeface="游ゴシック"/>
              </a:rPr>
              <a:t>自分オリジナルの</a:t>
            </a:r>
          </a:p>
          <a:p>
            <a:pPr>
              <a:defRPr/>
            </a:pPr>
            <a:r>
              <a:rPr lang="ja-JP" altLang="en-US" dirty="0">
                <a:solidFill>
                  <a:srgbClr val="000000"/>
                </a:solidFill>
                <a:cs typeface="游ゴシック"/>
              </a:rPr>
              <a:t>トレーニングを２つ考え記入しよう。</a:t>
            </a:r>
            <a:endParaRPr lang="en-US" altLang="ja-JP" dirty="0">
              <a:solidFill>
                <a:srgbClr val="000000"/>
              </a:solidFill>
              <a:cs typeface="游ゴシック"/>
            </a:endParaRPr>
          </a:p>
        </p:txBody>
      </p:sp>
      <p:grpSp>
        <p:nvGrpSpPr>
          <p:cNvPr id="27659" name="Group 17"/>
          <p:cNvGrpSpPr>
            <a:grpSpLocks/>
          </p:cNvGrpSpPr>
          <p:nvPr/>
        </p:nvGrpSpPr>
        <p:grpSpPr bwMode="auto">
          <a:xfrm>
            <a:off x="0" y="-30163"/>
            <a:ext cx="9161463" cy="755651"/>
            <a:chOff x="-11" y="0"/>
            <a:chExt cx="5771" cy="476"/>
          </a:xfrm>
        </p:grpSpPr>
        <p:sp>
          <p:nvSpPr>
            <p:cNvPr id="6" name="Rectangle 2"/>
            <p:cNvSpPr>
              <a:spLocks noChangeArrowheads="1"/>
            </p:cNvSpPr>
            <p:nvPr/>
          </p:nvSpPr>
          <p:spPr bwMode="auto">
            <a:xfrm>
              <a:off x="-11" y="0"/>
              <a:ext cx="5771" cy="476"/>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defTabSz="652278" eaLnBrk="1" hangingPunct="1">
                <a:spcBef>
                  <a:spcPct val="0"/>
                </a:spcBef>
                <a:buFontTx/>
                <a:buNone/>
                <a:defRPr/>
              </a:pPr>
              <a:endParaRPr lang="ja-JP" altLang="en-US" sz="2571" b="1" kern="0" dirty="0">
                <a:solidFill>
                  <a:srgbClr val="FFFFFF"/>
                </a:solidFill>
                <a:latin typeface="游ゴシック" panose="020B0400000000000000" pitchFamily="50" charset="-128"/>
                <a:ea typeface="游ゴシック" panose="020B0400000000000000" pitchFamily="50" charset="-128"/>
              </a:endParaRPr>
            </a:p>
          </p:txBody>
        </p:sp>
        <p:sp>
          <p:nvSpPr>
            <p:cNvPr id="27661" name="正方形/長方形 8"/>
            <p:cNvSpPr>
              <a:spLocks noChangeArrowheads="1"/>
            </p:cNvSpPr>
            <p:nvPr/>
          </p:nvSpPr>
          <p:spPr bwMode="auto">
            <a:xfrm>
              <a:off x="204" y="0"/>
              <a:ext cx="5310" cy="460"/>
            </a:xfrm>
            <a:prstGeom prst="rect">
              <a:avLst/>
            </a:prstGeom>
            <a:solidFill>
              <a:schemeClr val="bg1">
                <a:alpha val="0"/>
              </a:schemeClr>
            </a:solidFill>
            <a:ln w="12700" algn="ctr">
              <a:noFill/>
              <a:miter lim="800000"/>
              <a:headEnd/>
              <a:tailEnd/>
            </a:ln>
          </p:spPr>
          <p:txBody>
            <a:bodyPr anchor="ctr"/>
            <a:lstStyle/>
            <a:p>
              <a:pPr algn="ctr"/>
              <a:r>
                <a:rPr lang="ja-JP" altLang="en-US" sz="4000" b="1" dirty="0">
                  <a:solidFill>
                    <a:schemeClr val="bg1"/>
                  </a:solidFill>
                  <a:latin typeface="Calibri" pitchFamily="34" charset="0"/>
                  <a:ea typeface="游ゴシック"/>
                  <a:cs typeface="游ゴシック"/>
                </a:rPr>
                <a:t>体力を高める</a:t>
              </a:r>
              <a:r>
                <a:rPr lang="ja-JP" altLang="en-US" sz="4000" b="1" dirty="0" smtClean="0">
                  <a:solidFill>
                    <a:schemeClr val="bg1"/>
                  </a:solidFill>
                  <a:latin typeface="Calibri" pitchFamily="34" charset="0"/>
                  <a:ea typeface="游ゴシック"/>
                  <a:cs typeface="游ゴシック"/>
                </a:rPr>
                <a:t>取組</a:t>
              </a:r>
              <a:endParaRPr lang="ja-JP" altLang="en-US" sz="4000" b="1" dirty="0">
                <a:solidFill>
                  <a:schemeClr val="bg1"/>
                </a:solidFill>
                <a:latin typeface="Calibri" pitchFamily="34" charset="0"/>
                <a:ea typeface="游ゴシック"/>
                <a:cs typeface="游ゴシック"/>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2345</TotalTime>
  <Words>941</Words>
  <Application>Microsoft Office PowerPoint</Application>
  <PresentationFormat>画面に合わせる (4:3)</PresentationFormat>
  <Paragraphs>101</Paragraphs>
  <Slides>10</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HG創英角ｺﾞｼｯｸUB</vt:lpstr>
      <vt:lpstr>ＭＳ Ｐゴシック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168</cp:revision>
  <cp:lastPrinted>2020-07-08T09:33:01Z</cp:lastPrinted>
  <dcterms:created xsi:type="dcterms:W3CDTF">2019-05-07T09:33:23Z</dcterms:created>
  <dcterms:modified xsi:type="dcterms:W3CDTF">2021-03-30T08:37:00Z</dcterms:modified>
</cp:coreProperties>
</file>