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332" r:id="rId2"/>
    <p:sldId id="354" r:id="rId3"/>
    <p:sldId id="341" r:id="rId4"/>
    <p:sldId id="366" r:id="rId5"/>
    <p:sldId id="352" r:id="rId6"/>
    <p:sldId id="344" r:id="rId7"/>
    <p:sldId id="353" r:id="rId8"/>
    <p:sldId id="345" r:id="rId9"/>
    <p:sldId id="355" r:id="rId10"/>
    <p:sldId id="356" r:id="rId11"/>
    <p:sldId id="357" r:id="rId12"/>
    <p:sldId id="358" r:id="rId13"/>
    <p:sldId id="359" r:id="rId14"/>
    <p:sldId id="360" r:id="rId15"/>
    <p:sldId id="361" r:id="rId16"/>
    <p:sldId id="362" r:id="rId17"/>
    <p:sldId id="363" r:id="rId18"/>
    <p:sldId id="364" r:id="rId19"/>
    <p:sldId id="365" r:id="rId20"/>
  </p:sldIdLst>
  <p:sldSz cx="9144000" cy="6858000" type="screen4x3"/>
  <p:notesSz cx="9939338" cy="6805613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73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6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68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1" tIns="45721" rIns="91441" bIns="45721" numCol="1" anchor="t" anchorCtr="0" compatLnSpc="1">
            <a:prstTxWarp prst="textNoShape">
              <a:avLst/>
            </a:prstTxWarp>
          </a:bodyPr>
          <a:lstStyle>
            <a:lvl1pPr defTabSz="45703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9275" y="0"/>
            <a:ext cx="43084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1" tIns="45721" rIns="91441" bIns="45721" numCol="1" anchor="t" anchorCtr="0" compatLnSpc="1">
            <a:prstTxWarp prst="textNoShape">
              <a:avLst/>
            </a:prstTxWarp>
          </a:bodyPr>
          <a:lstStyle>
            <a:lvl1pPr algn="r" defTabSz="45703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BFF7E0C1-4C4E-4A5A-A7F0-2AE08CD1C58B}" type="datetimeFigureOut">
              <a:rPr lang="ja-JP" altLang="en-US"/>
              <a:pPr>
                <a:defRPr/>
              </a:pPr>
              <a:t>2021/3/30</a:t>
            </a:fld>
            <a:endParaRPr lang="en-US" altLang="ja-JP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64300"/>
            <a:ext cx="43068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1" tIns="45721" rIns="91441" bIns="45721" numCol="1" anchor="b" anchorCtr="0" compatLnSpc="1">
            <a:prstTxWarp prst="textNoShape">
              <a:avLst/>
            </a:prstTxWarp>
          </a:bodyPr>
          <a:lstStyle>
            <a:lvl1pPr defTabSz="45703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9275" y="6464300"/>
            <a:ext cx="43084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1" tIns="45721" rIns="91441" bIns="45721" numCol="1" anchor="b" anchorCtr="0" compatLnSpc="1">
            <a:prstTxWarp prst="textNoShape">
              <a:avLst/>
            </a:prstTxWarp>
          </a:bodyPr>
          <a:lstStyle>
            <a:lvl1pPr algn="r" defTabSz="45703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92319D7F-DAD0-4179-8EF7-B2DD99848D1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4306888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1" tIns="45721" rIns="91441" bIns="45721" numCol="1" anchor="t" anchorCtr="0" compatLnSpc="1">
            <a:prstTxWarp prst="textNoShape">
              <a:avLst/>
            </a:prstTxWarp>
          </a:bodyPr>
          <a:lstStyle>
            <a:lvl1pPr defTabSz="457038">
              <a:defRPr sz="1200">
                <a:latin typeface="游ゴシック"/>
                <a:ea typeface="游ゴシック"/>
                <a:cs typeface="游ゴシック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 bwMode="auto">
          <a:xfrm>
            <a:off x="5629275" y="0"/>
            <a:ext cx="4308475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1" tIns="45721" rIns="91441" bIns="45721" numCol="1" anchor="t" anchorCtr="0" compatLnSpc="1">
            <a:prstTxWarp prst="textNoShape">
              <a:avLst/>
            </a:prstTxWarp>
          </a:bodyPr>
          <a:lstStyle>
            <a:lvl1pPr algn="r" defTabSz="457038">
              <a:defRPr sz="1200">
                <a:latin typeface="游ゴシック"/>
                <a:ea typeface="游ゴシック"/>
                <a:cs typeface="游ゴシック"/>
              </a:defRPr>
            </a:lvl1pPr>
          </a:lstStyle>
          <a:p>
            <a:pPr>
              <a:defRPr/>
            </a:pPr>
            <a:fld id="{8EE25049-AEC4-4000-9AAE-078ADC0C341E}" type="datetimeFigureOut">
              <a:rPr lang="ja-JP" altLang="en-US"/>
              <a:pPr>
                <a:defRPr/>
              </a:pPr>
              <a:t>2021/3/30</a:t>
            </a:fld>
            <a:endParaRPr lang="en-US" altLang="ja-JP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440113" y="850900"/>
            <a:ext cx="3062287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340" tIns="44170" rIns="88340" bIns="4417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 bwMode="auto">
          <a:xfrm>
            <a:off x="995363" y="3275013"/>
            <a:ext cx="7948612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1" tIns="45721" rIns="91441" bIns="457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 bwMode="auto">
          <a:xfrm>
            <a:off x="0" y="6464300"/>
            <a:ext cx="4306888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1" tIns="45721" rIns="91441" bIns="45721" numCol="1" anchor="b" anchorCtr="0" compatLnSpc="1">
            <a:prstTxWarp prst="textNoShape">
              <a:avLst/>
            </a:prstTxWarp>
          </a:bodyPr>
          <a:lstStyle>
            <a:lvl1pPr defTabSz="457038">
              <a:defRPr sz="1200">
                <a:latin typeface="游ゴシック"/>
                <a:ea typeface="游ゴシック"/>
                <a:cs typeface="游ゴシック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 bwMode="auto">
          <a:xfrm>
            <a:off x="5629275" y="6464300"/>
            <a:ext cx="4308475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1" tIns="45721" rIns="91441" bIns="45721" numCol="1" anchor="b" anchorCtr="0" compatLnSpc="1">
            <a:prstTxWarp prst="textNoShape">
              <a:avLst/>
            </a:prstTxWarp>
          </a:bodyPr>
          <a:lstStyle>
            <a:lvl1pPr algn="r" defTabSz="457038">
              <a:defRPr sz="1200">
                <a:latin typeface="游ゴシック"/>
                <a:ea typeface="游ゴシック"/>
                <a:cs typeface="游ゴシック"/>
              </a:defRPr>
            </a:lvl1pPr>
          </a:lstStyle>
          <a:p>
            <a:pPr>
              <a:defRPr/>
            </a:pPr>
            <a:fld id="{28FBD3D7-7BB4-4D76-9711-98C2EB36191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278188" y="827088"/>
            <a:ext cx="2973387" cy="22304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>
              <a:cs typeface="游ゴシック"/>
            </a:endParaRPr>
          </a:p>
        </p:txBody>
      </p:sp>
      <p:sp>
        <p:nvSpPr>
          <p:cNvPr id="16387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441325"/>
            <a:fld id="{354461F3-D8BF-43C4-873B-227D4EFC6F5A}" type="slidenum">
              <a:rPr lang="ja-JP" altLang="en-US" smtClean="0">
                <a:solidFill>
                  <a:srgbClr val="000000"/>
                </a:solidFill>
              </a:rPr>
              <a:pPr defTabSz="441325"/>
              <a:t>1</a:t>
            </a:fld>
            <a:endParaRPr lang="en-US" altLang="ja-JP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ja-JP" altLang="en-US" smtClean="0">
              <a:cs typeface="游ゴシック"/>
            </a:endParaRPr>
          </a:p>
        </p:txBody>
      </p:sp>
      <p:sp>
        <p:nvSpPr>
          <p:cNvPr id="16387" name="スライド番号プレースホルダー 3"/>
          <p:cNvSpPr txBox="1">
            <a:spLocks noGrp="1"/>
          </p:cNvSpPr>
          <p:nvPr/>
        </p:nvSpPr>
        <p:spPr bwMode="auto">
          <a:xfrm>
            <a:off x="5629275" y="6464300"/>
            <a:ext cx="4308475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1" tIns="45721" rIns="91441" bIns="45721" anchor="b"/>
          <a:lstStyle/>
          <a:p>
            <a:pPr algn="r" defTabSz="455613"/>
            <a:fld id="{71B898D5-2CF0-4B56-869B-71FC6F6663F2}" type="slidenum">
              <a:rPr lang="ja-JP" altLang="en-US" sz="1200">
                <a:solidFill>
                  <a:srgbClr val="000000"/>
                </a:solidFill>
                <a:latin typeface="游ゴシック"/>
                <a:ea typeface="游ゴシック"/>
                <a:cs typeface="游ゴシック"/>
              </a:rPr>
              <a:pPr algn="r" defTabSz="455613"/>
              <a:t>11</a:t>
            </a:fld>
            <a:endParaRPr lang="en-US" altLang="ja-JP" sz="1200">
              <a:solidFill>
                <a:srgbClr val="000000"/>
              </a:solidFill>
              <a:latin typeface="游ゴシック"/>
              <a:ea typeface="游ゴシック"/>
              <a:cs typeface="游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21501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 smtClean="0">
              <a:cs typeface="游ゴシック"/>
            </a:endParaRPr>
          </a:p>
        </p:txBody>
      </p:sp>
      <p:sp>
        <p:nvSpPr>
          <p:cNvPr id="18435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455613"/>
            <a:fld id="{AF39C388-48A0-4992-8778-F3FFE71AA23C}" type="slidenum">
              <a:rPr lang="ja-JP" altLang="en-US" smtClean="0">
                <a:solidFill>
                  <a:srgbClr val="000000"/>
                </a:solidFill>
              </a:rPr>
              <a:pPr defTabSz="455613"/>
              <a:t>12</a:t>
            </a:fld>
            <a:endParaRPr lang="en-US" altLang="ja-JP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9129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 smtClean="0">
              <a:cs typeface="游ゴシック"/>
            </a:endParaRPr>
          </a:p>
        </p:txBody>
      </p:sp>
      <p:sp>
        <p:nvSpPr>
          <p:cNvPr id="20483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455613"/>
            <a:fld id="{3A19D267-C0EE-4121-9014-29B9312A2994}" type="slidenum">
              <a:rPr lang="ja-JP" altLang="en-US" smtClean="0">
                <a:solidFill>
                  <a:srgbClr val="000000"/>
                </a:solidFill>
              </a:rPr>
              <a:pPr defTabSz="455613"/>
              <a:t>13</a:t>
            </a:fld>
            <a:endParaRPr lang="en-US" altLang="ja-JP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4909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 smtClean="0">
              <a:cs typeface="游ゴシック"/>
            </a:endParaRPr>
          </a:p>
        </p:txBody>
      </p:sp>
      <p:sp>
        <p:nvSpPr>
          <p:cNvPr id="22531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455613"/>
            <a:fld id="{1565F419-2BE6-4700-81A8-A9A276AD5BB3}" type="slidenum">
              <a:rPr lang="ja-JP" altLang="en-US" smtClean="0">
                <a:solidFill>
                  <a:srgbClr val="000000"/>
                </a:solidFill>
              </a:rPr>
              <a:pPr defTabSz="455613"/>
              <a:t>14</a:t>
            </a:fld>
            <a:endParaRPr lang="en-US" altLang="ja-JP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1063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 smtClean="0">
              <a:cs typeface="游ゴシック"/>
            </a:endParaRPr>
          </a:p>
        </p:txBody>
      </p:sp>
      <p:sp>
        <p:nvSpPr>
          <p:cNvPr id="24579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455613"/>
            <a:fld id="{9A06156D-DA16-42C5-A2D6-04E2FF5CABDB}" type="slidenum">
              <a:rPr lang="ja-JP" altLang="en-US" smtClean="0">
                <a:solidFill>
                  <a:srgbClr val="000000"/>
                </a:solidFill>
              </a:rPr>
              <a:pPr defTabSz="455613"/>
              <a:t>15</a:t>
            </a:fld>
            <a:endParaRPr lang="en-US" altLang="ja-JP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7542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 smtClean="0">
              <a:cs typeface="游ゴシック"/>
            </a:endParaRPr>
          </a:p>
        </p:txBody>
      </p:sp>
      <p:sp>
        <p:nvSpPr>
          <p:cNvPr id="26627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455613"/>
            <a:fld id="{C21BDBA9-4492-4556-B787-82853D73E0FC}" type="slidenum">
              <a:rPr lang="ja-JP" altLang="en-US" smtClean="0">
                <a:solidFill>
                  <a:srgbClr val="000000"/>
                </a:solidFill>
              </a:rPr>
              <a:pPr defTabSz="455613"/>
              <a:t>16</a:t>
            </a:fld>
            <a:endParaRPr lang="en-US" altLang="ja-JP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4706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ja-JP" altLang="en-US" smtClean="0">
              <a:cs typeface="游ゴシック"/>
            </a:endParaRPr>
          </a:p>
        </p:txBody>
      </p:sp>
      <p:sp>
        <p:nvSpPr>
          <p:cNvPr id="28675" name="スライド番号プレースホルダー 3"/>
          <p:cNvSpPr txBox="1">
            <a:spLocks noGrp="1"/>
          </p:cNvSpPr>
          <p:nvPr/>
        </p:nvSpPr>
        <p:spPr bwMode="auto">
          <a:xfrm>
            <a:off x="5629275" y="6464300"/>
            <a:ext cx="4308475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1" tIns="45721" rIns="91441" bIns="45721" anchor="b"/>
          <a:lstStyle/>
          <a:p>
            <a:pPr algn="r" defTabSz="455613"/>
            <a:fld id="{417BFB1A-4D00-4809-9D28-19F4248E7D25}" type="slidenum">
              <a:rPr lang="ja-JP" altLang="en-US" sz="1200">
                <a:solidFill>
                  <a:srgbClr val="000000"/>
                </a:solidFill>
                <a:latin typeface="游ゴシック"/>
                <a:ea typeface="游ゴシック"/>
                <a:cs typeface="游ゴシック"/>
              </a:rPr>
              <a:pPr algn="r" defTabSz="455613"/>
              <a:t>17</a:t>
            </a:fld>
            <a:endParaRPr lang="en-US" altLang="ja-JP" sz="1200">
              <a:solidFill>
                <a:srgbClr val="000000"/>
              </a:solidFill>
              <a:latin typeface="游ゴシック"/>
              <a:ea typeface="游ゴシック"/>
              <a:cs typeface="游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6391919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ja-JP" altLang="en-US" smtClean="0">
              <a:cs typeface="游ゴシック"/>
            </a:endParaRPr>
          </a:p>
        </p:txBody>
      </p:sp>
      <p:sp>
        <p:nvSpPr>
          <p:cNvPr id="30723" name="スライド番号プレースホルダー 3"/>
          <p:cNvSpPr txBox="1">
            <a:spLocks noGrp="1"/>
          </p:cNvSpPr>
          <p:nvPr/>
        </p:nvSpPr>
        <p:spPr bwMode="auto">
          <a:xfrm>
            <a:off x="5629275" y="6464300"/>
            <a:ext cx="4308475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1" tIns="45721" rIns="91441" bIns="45721" anchor="b"/>
          <a:lstStyle/>
          <a:p>
            <a:pPr algn="r" defTabSz="455613"/>
            <a:fld id="{54914A0C-1158-4CF9-897C-E8775F429E9A}" type="slidenum">
              <a:rPr lang="ja-JP" altLang="en-US" sz="1200">
                <a:solidFill>
                  <a:srgbClr val="000000"/>
                </a:solidFill>
                <a:latin typeface="游ゴシック"/>
                <a:ea typeface="游ゴシック"/>
                <a:cs typeface="游ゴシック"/>
              </a:rPr>
              <a:pPr algn="r" defTabSz="455613"/>
              <a:t>18</a:t>
            </a:fld>
            <a:endParaRPr lang="en-US" altLang="ja-JP" sz="1200">
              <a:solidFill>
                <a:srgbClr val="000000"/>
              </a:solidFill>
              <a:latin typeface="游ゴシック"/>
              <a:ea typeface="游ゴシック"/>
              <a:cs typeface="游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6376713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278188" y="827088"/>
            <a:ext cx="2973387" cy="22304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>
              <a:cs typeface="游ゴシック"/>
            </a:endParaRPr>
          </a:p>
        </p:txBody>
      </p:sp>
      <p:sp>
        <p:nvSpPr>
          <p:cNvPr id="16387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441325"/>
            <a:fld id="{354461F3-D8BF-43C4-873B-227D4EFC6F5A}" type="slidenum">
              <a:rPr lang="ja-JP" altLang="en-US" smtClean="0">
                <a:solidFill>
                  <a:srgbClr val="000000"/>
                </a:solidFill>
              </a:rPr>
              <a:pPr defTabSz="441325"/>
              <a:t>19</a:t>
            </a:fld>
            <a:endParaRPr lang="en-US" altLang="ja-JP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890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ja-JP" altLang="en-US" smtClean="0">
              <a:cs typeface="游ゴシック"/>
            </a:endParaRPr>
          </a:p>
        </p:txBody>
      </p:sp>
      <p:sp>
        <p:nvSpPr>
          <p:cNvPr id="21507" name="スライド番号プレースホルダー 3"/>
          <p:cNvSpPr txBox="1">
            <a:spLocks noGrp="1"/>
          </p:cNvSpPr>
          <p:nvPr/>
        </p:nvSpPr>
        <p:spPr bwMode="auto">
          <a:xfrm>
            <a:off x="5629275" y="6464300"/>
            <a:ext cx="4308475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1" tIns="45721" rIns="91441" bIns="45721" anchor="b"/>
          <a:lstStyle/>
          <a:p>
            <a:pPr algn="r" defTabSz="455613"/>
            <a:fld id="{D17CAA1F-8CC8-4647-BA47-CB20535FDF18}" type="slidenum">
              <a:rPr lang="ja-JP" altLang="en-US" sz="1200">
                <a:solidFill>
                  <a:srgbClr val="000000"/>
                </a:solidFill>
                <a:latin typeface="游ゴシック"/>
                <a:ea typeface="游ゴシック"/>
                <a:cs typeface="游ゴシック"/>
              </a:rPr>
              <a:pPr algn="r" defTabSz="455613"/>
              <a:t>3</a:t>
            </a:fld>
            <a:endParaRPr lang="en-US" altLang="ja-JP" sz="1200">
              <a:solidFill>
                <a:srgbClr val="000000"/>
              </a:solidFill>
              <a:latin typeface="游ゴシック"/>
              <a:ea typeface="游ゴシック"/>
              <a:cs typeface="游ゴシック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 smtClean="0">
              <a:cs typeface="游ゴシック"/>
            </a:endParaRPr>
          </a:p>
        </p:txBody>
      </p:sp>
      <p:sp>
        <p:nvSpPr>
          <p:cNvPr id="23555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455613"/>
            <a:fld id="{8A16933D-FE52-4881-940F-20AFA6935245}" type="slidenum">
              <a:rPr lang="ja-JP" altLang="en-US" smtClean="0">
                <a:solidFill>
                  <a:srgbClr val="000000"/>
                </a:solidFill>
              </a:rPr>
              <a:pPr defTabSz="455613"/>
              <a:t>4</a:t>
            </a:fld>
            <a:endParaRPr lang="en-US" altLang="ja-JP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6420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 smtClean="0">
              <a:cs typeface="游ゴシック"/>
            </a:endParaRPr>
          </a:p>
        </p:txBody>
      </p:sp>
      <p:sp>
        <p:nvSpPr>
          <p:cNvPr id="25603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455613"/>
            <a:fld id="{DD64BFB3-7746-44B9-96CF-030F29808A08}" type="slidenum">
              <a:rPr lang="ja-JP" altLang="en-US" smtClean="0">
                <a:solidFill>
                  <a:srgbClr val="000000"/>
                </a:solidFill>
              </a:rPr>
              <a:pPr defTabSz="455613"/>
              <a:t>5</a:t>
            </a:fld>
            <a:endParaRPr lang="en-US" altLang="ja-JP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 smtClean="0">
              <a:cs typeface="游ゴシック"/>
            </a:endParaRPr>
          </a:p>
        </p:txBody>
      </p:sp>
      <p:sp>
        <p:nvSpPr>
          <p:cNvPr id="27651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455613"/>
            <a:fld id="{3271F6C7-0F1E-4FB6-89E1-5B289FFC79E5}" type="slidenum">
              <a:rPr lang="ja-JP" altLang="en-US" smtClean="0">
                <a:solidFill>
                  <a:srgbClr val="000000"/>
                </a:solidFill>
              </a:rPr>
              <a:pPr defTabSz="455613"/>
              <a:t>6</a:t>
            </a:fld>
            <a:endParaRPr lang="en-US" altLang="ja-JP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 smtClean="0">
              <a:cs typeface="游ゴシック"/>
            </a:endParaRPr>
          </a:p>
        </p:txBody>
      </p:sp>
      <p:sp>
        <p:nvSpPr>
          <p:cNvPr id="29699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455613"/>
            <a:fld id="{D26AFDB2-CAC3-4CE4-B2D1-B63EF83B782C}" type="slidenum">
              <a:rPr lang="ja-JP" altLang="en-US" smtClean="0">
                <a:solidFill>
                  <a:srgbClr val="000000"/>
                </a:solidFill>
              </a:rPr>
              <a:pPr defTabSz="455613"/>
              <a:t>7</a:t>
            </a:fld>
            <a:endParaRPr lang="en-US" altLang="ja-JP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 smtClean="0">
              <a:cs typeface="游ゴシック"/>
            </a:endParaRPr>
          </a:p>
        </p:txBody>
      </p:sp>
      <p:sp>
        <p:nvSpPr>
          <p:cNvPr id="31747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455613"/>
            <a:fld id="{155D0855-9A82-434F-9C27-3DB1B3EA6BA5}" type="slidenum">
              <a:rPr lang="ja-JP" altLang="en-US" smtClean="0">
                <a:solidFill>
                  <a:srgbClr val="000000"/>
                </a:solidFill>
              </a:rPr>
              <a:pPr defTabSz="455613"/>
              <a:t>8</a:t>
            </a:fld>
            <a:endParaRPr lang="en-US" altLang="ja-JP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ja-JP" altLang="en-US" smtClean="0">
              <a:cs typeface="游ゴシック"/>
            </a:endParaRPr>
          </a:p>
        </p:txBody>
      </p:sp>
      <p:sp>
        <p:nvSpPr>
          <p:cNvPr id="33795" name="スライド番号プレースホルダー 3"/>
          <p:cNvSpPr txBox="1">
            <a:spLocks noGrp="1"/>
          </p:cNvSpPr>
          <p:nvPr/>
        </p:nvSpPr>
        <p:spPr bwMode="auto">
          <a:xfrm>
            <a:off x="5629275" y="6464300"/>
            <a:ext cx="4308475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1" tIns="45721" rIns="91441" bIns="45721" anchor="b"/>
          <a:lstStyle/>
          <a:p>
            <a:pPr algn="r" defTabSz="455613"/>
            <a:fld id="{CDFABE66-E193-4164-A1EA-CD84B8556F7C}" type="slidenum">
              <a:rPr lang="ja-JP" altLang="en-US" sz="1200">
                <a:solidFill>
                  <a:srgbClr val="000000"/>
                </a:solidFill>
                <a:latin typeface="游ゴシック"/>
                <a:ea typeface="游ゴシック"/>
                <a:cs typeface="游ゴシック"/>
              </a:rPr>
              <a:pPr algn="r" defTabSz="455613"/>
              <a:t>9</a:t>
            </a:fld>
            <a:endParaRPr lang="en-US" altLang="ja-JP" sz="1200">
              <a:solidFill>
                <a:srgbClr val="000000"/>
              </a:solidFill>
              <a:latin typeface="游ゴシック"/>
              <a:ea typeface="游ゴシック"/>
              <a:cs typeface="游ゴシック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ja-JP" altLang="en-US" smtClean="0">
              <a:cs typeface="游ゴシック"/>
            </a:endParaRPr>
          </a:p>
        </p:txBody>
      </p:sp>
      <p:sp>
        <p:nvSpPr>
          <p:cNvPr id="35843" name="スライド番号プレースホルダー 3"/>
          <p:cNvSpPr txBox="1">
            <a:spLocks noGrp="1"/>
          </p:cNvSpPr>
          <p:nvPr/>
        </p:nvSpPr>
        <p:spPr bwMode="auto">
          <a:xfrm>
            <a:off x="5629275" y="6464300"/>
            <a:ext cx="4308475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1" tIns="45721" rIns="91441" bIns="45721" anchor="b"/>
          <a:lstStyle/>
          <a:p>
            <a:pPr algn="r" defTabSz="455613"/>
            <a:fld id="{52EFD194-F3FE-481C-8407-323D66FCE4F5}" type="slidenum">
              <a:rPr lang="ja-JP" altLang="en-US" sz="1200">
                <a:solidFill>
                  <a:srgbClr val="000000"/>
                </a:solidFill>
                <a:latin typeface="游ゴシック"/>
                <a:ea typeface="游ゴシック"/>
                <a:cs typeface="游ゴシック"/>
              </a:rPr>
              <a:pPr algn="r" defTabSz="455613"/>
              <a:t>10</a:t>
            </a:fld>
            <a:endParaRPr lang="en-US" altLang="ja-JP" sz="1200">
              <a:solidFill>
                <a:srgbClr val="000000"/>
              </a:solidFill>
              <a:latin typeface="游ゴシック"/>
              <a:ea typeface="游ゴシック"/>
              <a:cs typeface="游ゴシック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421D8-D023-401D-9A09-7DD42967F748}" type="datetime1">
              <a:rPr lang="ja-JP" altLang="en-US"/>
              <a:pPr>
                <a:defRPr/>
              </a:pPr>
              <a:t>2021/3/30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FEF0D-3666-4120-93DB-E50E6D0003F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5AA2F-426C-4AC4-8238-EAA798D95644}" type="datetime1">
              <a:rPr lang="ja-JP" altLang="en-US"/>
              <a:pPr>
                <a:defRPr/>
              </a:pPr>
              <a:t>2021/3/30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9E650-4B4F-4207-A59C-805B3674B55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47AAB-E736-4C1D-8346-CFC53C2D2076}" type="datetime1">
              <a:rPr lang="ja-JP" altLang="en-US"/>
              <a:pPr>
                <a:defRPr/>
              </a:pPr>
              <a:t>2021/3/30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FDC39-0B08-438E-BFD5-744ECC889D2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EDE7B-3234-4EE1-933F-107787281414}" type="datetime1">
              <a:rPr lang="ja-JP" altLang="en-US"/>
              <a:pPr>
                <a:defRPr/>
              </a:pPr>
              <a:t>2021/3/30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FA871-F7B5-45E1-BACA-35C9794F048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7A437-FF26-4E97-B0D4-8C3C313C1277}" type="datetime1">
              <a:rPr lang="ja-JP" altLang="en-US"/>
              <a:pPr>
                <a:defRPr/>
              </a:pPr>
              <a:t>2021/3/30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4C92A-D08B-4058-BB6A-45C52979941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3FBB7-8D6D-4732-9DE3-6D459F85C751}" type="datetime1">
              <a:rPr lang="ja-JP" altLang="en-US"/>
              <a:pPr>
                <a:defRPr/>
              </a:pPr>
              <a:t>2021/3/30</a:t>
            </a:fld>
            <a:endParaRPr lang="ja-JP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6FC07-F133-4E87-B2B7-50CF94FC160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81B4B-2C74-4BD6-911F-B489004C8880}" type="datetime1">
              <a:rPr lang="ja-JP" altLang="en-US"/>
              <a:pPr>
                <a:defRPr/>
              </a:pPr>
              <a:t>2021/3/30</a:t>
            </a:fld>
            <a:endParaRPr lang="ja-JP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1A163-C874-4C1C-8261-6B5F0D4B5FA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F0E7A-A0CB-4E0D-AE3E-4E060779B9D6}" type="datetime1">
              <a:rPr lang="ja-JP" altLang="en-US"/>
              <a:pPr>
                <a:defRPr/>
              </a:pPr>
              <a:t>2021/3/30</a:t>
            </a:fld>
            <a:endParaRPr lang="ja-JP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81C1A-15BD-437E-B37A-8A09976AD56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6DC2D-40F6-48F4-B7CB-3CD977168669}" type="datetime1">
              <a:rPr lang="ja-JP" altLang="en-US"/>
              <a:pPr>
                <a:defRPr/>
              </a:pPr>
              <a:t>2021/3/30</a:t>
            </a:fld>
            <a:endParaRPr lang="ja-JP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7CF17-9AFA-4DFC-8AAA-3473659FD13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27641-DB92-4A9E-A6A9-FC6219FC8CBD}" type="datetime1">
              <a:rPr lang="ja-JP" altLang="en-US"/>
              <a:pPr>
                <a:defRPr/>
              </a:pPr>
              <a:t>2021/3/30</a:t>
            </a:fld>
            <a:endParaRPr lang="ja-JP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29E1C-9BE3-48E2-9249-CA6B76C1643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/>
              <a:t>図を追加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DBD10-7F41-469D-933E-DB7F1C094308}" type="datetime1">
              <a:rPr lang="ja-JP" altLang="en-US"/>
              <a:pPr>
                <a:defRPr/>
              </a:pPr>
              <a:t>2021/3/30</a:t>
            </a:fld>
            <a:endParaRPr lang="ja-JP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6C213-1840-4718-843C-CD37079253E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23E1376-6F0C-4BF6-BD6F-88136FA18681}" type="datetime1">
              <a:rPr lang="ja-JP" altLang="en-US"/>
              <a:pPr>
                <a:defRPr/>
              </a:pPr>
              <a:t>2021/3/30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AC425DD-292B-4D8D-9698-3251BF71246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emf"/><Relationship Id="rId4" Type="http://schemas.openxmlformats.org/officeDocument/2006/relationships/image" Target="../media/image2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7" Type="http://schemas.openxmlformats.org/officeDocument/2006/relationships/image" Target="../media/image2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06450" y="2660650"/>
            <a:ext cx="7708900" cy="19224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652278" eaLnBrk="1" hangingPunct="1">
              <a:spcBef>
                <a:spcPct val="0"/>
              </a:spcBef>
              <a:buFontTx/>
              <a:buNone/>
              <a:defRPr/>
            </a:pPr>
            <a:endParaRPr lang="ja-JP" altLang="en-US" sz="4800" b="1" kern="0" dirty="0">
              <a:solidFill>
                <a:prstClr val="black"/>
              </a:solidFill>
              <a:latin typeface="游ゴシック" panose="020B0400000000000000" pitchFamily="50" charset="-128"/>
            </a:endParaRPr>
          </a:p>
        </p:txBody>
      </p:sp>
      <p:sp>
        <p:nvSpPr>
          <p:cNvPr id="7" name="Text Box 4">
            <a:extLst/>
          </p:cNvPr>
          <p:cNvSpPr txBox="1">
            <a:spLocks noChangeArrowheads="1"/>
          </p:cNvSpPr>
          <p:nvPr/>
        </p:nvSpPr>
        <p:spPr bwMode="auto">
          <a:xfrm>
            <a:off x="1165225" y="652463"/>
            <a:ext cx="7707313" cy="384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defTabSz="652278" eaLnBrk="1" hangingPunct="1">
              <a:spcBef>
                <a:spcPct val="0"/>
              </a:spcBef>
              <a:buFontTx/>
              <a:buNone/>
              <a:defRPr/>
            </a:pPr>
            <a:endParaRPr lang="en-US" altLang="ja-JP" sz="1800" b="1" kern="0" dirty="0">
              <a:solidFill>
                <a:prstClr val="black"/>
              </a:solidFill>
              <a:latin typeface="游ゴシック" panose="020B0400000000000000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77813" y="931863"/>
            <a:ext cx="8594725" cy="149225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3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高等学校 保健体育（科目体育）</a:t>
            </a:r>
            <a:endParaRPr lang="en-US" altLang="ja-JP" sz="36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algn="ctr">
              <a:defRPr/>
            </a:pPr>
            <a:r>
              <a:rPr lang="en-US" altLang="ja-JP" sz="3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〔</a:t>
            </a:r>
            <a:r>
              <a:rPr lang="ja-JP" altLang="en-US" sz="3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入学</a:t>
            </a:r>
            <a:r>
              <a:rPr lang="ja-JP" altLang="en-US" sz="3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年次の</a:t>
            </a:r>
            <a:r>
              <a:rPr lang="ja-JP" altLang="en-US" sz="3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次の</a:t>
            </a:r>
            <a:r>
              <a:rPr lang="ja-JP" altLang="en-US" sz="3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年次以降</a:t>
            </a:r>
            <a:r>
              <a:rPr lang="en-US" altLang="ja-JP" sz="3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〕</a:t>
            </a:r>
            <a:endParaRPr lang="ja-JP" altLang="en-US" sz="36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0" y="2541588"/>
            <a:ext cx="9051925" cy="147695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8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水泳</a:t>
            </a:r>
            <a:endParaRPr lang="en-US" altLang="ja-JP" sz="80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996037-4037-41DB-BFE6-C61F22031E7D}" type="slidenum">
              <a:rPr lang="ja-JP" altLang="en-US" smtClean="0"/>
              <a:pPr>
                <a:defRPr/>
              </a:pPr>
              <a:t>1</a:t>
            </a:fld>
            <a:endParaRPr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482600" y="4136022"/>
            <a:ext cx="8389938" cy="131603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4800" dirty="0">
                <a:solidFill>
                  <a:srgbClr val="000000"/>
                </a:solidFill>
                <a:latin typeface="HG創英角ｺﾞｼｯｸUB" pitchFamily="49" charset="-128"/>
                <a:ea typeface="HG創英角ｺﾞｼｯｸUB" pitchFamily="49" charset="-128"/>
              </a:rPr>
              <a:t>【</a:t>
            </a:r>
            <a:r>
              <a:rPr lang="ja-JP" altLang="en-US" sz="4800" dirty="0" smtClean="0">
                <a:solidFill>
                  <a:srgbClr val="000000"/>
                </a:solidFill>
                <a:latin typeface="HG創英角ｺﾞｼｯｸUB" pitchFamily="49" charset="-128"/>
                <a:ea typeface="HG創英角ｺﾞｼｯｸUB" pitchFamily="49" charset="-128"/>
              </a:rPr>
              <a:t>知識及び技能編①</a:t>
            </a:r>
            <a:r>
              <a:rPr lang="en-US" altLang="ja-JP" sz="4800" dirty="0" smtClean="0">
                <a:solidFill>
                  <a:srgbClr val="000000"/>
                </a:solidFill>
                <a:latin typeface="HG創英角ｺﾞｼｯｸUB" pitchFamily="49" charset="-128"/>
                <a:ea typeface="HG創英角ｺﾞｼｯｸUB" pitchFamily="49" charset="-128"/>
              </a:rPr>
              <a:t>】</a:t>
            </a:r>
            <a:endParaRPr lang="ja-JP" altLang="en-US" dirty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-17463" y="0"/>
            <a:ext cx="9161463" cy="75723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652278" eaLnBrk="1" hangingPunct="1">
              <a:spcBef>
                <a:spcPct val="0"/>
              </a:spcBef>
              <a:buFontTx/>
              <a:buNone/>
              <a:defRPr/>
            </a:pPr>
            <a:endParaRPr lang="en-US" altLang="ja-JP" sz="2400" b="1" kern="0" dirty="0" smtClean="0">
              <a:solidFill>
                <a:srgbClr val="FFFFFF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5438274" y="5802897"/>
            <a:ext cx="3077076" cy="55345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学習時間の目安：約</a:t>
            </a:r>
            <a:r>
              <a:rPr kumimoji="1" lang="en-US" altLang="ja-JP" dirty="0" smtClean="0"/>
              <a:t>30</a:t>
            </a:r>
            <a:r>
              <a:rPr kumimoji="1" lang="ja-JP" altLang="en-US" dirty="0" smtClean="0"/>
              <a:t>分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463" y="0"/>
            <a:ext cx="9161463" cy="757238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652278" eaLnBrk="1" hangingPunct="1">
              <a:spcBef>
                <a:spcPct val="0"/>
              </a:spcBef>
              <a:buFontTx/>
              <a:buNone/>
              <a:defRPr/>
            </a:pPr>
            <a:endParaRPr lang="en-US" altLang="ja-JP" sz="2400" b="1" kern="0" dirty="0" smtClean="0">
              <a:solidFill>
                <a:srgbClr val="FFFFFF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7" name="Text Box 4">
            <a:extLst/>
          </p:cNvPr>
          <p:cNvSpPr txBox="1">
            <a:spLocks noChangeArrowheads="1"/>
          </p:cNvSpPr>
          <p:nvPr/>
        </p:nvSpPr>
        <p:spPr bwMode="auto">
          <a:xfrm>
            <a:off x="277813" y="2522538"/>
            <a:ext cx="8570912" cy="8874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defTabSz="652278" eaLnBrk="1" hangingPunct="1">
              <a:spcBef>
                <a:spcPct val="0"/>
              </a:spcBef>
              <a:buFontTx/>
              <a:buNone/>
              <a:defRPr/>
            </a:pPr>
            <a:endParaRPr lang="en-US" altLang="ja-JP" sz="1800" b="1" kern="0" dirty="0">
              <a:solidFill>
                <a:prstClr val="black"/>
              </a:solidFill>
              <a:latin typeface="游ゴシック" panose="020B0400000000000000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00038" y="1539875"/>
            <a:ext cx="8407400" cy="305276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4800" dirty="0"/>
          </a:p>
        </p:txBody>
      </p:sp>
      <p:sp>
        <p:nvSpPr>
          <p:cNvPr id="3" name="スライド番号プレースホルダー 2"/>
          <p:cNvSpPr txBox="1">
            <a:spLocks noGrp="1"/>
          </p:cNvSpPr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3784CD1-2989-46E3-B803-99F9DF8E95A0}" type="slidenum">
              <a:rPr lang="ja-JP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ja-JP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858963" y="752475"/>
            <a:ext cx="5289550" cy="113982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400" b="1" dirty="0">
                <a:solidFill>
                  <a:srgbClr val="0070C0"/>
                </a:solidFill>
              </a:rPr>
              <a:t>クロール（プル）</a:t>
            </a:r>
          </a:p>
        </p:txBody>
      </p:sp>
      <p:pic>
        <p:nvPicPr>
          <p:cNvPr id="34822" name="図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038" y="1709738"/>
            <a:ext cx="2244725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図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00" y="2160588"/>
            <a:ext cx="7569200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図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00" y="4408488"/>
            <a:ext cx="7388225" cy="181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6" name="正方形/長方形 8"/>
          <p:cNvSpPr>
            <a:spLocks noChangeArrowheads="1"/>
          </p:cNvSpPr>
          <p:nvPr/>
        </p:nvSpPr>
        <p:spPr bwMode="auto">
          <a:xfrm>
            <a:off x="323850" y="0"/>
            <a:ext cx="8429625" cy="730250"/>
          </a:xfrm>
          <a:prstGeom prst="rect">
            <a:avLst/>
          </a:prstGeom>
          <a:solidFill>
            <a:schemeClr val="bg1">
              <a:alpha val="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ja-JP" altLang="en-US" sz="4400" b="1">
                <a:solidFill>
                  <a:schemeClr val="bg1"/>
                </a:solidFill>
                <a:latin typeface="Calibri" pitchFamily="34" charset="0"/>
                <a:ea typeface="游ゴシック"/>
                <a:cs typeface="游ゴシック"/>
              </a:rPr>
              <a:t>各泳法の練習法の例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2749550" y="6543716"/>
            <a:ext cx="5478463" cy="2365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900" dirty="0">
                <a:solidFill>
                  <a:schemeClr val="tx1"/>
                </a:solidFill>
              </a:rPr>
              <a:t>参考資料：学校体育実技指導資料　第４集　水泳指導の</a:t>
            </a:r>
            <a:r>
              <a:rPr lang="ja-JP" altLang="en-US" sz="900" dirty="0" smtClean="0">
                <a:solidFill>
                  <a:schemeClr val="tx1"/>
                </a:solidFill>
              </a:rPr>
              <a:t>手引（</a:t>
            </a:r>
            <a:r>
              <a:rPr lang="ja-JP" altLang="en-US" sz="900" dirty="0">
                <a:solidFill>
                  <a:schemeClr val="tx1"/>
                </a:solidFill>
              </a:rPr>
              <a:t>三訂版）平成２６年３月　文部科学省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463" y="0"/>
            <a:ext cx="9161463" cy="757238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652278" eaLnBrk="1" hangingPunct="1">
              <a:spcBef>
                <a:spcPct val="0"/>
              </a:spcBef>
              <a:buFontTx/>
              <a:buNone/>
              <a:defRPr/>
            </a:pPr>
            <a:endParaRPr lang="en-US" altLang="ja-JP" sz="2400" b="1" kern="0" dirty="0" smtClean="0">
              <a:solidFill>
                <a:srgbClr val="FFFFFF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7" name="Text Box 4">
            <a:extLst/>
          </p:cNvPr>
          <p:cNvSpPr txBox="1">
            <a:spLocks noChangeArrowheads="1"/>
          </p:cNvSpPr>
          <p:nvPr/>
        </p:nvSpPr>
        <p:spPr bwMode="auto">
          <a:xfrm>
            <a:off x="277813" y="2522538"/>
            <a:ext cx="8570912" cy="8874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defTabSz="652278" eaLnBrk="1" hangingPunct="1">
              <a:spcBef>
                <a:spcPct val="0"/>
              </a:spcBef>
              <a:buFontTx/>
              <a:buNone/>
              <a:defRPr/>
            </a:pPr>
            <a:endParaRPr lang="en-US" altLang="ja-JP" sz="1800" b="1" kern="0" dirty="0">
              <a:solidFill>
                <a:prstClr val="black"/>
              </a:solidFill>
              <a:latin typeface="游ゴシック" panose="020B0400000000000000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00038" y="1539875"/>
            <a:ext cx="8407400" cy="305276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4800" dirty="0"/>
          </a:p>
        </p:txBody>
      </p:sp>
      <p:sp>
        <p:nvSpPr>
          <p:cNvPr id="3" name="スライド番号プレースホルダー 2"/>
          <p:cNvSpPr txBox="1">
            <a:spLocks noGrp="1"/>
          </p:cNvSpPr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BF80285-6AA6-40C8-9966-259045A0CCFE}" type="slidenum">
              <a:rPr lang="ja-JP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ja-JP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48455" y="2084388"/>
            <a:ext cx="8429625" cy="329088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8000" b="1" dirty="0" smtClean="0">
                <a:solidFill>
                  <a:srgbClr val="0070C0"/>
                </a:solidFill>
              </a:rPr>
              <a:t>平泳ぎの</a:t>
            </a:r>
            <a:r>
              <a:rPr lang="ja-JP" altLang="en-US" sz="8000" b="1" dirty="0">
                <a:solidFill>
                  <a:srgbClr val="0070C0"/>
                </a:solidFill>
              </a:rPr>
              <a:t>ポイント</a:t>
            </a:r>
          </a:p>
        </p:txBody>
      </p:sp>
    </p:spTree>
    <p:extLst>
      <p:ext uri="{BB962C8B-B14F-4D97-AF65-F5344CB8AC3E}">
        <p14:creationId xmlns:p14="http://schemas.microsoft.com/office/powerpoint/2010/main" val="359152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>
            <a:extLst/>
          </p:cNvPr>
          <p:cNvSpPr txBox="1">
            <a:spLocks noChangeArrowheads="1"/>
          </p:cNvSpPr>
          <p:nvPr/>
        </p:nvSpPr>
        <p:spPr bwMode="auto">
          <a:xfrm>
            <a:off x="1165225" y="652463"/>
            <a:ext cx="7707313" cy="384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defTabSz="652278" eaLnBrk="1" hangingPunct="1">
              <a:spcBef>
                <a:spcPct val="0"/>
              </a:spcBef>
              <a:buFontTx/>
              <a:buNone/>
              <a:defRPr/>
            </a:pPr>
            <a:endParaRPr lang="en-US" altLang="ja-JP" sz="1800" b="1" kern="0" dirty="0">
              <a:solidFill>
                <a:prstClr val="black"/>
              </a:solidFill>
              <a:latin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ABB1A8-E53D-47A7-8993-7028D061299E}" type="slidenum">
              <a:rPr lang="ja-JP" altLang="en-US"/>
              <a:pPr>
                <a:defRPr/>
              </a:pPr>
              <a:t>12</a:t>
            </a:fld>
            <a:endParaRPr lang="ja-JP" altLang="en-US"/>
          </a:p>
        </p:txBody>
      </p:sp>
      <p:sp>
        <p:nvSpPr>
          <p:cNvPr id="17411" name="テキスト ボックス 4"/>
          <p:cNvSpPr txBox="1">
            <a:spLocks noChangeArrowheads="1"/>
          </p:cNvSpPr>
          <p:nvPr/>
        </p:nvSpPr>
        <p:spPr bwMode="auto">
          <a:xfrm>
            <a:off x="314325" y="1978025"/>
            <a:ext cx="1489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>
                <a:solidFill>
                  <a:srgbClr val="0070C0"/>
                </a:solidFill>
                <a:latin typeface="Calibri" pitchFamily="34" charset="0"/>
                <a:ea typeface="游ゴシック"/>
                <a:cs typeface="游ゴシック"/>
              </a:rPr>
              <a:t>【</a:t>
            </a:r>
            <a:r>
              <a:rPr lang="ja-JP" altLang="en-US" b="1">
                <a:solidFill>
                  <a:srgbClr val="0070C0"/>
                </a:solidFill>
                <a:latin typeface="Calibri" pitchFamily="34" charset="0"/>
                <a:ea typeface="游ゴシック"/>
                <a:cs typeface="游ゴシック"/>
              </a:rPr>
              <a:t>要　点</a:t>
            </a:r>
            <a:r>
              <a:rPr lang="en-US" altLang="ja-JP" b="1">
                <a:solidFill>
                  <a:srgbClr val="0070C0"/>
                </a:solidFill>
                <a:latin typeface="Calibri" pitchFamily="34" charset="0"/>
                <a:ea typeface="游ゴシック"/>
                <a:cs typeface="游ゴシック"/>
              </a:rPr>
              <a:t>】</a:t>
            </a:r>
            <a:r>
              <a:rPr lang="ja-JP" altLang="en-US" b="1">
                <a:solidFill>
                  <a:srgbClr val="0070C0"/>
                </a:solidFill>
                <a:latin typeface="Calibri" pitchFamily="34" charset="0"/>
                <a:ea typeface="游ゴシック"/>
                <a:cs typeface="游ゴシック"/>
              </a:rPr>
              <a:t>脚</a:t>
            </a:r>
            <a:r>
              <a:rPr lang="en-US" altLang="ja-JP" b="1">
                <a:solidFill>
                  <a:srgbClr val="0070C0"/>
                </a:solidFill>
                <a:latin typeface="Calibri" pitchFamily="34" charset="0"/>
                <a:ea typeface="游ゴシック"/>
                <a:cs typeface="游ゴシック"/>
              </a:rPr>
              <a:t>Ⅰ</a:t>
            </a:r>
            <a:endParaRPr lang="ja-JP" altLang="en-US" b="1">
              <a:solidFill>
                <a:srgbClr val="0070C0"/>
              </a:solidFill>
              <a:latin typeface="Calibri" pitchFamily="34" charset="0"/>
              <a:ea typeface="游ゴシック"/>
              <a:cs typeface="游ゴシック"/>
            </a:endParaRPr>
          </a:p>
        </p:txBody>
      </p:sp>
      <p:sp>
        <p:nvSpPr>
          <p:cNvPr id="24" name="角丸四角形 23"/>
          <p:cNvSpPr/>
          <p:nvPr/>
        </p:nvSpPr>
        <p:spPr>
          <a:xfrm>
            <a:off x="254000" y="2479675"/>
            <a:ext cx="4564063" cy="3694113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pic>
        <p:nvPicPr>
          <p:cNvPr id="17414" name="図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" y="852488"/>
            <a:ext cx="8067675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図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688" y="2635250"/>
            <a:ext cx="3586162" cy="34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416" name="Group 18"/>
          <p:cNvGrpSpPr>
            <a:grpSpLocks/>
          </p:cNvGrpSpPr>
          <p:nvPr/>
        </p:nvGrpSpPr>
        <p:grpSpPr bwMode="auto">
          <a:xfrm>
            <a:off x="4786319" y="2349502"/>
            <a:ext cx="4071942" cy="3603629"/>
            <a:chOff x="3015" y="1160"/>
            <a:chExt cx="2565" cy="2270"/>
          </a:xfrm>
        </p:grpSpPr>
        <p:pic>
          <p:nvPicPr>
            <p:cNvPr id="17420" name="図 4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1" y="1178"/>
              <a:ext cx="2419" cy="2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21" name="テキスト ボックス 25"/>
            <p:cNvSpPr txBox="1">
              <a:spLocks noChangeArrowheads="1"/>
            </p:cNvSpPr>
            <p:nvPr/>
          </p:nvSpPr>
          <p:spPr bwMode="auto">
            <a:xfrm>
              <a:off x="3015" y="1160"/>
              <a:ext cx="260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>
                  <a:latin typeface="Calibri" pitchFamily="34" charset="0"/>
                  <a:ea typeface="游ゴシック"/>
                  <a:cs typeface="游ゴシック"/>
                </a:rPr>
                <a:t>①</a:t>
              </a:r>
            </a:p>
          </p:txBody>
        </p:sp>
        <p:sp>
          <p:nvSpPr>
            <p:cNvPr id="17422" name="テキスト ボックス 26"/>
            <p:cNvSpPr txBox="1">
              <a:spLocks noChangeArrowheads="1"/>
            </p:cNvSpPr>
            <p:nvPr/>
          </p:nvSpPr>
          <p:spPr bwMode="auto">
            <a:xfrm>
              <a:off x="4585" y="3199"/>
              <a:ext cx="260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>
                  <a:latin typeface="Calibri" pitchFamily="34" charset="0"/>
                  <a:ea typeface="游ゴシック"/>
                  <a:cs typeface="游ゴシック"/>
                </a:rPr>
                <a:t>②</a:t>
              </a:r>
            </a:p>
          </p:txBody>
        </p:sp>
        <p:sp>
          <p:nvSpPr>
            <p:cNvPr id="17423" name="テキスト ボックス 27"/>
            <p:cNvSpPr txBox="1">
              <a:spLocks noChangeArrowheads="1"/>
            </p:cNvSpPr>
            <p:nvPr/>
          </p:nvSpPr>
          <p:spPr bwMode="auto">
            <a:xfrm>
              <a:off x="3059" y="1816"/>
              <a:ext cx="260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>
                  <a:latin typeface="Calibri" pitchFamily="34" charset="0"/>
                  <a:ea typeface="游ゴシック"/>
                  <a:cs typeface="游ゴシック"/>
                </a:rPr>
                <a:t>①</a:t>
              </a:r>
            </a:p>
          </p:txBody>
        </p:sp>
        <p:sp>
          <p:nvSpPr>
            <p:cNvPr id="17424" name="テキスト ボックス 27"/>
            <p:cNvSpPr txBox="1">
              <a:spLocks noChangeArrowheads="1"/>
            </p:cNvSpPr>
            <p:nvPr/>
          </p:nvSpPr>
          <p:spPr bwMode="auto">
            <a:xfrm>
              <a:off x="3084" y="2593"/>
              <a:ext cx="260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>
                  <a:latin typeface="Calibri" pitchFamily="34" charset="0"/>
                  <a:ea typeface="游ゴシック"/>
                  <a:cs typeface="游ゴシック"/>
                </a:rPr>
                <a:t>①</a:t>
              </a:r>
            </a:p>
          </p:txBody>
        </p:sp>
      </p:grpSp>
      <p:grpSp>
        <p:nvGrpSpPr>
          <p:cNvPr id="17417" name="Group 13"/>
          <p:cNvGrpSpPr>
            <a:grpSpLocks/>
          </p:cNvGrpSpPr>
          <p:nvPr/>
        </p:nvGrpSpPr>
        <p:grpSpPr bwMode="auto">
          <a:xfrm>
            <a:off x="-17463" y="0"/>
            <a:ext cx="9161463" cy="755650"/>
            <a:chOff x="-11" y="0"/>
            <a:chExt cx="5771" cy="476"/>
          </a:xfrm>
        </p:grpSpPr>
        <p:sp>
          <p:nvSpPr>
            <p:cNvPr id="6" name="Rectangle 2"/>
            <p:cNvSpPr>
              <a:spLocks noChangeArrowheads="1"/>
            </p:cNvSpPr>
            <p:nvPr/>
          </p:nvSpPr>
          <p:spPr bwMode="auto">
            <a:xfrm>
              <a:off x="-11" y="0"/>
              <a:ext cx="5771" cy="476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/>
          </p:spPr>
          <p:txBody>
            <a:bodyPr wrap="none" lIns="65219" tIns="32609" rIns="65219" bIns="32609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defTabSz="652278" eaLnBrk="1" hangingPunct="1">
                <a:spcBef>
                  <a:spcPct val="0"/>
                </a:spcBef>
                <a:buFontTx/>
                <a:buNone/>
                <a:defRPr/>
              </a:pPr>
              <a:endParaRPr lang="ja-JP" altLang="en-US" sz="2571" b="1" kern="0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7419" name="正方形/長方形 8"/>
            <p:cNvSpPr>
              <a:spLocks noChangeArrowheads="1"/>
            </p:cNvSpPr>
            <p:nvPr/>
          </p:nvSpPr>
          <p:spPr bwMode="auto">
            <a:xfrm>
              <a:off x="204" y="0"/>
              <a:ext cx="5310" cy="46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127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ja-JP" altLang="en-US" sz="4400" b="1">
                  <a:solidFill>
                    <a:schemeClr val="bg1"/>
                  </a:solidFill>
                  <a:latin typeface="Calibri" pitchFamily="34" charset="0"/>
                  <a:ea typeface="游ゴシック"/>
                  <a:cs typeface="游ゴシック"/>
                </a:rPr>
                <a:t>各泳法のポイント</a:t>
              </a:r>
            </a:p>
          </p:txBody>
        </p:sp>
      </p:grpSp>
      <p:sp>
        <p:nvSpPr>
          <p:cNvPr id="18" name="正方形/長方形 17"/>
          <p:cNvSpPr/>
          <p:nvPr/>
        </p:nvSpPr>
        <p:spPr>
          <a:xfrm>
            <a:off x="2749550" y="6543716"/>
            <a:ext cx="5478463" cy="2365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900" dirty="0">
                <a:solidFill>
                  <a:schemeClr val="tx1"/>
                </a:solidFill>
              </a:rPr>
              <a:t>参考資料：学校体育実技指導資料　第４集　水泳指導の</a:t>
            </a:r>
            <a:r>
              <a:rPr lang="ja-JP" altLang="en-US" sz="900" dirty="0" smtClean="0">
                <a:solidFill>
                  <a:schemeClr val="tx1"/>
                </a:solidFill>
              </a:rPr>
              <a:t>手引（</a:t>
            </a:r>
            <a:r>
              <a:rPr lang="ja-JP" altLang="en-US" sz="900" dirty="0">
                <a:solidFill>
                  <a:schemeClr val="tx1"/>
                </a:solidFill>
              </a:rPr>
              <a:t>三訂版）平成２６年３月　文部科学省　</a:t>
            </a:r>
          </a:p>
        </p:txBody>
      </p:sp>
    </p:spTree>
    <p:extLst>
      <p:ext uri="{BB962C8B-B14F-4D97-AF65-F5344CB8AC3E}">
        <p14:creationId xmlns:p14="http://schemas.microsoft.com/office/powerpoint/2010/main" val="253716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>
            <a:extLst/>
          </p:cNvPr>
          <p:cNvSpPr txBox="1">
            <a:spLocks noChangeArrowheads="1"/>
          </p:cNvSpPr>
          <p:nvPr/>
        </p:nvSpPr>
        <p:spPr bwMode="auto">
          <a:xfrm>
            <a:off x="1165225" y="652463"/>
            <a:ext cx="7707313" cy="384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defTabSz="652278" eaLnBrk="1" hangingPunct="1">
              <a:spcBef>
                <a:spcPct val="0"/>
              </a:spcBef>
              <a:buFontTx/>
              <a:buNone/>
              <a:defRPr/>
            </a:pPr>
            <a:endParaRPr lang="en-US" altLang="ja-JP" sz="1800" b="1" kern="0" dirty="0">
              <a:solidFill>
                <a:prstClr val="black"/>
              </a:solidFill>
              <a:latin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D818C9-333F-488E-8DDC-FDE470F4C4F6}" type="slidenum">
              <a:rPr lang="ja-JP" altLang="en-US"/>
              <a:pPr>
                <a:defRPr/>
              </a:pPr>
              <a:t>13</a:t>
            </a:fld>
            <a:endParaRPr lang="ja-JP" altLang="en-US"/>
          </a:p>
        </p:txBody>
      </p:sp>
      <p:sp>
        <p:nvSpPr>
          <p:cNvPr id="19459" name="テキスト ボックス 4"/>
          <p:cNvSpPr txBox="1">
            <a:spLocks noChangeArrowheads="1"/>
          </p:cNvSpPr>
          <p:nvPr/>
        </p:nvSpPr>
        <p:spPr bwMode="auto">
          <a:xfrm>
            <a:off x="238125" y="1947863"/>
            <a:ext cx="1489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>
                <a:solidFill>
                  <a:srgbClr val="0070C0"/>
                </a:solidFill>
                <a:latin typeface="Calibri" pitchFamily="34" charset="0"/>
                <a:ea typeface="游ゴシック"/>
                <a:cs typeface="游ゴシック"/>
              </a:rPr>
              <a:t>【</a:t>
            </a:r>
            <a:r>
              <a:rPr lang="ja-JP" altLang="en-US" b="1">
                <a:solidFill>
                  <a:srgbClr val="0070C0"/>
                </a:solidFill>
                <a:latin typeface="Calibri" pitchFamily="34" charset="0"/>
                <a:ea typeface="游ゴシック"/>
                <a:cs typeface="游ゴシック"/>
              </a:rPr>
              <a:t>要　点</a:t>
            </a:r>
            <a:r>
              <a:rPr lang="en-US" altLang="ja-JP" b="1">
                <a:solidFill>
                  <a:srgbClr val="0070C0"/>
                </a:solidFill>
                <a:latin typeface="Calibri" pitchFamily="34" charset="0"/>
                <a:ea typeface="游ゴシック"/>
                <a:cs typeface="游ゴシック"/>
              </a:rPr>
              <a:t>】</a:t>
            </a:r>
            <a:r>
              <a:rPr lang="ja-JP" altLang="en-US" b="1">
                <a:solidFill>
                  <a:srgbClr val="0070C0"/>
                </a:solidFill>
                <a:latin typeface="Calibri" pitchFamily="34" charset="0"/>
                <a:ea typeface="游ゴシック"/>
                <a:cs typeface="游ゴシック"/>
              </a:rPr>
              <a:t>脚</a:t>
            </a:r>
            <a:r>
              <a:rPr lang="en-US" altLang="ja-JP" b="1">
                <a:solidFill>
                  <a:srgbClr val="0070C0"/>
                </a:solidFill>
                <a:latin typeface="Calibri" pitchFamily="34" charset="0"/>
                <a:ea typeface="游ゴシック"/>
                <a:cs typeface="游ゴシック"/>
              </a:rPr>
              <a:t>Ⅱ</a:t>
            </a:r>
            <a:endParaRPr lang="ja-JP" altLang="en-US" b="1">
              <a:solidFill>
                <a:srgbClr val="0070C0"/>
              </a:solidFill>
              <a:latin typeface="Calibri" pitchFamily="34" charset="0"/>
              <a:ea typeface="游ゴシック"/>
              <a:cs typeface="游ゴシック"/>
            </a:endParaRPr>
          </a:p>
        </p:txBody>
      </p:sp>
      <p:sp>
        <p:nvSpPr>
          <p:cNvPr id="24" name="角丸四角形 23"/>
          <p:cNvSpPr/>
          <p:nvPr/>
        </p:nvSpPr>
        <p:spPr>
          <a:xfrm>
            <a:off x="252413" y="2419350"/>
            <a:ext cx="4564062" cy="3694113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pic>
        <p:nvPicPr>
          <p:cNvPr id="19462" name="図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" y="847725"/>
            <a:ext cx="8067675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図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3113" y="2544763"/>
            <a:ext cx="3586162" cy="34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464" name="Group 18"/>
          <p:cNvGrpSpPr>
            <a:grpSpLocks/>
          </p:cNvGrpSpPr>
          <p:nvPr/>
        </p:nvGrpSpPr>
        <p:grpSpPr bwMode="auto">
          <a:xfrm>
            <a:off x="4910138" y="3341688"/>
            <a:ext cx="3994150" cy="2798762"/>
            <a:chOff x="3073" y="2047"/>
            <a:chExt cx="2516" cy="1763"/>
          </a:xfrm>
        </p:grpSpPr>
        <p:pic>
          <p:nvPicPr>
            <p:cNvPr id="19468" name="図 4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5" y="2138"/>
              <a:ext cx="2464" cy="1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9" name="テキスト ボックス 25"/>
            <p:cNvSpPr txBox="1">
              <a:spLocks noChangeArrowheads="1"/>
            </p:cNvSpPr>
            <p:nvPr/>
          </p:nvSpPr>
          <p:spPr bwMode="auto">
            <a:xfrm>
              <a:off x="5325" y="2710"/>
              <a:ext cx="264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ja-JP" altLang="en-US">
                  <a:latin typeface="Calibri" pitchFamily="34" charset="0"/>
                  <a:ea typeface="游ゴシック"/>
                  <a:cs typeface="游ゴシック"/>
                </a:rPr>
                <a:t>②</a:t>
              </a:r>
            </a:p>
          </p:txBody>
        </p:sp>
        <p:sp>
          <p:nvSpPr>
            <p:cNvPr id="19470" name="テキスト ボックス 26"/>
            <p:cNvSpPr txBox="1">
              <a:spLocks noChangeArrowheads="1"/>
            </p:cNvSpPr>
            <p:nvPr/>
          </p:nvSpPr>
          <p:spPr bwMode="auto">
            <a:xfrm>
              <a:off x="3073" y="2047"/>
              <a:ext cx="264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ja-JP" altLang="en-US">
                  <a:latin typeface="Calibri" pitchFamily="34" charset="0"/>
                  <a:ea typeface="游ゴシック"/>
                  <a:cs typeface="游ゴシック"/>
                </a:rPr>
                <a:t>②</a:t>
              </a:r>
            </a:p>
          </p:txBody>
        </p:sp>
        <p:sp>
          <p:nvSpPr>
            <p:cNvPr id="19471" name="テキスト ボックス 27"/>
            <p:cNvSpPr txBox="1">
              <a:spLocks noChangeArrowheads="1"/>
            </p:cNvSpPr>
            <p:nvPr/>
          </p:nvSpPr>
          <p:spPr bwMode="auto">
            <a:xfrm>
              <a:off x="3432" y="3579"/>
              <a:ext cx="265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ja-JP" altLang="en-US">
                  <a:latin typeface="Calibri" pitchFamily="34" charset="0"/>
                  <a:ea typeface="游ゴシック"/>
                  <a:cs typeface="游ゴシック"/>
                </a:rPr>
                <a:t>②</a:t>
              </a:r>
            </a:p>
          </p:txBody>
        </p:sp>
        <p:sp>
          <p:nvSpPr>
            <p:cNvPr id="19472" name="テキスト ボックス 28"/>
            <p:cNvSpPr txBox="1">
              <a:spLocks noChangeArrowheads="1"/>
            </p:cNvSpPr>
            <p:nvPr/>
          </p:nvSpPr>
          <p:spPr bwMode="auto">
            <a:xfrm>
              <a:off x="5325" y="3572"/>
              <a:ext cx="264" cy="2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ja-JP" altLang="en-US">
                  <a:latin typeface="Calibri" pitchFamily="34" charset="0"/>
                  <a:ea typeface="游ゴシック"/>
                  <a:cs typeface="游ゴシック"/>
                </a:rPr>
                <a:t>②</a:t>
              </a:r>
              <a:endParaRPr lang="en-US" altLang="ja-JP">
                <a:latin typeface="Calibri" pitchFamily="34" charset="0"/>
                <a:ea typeface="游ゴシック"/>
                <a:cs typeface="游ゴシック"/>
              </a:endParaRPr>
            </a:p>
          </p:txBody>
        </p:sp>
      </p:grpSp>
      <p:grpSp>
        <p:nvGrpSpPr>
          <p:cNvPr id="19465" name="Group 13"/>
          <p:cNvGrpSpPr>
            <a:grpSpLocks/>
          </p:cNvGrpSpPr>
          <p:nvPr/>
        </p:nvGrpSpPr>
        <p:grpSpPr bwMode="auto">
          <a:xfrm>
            <a:off x="-17463" y="0"/>
            <a:ext cx="9161463" cy="755650"/>
            <a:chOff x="-11" y="0"/>
            <a:chExt cx="5771" cy="476"/>
          </a:xfrm>
        </p:grpSpPr>
        <p:sp>
          <p:nvSpPr>
            <p:cNvPr id="6" name="Rectangle 2"/>
            <p:cNvSpPr>
              <a:spLocks noChangeArrowheads="1"/>
            </p:cNvSpPr>
            <p:nvPr/>
          </p:nvSpPr>
          <p:spPr bwMode="auto">
            <a:xfrm>
              <a:off x="-11" y="0"/>
              <a:ext cx="5771" cy="476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/>
          </p:spPr>
          <p:txBody>
            <a:bodyPr wrap="none" lIns="65219" tIns="32609" rIns="65219" bIns="32609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defTabSz="652278" eaLnBrk="1" hangingPunct="1">
                <a:spcBef>
                  <a:spcPct val="0"/>
                </a:spcBef>
                <a:buFontTx/>
                <a:buNone/>
                <a:defRPr/>
              </a:pPr>
              <a:endParaRPr lang="ja-JP" altLang="en-US" sz="2571" b="1" kern="0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9467" name="正方形/長方形 8"/>
            <p:cNvSpPr>
              <a:spLocks noChangeArrowheads="1"/>
            </p:cNvSpPr>
            <p:nvPr/>
          </p:nvSpPr>
          <p:spPr bwMode="auto">
            <a:xfrm>
              <a:off x="204" y="0"/>
              <a:ext cx="5310" cy="46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127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ja-JP" altLang="en-US" sz="4400" b="1">
                  <a:solidFill>
                    <a:schemeClr val="bg1"/>
                  </a:solidFill>
                  <a:latin typeface="Calibri" pitchFamily="34" charset="0"/>
                  <a:ea typeface="游ゴシック"/>
                  <a:cs typeface="游ゴシック"/>
                </a:rPr>
                <a:t>各泳法のポイント</a:t>
              </a:r>
            </a:p>
          </p:txBody>
        </p:sp>
      </p:grpSp>
      <p:sp>
        <p:nvSpPr>
          <p:cNvPr id="18" name="正方形/長方形 17"/>
          <p:cNvSpPr/>
          <p:nvPr/>
        </p:nvSpPr>
        <p:spPr>
          <a:xfrm>
            <a:off x="2749550" y="6543716"/>
            <a:ext cx="5478463" cy="2365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900" dirty="0">
                <a:solidFill>
                  <a:schemeClr val="tx1"/>
                </a:solidFill>
              </a:rPr>
              <a:t>参考資料：学校体育実技指導資料　第４集　水泳指導の</a:t>
            </a:r>
            <a:r>
              <a:rPr lang="ja-JP" altLang="en-US" sz="900" dirty="0" smtClean="0">
                <a:solidFill>
                  <a:schemeClr val="tx1"/>
                </a:solidFill>
              </a:rPr>
              <a:t>手引（</a:t>
            </a:r>
            <a:r>
              <a:rPr lang="ja-JP" altLang="en-US" sz="900" dirty="0">
                <a:solidFill>
                  <a:schemeClr val="tx1"/>
                </a:solidFill>
              </a:rPr>
              <a:t>三訂版）平成２６年３月　文部科学省　</a:t>
            </a:r>
          </a:p>
        </p:txBody>
      </p:sp>
    </p:spTree>
    <p:extLst>
      <p:ext uri="{BB962C8B-B14F-4D97-AF65-F5344CB8AC3E}">
        <p14:creationId xmlns:p14="http://schemas.microsoft.com/office/powerpoint/2010/main" val="381058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>
            <a:extLst/>
          </p:cNvPr>
          <p:cNvSpPr txBox="1">
            <a:spLocks noChangeArrowheads="1"/>
          </p:cNvSpPr>
          <p:nvPr/>
        </p:nvSpPr>
        <p:spPr bwMode="auto">
          <a:xfrm>
            <a:off x="1165225" y="652463"/>
            <a:ext cx="7707313" cy="384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defTabSz="652278" eaLnBrk="1" hangingPunct="1">
              <a:spcBef>
                <a:spcPct val="0"/>
              </a:spcBef>
              <a:buFontTx/>
              <a:buNone/>
              <a:defRPr/>
            </a:pPr>
            <a:endParaRPr lang="en-US" altLang="ja-JP" sz="1800" b="1" kern="0" dirty="0">
              <a:solidFill>
                <a:prstClr val="black"/>
              </a:solidFill>
              <a:latin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1B9BB5-1310-4E34-86CD-083FCEBF0CCF}" type="slidenum">
              <a:rPr lang="ja-JP" altLang="en-US"/>
              <a:pPr>
                <a:defRPr/>
              </a:pPr>
              <a:t>14</a:t>
            </a:fld>
            <a:endParaRPr lang="ja-JP" altLang="en-US"/>
          </a:p>
        </p:txBody>
      </p:sp>
      <p:sp>
        <p:nvSpPr>
          <p:cNvPr id="21507" name="テキスト ボックス 4"/>
          <p:cNvSpPr txBox="1">
            <a:spLocks noChangeArrowheads="1"/>
          </p:cNvSpPr>
          <p:nvPr/>
        </p:nvSpPr>
        <p:spPr bwMode="auto">
          <a:xfrm>
            <a:off x="115888" y="830263"/>
            <a:ext cx="18002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>
                <a:solidFill>
                  <a:srgbClr val="0070C0"/>
                </a:solidFill>
                <a:latin typeface="Calibri" pitchFamily="34" charset="0"/>
                <a:ea typeface="游ゴシック"/>
                <a:cs typeface="游ゴシック"/>
              </a:rPr>
              <a:t>【</a:t>
            </a:r>
            <a:r>
              <a:rPr lang="ja-JP" altLang="en-US" b="1">
                <a:solidFill>
                  <a:srgbClr val="0070C0"/>
                </a:solidFill>
                <a:latin typeface="Calibri" pitchFamily="34" charset="0"/>
                <a:ea typeface="游ゴシック"/>
                <a:cs typeface="游ゴシック"/>
              </a:rPr>
              <a:t>要　点</a:t>
            </a:r>
            <a:r>
              <a:rPr lang="en-US" altLang="ja-JP" b="1">
                <a:solidFill>
                  <a:srgbClr val="0070C0"/>
                </a:solidFill>
                <a:latin typeface="Calibri" pitchFamily="34" charset="0"/>
                <a:ea typeface="游ゴシック"/>
                <a:cs typeface="游ゴシック"/>
              </a:rPr>
              <a:t>】</a:t>
            </a:r>
            <a:r>
              <a:rPr lang="ja-JP" altLang="en-US" b="1">
                <a:solidFill>
                  <a:srgbClr val="0070C0"/>
                </a:solidFill>
                <a:latin typeface="Calibri" pitchFamily="34" charset="0"/>
                <a:ea typeface="游ゴシック"/>
                <a:cs typeface="游ゴシック"/>
              </a:rPr>
              <a:t>腕</a:t>
            </a:r>
            <a:r>
              <a:rPr lang="en-US" altLang="ja-JP" b="1">
                <a:solidFill>
                  <a:srgbClr val="0070C0"/>
                </a:solidFill>
                <a:latin typeface="Calibri" pitchFamily="34" charset="0"/>
                <a:ea typeface="游ゴシック"/>
                <a:cs typeface="游ゴシック"/>
              </a:rPr>
              <a:t>Ⅰ</a:t>
            </a:r>
            <a:endParaRPr lang="ja-JP" altLang="en-US" b="1">
              <a:solidFill>
                <a:srgbClr val="0070C0"/>
              </a:solidFill>
              <a:latin typeface="Calibri" pitchFamily="34" charset="0"/>
              <a:ea typeface="游ゴシック"/>
              <a:cs typeface="游ゴシック"/>
            </a:endParaRPr>
          </a:p>
        </p:txBody>
      </p:sp>
      <p:sp>
        <p:nvSpPr>
          <p:cNvPr id="30" name="角丸四角形 29"/>
          <p:cNvSpPr/>
          <p:nvPr/>
        </p:nvSpPr>
        <p:spPr>
          <a:xfrm>
            <a:off x="887413" y="1177924"/>
            <a:ext cx="7351712" cy="2181225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pic>
        <p:nvPicPr>
          <p:cNvPr id="21510" name="図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6325" y="1290638"/>
            <a:ext cx="6973888" cy="200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図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338" y="3378200"/>
            <a:ext cx="7027862" cy="323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テキスト ボックス 30"/>
          <p:cNvSpPr txBox="1">
            <a:spLocks noChangeArrowheads="1"/>
          </p:cNvSpPr>
          <p:nvPr/>
        </p:nvSpPr>
        <p:spPr bwMode="auto">
          <a:xfrm>
            <a:off x="633413" y="3665538"/>
            <a:ext cx="415925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>
                <a:latin typeface="Calibri" pitchFamily="34" charset="0"/>
                <a:ea typeface="游ゴシック"/>
                <a:cs typeface="游ゴシック"/>
              </a:rPr>
              <a:t>①</a:t>
            </a:r>
          </a:p>
        </p:txBody>
      </p:sp>
      <p:sp>
        <p:nvSpPr>
          <p:cNvPr id="21513" name="テキスト ボックス 31"/>
          <p:cNvSpPr txBox="1">
            <a:spLocks noChangeArrowheads="1"/>
          </p:cNvSpPr>
          <p:nvPr/>
        </p:nvSpPr>
        <p:spPr bwMode="auto">
          <a:xfrm>
            <a:off x="7486650" y="5278438"/>
            <a:ext cx="415925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>
                <a:latin typeface="Calibri" pitchFamily="34" charset="0"/>
                <a:ea typeface="游ゴシック"/>
                <a:cs typeface="游ゴシック"/>
              </a:rPr>
              <a:t>②</a:t>
            </a:r>
          </a:p>
        </p:txBody>
      </p:sp>
      <p:sp>
        <p:nvSpPr>
          <p:cNvPr id="21514" name="テキスト ボックス 31"/>
          <p:cNvSpPr txBox="1">
            <a:spLocks noChangeArrowheads="1"/>
          </p:cNvSpPr>
          <p:nvPr/>
        </p:nvSpPr>
        <p:spPr bwMode="auto">
          <a:xfrm>
            <a:off x="7823200" y="6232525"/>
            <a:ext cx="415925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>
                <a:latin typeface="Calibri" pitchFamily="34" charset="0"/>
                <a:ea typeface="游ゴシック"/>
                <a:cs typeface="游ゴシック"/>
              </a:rPr>
              <a:t>②</a:t>
            </a:r>
          </a:p>
        </p:txBody>
      </p:sp>
      <p:sp>
        <p:nvSpPr>
          <p:cNvPr id="21515" name="テキスト ボックス 31"/>
          <p:cNvSpPr txBox="1">
            <a:spLocks noChangeArrowheads="1"/>
          </p:cNvSpPr>
          <p:nvPr/>
        </p:nvSpPr>
        <p:spPr bwMode="auto">
          <a:xfrm>
            <a:off x="658813" y="5862638"/>
            <a:ext cx="415925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>
                <a:latin typeface="Calibri" pitchFamily="34" charset="0"/>
                <a:ea typeface="游ゴシック"/>
                <a:cs typeface="游ゴシック"/>
              </a:rPr>
              <a:t>②</a:t>
            </a:r>
          </a:p>
        </p:txBody>
      </p:sp>
      <p:grpSp>
        <p:nvGrpSpPr>
          <p:cNvPr id="21516" name="Group 13"/>
          <p:cNvGrpSpPr>
            <a:grpSpLocks/>
          </p:cNvGrpSpPr>
          <p:nvPr/>
        </p:nvGrpSpPr>
        <p:grpSpPr bwMode="auto">
          <a:xfrm>
            <a:off x="-17463" y="0"/>
            <a:ext cx="9161463" cy="755650"/>
            <a:chOff x="-11" y="0"/>
            <a:chExt cx="5771" cy="476"/>
          </a:xfrm>
        </p:grpSpPr>
        <p:sp>
          <p:nvSpPr>
            <p:cNvPr id="6" name="Rectangle 2"/>
            <p:cNvSpPr>
              <a:spLocks noChangeArrowheads="1"/>
            </p:cNvSpPr>
            <p:nvPr/>
          </p:nvSpPr>
          <p:spPr bwMode="auto">
            <a:xfrm>
              <a:off x="-11" y="0"/>
              <a:ext cx="5771" cy="476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/>
          </p:spPr>
          <p:txBody>
            <a:bodyPr wrap="none" lIns="65219" tIns="32609" rIns="65219" bIns="32609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defTabSz="652278" eaLnBrk="1" hangingPunct="1">
                <a:spcBef>
                  <a:spcPct val="0"/>
                </a:spcBef>
                <a:buFontTx/>
                <a:buNone/>
                <a:defRPr/>
              </a:pPr>
              <a:endParaRPr lang="ja-JP" altLang="en-US" sz="2571" b="1" kern="0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1518" name="正方形/長方形 8"/>
            <p:cNvSpPr>
              <a:spLocks noChangeArrowheads="1"/>
            </p:cNvSpPr>
            <p:nvPr/>
          </p:nvSpPr>
          <p:spPr bwMode="auto">
            <a:xfrm>
              <a:off x="204" y="0"/>
              <a:ext cx="5310" cy="46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127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ja-JP" altLang="en-US" sz="4400" b="1">
                  <a:solidFill>
                    <a:schemeClr val="bg1"/>
                  </a:solidFill>
                  <a:latin typeface="Calibri" pitchFamily="34" charset="0"/>
                  <a:ea typeface="游ゴシック"/>
                  <a:cs typeface="游ゴシック"/>
                </a:rPr>
                <a:t>各泳法のポイント</a:t>
              </a:r>
            </a:p>
          </p:txBody>
        </p:sp>
      </p:grpSp>
      <p:sp>
        <p:nvSpPr>
          <p:cNvPr id="16" name="正方形/長方形 15"/>
          <p:cNvSpPr/>
          <p:nvPr/>
        </p:nvSpPr>
        <p:spPr>
          <a:xfrm>
            <a:off x="2749550" y="6567569"/>
            <a:ext cx="5478463" cy="2365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900" dirty="0">
                <a:solidFill>
                  <a:schemeClr val="tx1"/>
                </a:solidFill>
              </a:rPr>
              <a:t>参考資料：学校体育実技指導資料　第４集　水泳指導の</a:t>
            </a:r>
            <a:r>
              <a:rPr lang="ja-JP" altLang="en-US" sz="900" dirty="0" smtClean="0">
                <a:solidFill>
                  <a:schemeClr val="tx1"/>
                </a:solidFill>
              </a:rPr>
              <a:t>手引（</a:t>
            </a:r>
            <a:r>
              <a:rPr lang="ja-JP" altLang="en-US" sz="900" dirty="0">
                <a:solidFill>
                  <a:schemeClr val="tx1"/>
                </a:solidFill>
              </a:rPr>
              <a:t>三訂版）平成２６年３月　文部科学省　</a:t>
            </a:r>
          </a:p>
        </p:txBody>
      </p:sp>
    </p:spTree>
    <p:extLst>
      <p:ext uri="{BB962C8B-B14F-4D97-AF65-F5344CB8AC3E}">
        <p14:creationId xmlns:p14="http://schemas.microsoft.com/office/powerpoint/2010/main" val="234369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D7DE6F-14E7-49A8-8AF0-D87DED1F3E53}" type="slidenum">
              <a:rPr lang="ja-JP" altLang="en-US"/>
              <a:pPr>
                <a:defRPr/>
              </a:pPr>
              <a:t>15</a:t>
            </a:fld>
            <a:endParaRPr lang="ja-JP" altLang="en-US"/>
          </a:p>
        </p:txBody>
      </p:sp>
      <p:sp>
        <p:nvSpPr>
          <p:cNvPr id="23554" name="テキスト ボックス 4"/>
          <p:cNvSpPr txBox="1">
            <a:spLocks noChangeArrowheads="1"/>
          </p:cNvSpPr>
          <p:nvPr/>
        </p:nvSpPr>
        <p:spPr bwMode="auto">
          <a:xfrm>
            <a:off x="192088" y="906463"/>
            <a:ext cx="1489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>
                <a:solidFill>
                  <a:srgbClr val="0070C0"/>
                </a:solidFill>
                <a:latin typeface="Calibri" pitchFamily="34" charset="0"/>
                <a:ea typeface="游ゴシック"/>
                <a:cs typeface="游ゴシック"/>
              </a:rPr>
              <a:t>【</a:t>
            </a:r>
            <a:r>
              <a:rPr lang="ja-JP" altLang="en-US" b="1">
                <a:solidFill>
                  <a:srgbClr val="0070C0"/>
                </a:solidFill>
                <a:latin typeface="Calibri" pitchFamily="34" charset="0"/>
                <a:ea typeface="游ゴシック"/>
                <a:cs typeface="游ゴシック"/>
              </a:rPr>
              <a:t>要　点</a:t>
            </a:r>
            <a:r>
              <a:rPr lang="en-US" altLang="ja-JP" b="1">
                <a:solidFill>
                  <a:srgbClr val="0070C0"/>
                </a:solidFill>
                <a:latin typeface="Calibri" pitchFamily="34" charset="0"/>
                <a:ea typeface="游ゴシック"/>
                <a:cs typeface="游ゴシック"/>
              </a:rPr>
              <a:t>】</a:t>
            </a:r>
            <a:r>
              <a:rPr lang="ja-JP" altLang="en-US" b="1">
                <a:solidFill>
                  <a:srgbClr val="0070C0"/>
                </a:solidFill>
                <a:latin typeface="Calibri" pitchFamily="34" charset="0"/>
                <a:ea typeface="游ゴシック"/>
                <a:cs typeface="游ゴシック"/>
              </a:rPr>
              <a:t>腕</a:t>
            </a:r>
            <a:r>
              <a:rPr lang="en-US" altLang="ja-JP" b="1">
                <a:solidFill>
                  <a:srgbClr val="0070C0"/>
                </a:solidFill>
                <a:latin typeface="Calibri" pitchFamily="34" charset="0"/>
                <a:ea typeface="游ゴシック"/>
                <a:cs typeface="游ゴシック"/>
              </a:rPr>
              <a:t>Ⅱ</a:t>
            </a:r>
            <a:endParaRPr lang="ja-JP" altLang="en-US" b="1">
              <a:solidFill>
                <a:srgbClr val="0070C0"/>
              </a:solidFill>
              <a:latin typeface="Calibri" pitchFamily="34" charset="0"/>
              <a:ea typeface="游ゴシック"/>
              <a:cs typeface="游ゴシック"/>
            </a:endParaRPr>
          </a:p>
        </p:txBody>
      </p:sp>
      <p:sp>
        <p:nvSpPr>
          <p:cNvPr id="30" name="角丸四角形 29"/>
          <p:cNvSpPr/>
          <p:nvPr/>
        </p:nvSpPr>
        <p:spPr>
          <a:xfrm>
            <a:off x="827088" y="1466849"/>
            <a:ext cx="7351712" cy="2232025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pic>
        <p:nvPicPr>
          <p:cNvPr id="23557" name="図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125" y="1581150"/>
            <a:ext cx="6973888" cy="200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図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4088" y="4216400"/>
            <a:ext cx="7583487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テキスト ボックス 34"/>
          <p:cNvSpPr txBox="1">
            <a:spLocks noChangeArrowheads="1"/>
          </p:cNvSpPr>
          <p:nvPr/>
        </p:nvSpPr>
        <p:spPr bwMode="auto">
          <a:xfrm>
            <a:off x="536575" y="4373563"/>
            <a:ext cx="41275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>
                <a:latin typeface="Calibri" pitchFamily="34" charset="0"/>
                <a:ea typeface="游ゴシック"/>
                <a:cs typeface="游ゴシック"/>
              </a:rPr>
              <a:t>③</a:t>
            </a:r>
          </a:p>
        </p:txBody>
      </p:sp>
      <p:grpSp>
        <p:nvGrpSpPr>
          <p:cNvPr id="23560" name="Group 13"/>
          <p:cNvGrpSpPr>
            <a:grpSpLocks/>
          </p:cNvGrpSpPr>
          <p:nvPr/>
        </p:nvGrpSpPr>
        <p:grpSpPr bwMode="auto">
          <a:xfrm>
            <a:off x="-17463" y="0"/>
            <a:ext cx="9161463" cy="755650"/>
            <a:chOff x="-11" y="0"/>
            <a:chExt cx="5771" cy="476"/>
          </a:xfrm>
        </p:grpSpPr>
        <p:sp>
          <p:nvSpPr>
            <p:cNvPr id="6" name="Rectangle 2"/>
            <p:cNvSpPr>
              <a:spLocks noChangeArrowheads="1"/>
            </p:cNvSpPr>
            <p:nvPr/>
          </p:nvSpPr>
          <p:spPr bwMode="auto">
            <a:xfrm>
              <a:off x="-11" y="0"/>
              <a:ext cx="5771" cy="476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/>
          </p:spPr>
          <p:txBody>
            <a:bodyPr wrap="none" lIns="65219" tIns="32609" rIns="65219" bIns="32609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defTabSz="652278" eaLnBrk="1" hangingPunct="1">
                <a:spcBef>
                  <a:spcPct val="0"/>
                </a:spcBef>
                <a:buFontTx/>
                <a:buNone/>
                <a:defRPr/>
              </a:pPr>
              <a:endParaRPr lang="ja-JP" altLang="en-US" sz="2571" b="1" kern="0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3562" name="正方形/長方形 8"/>
            <p:cNvSpPr>
              <a:spLocks noChangeArrowheads="1"/>
            </p:cNvSpPr>
            <p:nvPr/>
          </p:nvSpPr>
          <p:spPr bwMode="auto">
            <a:xfrm>
              <a:off x="204" y="0"/>
              <a:ext cx="5310" cy="46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127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ja-JP" altLang="en-US" sz="4400" b="1">
                  <a:solidFill>
                    <a:schemeClr val="bg1"/>
                  </a:solidFill>
                  <a:latin typeface="Calibri" pitchFamily="34" charset="0"/>
                  <a:ea typeface="游ゴシック"/>
                  <a:cs typeface="游ゴシック"/>
                </a:rPr>
                <a:t>各泳法のポイント</a:t>
              </a:r>
            </a:p>
          </p:txBody>
        </p:sp>
      </p:grpSp>
      <p:sp>
        <p:nvSpPr>
          <p:cNvPr id="12" name="正方形/長方形 11"/>
          <p:cNvSpPr/>
          <p:nvPr/>
        </p:nvSpPr>
        <p:spPr>
          <a:xfrm>
            <a:off x="2749550" y="6543716"/>
            <a:ext cx="5478463" cy="2365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900" dirty="0">
                <a:solidFill>
                  <a:schemeClr val="tx1"/>
                </a:solidFill>
              </a:rPr>
              <a:t>参考資料：学校体育実技指導資料　第４集　水泳指導の</a:t>
            </a:r>
            <a:r>
              <a:rPr lang="ja-JP" altLang="en-US" sz="900" dirty="0" smtClean="0">
                <a:solidFill>
                  <a:schemeClr val="tx1"/>
                </a:solidFill>
              </a:rPr>
              <a:t>手引（</a:t>
            </a:r>
            <a:r>
              <a:rPr lang="ja-JP" altLang="en-US" sz="900" dirty="0">
                <a:solidFill>
                  <a:schemeClr val="tx1"/>
                </a:solidFill>
              </a:rPr>
              <a:t>三訂版）平成２６年３月　文部科学省　</a:t>
            </a:r>
          </a:p>
        </p:txBody>
      </p:sp>
    </p:spTree>
    <p:extLst>
      <p:ext uri="{BB962C8B-B14F-4D97-AF65-F5344CB8AC3E}">
        <p14:creationId xmlns:p14="http://schemas.microsoft.com/office/powerpoint/2010/main" val="336424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934A17-8EF7-4829-9EE5-84CEDE360099}" type="slidenum">
              <a:rPr lang="ja-JP" altLang="en-US"/>
              <a:pPr>
                <a:defRPr/>
              </a:pPr>
              <a:t>16</a:t>
            </a:fld>
            <a:endParaRPr lang="ja-JP" altLang="en-US"/>
          </a:p>
        </p:txBody>
      </p:sp>
      <p:sp>
        <p:nvSpPr>
          <p:cNvPr id="25602" name="テキスト ボックス 4"/>
          <p:cNvSpPr txBox="1">
            <a:spLocks noChangeArrowheads="1"/>
          </p:cNvSpPr>
          <p:nvPr/>
        </p:nvSpPr>
        <p:spPr bwMode="auto">
          <a:xfrm>
            <a:off x="0" y="762000"/>
            <a:ext cx="4181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>
                <a:solidFill>
                  <a:srgbClr val="0070C0"/>
                </a:solidFill>
                <a:latin typeface="Calibri" pitchFamily="34" charset="0"/>
                <a:ea typeface="游ゴシック"/>
                <a:cs typeface="游ゴシック"/>
              </a:rPr>
              <a:t>【</a:t>
            </a:r>
            <a:r>
              <a:rPr lang="ja-JP" altLang="en-US" b="1">
                <a:solidFill>
                  <a:srgbClr val="0070C0"/>
                </a:solidFill>
                <a:latin typeface="Calibri" pitchFamily="34" charset="0"/>
                <a:ea typeface="游ゴシック"/>
                <a:cs typeface="游ゴシック"/>
              </a:rPr>
              <a:t>要　点</a:t>
            </a:r>
            <a:r>
              <a:rPr lang="en-US" altLang="ja-JP" b="1">
                <a:solidFill>
                  <a:srgbClr val="0070C0"/>
                </a:solidFill>
                <a:latin typeface="Calibri" pitchFamily="34" charset="0"/>
                <a:ea typeface="游ゴシック"/>
                <a:cs typeface="游ゴシック"/>
              </a:rPr>
              <a:t>】</a:t>
            </a:r>
            <a:r>
              <a:rPr lang="ja-JP" altLang="en-US" b="1">
                <a:solidFill>
                  <a:srgbClr val="0070C0"/>
                </a:solidFill>
                <a:latin typeface="Calibri" pitchFamily="34" charset="0"/>
                <a:ea typeface="游ゴシック"/>
                <a:cs typeface="游ゴシック"/>
              </a:rPr>
              <a:t>呼吸法・キックとプルのタイミング</a:t>
            </a:r>
          </a:p>
        </p:txBody>
      </p:sp>
      <p:sp>
        <p:nvSpPr>
          <p:cNvPr id="30" name="角丸四角形 29"/>
          <p:cNvSpPr/>
          <p:nvPr/>
        </p:nvSpPr>
        <p:spPr>
          <a:xfrm>
            <a:off x="196850" y="1268413"/>
            <a:ext cx="8758238" cy="2244725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pic>
        <p:nvPicPr>
          <p:cNvPr id="25605" name="図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0900" y="1328738"/>
            <a:ext cx="7424738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606" name="Group 13"/>
          <p:cNvGrpSpPr>
            <a:grpSpLocks/>
          </p:cNvGrpSpPr>
          <p:nvPr/>
        </p:nvGrpSpPr>
        <p:grpSpPr bwMode="auto">
          <a:xfrm>
            <a:off x="1027113" y="3798888"/>
            <a:ext cx="7132637" cy="2482850"/>
            <a:chOff x="628" y="2201"/>
            <a:chExt cx="4493" cy="1564"/>
          </a:xfrm>
        </p:grpSpPr>
        <p:pic>
          <p:nvPicPr>
            <p:cNvPr id="25610" name="図 3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" y="2261"/>
              <a:ext cx="4493" cy="1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11" name="テキスト ボックス 31"/>
            <p:cNvSpPr txBox="1">
              <a:spLocks noChangeArrowheads="1"/>
            </p:cNvSpPr>
            <p:nvPr/>
          </p:nvSpPr>
          <p:spPr bwMode="auto">
            <a:xfrm>
              <a:off x="2874" y="2201"/>
              <a:ext cx="260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>
                  <a:latin typeface="Calibri" pitchFamily="34" charset="0"/>
                  <a:ea typeface="游ゴシック"/>
                  <a:cs typeface="游ゴシック"/>
                </a:rPr>
                <a:t>②</a:t>
              </a:r>
            </a:p>
          </p:txBody>
        </p:sp>
        <p:sp>
          <p:nvSpPr>
            <p:cNvPr id="25612" name="テキスト ボックス 34"/>
            <p:cNvSpPr txBox="1">
              <a:spLocks noChangeArrowheads="1"/>
            </p:cNvSpPr>
            <p:nvPr/>
          </p:nvSpPr>
          <p:spPr bwMode="auto">
            <a:xfrm>
              <a:off x="734" y="3573"/>
              <a:ext cx="305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sz="1400">
                  <a:latin typeface="Calibri" pitchFamily="34" charset="0"/>
                  <a:ea typeface="游ゴシック"/>
                  <a:cs typeface="游ゴシック"/>
                </a:rPr>
                <a:t>（４）</a:t>
              </a:r>
            </a:p>
          </p:txBody>
        </p:sp>
        <p:sp>
          <p:nvSpPr>
            <p:cNvPr id="25613" name="テキスト ボックス 31"/>
            <p:cNvSpPr txBox="1">
              <a:spLocks noChangeArrowheads="1"/>
            </p:cNvSpPr>
            <p:nvPr/>
          </p:nvSpPr>
          <p:spPr bwMode="auto">
            <a:xfrm>
              <a:off x="3998" y="2201"/>
              <a:ext cx="260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>
                  <a:latin typeface="Calibri" pitchFamily="34" charset="0"/>
                  <a:ea typeface="游ゴシック"/>
                  <a:cs typeface="游ゴシック"/>
                </a:rPr>
                <a:t>②</a:t>
              </a:r>
            </a:p>
          </p:txBody>
        </p:sp>
      </p:grpSp>
      <p:grpSp>
        <p:nvGrpSpPr>
          <p:cNvPr id="25607" name="Group 13"/>
          <p:cNvGrpSpPr>
            <a:grpSpLocks/>
          </p:cNvGrpSpPr>
          <p:nvPr/>
        </p:nvGrpSpPr>
        <p:grpSpPr bwMode="auto">
          <a:xfrm>
            <a:off x="-17463" y="0"/>
            <a:ext cx="9161463" cy="755650"/>
            <a:chOff x="-11" y="0"/>
            <a:chExt cx="5771" cy="476"/>
          </a:xfrm>
        </p:grpSpPr>
        <p:sp>
          <p:nvSpPr>
            <p:cNvPr id="6" name="Rectangle 2"/>
            <p:cNvSpPr>
              <a:spLocks noChangeArrowheads="1"/>
            </p:cNvSpPr>
            <p:nvPr/>
          </p:nvSpPr>
          <p:spPr bwMode="auto">
            <a:xfrm>
              <a:off x="-11" y="0"/>
              <a:ext cx="5771" cy="476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/>
          </p:spPr>
          <p:txBody>
            <a:bodyPr wrap="none" lIns="65219" tIns="32609" rIns="65219" bIns="32609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defTabSz="652278" eaLnBrk="1" hangingPunct="1">
                <a:spcBef>
                  <a:spcPct val="0"/>
                </a:spcBef>
                <a:buFontTx/>
                <a:buNone/>
                <a:defRPr/>
              </a:pPr>
              <a:endParaRPr lang="ja-JP" altLang="en-US" sz="2571" b="1" kern="0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5609" name="正方形/長方形 8"/>
            <p:cNvSpPr>
              <a:spLocks noChangeArrowheads="1"/>
            </p:cNvSpPr>
            <p:nvPr/>
          </p:nvSpPr>
          <p:spPr bwMode="auto">
            <a:xfrm>
              <a:off x="204" y="0"/>
              <a:ext cx="5310" cy="46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127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ja-JP" altLang="en-US" sz="4400" b="1">
                  <a:solidFill>
                    <a:schemeClr val="bg1"/>
                  </a:solidFill>
                  <a:latin typeface="Calibri" pitchFamily="34" charset="0"/>
                  <a:ea typeface="游ゴシック"/>
                  <a:cs typeface="游ゴシック"/>
                </a:rPr>
                <a:t>各泳法のポイント</a:t>
              </a:r>
            </a:p>
          </p:txBody>
        </p:sp>
      </p:grpSp>
      <p:sp>
        <p:nvSpPr>
          <p:cNvPr id="15" name="正方形/長方形 14"/>
          <p:cNvSpPr/>
          <p:nvPr/>
        </p:nvSpPr>
        <p:spPr>
          <a:xfrm>
            <a:off x="2749550" y="6543716"/>
            <a:ext cx="5478463" cy="2365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900" dirty="0">
                <a:solidFill>
                  <a:schemeClr val="tx1"/>
                </a:solidFill>
              </a:rPr>
              <a:t>参考資料：学校体育実技指導資料　第４集　水泳指導の</a:t>
            </a:r>
            <a:r>
              <a:rPr lang="ja-JP" altLang="en-US" sz="900" dirty="0" smtClean="0">
                <a:solidFill>
                  <a:schemeClr val="tx1"/>
                </a:solidFill>
              </a:rPr>
              <a:t>手引（</a:t>
            </a:r>
            <a:r>
              <a:rPr lang="ja-JP" altLang="en-US" sz="900" dirty="0">
                <a:solidFill>
                  <a:schemeClr val="tx1"/>
                </a:solidFill>
              </a:rPr>
              <a:t>三訂版）平成２６年３月　文部科学省　</a:t>
            </a:r>
          </a:p>
        </p:txBody>
      </p:sp>
    </p:spTree>
    <p:extLst>
      <p:ext uri="{BB962C8B-B14F-4D97-AF65-F5344CB8AC3E}">
        <p14:creationId xmlns:p14="http://schemas.microsoft.com/office/powerpoint/2010/main" val="366235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>
            <a:extLst/>
          </p:cNvPr>
          <p:cNvSpPr txBox="1">
            <a:spLocks noChangeArrowheads="1"/>
          </p:cNvSpPr>
          <p:nvPr/>
        </p:nvSpPr>
        <p:spPr bwMode="auto">
          <a:xfrm>
            <a:off x="277813" y="2522538"/>
            <a:ext cx="8570912" cy="8874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defTabSz="652278" eaLnBrk="1" hangingPunct="1">
              <a:spcBef>
                <a:spcPct val="0"/>
              </a:spcBef>
              <a:buFontTx/>
              <a:buNone/>
              <a:defRPr/>
            </a:pPr>
            <a:endParaRPr lang="en-US" altLang="ja-JP" sz="1800" b="1" kern="0" dirty="0">
              <a:solidFill>
                <a:prstClr val="black"/>
              </a:solidFill>
              <a:latin typeface="游ゴシック" panose="020B0400000000000000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00038" y="1539875"/>
            <a:ext cx="8407400" cy="305276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4800" dirty="0"/>
          </a:p>
        </p:txBody>
      </p:sp>
      <p:sp>
        <p:nvSpPr>
          <p:cNvPr id="3" name="スライド番号プレースホルダー 2"/>
          <p:cNvSpPr txBox="1">
            <a:spLocks noGrp="1"/>
          </p:cNvSpPr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3466329-FA5B-45E7-9163-3ACBFF7C8EB0}" type="slidenum">
              <a:rPr lang="ja-JP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ja-JP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858963" y="752475"/>
            <a:ext cx="5289550" cy="113982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400" b="1" dirty="0">
                <a:solidFill>
                  <a:srgbClr val="0070C0"/>
                </a:solidFill>
              </a:rPr>
              <a:t>平泳ぎ（キック）</a:t>
            </a:r>
          </a:p>
        </p:txBody>
      </p:sp>
      <p:pic>
        <p:nvPicPr>
          <p:cNvPr id="27653" name="図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763" y="2084388"/>
            <a:ext cx="22098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図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3438" y="2513013"/>
            <a:ext cx="7459662" cy="250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7656" name="Group 14"/>
          <p:cNvGrpSpPr>
            <a:grpSpLocks/>
          </p:cNvGrpSpPr>
          <p:nvPr/>
        </p:nvGrpSpPr>
        <p:grpSpPr bwMode="auto">
          <a:xfrm>
            <a:off x="-17463" y="0"/>
            <a:ext cx="9161463" cy="757238"/>
            <a:chOff x="-11" y="0"/>
            <a:chExt cx="5771" cy="477"/>
          </a:xfrm>
        </p:grpSpPr>
        <p:sp>
          <p:nvSpPr>
            <p:cNvPr id="6" name="Rectangle 2"/>
            <p:cNvSpPr>
              <a:spLocks noChangeArrowheads="1"/>
            </p:cNvSpPr>
            <p:nvPr/>
          </p:nvSpPr>
          <p:spPr bwMode="auto">
            <a:xfrm>
              <a:off x="-11" y="0"/>
              <a:ext cx="5771" cy="477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/>
          </p:spPr>
          <p:txBody>
            <a:bodyPr wrap="none" lIns="65219" tIns="32609" rIns="65219" bIns="32609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defTabSz="652278"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ja-JP" sz="2400" b="1" kern="0" dirty="0" smtClean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7658" name="正方形/長方形 8"/>
            <p:cNvSpPr>
              <a:spLocks noChangeArrowheads="1"/>
            </p:cNvSpPr>
            <p:nvPr/>
          </p:nvSpPr>
          <p:spPr bwMode="auto">
            <a:xfrm>
              <a:off x="204" y="0"/>
              <a:ext cx="5310" cy="46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127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ja-JP" altLang="en-US" sz="4400" b="1">
                  <a:solidFill>
                    <a:schemeClr val="bg1"/>
                  </a:solidFill>
                  <a:latin typeface="Calibri" pitchFamily="34" charset="0"/>
                  <a:ea typeface="游ゴシック"/>
                  <a:cs typeface="游ゴシック"/>
                </a:rPr>
                <a:t>各泳法の練習法の例</a:t>
              </a:r>
            </a:p>
          </p:txBody>
        </p:sp>
      </p:grpSp>
      <p:sp>
        <p:nvSpPr>
          <p:cNvPr id="12" name="正方形/長方形 11"/>
          <p:cNvSpPr/>
          <p:nvPr/>
        </p:nvSpPr>
        <p:spPr>
          <a:xfrm>
            <a:off x="2749550" y="6543716"/>
            <a:ext cx="5478463" cy="2365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900" dirty="0">
                <a:solidFill>
                  <a:schemeClr val="tx1"/>
                </a:solidFill>
              </a:rPr>
              <a:t>参考資料：学校体育実技指導資料　第４集　水泳指導の</a:t>
            </a:r>
            <a:r>
              <a:rPr lang="ja-JP" altLang="en-US" sz="900" dirty="0" smtClean="0">
                <a:solidFill>
                  <a:schemeClr val="tx1"/>
                </a:solidFill>
              </a:rPr>
              <a:t>手引（</a:t>
            </a:r>
            <a:r>
              <a:rPr lang="ja-JP" altLang="en-US" sz="900" dirty="0">
                <a:solidFill>
                  <a:schemeClr val="tx1"/>
                </a:solidFill>
              </a:rPr>
              <a:t>三訂版）平成２６年３月　文部科学省　</a:t>
            </a:r>
          </a:p>
        </p:txBody>
      </p:sp>
    </p:spTree>
    <p:extLst>
      <p:ext uri="{BB962C8B-B14F-4D97-AF65-F5344CB8AC3E}">
        <p14:creationId xmlns:p14="http://schemas.microsoft.com/office/powerpoint/2010/main" val="166913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>
            <a:extLst/>
          </p:cNvPr>
          <p:cNvSpPr txBox="1">
            <a:spLocks noChangeArrowheads="1"/>
          </p:cNvSpPr>
          <p:nvPr/>
        </p:nvSpPr>
        <p:spPr bwMode="auto">
          <a:xfrm>
            <a:off x="277813" y="2522538"/>
            <a:ext cx="8570912" cy="8874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defTabSz="652278" eaLnBrk="1" hangingPunct="1">
              <a:spcBef>
                <a:spcPct val="0"/>
              </a:spcBef>
              <a:buFontTx/>
              <a:buNone/>
              <a:defRPr/>
            </a:pPr>
            <a:endParaRPr lang="en-US" altLang="ja-JP" sz="1800" b="1" kern="0" dirty="0">
              <a:solidFill>
                <a:prstClr val="black"/>
              </a:solidFill>
              <a:latin typeface="游ゴシック" panose="020B0400000000000000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00038" y="1539875"/>
            <a:ext cx="8407400" cy="305276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4800" dirty="0"/>
          </a:p>
        </p:txBody>
      </p:sp>
      <p:sp>
        <p:nvSpPr>
          <p:cNvPr id="3" name="スライド番号プレースホルダー 2"/>
          <p:cNvSpPr txBox="1">
            <a:spLocks noGrp="1"/>
          </p:cNvSpPr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A8AB0E3-6AEA-489C-8B20-C9BA095B40EA}" type="slidenum">
              <a:rPr lang="ja-JP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ja-JP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858963" y="752475"/>
            <a:ext cx="5289550" cy="113982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400" b="1" dirty="0">
                <a:solidFill>
                  <a:srgbClr val="0070C0"/>
                </a:solidFill>
              </a:rPr>
              <a:t>平泳ぎ（プル）</a:t>
            </a:r>
          </a:p>
        </p:txBody>
      </p:sp>
      <p:pic>
        <p:nvPicPr>
          <p:cNvPr id="29701" name="図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088" y="1581150"/>
            <a:ext cx="2100262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図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188" y="1943100"/>
            <a:ext cx="6300787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図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088" y="3143250"/>
            <a:ext cx="30051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図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188" y="3511550"/>
            <a:ext cx="75311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9706" name="Group 14"/>
          <p:cNvGrpSpPr>
            <a:grpSpLocks/>
          </p:cNvGrpSpPr>
          <p:nvPr/>
        </p:nvGrpSpPr>
        <p:grpSpPr bwMode="auto">
          <a:xfrm>
            <a:off x="-17463" y="0"/>
            <a:ext cx="9161463" cy="757238"/>
            <a:chOff x="-11" y="0"/>
            <a:chExt cx="5771" cy="477"/>
          </a:xfrm>
        </p:grpSpPr>
        <p:sp>
          <p:nvSpPr>
            <p:cNvPr id="6" name="Rectangle 2"/>
            <p:cNvSpPr>
              <a:spLocks noChangeArrowheads="1"/>
            </p:cNvSpPr>
            <p:nvPr/>
          </p:nvSpPr>
          <p:spPr bwMode="auto">
            <a:xfrm>
              <a:off x="-11" y="0"/>
              <a:ext cx="5771" cy="477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/>
          </p:spPr>
          <p:txBody>
            <a:bodyPr wrap="none" lIns="65219" tIns="32609" rIns="65219" bIns="32609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defTabSz="652278"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ja-JP" sz="2400" b="1" kern="0" dirty="0" smtClean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9708" name="正方形/長方形 8"/>
            <p:cNvSpPr>
              <a:spLocks noChangeArrowheads="1"/>
            </p:cNvSpPr>
            <p:nvPr/>
          </p:nvSpPr>
          <p:spPr bwMode="auto">
            <a:xfrm>
              <a:off x="204" y="0"/>
              <a:ext cx="5310" cy="46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127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ja-JP" altLang="en-US" sz="4400" b="1">
                  <a:solidFill>
                    <a:schemeClr val="bg1"/>
                  </a:solidFill>
                  <a:latin typeface="Calibri" pitchFamily="34" charset="0"/>
                  <a:ea typeface="游ゴシック"/>
                  <a:cs typeface="游ゴシック"/>
                </a:rPr>
                <a:t>各泳法の練習法の例</a:t>
              </a:r>
            </a:p>
          </p:txBody>
        </p:sp>
      </p:grpSp>
      <p:sp>
        <p:nvSpPr>
          <p:cNvPr id="14" name="正方形/長方形 13"/>
          <p:cNvSpPr/>
          <p:nvPr/>
        </p:nvSpPr>
        <p:spPr>
          <a:xfrm>
            <a:off x="2749550" y="6543716"/>
            <a:ext cx="5478463" cy="2365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900" dirty="0">
                <a:solidFill>
                  <a:schemeClr val="tx1"/>
                </a:solidFill>
              </a:rPr>
              <a:t>参考資料：学校体育実技指導資料　第４集　水泳指導の</a:t>
            </a:r>
            <a:r>
              <a:rPr lang="ja-JP" altLang="en-US" sz="900" dirty="0" smtClean="0">
                <a:solidFill>
                  <a:schemeClr val="tx1"/>
                </a:solidFill>
              </a:rPr>
              <a:t>手引（</a:t>
            </a:r>
            <a:r>
              <a:rPr lang="ja-JP" altLang="en-US" sz="900" dirty="0">
                <a:solidFill>
                  <a:schemeClr val="tx1"/>
                </a:solidFill>
              </a:rPr>
              <a:t>三訂版）平成２６年３月　文部科学省　</a:t>
            </a:r>
          </a:p>
        </p:txBody>
      </p:sp>
    </p:spTree>
    <p:extLst>
      <p:ext uri="{BB962C8B-B14F-4D97-AF65-F5344CB8AC3E}">
        <p14:creationId xmlns:p14="http://schemas.microsoft.com/office/powerpoint/2010/main" val="114249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06450" y="2660650"/>
            <a:ext cx="7708900" cy="19224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652278" eaLnBrk="1" hangingPunct="1">
              <a:spcBef>
                <a:spcPct val="0"/>
              </a:spcBef>
              <a:buFontTx/>
              <a:buNone/>
              <a:defRPr/>
            </a:pPr>
            <a:endParaRPr lang="ja-JP" altLang="en-US" sz="4800" b="1" kern="0" dirty="0">
              <a:solidFill>
                <a:prstClr val="black"/>
              </a:solidFill>
              <a:latin typeface="游ゴシック" panose="020B0400000000000000" pitchFamily="50" charset="-128"/>
            </a:endParaRPr>
          </a:p>
        </p:txBody>
      </p:sp>
      <p:sp>
        <p:nvSpPr>
          <p:cNvPr id="7" name="Text Box 4">
            <a:extLst/>
          </p:cNvPr>
          <p:cNvSpPr txBox="1">
            <a:spLocks noChangeArrowheads="1"/>
          </p:cNvSpPr>
          <p:nvPr/>
        </p:nvSpPr>
        <p:spPr bwMode="auto">
          <a:xfrm>
            <a:off x="1165225" y="652463"/>
            <a:ext cx="7707313" cy="384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defTabSz="652278" eaLnBrk="1" hangingPunct="1">
              <a:spcBef>
                <a:spcPct val="0"/>
              </a:spcBef>
              <a:buFontTx/>
              <a:buNone/>
              <a:defRPr/>
            </a:pPr>
            <a:endParaRPr lang="en-US" altLang="ja-JP" sz="1800" b="1" kern="0" dirty="0">
              <a:solidFill>
                <a:prstClr val="black"/>
              </a:solidFill>
              <a:latin typeface="游ゴシック" panose="020B0400000000000000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77813" y="931863"/>
            <a:ext cx="8594725" cy="149225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3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高等学校 保健体育（科目体育）</a:t>
            </a:r>
            <a:endParaRPr lang="en-US" altLang="ja-JP" sz="36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algn="ctr">
              <a:defRPr/>
            </a:pPr>
            <a:r>
              <a:rPr lang="en-US" altLang="ja-JP" sz="3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〔</a:t>
            </a:r>
            <a:r>
              <a:rPr lang="ja-JP" altLang="en-US" sz="3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入学</a:t>
            </a:r>
            <a:r>
              <a:rPr lang="ja-JP" altLang="en-US" sz="3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年次の</a:t>
            </a:r>
            <a:r>
              <a:rPr lang="ja-JP" altLang="en-US" sz="3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次の</a:t>
            </a:r>
            <a:r>
              <a:rPr lang="ja-JP" altLang="en-US" sz="3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年次以降</a:t>
            </a:r>
            <a:r>
              <a:rPr lang="en-US" altLang="ja-JP" sz="3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〕</a:t>
            </a:r>
            <a:endParaRPr lang="ja-JP" altLang="en-US" sz="36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0" y="2541588"/>
            <a:ext cx="9051925" cy="147695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8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水泳</a:t>
            </a:r>
            <a:endParaRPr lang="en-US" altLang="ja-JP" sz="80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996037-4037-41DB-BFE6-C61F22031E7D}" type="slidenum">
              <a:rPr lang="ja-JP" altLang="en-US" smtClean="0"/>
              <a:pPr>
                <a:defRPr/>
              </a:pPr>
              <a:t>19</a:t>
            </a:fld>
            <a:endParaRPr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482600" y="4136022"/>
            <a:ext cx="8389938" cy="131603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4800" dirty="0">
                <a:solidFill>
                  <a:srgbClr val="000000"/>
                </a:solidFill>
                <a:latin typeface="HG創英角ｺﾞｼｯｸUB" pitchFamily="49" charset="-128"/>
                <a:ea typeface="HG創英角ｺﾞｼｯｸUB" pitchFamily="49" charset="-128"/>
              </a:rPr>
              <a:t>【</a:t>
            </a:r>
            <a:r>
              <a:rPr lang="ja-JP" altLang="en-US" sz="4800" dirty="0" smtClean="0">
                <a:solidFill>
                  <a:srgbClr val="000000"/>
                </a:solidFill>
                <a:latin typeface="HG創英角ｺﾞｼｯｸUB" pitchFamily="49" charset="-128"/>
                <a:ea typeface="HG創英角ｺﾞｼｯｸUB" pitchFamily="49" charset="-128"/>
              </a:rPr>
              <a:t>知識及び技能編②</a:t>
            </a:r>
            <a:r>
              <a:rPr lang="en-US" altLang="ja-JP" sz="4800" dirty="0" smtClean="0">
                <a:solidFill>
                  <a:srgbClr val="000000"/>
                </a:solidFill>
                <a:latin typeface="HG創英角ｺﾞｼｯｸUB" pitchFamily="49" charset="-128"/>
                <a:ea typeface="HG創英角ｺﾞｼｯｸUB" pitchFamily="49" charset="-128"/>
              </a:rPr>
              <a:t>】</a:t>
            </a:r>
            <a:endParaRPr lang="ja-JP" altLang="en-US" dirty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-17463" y="0"/>
            <a:ext cx="9161463" cy="75723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652278" eaLnBrk="1" hangingPunct="1">
              <a:spcBef>
                <a:spcPct val="0"/>
              </a:spcBef>
              <a:buFontTx/>
              <a:buNone/>
              <a:defRPr/>
            </a:pPr>
            <a:endParaRPr lang="en-US" altLang="ja-JP" sz="2400" b="1" kern="0" dirty="0" smtClean="0">
              <a:solidFill>
                <a:srgbClr val="FFFFFF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380206" y="5222875"/>
            <a:ext cx="8389938" cy="131603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4800" dirty="0" smtClean="0">
                <a:solidFill>
                  <a:srgbClr val="000000"/>
                </a:solidFill>
                <a:latin typeface="HG創英角ｺﾞｼｯｸUB" pitchFamily="49" charset="-128"/>
                <a:ea typeface="HG創英角ｺﾞｼｯｸUB" pitchFamily="49" charset="-128"/>
              </a:rPr>
              <a:t>につづきます</a:t>
            </a:r>
            <a:endParaRPr lang="ja-JP" altLang="en-US" dirty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1373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135CBF-E745-48E2-AAC4-C290F6E1A3F9}" type="slidenum">
              <a:rPr lang="ja-JP" altLang="en-US" smtClean="0"/>
              <a:pPr>
                <a:defRPr/>
              </a:pPr>
              <a:t>2</a:t>
            </a:fld>
            <a:endParaRPr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1802688" y="1465262"/>
            <a:ext cx="5822717" cy="525621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7200" b="1" dirty="0">
                <a:solidFill>
                  <a:srgbClr val="0070C0"/>
                </a:solidFill>
              </a:rPr>
              <a:t>◯クロール</a:t>
            </a:r>
            <a:endParaRPr lang="en-US" altLang="ja-JP" sz="7200" b="1" dirty="0">
              <a:solidFill>
                <a:srgbClr val="0070C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7200" b="1" dirty="0">
                <a:solidFill>
                  <a:srgbClr val="0070C0"/>
                </a:solidFill>
              </a:rPr>
              <a:t>◯</a:t>
            </a:r>
            <a:r>
              <a:rPr lang="ja-JP" altLang="en-US" sz="7200" b="1" dirty="0" smtClean="0">
                <a:solidFill>
                  <a:srgbClr val="0070C0"/>
                </a:solidFill>
              </a:rPr>
              <a:t>平泳ぎ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7200" b="1" dirty="0" smtClean="0">
                <a:solidFill>
                  <a:srgbClr val="0070C0"/>
                </a:solidFill>
              </a:rPr>
              <a:t>◯背泳ぎ</a:t>
            </a:r>
            <a:endParaRPr lang="en-US" altLang="ja-JP" sz="7200" b="1" dirty="0" smtClean="0">
              <a:solidFill>
                <a:srgbClr val="0070C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7200" b="1" dirty="0" smtClean="0">
                <a:solidFill>
                  <a:srgbClr val="0070C0"/>
                </a:solidFill>
              </a:rPr>
              <a:t>◯バタフライ</a:t>
            </a:r>
            <a:endParaRPr lang="ja-JP" altLang="en-US" sz="7200" b="1" dirty="0">
              <a:solidFill>
                <a:srgbClr val="0070C0"/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439827" y="300663"/>
            <a:ext cx="6548438" cy="9918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ja-JP" altLang="en-US" dirty="0" smtClean="0"/>
              <a:t>各泳法について、ポイントを整理しながら確認しよう！</a:t>
            </a:r>
            <a:endParaRPr kumimoji="1" lang="en-US" altLang="ja-JP" dirty="0" smtClean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ja-JP" altLang="en-US" dirty="0"/>
              <a:t>画面</a:t>
            </a:r>
            <a:r>
              <a:rPr lang="ja-JP" altLang="en-US" dirty="0" smtClean="0"/>
              <a:t>をクリックして学習を進め、学習カードに取り組もう。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463" y="0"/>
            <a:ext cx="9161463" cy="757238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652278" eaLnBrk="1" hangingPunct="1">
              <a:spcBef>
                <a:spcPct val="0"/>
              </a:spcBef>
              <a:buFontTx/>
              <a:buNone/>
              <a:defRPr/>
            </a:pPr>
            <a:endParaRPr lang="en-US" altLang="ja-JP" sz="2400" b="1" kern="0" dirty="0" smtClean="0">
              <a:solidFill>
                <a:srgbClr val="FFFFFF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7" name="Text Box 4">
            <a:extLst/>
          </p:cNvPr>
          <p:cNvSpPr txBox="1">
            <a:spLocks noChangeArrowheads="1"/>
          </p:cNvSpPr>
          <p:nvPr/>
        </p:nvSpPr>
        <p:spPr bwMode="auto">
          <a:xfrm>
            <a:off x="277813" y="2522538"/>
            <a:ext cx="8570912" cy="8874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defTabSz="652278" eaLnBrk="1" hangingPunct="1">
              <a:spcBef>
                <a:spcPct val="0"/>
              </a:spcBef>
              <a:buFontTx/>
              <a:buNone/>
              <a:defRPr/>
            </a:pPr>
            <a:endParaRPr lang="en-US" altLang="ja-JP" sz="1800" b="1" kern="0" dirty="0">
              <a:solidFill>
                <a:prstClr val="black"/>
              </a:solidFill>
              <a:latin typeface="游ゴシック" panose="020B0400000000000000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00038" y="1539875"/>
            <a:ext cx="8407400" cy="305276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4800" dirty="0"/>
          </a:p>
        </p:txBody>
      </p:sp>
      <p:sp>
        <p:nvSpPr>
          <p:cNvPr id="3" name="スライド番号プレースホルダー 2"/>
          <p:cNvSpPr txBox="1">
            <a:spLocks noGrp="1"/>
          </p:cNvSpPr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FD2D820-ADA1-4B92-A1B9-E2DA0D9F0D68}" type="slidenum">
              <a:rPr lang="ja-JP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ja-JP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19856" y="2084388"/>
            <a:ext cx="8767763" cy="329088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7200" b="1" dirty="0" smtClean="0">
                <a:solidFill>
                  <a:srgbClr val="0070C0"/>
                </a:solidFill>
              </a:rPr>
              <a:t>クロールの</a:t>
            </a:r>
            <a:r>
              <a:rPr lang="ja-JP" altLang="en-US" sz="7200" b="1" dirty="0">
                <a:solidFill>
                  <a:srgbClr val="0070C0"/>
                </a:solidFill>
              </a:rPr>
              <a:t>ポイント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図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1150" y="846138"/>
            <a:ext cx="8504238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4">
            <a:extLst/>
          </p:cNvPr>
          <p:cNvSpPr txBox="1">
            <a:spLocks noChangeArrowheads="1"/>
          </p:cNvSpPr>
          <p:nvPr/>
        </p:nvSpPr>
        <p:spPr bwMode="auto">
          <a:xfrm>
            <a:off x="1165225" y="652463"/>
            <a:ext cx="7707313" cy="384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defTabSz="652278" eaLnBrk="1" hangingPunct="1">
              <a:spcBef>
                <a:spcPct val="0"/>
              </a:spcBef>
              <a:buFontTx/>
              <a:buNone/>
              <a:defRPr/>
            </a:pPr>
            <a:endParaRPr lang="en-US" altLang="ja-JP" sz="1800" b="1" kern="0" dirty="0">
              <a:solidFill>
                <a:prstClr val="black"/>
              </a:solidFill>
              <a:latin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738BC6-8191-491F-BDA0-B42E464BCE48}" type="slidenum">
              <a:rPr lang="ja-JP" altLang="en-US"/>
              <a:pPr>
                <a:defRPr/>
              </a:pPr>
              <a:t>4</a:t>
            </a:fld>
            <a:endParaRPr lang="ja-JP" altLang="en-US"/>
          </a:p>
        </p:txBody>
      </p:sp>
      <p:sp>
        <p:nvSpPr>
          <p:cNvPr id="22532" name="テキスト ボックス 4"/>
          <p:cNvSpPr txBox="1">
            <a:spLocks noChangeArrowheads="1"/>
          </p:cNvSpPr>
          <p:nvPr/>
        </p:nvSpPr>
        <p:spPr bwMode="auto">
          <a:xfrm>
            <a:off x="268288" y="1779588"/>
            <a:ext cx="18018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>
                <a:solidFill>
                  <a:srgbClr val="0070C0"/>
                </a:solidFill>
                <a:latin typeface="Calibri" pitchFamily="34" charset="0"/>
                <a:ea typeface="游ゴシック"/>
                <a:cs typeface="游ゴシック"/>
              </a:rPr>
              <a:t>【</a:t>
            </a:r>
            <a:r>
              <a:rPr lang="ja-JP" altLang="en-US" b="1">
                <a:solidFill>
                  <a:srgbClr val="0070C0"/>
                </a:solidFill>
                <a:latin typeface="Calibri" pitchFamily="34" charset="0"/>
                <a:ea typeface="游ゴシック"/>
                <a:cs typeface="游ゴシック"/>
              </a:rPr>
              <a:t>要　点</a:t>
            </a:r>
            <a:r>
              <a:rPr lang="en-US" altLang="ja-JP" b="1">
                <a:solidFill>
                  <a:srgbClr val="0070C0"/>
                </a:solidFill>
                <a:latin typeface="Calibri" pitchFamily="34" charset="0"/>
                <a:ea typeface="游ゴシック"/>
                <a:cs typeface="游ゴシック"/>
              </a:rPr>
              <a:t>】</a:t>
            </a:r>
            <a:r>
              <a:rPr lang="ja-JP" altLang="en-US" b="1">
                <a:solidFill>
                  <a:srgbClr val="0070C0"/>
                </a:solidFill>
                <a:latin typeface="Calibri" pitchFamily="34" charset="0"/>
                <a:ea typeface="游ゴシック"/>
                <a:cs typeface="游ゴシック"/>
              </a:rPr>
              <a:t>脚</a:t>
            </a:r>
            <a:r>
              <a:rPr lang="en-US" altLang="ja-JP" b="1">
                <a:solidFill>
                  <a:srgbClr val="0070C0"/>
                </a:solidFill>
                <a:latin typeface="Calibri" pitchFamily="34" charset="0"/>
                <a:ea typeface="游ゴシック"/>
                <a:cs typeface="游ゴシック"/>
              </a:rPr>
              <a:t>Ⅰ</a:t>
            </a:r>
            <a:endParaRPr lang="ja-JP" altLang="en-US" b="1">
              <a:solidFill>
                <a:srgbClr val="0070C0"/>
              </a:solidFill>
              <a:latin typeface="Calibri" pitchFamily="34" charset="0"/>
              <a:ea typeface="游ゴシック"/>
              <a:cs typeface="游ゴシック"/>
            </a:endParaRPr>
          </a:p>
        </p:txBody>
      </p:sp>
      <p:sp>
        <p:nvSpPr>
          <p:cNvPr id="24" name="角丸四角形 23"/>
          <p:cNvSpPr/>
          <p:nvPr/>
        </p:nvSpPr>
        <p:spPr>
          <a:xfrm>
            <a:off x="315913" y="2179638"/>
            <a:ext cx="5284787" cy="1192212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pic>
        <p:nvPicPr>
          <p:cNvPr id="22539" name="図 1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713" y="2363788"/>
            <a:ext cx="5105400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0" name="テキスト ボックス 25"/>
          <p:cNvSpPr txBox="1">
            <a:spLocks noChangeArrowheads="1"/>
          </p:cNvSpPr>
          <p:nvPr/>
        </p:nvSpPr>
        <p:spPr bwMode="auto">
          <a:xfrm>
            <a:off x="4924425" y="4735513"/>
            <a:ext cx="4159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dirty="0">
                <a:latin typeface="Calibri" pitchFamily="34" charset="0"/>
                <a:ea typeface="游ゴシック"/>
                <a:cs typeface="游ゴシック"/>
              </a:rPr>
              <a:t>①</a:t>
            </a:r>
          </a:p>
        </p:txBody>
      </p:sp>
      <p:sp>
        <p:nvSpPr>
          <p:cNvPr id="22541" name="テキスト ボックス 26"/>
          <p:cNvSpPr txBox="1">
            <a:spLocks noChangeArrowheads="1"/>
          </p:cNvSpPr>
          <p:nvPr/>
        </p:nvSpPr>
        <p:spPr bwMode="auto">
          <a:xfrm>
            <a:off x="423863" y="5337175"/>
            <a:ext cx="415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dirty="0">
                <a:latin typeface="Calibri" pitchFamily="34" charset="0"/>
                <a:ea typeface="游ゴシック"/>
                <a:cs typeface="游ゴシック"/>
              </a:rPr>
              <a:t>②</a:t>
            </a:r>
          </a:p>
        </p:txBody>
      </p:sp>
      <p:grpSp>
        <p:nvGrpSpPr>
          <p:cNvPr id="22542" name="Group 17"/>
          <p:cNvGrpSpPr>
            <a:grpSpLocks/>
          </p:cNvGrpSpPr>
          <p:nvPr/>
        </p:nvGrpSpPr>
        <p:grpSpPr bwMode="auto">
          <a:xfrm>
            <a:off x="-17463" y="0"/>
            <a:ext cx="9161463" cy="755650"/>
            <a:chOff x="-11" y="0"/>
            <a:chExt cx="5771" cy="476"/>
          </a:xfrm>
        </p:grpSpPr>
        <p:sp>
          <p:nvSpPr>
            <p:cNvPr id="6" name="Rectangle 2"/>
            <p:cNvSpPr>
              <a:spLocks noChangeArrowheads="1"/>
            </p:cNvSpPr>
            <p:nvPr/>
          </p:nvSpPr>
          <p:spPr bwMode="auto">
            <a:xfrm>
              <a:off x="-11" y="0"/>
              <a:ext cx="5771" cy="476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/>
          </p:spPr>
          <p:txBody>
            <a:bodyPr wrap="none" lIns="65219" tIns="32609" rIns="65219" bIns="32609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defTabSz="652278" eaLnBrk="1" hangingPunct="1">
                <a:spcBef>
                  <a:spcPct val="0"/>
                </a:spcBef>
                <a:buFontTx/>
                <a:buNone/>
                <a:defRPr/>
              </a:pPr>
              <a:endParaRPr lang="ja-JP" altLang="en-US" sz="2571" b="1" kern="0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2544" name="正方形/長方形 8"/>
            <p:cNvSpPr>
              <a:spLocks noChangeArrowheads="1"/>
            </p:cNvSpPr>
            <p:nvPr/>
          </p:nvSpPr>
          <p:spPr bwMode="auto">
            <a:xfrm>
              <a:off x="204" y="0"/>
              <a:ext cx="5310" cy="46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127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ja-JP" altLang="en-US" sz="4400" b="1">
                  <a:solidFill>
                    <a:schemeClr val="bg1"/>
                  </a:solidFill>
                  <a:latin typeface="Calibri" pitchFamily="34" charset="0"/>
                  <a:ea typeface="游ゴシック"/>
                  <a:cs typeface="游ゴシック"/>
                </a:rPr>
                <a:t>各泳法のポイント</a:t>
              </a:r>
            </a:p>
          </p:txBody>
        </p:sp>
      </p:grpSp>
      <p:sp>
        <p:nvSpPr>
          <p:cNvPr id="15" name="正方形/長方形 14"/>
          <p:cNvSpPr/>
          <p:nvPr/>
        </p:nvSpPr>
        <p:spPr>
          <a:xfrm>
            <a:off x="2749550" y="6543716"/>
            <a:ext cx="5478463" cy="2365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900" dirty="0">
                <a:solidFill>
                  <a:schemeClr val="tx1"/>
                </a:solidFill>
              </a:rPr>
              <a:t>参考資料：学校体育実技指導資料　第４集　水泳指導の</a:t>
            </a:r>
            <a:r>
              <a:rPr lang="ja-JP" altLang="en-US" sz="900" dirty="0" smtClean="0">
                <a:solidFill>
                  <a:schemeClr val="tx1"/>
                </a:solidFill>
              </a:rPr>
              <a:t>手引（</a:t>
            </a:r>
            <a:r>
              <a:rPr lang="ja-JP" altLang="en-US" sz="900" dirty="0">
                <a:solidFill>
                  <a:schemeClr val="tx1"/>
                </a:solidFill>
              </a:rPr>
              <a:t>三訂版）平成２６年３月　文部科学省　</a:t>
            </a: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1978" b="4469"/>
          <a:stretch/>
        </p:blipFill>
        <p:spPr bwMode="auto">
          <a:xfrm>
            <a:off x="839788" y="3587791"/>
            <a:ext cx="33909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449" t="50950" r="25675"/>
          <a:stretch/>
        </p:blipFill>
        <p:spPr bwMode="auto">
          <a:xfrm>
            <a:off x="4289424" y="5056208"/>
            <a:ext cx="1685925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図 1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888"/>
          <a:stretch/>
        </p:blipFill>
        <p:spPr bwMode="auto">
          <a:xfrm>
            <a:off x="6019004" y="3608408"/>
            <a:ext cx="1631950" cy="284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9200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図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1150" y="909638"/>
            <a:ext cx="8504238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4">
            <a:extLst/>
          </p:cNvPr>
          <p:cNvSpPr txBox="1">
            <a:spLocks noChangeArrowheads="1"/>
          </p:cNvSpPr>
          <p:nvPr/>
        </p:nvSpPr>
        <p:spPr bwMode="auto">
          <a:xfrm>
            <a:off x="1165225" y="652463"/>
            <a:ext cx="7707313" cy="384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defTabSz="652278" eaLnBrk="1" hangingPunct="1">
              <a:spcBef>
                <a:spcPct val="0"/>
              </a:spcBef>
              <a:buFontTx/>
              <a:buNone/>
              <a:defRPr/>
            </a:pPr>
            <a:endParaRPr lang="en-US" altLang="ja-JP" sz="1800" b="1" kern="0" dirty="0">
              <a:solidFill>
                <a:prstClr val="black"/>
              </a:solidFill>
              <a:latin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39166B-44B0-4285-AA07-F0CC61674BEC}" type="slidenum">
              <a:rPr lang="ja-JP" altLang="en-US"/>
              <a:pPr>
                <a:defRPr/>
              </a:pPr>
              <a:t>5</a:t>
            </a:fld>
            <a:endParaRPr lang="ja-JP" altLang="en-US"/>
          </a:p>
        </p:txBody>
      </p:sp>
      <p:sp>
        <p:nvSpPr>
          <p:cNvPr id="24580" name="テキスト ボックス 4"/>
          <p:cNvSpPr txBox="1">
            <a:spLocks noChangeArrowheads="1"/>
          </p:cNvSpPr>
          <p:nvPr/>
        </p:nvSpPr>
        <p:spPr bwMode="auto">
          <a:xfrm>
            <a:off x="268288" y="1954213"/>
            <a:ext cx="1489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>
                <a:solidFill>
                  <a:srgbClr val="0070C0"/>
                </a:solidFill>
                <a:latin typeface="Calibri" pitchFamily="34" charset="0"/>
                <a:ea typeface="游ゴシック"/>
                <a:cs typeface="游ゴシック"/>
              </a:rPr>
              <a:t>【</a:t>
            </a:r>
            <a:r>
              <a:rPr lang="ja-JP" altLang="en-US" b="1">
                <a:solidFill>
                  <a:srgbClr val="0070C0"/>
                </a:solidFill>
                <a:latin typeface="Calibri" pitchFamily="34" charset="0"/>
                <a:ea typeface="游ゴシック"/>
                <a:cs typeface="游ゴシック"/>
              </a:rPr>
              <a:t>要　点</a:t>
            </a:r>
            <a:r>
              <a:rPr lang="en-US" altLang="ja-JP" b="1">
                <a:solidFill>
                  <a:srgbClr val="0070C0"/>
                </a:solidFill>
                <a:latin typeface="Calibri" pitchFamily="34" charset="0"/>
                <a:ea typeface="游ゴシック"/>
                <a:cs typeface="游ゴシック"/>
              </a:rPr>
              <a:t>】</a:t>
            </a:r>
            <a:r>
              <a:rPr lang="ja-JP" altLang="en-US" b="1">
                <a:solidFill>
                  <a:srgbClr val="0070C0"/>
                </a:solidFill>
                <a:latin typeface="Calibri" pitchFamily="34" charset="0"/>
                <a:ea typeface="游ゴシック"/>
                <a:cs typeface="游ゴシック"/>
              </a:rPr>
              <a:t>脚</a:t>
            </a:r>
            <a:r>
              <a:rPr lang="en-US" altLang="ja-JP" b="1">
                <a:solidFill>
                  <a:srgbClr val="0070C0"/>
                </a:solidFill>
                <a:latin typeface="Calibri" pitchFamily="34" charset="0"/>
                <a:ea typeface="游ゴシック"/>
                <a:cs typeface="游ゴシック"/>
              </a:rPr>
              <a:t>Ⅱ</a:t>
            </a:r>
            <a:endParaRPr lang="ja-JP" altLang="en-US" b="1">
              <a:solidFill>
                <a:srgbClr val="0070C0"/>
              </a:solidFill>
              <a:latin typeface="Calibri" pitchFamily="34" charset="0"/>
              <a:ea typeface="游ゴシック"/>
              <a:cs typeface="游ゴシック"/>
            </a:endParaRPr>
          </a:p>
        </p:txBody>
      </p:sp>
      <p:sp>
        <p:nvSpPr>
          <p:cNvPr id="24585" name="テキスト ボックス 27"/>
          <p:cNvSpPr txBox="1">
            <a:spLocks noChangeArrowheads="1"/>
          </p:cNvSpPr>
          <p:nvPr/>
        </p:nvSpPr>
        <p:spPr bwMode="auto">
          <a:xfrm>
            <a:off x="444500" y="4491038"/>
            <a:ext cx="4159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>
                <a:latin typeface="Calibri" pitchFamily="34" charset="0"/>
                <a:ea typeface="游ゴシック"/>
                <a:cs typeface="游ゴシック"/>
              </a:rPr>
              <a:t>③</a:t>
            </a:r>
          </a:p>
        </p:txBody>
      </p:sp>
      <p:sp>
        <p:nvSpPr>
          <p:cNvPr id="24586" name="テキスト ボックス 28"/>
          <p:cNvSpPr txBox="1">
            <a:spLocks noChangeArrowheads="1"/>
          </p:cNvSpPr>
          <p:nvPr/>
        </p:nvSpPr>
        <p:spPr bwMode="auto">
          <a:xfrm>
            <a:off x="4427538" y="4491038"/>
            <a:ext cx="415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>
                <a:latin typeface="Calibri" pitchFamily="34" charset="0"/>
                <a:ea typeface="游ゴシック"/>
                <a:cs typeface="游ゴシック"/>
              </a:rPr>
              <a:t>④</a:t>
            </a:r>
            <a:endParaRPr lang="en-US" altLang="ja-JP">
              <a:latin typeface="Calibri" pitchFamily="34" charset="0"/>
              <a:ea typeface="游ゴシック"/>
              <a:cs typeface="游ゴシック"/>
            </a:endParaRPr>
          </a:p>
        </p:txBody>
      </p:sp>
      <p:grpSp>
        <p:nvGrpSpPr>
          <p:cNvPr id="24587" name="Group 20"/>
          <p:cNvGrpSpPr>
            <a:grpSpLocks/>
          </p:cNvGrpSpPr>
          <p:nvPr/>
        </p:nvGrpSpPr>
        <p:grpSpPr bwMode="auto">
          <a:xfrm>
            <a:off x="315913" y="2560638"/>
            <a:ext cx="7478712" cy="1192212"/>
            <a:chOff x="199" y="1373"/>
            <a:chExt cx="4711" cy="751"/>
          </a:xfrm>
        </p:grpSpPr>
        <p:sp>
          <p:nvSpPr>
            <p:cNvPr id="24" name="角丸四角形 23"/>
            <p:cNvSpPr/>
            <p:nvPr/>
          </p:nvSpPr>
          <p:spPr>
            <a:xfrm>
              <a:off x="199" y="1373"/>
              <a:ext cx="4711" cy="751"/>
            </a:xfrm>
            <a:prstGeom prst="round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pic>
          <p:nvPicPr>
            <p:cNvPr id="24594" name="図 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0" y="1471"/>
              <a:ext cx="4630" cy="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4588" name="図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0425" y="4164013"/>
            <a:ext cx="3440113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9" name="図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2025" y="4041775"/>
            <a:ext cx="3440113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590" name="Group 17"/>
          <p:cNvGrpSpPr>
            <a:grpSpLocks/>
          </p:cNvGrpSpPr>
          <p:nvPr/>
        </p:nvGrpSpPr>
        <p:grpSpPr bwMode="auto">
          <a:xfrm>
            <a:off x="-17463" y="0"/>
            <a:ext cx="9161463" cy="755650"/>
            <a:chOff x="-11" y="0"/>
            <a:chExt cx="5771" cy="476"/>
          </a:xfrm>
        </p:grpSpPr>
        <p:sp>
          <p:nvSpPr>
            <p:cNvPr id="6" name="Rectangle 2"/>
            <p:cNvSpPr>
              <a:spLocks noChangeArrowheads="1"/>
            </p:cNvSpPr>
            <p:nvPr/>
          </p:nvSpPr>
          <p:spPr bwMode="auto">
            <a:xfrm>
              <a:off x="-11" y="0"/>
              <a:ext cx="5771" cy="476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/>
          </p:spPr>
          <p:txBody>
            <a:bodyPr wrap="none" lIns="65219" tIns="32609" rIns="65219" bIns="32609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defTabSz="652278" eaLnBrk="1" hangingPunct="1">
                <a:spcBef>
                  <a:spcPct val="0"/>
                </a:spcBef>
                <a:buFontTx/>
                <a:buNone/>
                <a:defRPr/>
              </a:pPr>
              <a:endParaRPr lang="ja-JP" altLang="en-US" sz="2571" b="1" kern="0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4592" name="正方形/長方形 8"/>
            <p:cNvSpPr>
              <a:spLocks noChangeArrowheads="1"/>
            </p:cNvSpPr>
            <p:nvPr/>
          </p:nvSpPr>
          <p:spPr bwMode="auto">
            <a:xfrm>
              <a:off x="204" y="0"/>
              <a:ext cx="5310" cy="46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127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ja-JP" altLang="en-US" sz="4400" b="1">
                  <a:solidFill>
                    <a:schemeClr val="bg1"/>
                  </a:solidFill>
                  <a:latin typeface="Calibri" pitchFamily="34" charset="0"/>
                  <a:ea typeface="游ゴシック"/>
                  <a:cs typeface="游ゴシック"/>
                </a:rPr>
                <a:t>各泳法のポイント</a:t>
              </a:r>
            </a:p>
          </p:txBody>
        </p:sp>
      </p:grpSp>
      <p:sp>
        <p:nvSpPr>
          <p:cNvPr id="17" name="正方形/長方形 16"/>
          <p:cNvSpPr/>
          <p:nvPr/>
        </p:nvSpPr>
        <p:spPr>
          <a:xfrm>
            <a:off x="2749550" y="6543716"/>
            <a:ext cx="5478463" cy="2365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900" dirty="0">
                <a:solidFill>
                  <a:schemeClr val="tx1"/>
                </a:solidFill>
              </a:rPr>
              <a:t>参考資料：学校体育実技指導資料　第４集　水泳指導の</a:t>
            </a:r>
            <a:r>
              <a:rPr lang="ja-JP" altLang="en-US" sz="900" dirty="0" smtClean="0">
                <a:solidFill>
                  <a:schemeClr val="tx1"/>
                </a:solidFill>
              </a:rPr>
              <a:t>手引（</a:t>
            </a:r>
            <a:r>
              <a:rPr lang="ja-JP" altLang="en-US" sz="900" dirty="0">
                <a:solidFill>
                  <a:schemeClr val="tx1"/>
                </a:solidFill>
              </a:rPr>
              <a:t>三訂版）平成２６年３月　文部科学省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>
            <a:extLst/>
          </p:cNvPr>
          <p:cNvSpPr txBox="1">
            <a:spLocks noChangeArrowheads="1"/>
          </p:cNvSpPr>
          <p:nvPr/>
        </p:nvSpPr>
        <p:spPr bwMode="auto">
          <a:xfrm>
            <a:off x="1165225" y="652463"/>
            <a:ext cx="7707313" cy="384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defTabSz="652278" eaLnBrk="1" hangingPunct="1">
              <a:spcBef>
                <a:spcPct val="0"/>
              </a:spcBef>
              <a:buFontTx/>
              <a:buNone/>
              <a:defRPr/>
            </a:pPr>
            <a:endParaRPr lang="en-US" altLang="ja-JP" sz="1800" b="1" kern="0" dirty="0">
              <a:solidFill>
                <a:prstClr val="black"/>
              </a:solidFill>
              <a:latin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00037-5411-4419-A0C3-59DA5FDEE5E5}" type="slidenum">
              <a:rPr lang="ja-JP" altLang="en-US"/>
              <a:pPr>
                <a:defRPr/>
              </a:pPr>
              <a:t>6</a:t>
            </a:fld>
            <a:endParaRPr lang="ja-JP" altLang="en-US"/>
          </a:p>
        </p:txBody>
      </p:sp>
      <p:sp>
        <p:nvSpPr>
          <p:cNvPr id="26627" name="テキスト ボックス 4"/>
          <p:cNvSpPr txBox="1">
            <a:spLocks noChangeArrowheads="1"/>
          </p:cNvSpPr>
          <p:nvPr/>
        </p:nvSpPr>
        <p:spPr bwMode="auto">
          <a:xfrm>
            <a:off x="115888" y="830263"/>
            <a:ext cx="18018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>
                <a:solidFill>
                  <a:srgbClr val="0070C0"/>
                </a:solidFill>
                <a:latin typeface="Calibri" pitchFamily="34" charset="0"/>
                <a:ea typeface="游ゴシック"/>
                <a:cs typeface="游ゴシック"/>
              </a:rPr>
              <a:t>【</a:t>
            </a:r>
            <a:r>
              <a:rPr lang="ja-JP" altLang="en-US" b="1">
                <a:solidFill>
                  <a:srgbClr val="0070C0"/>
                </a:solidFill>
                <a:latin typeface="Calibri" pitchFamily="34" charset="0"/>
                <a:ea typeface="游ゴシック"/>
                <a:cs typeface="游ゴシック"/>
              </a:rPr>
              <a:t>要　点</a:t>
            </a:r>
            <a:r>
              <a:rPr lang="en-US" altLang="ja-JP" b="1">
                <a:solidFill>
                  <a:srgbClr val="0070C0"/>
                </a:solidFill>
                <a:latin typeface="Calibri" pitchFamily="34" charset="0"/>
                <a:ea typeface="游ゴシック"/>
                <a:cs typeface="游ゴシック"/>
              </a:rPr>
              <a:t>】</a:t>
            </a:r>
            <a:r>
              <a:rPr lang="ja-JP" altLang="en-US" b="1">
                <a:solidFill>
                  <a:srgbClr val="0070C0"/>
                </a:solidFill>
                <a:latin typeface="Calibri" pitchFamily="34" charset="0"/>
                <a:ea typeface="游ゴシック"/>
                <a:cs typeface="游ゴシック"/>
              </a:rPr>
              <a:t>腕</a:t>
            </a:r>
            <a:r>
              <a:rPr lang="en-US" altLang="ja-JP" b="1">
                <a:solidFill>
                  <a:srgbClr val="0070C0"/>
                </a:solidFill>
                <a:latin typeface="Calibri" pitchFamily="34" charset="0"/>
                <a:ea typeface="游ゴシック"/>
                <a:cs typeface="游ゴシック"/>
              </a:rPr>
              <a:t>Ⅰ</a:t>
            </a:r>
            <a:endParaRPr lang="ja-JP" altLang="en-US" b="1">
              <a:solidFill>
                <a:srgbClr val="0070C0"/>
              </a:solidFill>
              <a:latin typeface="Calibri" pitchFamily="34" charset="0"/>
              <a:ea typeface="游ゴシック"/>
              <a:cs typeface="游ゴシック"/>
            </a:endParaRPr>
          </a:p>
        </p:txBody>
      </p:sp>
      <p:sp>
        <p:nvSpPr>
          <p:cNvPr id="30" name="角丸四角形 29"/>
          <p:cNvSpPr/>
          <p:nvPr/>
        </p:nvSpPr>
        <p:spPr>
          <a:xfrm>
            <a:off x="176213" y="1219200"/>
            <a:ext cx="5895975" cy="2152650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6630" name="テキスト ボックス 30"/>
          <p:cNvSpPr txBox="1">
            <a:spLocks noChangeArrowheads="1"/>
          </p:cNvSpPr>
          <p:nvPr/>
        </p:nvSpPr>
        <p:spPr bwMode="auto">
          <a:xfrm>
            <a:off x="581025" y="4014788"/>
            <a:ext cx="415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>
                <a:latin typeface="Calibri" pitchFamily="34" charset="0"/>
                <a:ea typeface="游ゴシック"/>
                <a:cs typeface="游ゴシック"/>
              </a:rPr>
              <a:t>①</a:t>
            </a:r>
          </a:p>
        </p:txBody>
      </p:sp>
      <p:pic>
        <p:nvPicPr>
          <p:cNvPr id="26631" name="図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988" y="1382713"/>
            <a:ext cx="5432425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図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6950" y="3465513"/>
            <a:ext cx="7132638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図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6950" y="4954588"/>
            <a:ext cx="7097713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4" name="テキスト ボックス 31"/>
          <p:cNvSpPr txBox="1">
            <a:spLocks noChangeArrowheads="1"/>
          </p:cNvSpPr>
          <p:nvPr/>
        </p:nvSpPr>
        <p:spPr bwMode="auto">
          <a:xfrm>
            <a:off x="4545013" y="6051550"/>
            <a:ext cx="415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>
                <a:latin typeface="Calibri" pitchFamily="34" charset="0"/>
                <a:ea typeface="游ゴシック"/>
                <a:cs typeface="游ゴシック"/>
              </a:rPr>
              <a:t>②</a:t>
            </a:r>
          </a:p>
        </p:txBody>
      </p:sp>
      <p:sp>
        <p:nvSpPr>
          <p:cNvPr id="26635" name="テキスト ボックス 32"/>
          <p:cNvSpPr txBox="1">
            <a:spLocks noChangeArrowheads="1"/>
          </p:cNvSpPr>
          <p:nvPr/>
        </p:nvSpPr>
        <p:spPr bwMode="auto">
          <a:xfrm>
            <a:off x="6249987" y="4679951"/>
            <a:ext cx="4159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dirty="0">
                <a:latin typeface="Calibri" pitchFamily="34" charset="0"/>
                <a:ea typeface="游ゴシック"/>
                <a:cs typeface="游ゴシック"/>
              </a:rPr>
              <a:t>③</a:t>
            </a:r>
          </a:p>
        </p:txBody>
      </p:sp>
      <p:grpSp>
        <p:nvGrpSpPr>
          <p:cNvPr id="26636" name="Group 14"/>
          <p:cNvGrpSpPr>
            <a:grpSpLocks/>
          </p:cNvGrpSpPr>
          <p:nvPr/>
        </p:nvGrpSpPr>
        <p:grpSpPr bwMode="auto">
          <a:xfrm>
            <a:off x="-17463" y="0"/>
            <a:ext cx="9161463" cy="755650"/>
            <a:chOff x="-11" y="0"/>
            <a:chExt cx="5771" cy="476"/>
          </a:xfrm>
        </p:grpSpPr>
        <p:sp>
          <p:nvSpPr>
            <p:cNvPr id="6" name="Rectangle 2"/>
            <p:cNvSpPr>
              <a:spLocks noChangeArrowheads="1"/>
            </p:cNvSpPr>
            <p:nvPr/>
          </p:nvSpPr>
          <p:spPr bwMode="auto">
            <a:xfrm>
              <a:off x="-11" y="0"/>
              <a:ext cx="5771" cy="476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/>
          </p:spPr>
          <p:txBody>
            <a:bodyPr wrap="none" lIns="65219" tIns="32609" rIns="65219" bIns="32609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defTabSz="652278" eaLnBrk="1" hangingPunct="1">
                <a:spcBef>
                  <a:spcPct val="0"/>
                </a:spcBef>
                <a:buFontTx/>
                <a:buNone/>
                <a:defRPr/>
              </a:pPr>
              <a:endParaRPr lang="ja-JP" altLang="en-US" sz="2571" b="1" kern="0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6638" name="正方形/長方形 8"/>
            <p:cNvSpPr>
              <a:spLocks noChangeArrowheads="1"/>
            </p:cNvSpPr>
            <p:nvPr/>
          </p:nvSpPr>
          <p:spPr bwMode="auto">
            <a:xfrm>
              <a:off x="204" y="0"/>
              <a:ext cx="5310" cy="46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127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ja-JP" altLang="en-US" sz="4400" b="1">
                  <a:solidFill>
                    <a:schemeClr val="bg1"/>
                  </a:solidFill>
                  <a:latin typeface="Calibri" pitchFamily="34" charset="0"/>
                  <a:ea typeface="游ゴシック"/>
                  <a:cs typeface="游ゴシック"/>
                </a:rPr>
                <a:t>各泳法のポイント</a:t>
              </a:r>
            </a:p>
          </p:txBody>
        </p:sp>
      </p:grpSp>
      <p:sp>
        <p:nvSpPr>
          <p:cNvPr id="16" name="テキスト ボックス 30"/>
          <p:cNvSpPr txBox="1">
            <a:spLocks noChangeArrowheads="1"/>
          </p:cNvSpPr>
          <p:nvPr/>
        </p:nvSpPr>
        <p:spPr bwMode="auto">
          <a:xfrm>
            <a:off x="4602956" y="3305175"/>
            <a:ext cx="415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>
                <a:latin typeface="Calibri" pitchFamily="34" charset="0"/>
                <a:ea typeface="游ゴシック"/>
                <a:cs typeface="游ゴシック"/>
              </a:rPr>
              <a:t>①</a:t>
            </a:r>
          </a:p>
        </p:txBody>
      </p:sp>
      <p:sp>
        <p:nvSpPr>
          <p:cNvPr id="17" name="正方形/長方形 16"/>
          <p:cNvSpPr/>
          <p:nvPr/>
        </p:nvSpPr>
        <p:spPr>
          <a:xfrm>
            <a:off x="2749550" y="6543716"/>
            <a:ext cx="5478463" cy="2365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900" dirty="0">
                <a:solidFill>
                  <a:schemeClr val="tx1"/>
                </a:solidFill>
              </a:rPr>
              <a:t>参考資料：学校体育実技指導資料　第４集　水泳指導の</a:t>
            </a:r>
            <a:r>
              <a:rPr lang="ja-JP" altLang="en-US" sz="900" dirty="0" smtClean="0">
                <a:solidFill>
                  <a:schemeClr val="tx1"/>
                </a:solidFill>
              </a:rPr>
              <a:t>手引（</a:t>
            </a:r>
            <a:r>
              <a:rPr lang="ja-JP" altLang="en-US" sz="900" dirty="0">
                <a:solidFill>
                  <a:schemeClr val="tx1"/>
                </a:solidFill>
              </a:rPr>
              <a:t>三訂版）平成２６年３月　文部科学省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>
            <a:extLst/>
          </p:cNvPr>
          <p:cNvSpPr txBox="1">
            <a:spLocks noChangeArrowheads="1"/>
          </p:cNvSpPr>
          <p:nvPr/>
        </p:nvSpPr>
        <p:spPr bwMode="auto">
          <a:xfrm>
            <a:off x="1165225" y="652463"/>
            <a:ext cx="7707313" cy="384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defTabSz="652278" eaLnBrk="1" hangingPunct="1">
              <a:spcBef>
                <a:spcPct val="0"/>
              </a:spcBef>
              <a:buFontTx/>
              <a:buNone/>
              <a:defRPr/>
            </a:pPr>
            <a:endParaRPr lang="en-US" altLang="ja-JP" sz="1800" b="1" kern="0" dirty="0">
              <a:solidFill>
                <a:prstClr val="black"/>
              </a:solidFill>
              <a:latin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0C52CA-CB20-4DC2-86E4-6379BBA38401}" type="slidenum">
              <a:rPr lang="ja-JP" altLang="en-US"/>
              <a:pPr>
                <a:defRPr/>
              </a:pPr>
              <a:t>7</a:t>
            </a:fld>
            <a:endParaRPr lang="ja-JP" altLang="en-US"/>
          </a:p>
        </p:txBody>
      </p:sp>
      <p:sp>
        <p:nvSpPr>
          <p:cNvPr id="28675" name="テキスト ボックス 4"/>
          <p:cNvSpPr txBox="1">
            <a:spLocks noChangeArrowheads="1"/>
          </p:cNvSpPr>
          <p:nvPr/>
        </p:nvSpPr>
        <p:spPr bwMode="auto">
          <a:xfrm>
            <a:off x="115888" y="830263"/>
            <a:ext cx="18002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>
                <a:solidFill>
                  <a:srgbClr val="0070C0"/>
                </a:solidFill>
                <a:latin typeface="Calibri" pitchFamily="34" charset="0"/>
                <a:ea typeface="游ゴシック"/>
                <a:cs typeface="游ゴシック"/>
              </a:rPr>
              <a:t>【</a:t>
            </a:r>
            <a:r>
              <a:rPr lang="ja-JP" altLang="en-US" b="1">
                <a:solidFill>
                  <a:srgbClr val="0070C0"/>
                </a:solidFill>
                <a:latin typeface="Calibri" pitchFamily="34" charset="0"/>
                <a:ea typeface="游ゴシック"/>
                <a:cs typeface="游ゴシック"/>
              </a:rPr>
              <a:t>要　点</a:t>
            </a:r>
            <a:r>
              <a:rPr lang="en-US" altLang="ja-JP" b="1">
                <a:solidFill>
                  <a:srgbClr val="0070C0"/>
                </a:solidFill>
                <a:latin typeface="Calibri" pitchFamily="34" charset="0"/>
                <a:ea typeface="游ゴシック"/>
                <a:cs typeface="游ゴシック"/>
              </a:rPr>
              <a:t>】</a:t>
            </a:r>
            <a:r>
              <a:rPr lang="ja-JP" altLang="en-US" b="1">
                <a:solidFill>
                  <a:srgbClr val="0070C0"/>
                </a:solidFill>
                <a:latin typeface="Calibri" pitchFamily="34" charset="0"/>
                <a:ea typeface="游ゴシック"/>
                <a:cs typeface="游ゴシック"/>
              </a:rPr>
              <a:t>腕</a:t>
            </a:r>
            <a:r>
              <a:rPr lang="en-US" altLang="ja-JP" b="1">
                <a:solidFill>
                  <a:srgbClr val="0070C0"/>
                </a:solidFill>
                <a:latin typeface="Calibri" pitchFamily="34" charset="0"/>
                <a:ea typeface="游ゴシック"/>
                <a:cs typeface="游ゴシック"/>
              </a:rPr>
              <a:t>Ⅱ</a:t>
            </a:r>
            <a:endParaRPr lang="ja-JP" altLang="en-US" b="1">
              <a:solidFill>
                <a:srgbClr val="0070C0"/>
              </a:solidFill>
              <a:latin typeface="Calibri" pitchFamily="34" charset="0"/>
              <a:ea typeface="游ゴシック"/>
              <a:cs typeface="游ゴシック"/>
            </a:endParaRPr>
          </a:p>
        </p:txBody>
      </p:sp>
      <p:sp>
        <p:nvSpPr>
          <p:cNvPr id="30" name="角丸四角形 29"/>
          <p:cNvSpPr/>
          <p:nvPr/>
        </p:nvSpPr>
        <p:spPr>
          <a:xfrm>
            <a:off x="176213" y="1362075"/>
            <a:ext cx="5895975" cy="1052513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pic>
        <p:nvPicPr>
          <p:cNvPr id="28678" name="図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513" y="1525588"/>
            <a:ext cx="5251450" cy="75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図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6000" y="2635250"/>
            <a:ext cx="7134225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図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4413" y="4329113"/>
            <a:ext cx="7097712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1" name="テキスト ボックス 33"/>
          <p:cNvSpPr txBox="1">
            <a:spLocks noChangeArrowheads="1"/>
          </p:cNvSpPr>
          <p:nvPr/>
        </p:nvSpPr>
        <p:spPr bwMode="auto">
          <a:xfrm>
            <a:off x="6361113" y="2373313"/>
            <a:ext cx="4159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>
                <a:latin typeface="Calibri" pitchFamily="34" charset="0"/>
                <a:ea typeface="游ゴシック"/>
                <a:cs typeface="游ゴシック"/>
              </a:rPr>
              <a:t>④</a:t>
            </a:r>
          </a:p>
        </p:txBody>
      </p:sp>
      <p:sp>
        <p:nvSpPr>
          <p:cNvPr id="28682" name="テキスト ボックス 33"/>
          <p:cNvSpPr txBox="1">
            <a:spLocks noChangeArrowheads="1"/>
          </p:cNvSpPr>
          <p:nvPr/>
        </p:nvSpPr>
        <p:spPr bwMode="auto">
          <a:xfrm>
            <a:off x="4522788" y="5613400"/>
            <a:ext cx="415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dirty="0">
                <a:latin typeface="Calibri" pitchFamily="34" charset="0"/>
                <a:ea typeface="游ゴシック"/>
                <a:cs typeface="游ゴシック"/>
              </a:rPr>
              <a:t>⑤</a:t>
            </a:r>
          </a:p>
        </p:txBody>
      </p:sp>
      <p:grpSp>
        <p:nvGrpSpPr>
          <p:cNvPr id="28683" name="Group 13"/>
          <p:cNvGrpSpPr>
            <a:grpSpLocks/>
          </p:cNvGrpSpPr>
          <p:nvPr/>
        </p:nvGrpSpPr>
        <p:grpSpPr bwMode="auto">
          <a:xfrm>
            <a:off x="-17463" y="0"/>
            <a:ext cx="9161463" cy="755650"/>
            <a:chOff x="-11" y="0"/>
            <a:chExt cx="5771" cy="476"/>
          </a:xfrm>
        </p:grpSpPr>
        <p:sp>
          <p:nvSpPr>
            <p:cNvPr id="6" name="Rectangle 2"/>
            <p:cNvSpPr>
              <a:spLocks noChangeArrowheads="1"/>
            </p:cNvSpPr>
            <p:nvPr/>
          </p:nvSpPr>
          <p:spPr bwMode="auto">
            <a:xfrm>
              <a:off x="-11" y="0"/>
              <a:ext cx="5771" cy="476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/>
          </p:spPr>
          <p:txBody>
            <a:bodyPr wrap="none" lIns="65219" tIns="32609" rIns="65219" bIns="32609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defTabSz="652278" eaLnBrk="1" hangingPunct="1">
                <a:spcBef>
                  <a:spcPct val="0"/>
                </a:spcBef>
                <a:buFontTx/>
                <a:buNone/>
                <a:defRPr/>
              </a:pPr>
              <a:endParaRPr lang="ja-JP" altLang="en-US" sz="2571" b="1" kern="0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8685" name="正方形/長方形 8"/>
            <p:cNvSpPr>
              <a:spLocks noChangeArrowheads="1"/>
            </p:cNvSpPr>
            <p:nvPr/>
          </p:nvSpPr>
          <p:spPr bwMode="auto">
            <a:xfrm>
              <a:off x="204" y="0"/>
              <a:ext cx="5310" cy="46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127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ja-JP" altLang="en-US" sz="4400" b="1">
                  <a:solidFill>
                    <a:schemeClr val="bg1"/>
                  </a:solidFill>
                  <a:latin typeface="Calibri" pitchFamily="34" charset="0"/>
                  <a:ea typeface="游ゴシック"/>
                  <a:cs typeface="游ゴシック"/>
                </a:rPr>
                <a:t>各泳法のポイント</a:t>
              </a:r>
            </a:p>
          </p:txBody>
        </p:sp>
      </p:grpSp>
      <p:sp>
        <p:nvSpPr>
          <p:cNvPr id="15" name="正方形/長方形 14"/>
          <p:cNvSpPr/>
          <p:nvPr/>
        </p:nvSpPr>
        <p:spPr>
          <a:xfrm>
            <a:off x="2749550" y="6543716"/>
            <a:ext cx="5478463" cy="2365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900" dirty="0">
                <a:solidFill>
                  <a:schemeClr val="tx1"/>
                </a:solidFill>
              </a:rPr>
              <a:t>参考資料：学校体育実技指導資料　第４集　水泳指導の</a:t>
            </a:r>
            <a:r>
              <a:rPr lang="ja-JP" altLang="en-US" sz="900" dirty="0" smtClean="0">
                <a:solidFill>
                  <a:schemeClr val="tx1"/>
                </a:solidFill>
              </a:rPr>
              <a:t>手引（</a:t>
            </a:r>
            <a:r>
              <a:rPr lang="ja-JP" altLang="en-US" sz="900" dirty="0">
                <a:solidFill>
                  <a:schemeClr val="tx1"/>
                </a:solidFill>
              </a:rPr>
              <a:t>三訂版）平成２６年３月　文部科学省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>
            <a:extLst/>
          </p:cNvPr>
          <p:cNvSpPr txBox="1">
            <a:spLocks noChangeArrowheads="1"/>
          </p:cNvSpPr>
          <p:nvPr/>
        </p:nvSpPr>
        <p:spPr bwMode="auto">
          <a:xfrm>
            <a:off x="1214438" y="757238"/>
            <a:ext cx="7707312" cy="384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defTabSz="652278" eaLnBrk="1" hangingPunct="1">
              <a:spcBef>
                <a:spcPct val="0"/>
              </a:spcBef>
              <a:buFontTx/>
              <a:buNone/>
              <a:defRPr/>
            </a:pPr>
            <a:endParaRPr lang="en-US" altLang="ja-JP" sz="1800" b="1" kern="0" dirty="0">
              <a:solidFill>
                <a:prstClr val="black"/>
              </a:solidFill>
              <a:latin typeface="游ゴシック" panose="020B04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F3C76D-E86F-4B8E-9B10-942B32861FF5}" type="slidenum">
              <a:rPr lang="ja-JP" altLang="en-US"/>
              <a:pPr>
                <a:defRPr/>
              </a:pPr>
              <a:t>8</a:t>
            </a:fld>
            <a:endParaRPr lang="ja-JP" altLang="en-US"/>
          </a:p>
        </p:txBody>
      </p:sp>
      <p:sp>
        <p:nvSpPr>
          <p:cNvPr id="30723" name="テキスト ボックス 4"/>
          <p:cNvSpPr txBox="1">
            <a:spLocks noChangeArrowheads="1"/>
          </p:cNvSpPr>
          <p:nvPr/>
        </p:nvSpPr>
        <p:spPr bwMode="auto">
          <a:xfrm>
            <a:off x="0" y="809625"/>
            <a:ext cx="4181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>
                <a:solidFill>
                  <a:srgbClr val="0070C0"/>
                </a:solidFill>
                <a:latin typeface="Calibri" pitchFamily="34" charset="0"/>
                <a:ea typeface="游ゴシック"/>
                <a:cs typeface="游ゴシック"/>
              </a:rPr>
              <a:t>【</a:t>
            </a:r>
            <a:r>
              <a:rPr lang="ja-JP" altLang="en-US" b="1">
                <a:solidFill>
                  <a:srgbClr val="0070C0"/>
                </a:solidFill>
                <a:latin typeface="Calibri" pitchFamily="34" charset="0"/>
                <a:ea typeface="游ゴシック"/>
                <a:cs typeface="游ゴシック"/>
              </a:rPr>
              <a:t>要　点</a:t>
            </a:r>
            <a:r>
              <a:rPr lang="en-US" altLang="ja-JP" b="1">
                <a:solidFill>
                  <a:srgbClr val="0070C0"/>
                </a:solidFill>
                <a:latin typeface="Calibri" pitchFamily="34" charset="0"/>
                <a:ea typeface="游ゴシック"/>
                <a:cs typeface="游ゴシック"/>
              </a:rPr>
              <a:t>】</a:t>
            </a:r>
            <a:r>
              <a:rPr lang="ja-JP" altLang="en-US" b="1">
                <a:solidFill>
                  <a:srgbClr val="0070C0"/>
                </a:solidFill>
                <a:latin typeface="Calibri" pitchFamily="34" charset="0"/>
                <a:ea typeface="游ゴシック"/>
                <a:cs typeface="游ゴシック"/>
              </a:rPr>
              <a:t>呼吸法・キックとプルのタイミング</a:t>
            </a:r>
          </a:p>
        </p:txBody>
      </p:sp>
      <p:sp>
        <p:nvSpPr>
          <p:cNvPr id="30725" name="テキスト ボックス 31"/>
          <p:cNvSpPr txBox="1">
            <a:spLocks noChangeArrowheads="1"/>
          </p:cNvSpPr>
          <p:nvPr/>
        </p:nvSpPr>
        <p:spPr bwMode="auto">
          <a:xfrm>
            <a:off x="4356100" y="5487988"/>
            <a:ext cx="4143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>
                <a:latin typeface="Calibri" pitchFamily="34" charset="0"/>
                <a:ea typeface="游ゴシック"/>
                <a:cs typeface="游ゴシック"/>
              </a:rPr>
              <a:t>②</a:t>
            </a:r>
          </a:p>
        </p:txBody>
      </p:sp>
      <p:grpSp>
        <p:nvGrpSpPr>
          <p:cNvPr id="30726" name="Group 18"/>
          <p:cNvGrpSpPr>
            <a:grpSpLocks/>
          </p:cNvGrpSpPr>
          <p:nvPr/>
        </p:nvGrpSpPr>
        <p:grpSpPr bwMode="auto">
          <a:xfrm>
            <a:off x="546100" y="1198563"/>
            <a:ext cx="7894638" cy="3732212"/>
            <a:chOff x="374" y="755"/>
            <a:chExt cx="4973" cy="2351"/>
          </a:xfrm>
        </p:grpSpPr>
        <p:grpSp>
          <p:nvGrpSpPr>
            <p:cNvPr id="30733" name="Group 17"/>
            <p:cNvGrpSpPr>
              <a:grpSpLocks/>
            </p:cNvGrpSpPr>
            <p:nvPr/>
          </p:nvGrpSpPr>
          <p:grpSpPr bwMode="auto">
            <a:xfrm>
              <a:off x="374" y="755"/>
              <a:ext cx="4973" cy="2351"/>
              <a:chOff x="103" y="638"/>
              <a:chExt cx="4973" cy="2351"/>
            </a:xfrm>
          </p:grpSpPr>
          <p:sp>
            <p:nvSpPr>
              <p:cNvPr id="30" name="角丸四角形 29"/>
              <p:cNvSpPr/>
              <p:nvPr/>
            </p:nvSpPr>
            <p:spPr>
              <a:xfrm>
                <a:off x="103" y="638"/>
                <a:ext cx="4973" cy="2351"/>
              </a:xfrm>
              <a:prstGeom prst="roundRect">
                <a:avLst/>
              </a:prstGeom>
              <a:noFill/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pic>
            <p:nvPicPr>
              <p:cNvPr id="30736" name="図 1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6" y="745"/>
                <a:ext cx="4627" cy="21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0734" name="テキスト ボックス 30"/>
            <p:cNvSpPr txBox="1">
              <a:spLocks noChangeArrowheads="1"/>
            </p:cNvSpPr>
            <p:nvPr/>
          </p:nvSpPr>
          <p:spPr bwMode="auto">
            <a:xfrm>
              <a:off x="4112" y="812"/>
              <a:ext cx="654" cy="17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ja-JP" altLang="en-US" sz="1200">
                <a:latin typeface="Calibri" pitchFamily="34" charset="0"/>
                <a:ea typeface="游ゴシック"/>
                <a:cs typeface="游ゴシック"/>
              </a:endParaRPr>
            </a:p>
          </p:txBody>
        </p:sp>
      </p:grpSp>
      <p:pic>
        <p:nvPicPr>
          <p:cNvPr id="30727" name="図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5988" y="4997450"/>
            <a:ext cx="1628775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図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2813" y="4948238"/>
            <a:ext cx="1630362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9" name="テキスト ボックス 34"/>
          <p:cNvSpPr txBox="1">
            <a:spLocks noChangeArrowheads="1"/>
          </p:cNvSpPr>
          <p:nvPr/>
        </p:nvSpPr>
        <p:spPr bwMode="auto">
          <a:xfrm>
            <a:off x="1770063" y="5451475"/>
            <a:ext cx="415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>
                <a:latin typeface="Calibri" pitchFamily="34" charset="0"/>
                <a:ea typeface="游ゴシック"/>
                <a:cs typeface="游ゴシック"/>
              </a:rPr>
              <a:t>①</a:t>
            </a:r>
          </a:p>
        </p:txBody>
      </p:sp>
      <p:grpSp>
        <p:nvGrpSpPr>
          <p:cNvPr id="30730" name="Group 14"/>
          <p:cNvGrpSpPr>
            <a:grpSpLocks/>
          </p:cNvGrpSpPr>
          <p:nvPr/>
        </p:nvGrpSpPr>
        <p:grpSpPr bwMode="auto">
          <a:xfrm>
            <a:off x="-17463" y="0"/>
            <a:ext cx="9161463" cy="755650"/>
            <a:chOff x="-11" y="0"/>
            <a:chExt cx="5771" cy="476"/>
          </a:xfrm>
        </p:grpSpPr>
        <p:sp>
          <p:nvSpPr>
            <p:cNvPr id="6" name="Rectangle 2"/>
            <p:cNvSpPr>
              <a:spLocks noChangeArrowheads="1"/>
            </p:cNvSpPr>
            <p:nvPr/>
          </p:nvSpPr>
          <p:spPr bwMode="auto">
            <a:xfrm>
              <a:off x="-11" y="0"/>
              <a:ext cx="5771" cy="476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/>
          </p:spPr>
          <p:txBody>
            <a:bodyPr wrap="none" lIns="65219" tIns="32609" rIns="65219" bIns="32609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defTabSz="652278" eaLnBrk="1" hangingPunct="1">
                <a:spcBef>
                  <a:spcPct val="0"/>
                </a:spcBef>
                <a:buFontTx/>
                <a:buNone/>
                <a:defRPr/>
              </a:pPr>
              <a:endParaRPr lang="ja-JP" altLang="en-US" sz="2571" b="1" kern="0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30732" name="正方形/長方形 8"/>
            <p:cNvSpPr>
              <a:spLocks noChangeArrowheads="1"/>
            </p:cNvSpPr>
            <p:nvPr/>
          </p:nvSpPr>
          <p:spPr bwMode="auto">
            <a:xfrm>
              <a:off x="204" y="0"/>
              <a:ext cx="5310" cy="46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127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ja-JP" altLang="en-US" sz="4400" b="1">
                  <a:solidFill>
                    <a:schemeClr val="bg1"/>
                  </a:solidFill>
                  <a:latin typeface="Calibri" pitchFamily="34" charset="0"/>
                  <a:ea typeface="游ゴシック"/>
                  <a:cs typeface="游ゴシック"/>
                </a:rPr>
                <a:t>各泳法のポイント</a:t>
              </a:r>
            </a:p>
          </p:txBody>
        </p:sp>
      </p:grpSp>
      <p:sp>
        <p:nvSpPr>
          <p:cNvPr id="18" name="正方形/長方形 17"/>
          <p:cNvSpPr/>
          <p:nvPr/>
        </p:nvSpPr>
        <p:spPr>
          <a:xfrm>
            <a:off x="2749550" y="6543716"/>
            <a:ext cx="5478463" cy="2365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900" dirty="0">
                <a:solidFill>
                  <a:schemeClr val="tx1"/>
                </a:solidFill>
              </a:rPr>
              <a:t>参考資料：学校体育実技指導資料　第４集　水泳指導の</a:t>
            </a:r>
            <a:r>
              <a:rPr lang="ja-JP" altLang="en-US" sz="900" dirty="0" smtClean="0">
                <a:solidFill>
                  <a:schemeClr val="tx1"/>
                </a:solidFill>
              </a:rPr>
              <a:t>手引（</a:t>
            </a:r>
            <a:r>
              <a:rPr lang="ja-JP" altLang="en-US" sz="900" dirty="0">
                <a:solidFill>
                  <a:schemeClr val="tx1"/>
                </a:solidFill>
              </a:rPr>
              <a:t>三訂版）平成２６年３月　文部科学省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>
            <a:extLst/>
          </p:cNvPr>
          <p:cNvSpPr txBox="1">
            <a:spLocks noChangeArrowheads="1"/>
          </p:cNvSpPr>
          <p:nvPr/>
        </p:nvSpPr>
        <p:spPr bwMode="auto">
          <a:xfrm>
            <a:off x="277813" y="2522538"/>
            <a:ext cx="8570912" cy="8874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defTabSz="652278" eaLnBrk="1" hangingPunct="1">
              <a:spcBef>
                <a:spcPct val="0"/>
              </a:spcBef>
              <a:buFontTx/>
              <a:buNone/>
              <a:defRPr/>
            </a:pPr>
            <a:endParaRPr lang="en-US" altLang="ja-JP" sz="1800" b="1" kern="0" dirty="0">
              <a:solidFill>
                <a:prstClr val="black"/>
              </a:solidFill>
              <a:latin typeface="游ゴシック" panose="020B0400000000000000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00038" y="1539875"/>
            <a:ext cx="8407400" cy="305276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4800" dirty="0"/>
          </a:p>
        </p:txBody>
      </p:sp>
      <p:sp>
        <p:nvSpPr>
          <p:cNvPr id="3" name="スライド番号プレースホルダー 2"/>
          <p:cNvSpPr txBox="1">
            <a:spLocks noGrp="1"/>
          </p:cNvSpPr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7F9D262-8E79-4534-AB48-66A313213824}" type="slidenum">
              <a:rPr lang="ja-JP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ja-JP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858963" y="752475"/>
            <a:ext cx="5289550" cy="113982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400" b="1" dirty="0">
                <a:solidFill>
                  <a:srgbClr val="0070C0"/>
                </a:solidFill>
              </a:rPr>
              <a:t>クロール（キック）</a:t>
            </a:r>
          </a:p>
        </p:txBody>
      </p:sp>
      <p:pic>
        <p:nvPicPr>
          <p:cNvPr id="32773" name="図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825" y="1847850"/>
            <a:ext cx="24257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図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538" y="2171700"/>
            <a:ext cx="6699250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図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4275" y="1976438"/>
            <a:ext cx="26066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図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4083050"/>
            <a:ext cx="4418013" cy="120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7" name="図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5224463"/>
            <a:ext cx="6664325" cy="133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正方形/長方形 11"/>
          <p:cNvSpPr/>
          <p:nvPr/>
        </p:nvSpPr>
        <p:spPr>
          <a:xfrm>
            <a:off x="2749550" y="6543716"/>
            <a:ext cx="5478463" cy="2365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900" dirty="0">
                <a:solidFill>
                  <a:schemeClr val="tx1"/>
                </a:solidFill>
              </a:rPr>
              <a:t>参考資料：学校体育実技指導資料　第４集　水泳指導の</a:t>
            </a:r>
            <a:r>
              <a:rPr lang="ja-JP" altLang="en-US" sz="900" dirty="0" smtClean="0">
                <a:solidFill>
                  <a:schemeClr val="tx1"/>
                </a:solidFill>
              </a:rPr>
              <a:t>手引（</a:t>
            </a:r>
            <a:r>
              <a:rPr lang="ja-JP" altLang="en-US" sz="900" dirty="0">
                <a:solidFill>
                  <a:schemeClr val="tx1"/>
                </a:solidFill>
              </a:rPr>
              <a:t>三訂版）平成２６年３月　文部科学省　</a:t>
            </a:r>
          </a:p>
        </p:txBody>
      </p:sp>
      <p:grpSp>
        <p:nvGrpSpPr>
          <p:cNvPr id="32779" name="Group 14"/>
          <p:cNvGrpSpPr>
            <a:grpSpLocks/>
          </p:cNvGrpSpPr>
          <p:nvPr/>
        </p:nvGrpSpPr>
        <p:grpSpPr bwMode="auto">
          <a:xfrm>
            <a:off x="-17463" y="0"/>
            <a:ext cx="9161463" cy="757238"/>
            <a:chOff x="-11" y="0"/>
            <a:chExt cx="5771" cy="477"/>
          </a:xfrm>
        </p:grpSpPr>
        <p:sp>
          <p:nvSpPr>
            <p:cNvPr id="6" name="Rectangle 2"/>
            <p:cNvSpPr>
              <a:spLocks noChangeArrowheads="1"/>
            </p:cNvSpPr>
            <p:nvPr/>
          </p:nvSpPr>
          <p:spPr bwMode="auto">
            <a:xfrm>
              <a:off x="-11" y="0"/>
              <a:ext cx="5771" cy="477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/>
          </p:spPr>
          <p:txBody>
            <a:bodyPr wrap="none" lIns="65219" tIns="32609" rIns="65219" bIns="32609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defTabSz="652278"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ja-JP" sz="2400" b="1" kern="0" dirty="0" smtClean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32781" name="正方形/長方形 8"/>
            <p:cNvSpPr>
              <a:spLocks noChangeArrowheads="1"/>
            </p:cNvSpPr>
            <p:nvPr/>
          </p:nvSpPr>
          <p:spPr bwMode="auto">
            <a:xfrm>
              <a:off x="204" y="0"/>
              <a:ext cx="5310" cy="46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127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ja-JP" altLang="en-US" sz="4400" b="1">
                  <a:solidFill>
                    <a:schemeClr val="bg1"/>
                  </a:solidFill>
                  <a:latin typeface="Calibri" pitchFamily="34" charset="0"/>
                  <a:ea typeface="游ゴシック"/>
                  <a:cs typeface="游ゴシック"/>
                </a:rPr>
                <a:t>各泳法の練習法の例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2814</TotalTime>
  <Words>673</Words>
  <Application>Microsoft Office PowerPoint</Application>
  <PresentationFormat>画面に合わせる (4:3)</PresentationFormat>
  <Paragraphs>125</Paragraphs>
  <Slides>19</Slides>
  <Notes>18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8" baseType="lpstr">
      <vt:lpstr>HG創英角ｺﾞｼｯｸUB</vt:lpstr>
      <vt:lpstr>ＭＳ Ｐゴシック</vt:lpstr>
      <vt:lpstr>游ゴシック</vt:lpstr>
      <vt:lpstr>游ゴシック Light</vt:lpstr>
      <vt:lpstr>Arial</vt:lpstr>
      <vt:lpstr>Calibri</vt:lpstr>
      <vt:lpstr>Calibri Light</vt:lpstr>
      <vt:lpstr>Wingdings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</dc:creator>
  <cp:lastModifiedBy>m</cp:lastModifiedBy>
  <cp:revision>204</cp:revision>
  <cp:lastPrinted>2020-12-15T08:07:26Z</cp:lastPrinted>
  <dcterms:created xsi:type="dcterms:W3CDTF">2019-05-07T09:33:23Z</dcterms:created>
  <dcterms:modified xsi:type="dcterms:W3CDTF">2021-03-30T08:01:18Z</dcterms:modified>
</cp:coreProperties>
</file>