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42" r:id="rId2"/>
    <p:sldId id="277" r:id="rId3"/>
    <p:sldId id="343" r:id="rId4"/>
    <p:sldId id="344" r:id="rId5"/>
    <p:sldId id="285" r:id="rId6"/>
    <p:sldId id="333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村 正人" userId="e0b57c11a69263af" providerId="LiveId" clId="{2EA5D3CC-C191-4098-8213-16C2A0F6BDCB}"/>
    <pc:docChg chg="undo custSel modSld">
      <pc:chgData name="中村 正人" userId="e0b57c11a69263af" providerId="LiveId" clId="{2EA5D3CC-C191-4098-8213-16C2A0F6BDCB}" dt="2021-01-31T07:35:39.508" v="123"/>
      <pc:docMkLst>
        <pc:docMk/>
      </pc:docMkLst>
      <pc:sldChg chg="modSp mod">
        <pc:chgData name="中村 正人" userId="e0b57c11a69263af" providerId="LiveId" clId="{2EA5D3CC-C191-4098-8213-16C2A0F6BDCB}" dt="2021-01-31T07:34:15.235" v="107" actId="1076"/>
        <pc:sldMkLst>
          <pc:docMk/>
          <pc:sldMk cId="2852181731" sldId="277"/>
        </pc:sldMkLst>
        <pc:spChg chg="mod">
          <ac:chgData name="中村 正人" userId="e0b57c11a69263af" providerId="LiveId" clId="{2EA5D3CC-C191-4098-8213-16C2A0F6BDCB}" dt="2021-01-31T07:34:15.235" v="107" actId="1076"/>
          <ac:spMkLst>
            <pc:docMk/>
            <pc:sldMk cId="2852181731" sldId="277"/>
            <ac:spMk id="8" creationId="{00000000-0000-0000-0000-000000000000}"/>
          </ac:spMkLst>
        </pc:spChg>
      </pc:sldChg>
      <pc:sldChg chg="modSp mod modAnim">
        <pc:chgData name="中村 正人" userId="e0b57c11a69263af" providerId="LiveId" clId="{2EA5D3CC-C191-4098-8213-16C2A0F6BDCB}" dt="2021-01-31T07:35:39.508" v="123"/>
        <pc:sldMkLst>
          <pc:docMk/>
          <pc:sldMk cId="3100511707" sldId="285"/>
        </pc:sldMkLst>
        <pc:spChg chg="mod">
          <ac:chgData name="中村 正人" userId="e0b57c11a69263af" providerId="LiveId" clId="{2EA5D3CC-C191-4098-8213-16C2A0F6BDCB}" dt="2021-01-31T04:57:11.110" v="45"/>
          <ac:spMkLst>
            <pc:docMk/>
            <pc:sldMk cId="3100511707" sldId="285"/>
            <ac:spMk id="9" creationId="{CA599DD3-C61D-42AB-BA6C-2288A63DB1B2}"/>
          </ac:spMkLst>
        </pc:spChg>
        <pc:spChg chg="mod">
          <ac:chgData name="中村 正人" userId="e0b57c11a69263af" providerId="LiveId" clId="{2EA5D3CC-C191-4098-8213-16C2A0F6BDCB}" dt="2021-01-31T07:35:23.008" v="122" actId="207"/>
          <ac:spMkLst>
            <pc:docMk/>
            <pc:sldMk cId="3100511707" sldId="285"/>
            <ac:spMk id="11" creationId="{A1F92929-7609-40F3-A063-1BC0890D127F}"/>
          </ac:spMkLst>
        </pc:spChg>
        <pc:spChg chg="mod">
          <ac:chgData name="中村 正人" userId="e0b57c11a69263af" providerId="LiveId" clId="{2EA5D3CC-C191-4098-8213-16C2A0F6BDCB}" dt="2021-01-31T04:58:12.541" v="90"/>
          <ac:spMkLst>
            <pc:docMk/>
            <pc:sldMk cId="3100511707" sldId="285"/>
            <ac:spMk id="12" creationId="{00000000-0000-0000-0000-000000000000}"/>
          </ac:spMkLst>
        </pc:spChg>
      </pc:sldChg>
      <pc:sldChg chg="modSp mod modAnim">
        <pc:chgData name="中村 正人" userId="e0b57c11a69263af" providerId="LiveId" clId="{2EA5D3CC-C191-4098-8213-16C2A0F6BDCB}" dt="2021-01-31T07:35:11.961" v="121"/>
        <pc:sldMkLst>
          <pc:docMk/>
          <pc:sldMk cId="3733089767" sldId="341"/>
        </pc:sldMkLst>
        <pc:spChg chg="mod">
          <ac:chgData name="中村 正人" userId="e0b57c11a69263af" providerId="LiveId" clId="{2EA5D3CC-C191-4098-8213-16C2A0F6BDCB}" dt="2021-01-31T04:57:07.045" v="40"/>
          <ac:spMkLst>
            <pc:docMk/>
            <pc:sldMk cId="3733089767" sldId="341"/>
            <ac:spMk id="9" creationId="{CA599DD3-C61D-42AB-BA6C-2288A63DB1B2}"/>
          </ac:spMkLst>
        </pc:spChg>
        <pc:spChg chg="mod">
          <ac:chgData name="中村 正人" userId="e0b57c11a69263af" providerId="LiveId" clId="{2EA5D3CC-C191-4098-8213-16C2A0F6BDCB}" dt="2021-01-31T04:56:55.100" v="35"/>
          <ac:spMkLst>
            <pc:docMk/>
            <pc:sldMk cId="3733089767" sldId="341"/>
            <ac:spMk id="12" creationId="{00000000-0000-0000-0000-000000000000}"/>
          </ac:spMkLst>
        </pc:spChg>
        <pc:spChg chg="mod">
          <ac:chgData name="中村 正人" userId="e0b57c11a69263af" providerId="LiveId" clId="{2EA5D3CC-C191-4098-8213-16C2A0F6BDCB}" dt="2021-01-31T07:34:56.821" v="120" actId="207"/>
          <ac:spMkLst>
            <pc:docMk/>
            <pc:sldMk cId="3733089767" sldId="341"/>
            <ac:spMk id="13" creationId="{00000000-0000-0000-0000-000000000000}"/>
          </ac:spMkLst>
        </pc:spChg>
      </pc:sldChg>
      <pc:sldChg chg="addSp delSp modSp mod">
        <pc:chgData name="中村 正人" userId="e0b57c11a69263af" providerId="LiveId" clId="{2EA5D3CC-C191-4098-8213-16C2A0F6BDCB}" dt="2021-01-31T07:34:30.962" v="119"/>
        <pc:sldMkLst>
          <pc:docMk/>
          <pc:sldMk cId="3469490205" sldId="343"/>
        </pc:sldMkLst>
        <pc:spChg chg="mod">
          <ac:chgData name="中村 正人" userId="e0b57c11a69263af" providerId="LiveId" clId="{2EA5D3CC-C191-4098-8213-16C2A0F6BDCB}" dt="2021-01-31T07:34:30.962" v="119"/>
          <ac:spMkLst>
            <pc:docMk/>
            <pc:sldMk cId="3469490205" sldId="343"/>
            <ac:spMk id="8" creationId="{00000000-0000-0000-0000-000000000000}"/>
          </ac:spMkLst>
        </pc:spChg>
        <pc:spChg chg="mod">
          <ac:chgData name="中村 正人" userId="e0b57c11a69263af" providerId="LiveId" clId="{2EA5D3CC-C191-4098-8213-16C2A0F6BDCB}" dt="2021-01-31T04:55:57.234" v="27"/>
          <ac:spMkLst>
            <pc:docMk/>
            <pc:sldMk cId="3469490205" sldId="343"/>
            <ac:spMk id="10" creationId="{732F4874-0626-4B21-BD6E-ED6AD536CC06}"/>
          </ac:spMkLst>
        </pc:spChg>
        <pc:spChg chg="del">
          <ac:chgData name="中村 正人" userId="e0b57c11a69263af" providerId="LiveId" clId="{2EA5D3CC-C191-4098-8213-16C2A0F6BDCB}" dt="2021-01-31T04:56:20.874" v="28" actId="478"/>
          <ac:spMkLst>
            <pc:docMk/>
            <pc:sldMk cId="3469490205" sldId="343"/>
            <ac:spMk id="12" creationId="{00000000-0000-0000-0000-000000000000}"/>
          </ac:spMkLst>
        </pc:spChg>
        <pc:spChg chg="add mod ord">
          <ac:chgData name="中村 正人" userId="e0b57c11a69263af" providerId="LiveId" clId="{2EA5D3CC-C191-4098-8213-16C2A0F6BDCB}" dt="2021-01-31T04:56:33.577" v="30" actId="167"/>
          <ac:spMkLst>
            <pc:docMk/>
            <pc:sldMk cId="3469490205" sldId="343"/>
            <ac:spMk id="14" creationId="{3EF964EA-C343-43CA-A8ED-EC82113592FB}"/>
          </ac:spMkLst>
        </pc:spChg>
      </pc:sldChg>
      <pc:sldChg chg="modSp mod">
        <pc:chgData name="中村 正人" userId="e0b57c11a69263af" providerId="LiveId" clId="{2EA5D3CC-C191-4098-8213-16C2A0F6BDCB}" dt="2021-01-31T04:55:45.475" v="20"/>
        <pc:sldMkLst>
          <pc:docMk/>
          <pc:sldMk cId="2871929397" sldId="344"/>
        </pc:sldMkLst>
        <pc:spChg chg="mod">
          <ac:chgData name="中村 正人" userId="e0b57c11a69263af" providerId="LiveId" clId="{2EA5D3CC-C191-4098-8213-16C2A0F6BDCB}" dt="2021-01-31T04:55:45.475" v="20"/>
          <ac:spMkLst>
            <pc:docMk/>
            <pc:sldMk cId="2871929397" sldId="344"/>
            <ac:spMk id="12" creationId="{00000000-0000-0000-0000-000000000000}"/>
          </ac:spMkLst>
        </pc:spChg>
      </pc:sldChg>
    </pc:docChg>
  </pc:docChgLst>
  <pc:docChgLst>
    <pc:chgData name="中村 正人" userId="e0b57c11a69263af" providerId="LiveId" clId="{E36170D8-4D68-440A-9A88-005765FBA238}"/>
    <pc:docChg chg="custSel modSld">
      <pc:chgData name="中村 正人" userId="e0b57c11a69263af" providerId="LiveId" clId="{E36170D8-4D68-440A-9A88-005765FBA238}" dt="2021-01-31T03:56:21.668" v="163"/>
      <pc:docMkLst>
        <pc:docMk/>
      </pc:docMkLst>
      <pc:sldChg chg="modSp mod">
        <pc:chgData name="中村 正人" userId="e0b57c11a69263af" providerId="LiveId" clId="{E36170D8-4D68-440A-9A88-005765FBA238}" dt="2021-01-31T03:51:03.228" v="11"/>
        <pc:sldMkLst>
          <pc:docMk/>
          <pc:sldMk cId="2852181731" sldId="277"/>
        </pc:sldMkLst>
        <pc:spChg chg="mod">
          <ac:chgData name="中村 正人" userId="e0b57c11a69263af" providerId="LiveId" clId="{E36170D8-4D68-440A-9A88-005765FBA238}" dt="2021-01-31T03:51:03.228" v="11"/>
          <ac:spMkLst>
            <pc:docMk/>
            <pc:sldMk cId="2852181731" sldId="277"/>
            <ac:spMk id="8" creationId="{00000000-0000-0000-0000-000000000000}"/>
          </ac:spMkLst>
        </pc:spChg>
      </pc:sldChg>
      <pc:sldChg chg="addSp delSp modSp mod">
        <pc:chgData name="中村 正人" userId="e0b57c11a69263af" providerId="LiveId" clId="{E36170D8-4D68-440A-9A88-005765FBA238}" dt="2021-01-31T03:55:13.862" v="132" actId="1076"/>
        <pc:sldMkLst>
          <pc:docMk/>
          <pc:sldMk cId="3100511707" sldId="285"/>
        </pc:sldMkLst>
        <pc:spChg chg="add mod">
          <ac:chgData name="中村 正人" userId="e0b57c11a69263af" providerId="LiveId" clId="{E36170D8-4D68-440A-9A88-005765FBA238}" dt="2021-01-31T03:54:35.162" v="126" actId="1076"/>
          <ac:spMkLst>
            <pc:docMk/>
            <pc:sldMk cId="3100511707" sldId="285"/>
            <ac:spMk id="11" creationId="{A1F92929-7609-40F3-A063-1BC0890D127F}"/>
          </ac:spMkLst>
        </pc:spChg>
        <pc:spChg chg="mod">
          <ac:chgData name="中村 正人" userId="e0b57c11a69263af" providerId="LiveId" clId="{E36170D8-4D68-440A-9A88-005765FBA238}" dt="2021-01-31T03:55:07.249" v="130" actId="1076"/>
          <ac:spMkLst>
            <pc:docMk/>
            <pc:sldMk cId="3100511707" sldId="285"/>
            <ac:spMk id="12" creationId="{00000000-0000-0000-0000-000000000000}"/>
          </ac:spMkLst>
        </pc:spChg>
        <pc:spChg chg="del">
          <ac:chgData name="中村 正人" userId="e0b57c11a69263af" providerId="LiveId" clId="{E36170D8-4D68-440A-9A88-005765FBA238}" dt="2021-01-31T03:54:17.814" v="123" actId="478"/>
          <ac:spMkLst>
            <pc:docMk/>
            <pc:sldMk cId="3100511707" sldId="285"/>
            <ac:spMk id="13" creationId="{00000000-0000-0000-0000-000000000000}"/>
          </ac:spMkLst>
        </pc:spChg>
        <pc:picChg chg="mod">
          <ac:chgData name="中村 正人" userId="e0b57c11a69263af" providerId="LiveId" clId="{E36170D8-4D68-440A-9A88-005765FBA238}" dt="2021-01-31T03:55:13.862" v="132" actId="1076"/>
          <ac:picMkLst>
            <pc:docMk/>
            <pc:sldMk cId="3100511707" sldId="285"/>
            <ac:picMk id="3" creationId="{00000000-0000-0000-0000-000000000000}"/>
          </ac:picMkLst>
        </pc:picChg>
        <pc:picChg chg="mod">
          <ac:chgData name="中村 正人" userId="e0b57c11a69263af" providerId="LiveId" clId="{E36170D8-4D68-440A-9A88-005765FBA238}" dt="2021-01-31T03:55:09.690" v="131" actId="1076"/>
          <ac:picMkLst>
            <pc:docMk/>
            <pc:sldMk cId="3100511707" sldId="285"/>
            <ac:picMk id="5" creationId="{00000000-0000-0000-0000-000000000000}"/>
          </ac:picMkLst>
        </pc:picChg>
      </pc:sldChg>
      <pc:sldChg chg="modSp mod">
        <pc:chgData name="中村 正人" userId="e0b57c11a69263af" providerId="LiveId" clId="{E36170D8-4D68-440A-9A88-005765FBA238}" dt="2021-01-31T03:54:08.300" v="122"/>
        <pc:sldMkLst>
          <pc:docMk/>
          <pc:sldMk cId="3733089767" sldId="341"/>
        </pc:sldMkLst>
        <pc:spChg chg="mod">
          <ac:chgData name="中村 正人" userId="e0b57c11a69263af" providerId="LiveId" clId="{E36170D8-4D68-440A-9A88-005765FBA238}" dt="2021-01-31T03:53:37.355" v="102" actId="1076"/>
          <ac:spMkLst>
            <pc:docMk/>
            <pc:sldMk cId="3733089767" sldId="341"/>
            <ac:spMk id="12" creationId="{00000000-0000-0000-0000-000000000000}"/>
          </ac:spMkLst>
        </pc:spChg>
        <pc:spChg chg="mod">
          <ac:chgData name="中村 正人" userId="e0b57c11a69263af" providerId="LiveId" clId="{E36170D8-4D68-440A-9A88-005765FBA238}" dt="2021-01-31T03:54:08.300" v="122"/>
          <ac:spMkLst>
            <pc:docMk/>
            <pc:sldMk cId="3733089767" sldId="341"/>
            <ac:spMk id="13" creationId="{00000000-0000-0000-0000-000000000000}"/>
          </ac:spMkLst>
        </pc:spChg>
      </pc:sldChg>
      <pc:sldChg chg="modSp mod">
        <pc:chgData name="中村 正人" userId="e0b57c11a69263af" providerId="LiveId" clId="{E36170D8-4D68-440A-9A88-005765FBA238}" dt="2021-01-31T03:56:06.291" v="161" actId="14100"/>
        <pc:sldMkLst>
          <pc:docMk/>
          <pc:sldMk cId="3469490205" sldId="343"/>
        </pc:sldMkLst>
        <pc:spChg chg="mod">
          <ac:chgData name="中村 正人" userId="e0b57c11a69263af" providerId="LiveId" clId="{E36170D8-4D68-440A-9A88-005765FBA238}" dt="2021-01-31T03:55:39.466" v="146" actId="6549"/>
          <ac:spMkLst>
            <pc:docMk/>
            <pc:sldMk cId="3469490205" sldId="343"/>
            <ac:spMk id="12" creationId="{00000000-0000-0000-0000-000000000000}"/>
          </ac:spMkLst>
        </pc:spChg>
        <pc:spChg chg="mod">
          <ac:chgData name="中村 正人" userId="e0b57c11a69263af" providerId="LiveId" clId="{E36170D8-4D68-440A-9A88-005765FBA238}" dt="2021-01-31T03:56:06.291" v="161" actId="14100"/>
          <ac:spMkLst>
            <pc:docMk/>
            <pc:sldMk cId="3469490205" sldId="343"/>
            <ac:spMk id="13" creationId="{00000000-0000-0000-0000-000000000000}"/>
          </ac:spMkLst>
        </pc:spChg>
      </pc:sldChg>
      <pc:sldChg chg="addSp delSp modSp mod">
        <pc:chgData name="中村 正人" userId="e0b57c11a69263af" providerId="LiveId" clId="{E36170D8-4D68-440A-9A88-005765FBA238}" dt="2021-01-31T03:56:21.668" v="163"/>
        <pc:sldMkLst>
          <pc:docMk/>
          <pc:sldMk cId="2871929397" sldId="344"/>
        </pc:sldMkLst>
        <pc:spChg chg="mod">
          <ac:chgData name="中村 正人" userId="e0b57c11a69263af" providerId="LiveId" clId="{E36170D8-4D68-440A-9A88-005765FBA238}" dt="2021-01-31T03:52:39.178" v="99"/>
          <ac:spMkLst>
            <pc:docMk/>
            <pc:sldMk cId="2871929397" sldId="344"/>
            <ac:spMk id="10" creationId="{732F4874-0626-4B21-BD6E-ED6AD536CC06}"/>
          </ac:spMkLst>
        </pc:spChg>
        <pc:spChg chg="del">
          <ac:chgData name="中村 正人" userId="e0b57c11a69263af" providerId="LiveId" clId="{E36170D8-4D68-440A-9A88-005765FBA238}" dt="2021-01-31T03:56:19.168" v="162" actId="478"/>
          <ac:spMkLst>
            <pc:docMk/>
            <pc:sldMk cId="2871929397" sldId="344"/>
            <ac:spMk id="13" creationId="{00000000-0000-0000-0000-000000000000}"/>
          </ac:spMkLst>
        </pc:spChg>
        <pc:spChg chg="add mod">
          <ac:chgData name="中村 正人" userId="e0b57c11a69263af" providerId="LiveId" clId="{E36170D8-4D68-440A-9A88-005765FBA238}" dt="2021-01-31T03:56:21.668" v="163"/>
          <ac:spMkLst>
            <pc:docMk/>
            <pc:sldMk cId="2871929397" sldId="344"/>
            <ac:spMk id="14" creationId="{7516E3D3-EF84-476C-AF02-5AA48633A6E0}"/>
          </ac:spMkLst>
        </pc:spChg>
      </pc:sldChg>
    </pc:docChg>
  </pc:docChgLst>
  <pc:docChgLst>
    <pc:chgData name="中村 正人" userId="e0b57c11a69263af" providerId="LiveId" clId="{E819393C-9D4E-4D6A-AAF7-47DFD70D6AD6}"/>
    <pc:docChg chg="undo custSel modSld">
      <pc:chgData name="中村 正人" userId="e0b57c11a69263af" providerId="LiveId" clId="{E819393C-9D4E-4D6A-AAF7-47DFD70D6AD6}" dt="2021-01-05T11:44:20.924" v="107" actId="1076"/>
      <pc:docMkLst>
        <pc:docMk/>
      </pc:docMkLst>
      <pc:sldChg chg="addSp modSp mod">
        <pc:chgData name="中村 正人" userId="e0b57c11a69263af" providerId="LiveId" clId="{E819393C-9D4E-4D6A-AAF7-47DFD70D6AD6}" dt="2021-01-05T11:42:18.496" v="57" actId="1076"/>
        <pc:sldMkLst>
          <pc:docMk/>
          <pc:sldMk cId="3469490205" sldId="343"/>
        </pc:sldMkLst>
        <pc:spChg chg="mod">
          <ac:chgData name="中村 正人" userId="e0b57c11a69263af" providerId="LiveId" clId="{E819393C-9D4E-4D6A-AAF7-47DFD70D6AD6}" dt="2021-01-05T11:41:22.364" v="48" actId="14100"/>
          <ac:spMkLst>
            <pc:docMk/>
            <pc:sldMk cId="3469490205" sldId="343"/>
            <ac:spMk id="10" creationId="{732F4874-0626-4B21-BD6E-ED6AD536CC06}"/>
          </ac:spMkLst>
        </pc:spChg>
        <pc:spChg chg="mod">
          <ac:chgData name="中村 正人" userId="e0b57c11a69263af" providerId="LiveId" clId="{E819393C-9D4E-4D6A-AAF7-47DFD70D6AD6}" dt="2021-01-05T11:42:05.718" v="55" actId="1076"/>
          <ac:spMkLst>
            <pc:docMk/>
            <pc:sldMk cId="3469490205" sldId="343"/>
            <ac:spMk id="13" creationId="{00000000-0000-0000-0000-000000000000}"/>
          </ac:spMkLst>
        </pc:spChg>
        <pc:picChg chg="add mod ord">
          <ac:chgData name="中村 正人" userId="e0b57c11a69263af" providerId="LiveId" clId="{E819393C-9D4E-4D6A-AAF7-47DFD70D6AD6}" dt="2021-01-05T11:42:18.496" v="57" actId="1076"/>
          <ac:picMkLst>
            <pc:docMk/>
            <pc:sldMk cId="3469490205" sldId="343"/>
            <ac:picMk id="11" creationId="{954F592E-5B08-40CB-B074-4E9397F2E1FB}"/>
          </ac:picMkLst>
        </pc:picChg>
      </pc:sldChg>
      <pc:sldChg chg="addSp modSp mod">
        <pc:chgData name="中村 正人" userId="e0b57c11a69263af" providerId="LiveId" clId="{E819393C-9D4E-4D6A-AAF7-47DFD70D6AD6}" dt="2021-01-05T11:44:20.924" v="107" actId="1076"/>
        <pc:sldMkLst>
          <pc:docMk/>
          <pc:sldMk cId="2871929397" sldId="344"/>
        </pc:sldMkLst>
        <pc:spChg chg="mod">
          <ac:chgData name="中村 正人" userId="e0b57c11a69263af" providerId="LiveId" clId="{E819393C-9D4E-4D6A-AAF7-47DFD70D6AD6}" dt="2021-01-05T11:43:59.434" v="104" actId="14100"/>
          <ac:spMkLst>
            <pc:docMk/>
            <pc:sldMk cId="2871929397" sldId="344"/>
            <ac:spMk id="10" creationId="{732F4874-0626-4B21-BD6E-ED6AD536CC06}"/>
          </ac:spMkLst>
        </pc:spChg>
        <pc:picChg chg="add mod">
          <ac:chgData name="中村 正人" userId="e0b57c11a69263af" providerId="LiveId" clId="{E819393C-9D4E-4D6A-AAF7-47DFD70D6AD6}" dt="2021-01-05T11:44:20.924" v="107" actId="1076"/>
          <ac:picMkLst>
            <pc:docMk/>
            <pc:sldMk cId="2871929397" sldId="344"/>
            <ac:picMk id="11" creationId="{A7FFADFA-70A8-47B6-9650-45BB58B739A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0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5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273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079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409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355" y="1080475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49158" y="1080476"/>
            <a:ext cx="6772212" cy="12277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+mn-cs"/>
              </a:rPr>
              <a:t>小学校　体育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ﾌﾟﾚｾﾞﾝｽEB" panose="02020800000000000000" pitchFamily="18" charset="-128"/>
              <a:ea typeface="HGS創英ﾌﾟﾚｾﾞﾝｽEB" panose="020208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+mn-cs"/>
              </a:rPr>
              <a:t>〔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+mn-cs"/>
              </a:rPr>
              <a:t>第３学年及び第４学年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+mn-cs"/>
              </a:rPr>
              <a:t>〕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45724" y="3885405"/>
            <a:ext cx="7469611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+mn-cs"/>
              </a:rPr>
              <a:t>水泳運動</a:t>
            </a:r>
            <a:endParaRPr kumimoji="1" lang="en-US" altLang="ja-JP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+mn-cs"/>
              </a:rPr>
              <a:t>「浮いて進む運動」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+mn-cs"/>
              </a:rPr>
              <a:t>「もぐる・浮く運動」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【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体力編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】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55A0A-D93E-4972-9BDE-BD19E4BDC622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6870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4376" y="1292011"/>
            <a:ext cx="8972551" cy="38747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体力編</a:t>
            </a:r>
            <a:endParaRPr kumimoji="1" lang="en-US" altLang="ja-JP" sz="8000" dirty="0"/>
          </a:p>
          <a:p>
            <a:endParaRPr kumimoji="1" lang="en-US" altLang="ja-JP" sz="2400" dirty="0"/>
          </a:p>
          <a:p>
            <a:r>
              <a:rPr kumimoji="1" lang="ja-JP" altLang="en-US" sz="4000" dirty="0"/>
              <a:t>　水泳運動</a:t>
            </a:r>
            <a:r>
              <a:rPr kumimoji="1" lang="ja-JP" altLang="en-US" sz="4000" dirty="0" smtClean="0"/>
              <a:t>に関連して高まる</a:t>
            </a:r>
            <a:r>
              <a:rPr kumimoji="1" lang="ja-JP" altLang="en-US" sz="4000" dirty="0"/>
              <a:t>体力や身</a:t>
            </a:r>
            <a:r>
              <a:rPr kumimoji="1" lang="ja-JP" altLang="en-US" sz="4000" dirty="0" smtClean="0"/>
              <a:t>に付ける動き</a:t>
            </a:r>
            <a:r>
              <a:rPr kumimoji="1" lang="ja-JP" altLang="en-US" sz="4000" dirty="0"/>
              <a:t>を理解し、それぞれの体力を高めたり</a:t>
            </a:r>
            <a:r>
              <a:rPr kumimoji="1" lang="ja-JP" altLang="en-US" sz="4000" dirty="0" smtClean="0"/>
              <a:t>、身に付ける動き</a:t>
            </a:r>
            <a:r>
              <a:rPr kumimoji="1" lang="ja-JP" altLang="en-US" sz="4000" dirty="0"/>
              <a:t>につなげたりする運動に取り組みましょう！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1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3EF964EA-C343-43CA-A8ED-EC8211359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22" y="5498253"/>
            <a:ext cx="5326644" cy="7098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左右のうでや、手と足がちがう動きに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なれる運動をしよう。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54F592E-5B08-40CB-B074-4E9397F2E1FB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73"/>
          <a:stretch/>
        </p:blipFill>
        <p:spPr bwMode="auto">
          <a:xfrm rot="5400000">
            <a:off x="5490029" y="2078925"/>
            <a:ext cx="3341623" cy="32392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1422" y="458278"/>
            <a:ext cx="8228506" cy="1062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水泳</a:t>
            </a:r>
            <a:r>
              <a:rPr kumimoji="1" lang="ja-JP" altLang="en-US" sz="4400" dirty="0" smtClean="0"/>
              <a:t>に関連して高まる</a:t>
            </a:r>
            <a:r>
              <a:rPr kumimoji="1" lang="ja-JP" altLang="en-US" sz="4400" dirty="0"/>
              <a:t>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722809" y="1263852"/>
            <a:ext cx="7865731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b="1" u="sng" dirty="0"/>
              <a:t>「泳ぐ動き」につながる運動</a:t>
            </a:r>
            <a:endParaRPr kumimoji="1" lang="en-US" altLang="ja-JP" sz="4400" b="1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672831" y="5223845"/>
            <a:ext cx="2929747" cy="14069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注意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おうちの中でも広く安全な場所でやってみましょう！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2F4874-0626-4B21-BD6E-ED6AD536CC06}"/>
              </a:ext>
            </a:extLst>
          </p:cNvPr>
          <p:cNvSpPr/>
          <p:nvPr/>
        </p:nvSpPr>
        <p:spPr>
          <a:xfrm>
            <a:off x="418344" y="2894120"/>
            <a:ext cx="5068056" cy="226684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/>
              <a:t>１「前後うで回し」</a:t>
            </a:r>
            <a:endParaRPr kumimoji="1" lang="en-US" altLang="ja-JP" sz="2800" dirty="0"/>
          </a:p>
          <a:p>
            <a:r>
              <a:rPr kumimoji="1" lang="ja-JP" altLang="en-US" sz="2800" dirty="0"/>
              <a:t>　①両うでを前に１０回、</a:t>
            </a:r>
            <a:endParaRPr kumimoji="1" lang="en-US" altLang="ja-JP" sz="2800" dirty="0"/>
          </a:p>
          <a:p>
            <a:r>
              <a:rPr kumimoji="1" lang="ja-JP" altLang="en-US" sz="2800" dirty="0"/>
              <a:t>　　後に１０回回す。</a:t>
            </a:r>
            <a:endParaRPr kumimoji="1" lang="en-US" altLang="ja-JP" sz="2800" dirty="0"/>
          </a:p>
          <a:p>
            <a:r>
              <a:rPr kumimoji="1" lang="ja-JP" altLang="en-US" sz="2800" dirty="0"/>
              <a:t>　②右うでは前に、左うでは</a:t>
            </a:r>
            <a:endParaRPr kumimoji="1" lang="en-US" altLang="ja-JP" sz="2800" dirty="0"/>
          </a:p>
          <a:p>
            <a:r>
              <a:rPr kumimoji="1" lang="ja-JP" altLang="en-US" sz="2800" dirty="0"/>
              <a:t>　　後に１０回回す。</a:t>
            </a:r>
            <a:endParaRPr kumimoji="1" lang="en-US" altLang="ja-JP" sz="2800" dirty="0"/>
          </a:p>
          <a:p>
            <a:r>
              <a:rPr kumimoji="1" lang="ja-JP" altLang="en-US" sz="2800" dirty="0"/>
              <a:t>　③左うでは前に、右うでは</a:t>
            </a:r>
            <a:endParaRPr kumimoji="1" lang="en-US" altLang="ja-JP" sz="2800" dirty="0"/>
          </a:p>
          <a:p>
            <a:r>
              <a:rPr kumimoji="1" lang="ja-JP" altLang="en-US" sz="2800" dirty="0"/>
              <a:t>　　後に１０回回す。</a:t>
            </a:r>
            <a:endParaRPr kumimoji="1" lang="en-US" altLang="ja-JP" sz="4000" dirty="0"/>
          </a:p>
          <a:p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6949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2F4874-0626-4B21-BD6E-ED6AD536CC06}"/>
              </a:ext>
            </a:extLst>
          </p:cNvPr>
          <p:cNvSpPr/>
          <p:nvPr/>
        </p:nvSpPr>
        <p:spPr>
          <a:xfrm>
            <a:off x="286844" y="1443762"/>
            <a:ext cx="5439253" cy="47619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/>
              <a:t>２　「手足リズム運動」</a:t>
            </a:r>
            <a:endParaRPr kumimoji="1" lang="en-US" altLang="ja-JP" sz="2000" dirty="0"/>
          </a:p>
          <a:p>
            <a:r>
              <a:rPr kumimoji="1" lang="ja-JP" altLang="en-US" sz="2000" dirty="0"/>
              <a:t>　①　その場で足の「グーパー」を連続して</a:t>
            </a:r>
            <a:endParaRPr kumimoji="1" lang="en-US" altLang="ja-JP" sz="2000" dirty="0"/>
          </a:p>
          <a:p>
            <a:r>
              <a:rPr kumimoji="1" lang="ja-JP" altLang="en-US" sz="2000" dirty="0"/>
              <a:t>　　１０回行う。</a:t>
            </a:r>
            <a:endParaRPr kumimoji="1" lang="en-US" altLang="ja-JP" sz="2000" dirty="0"/>
          </a:p>
          <a:p>
            <a:r>
              <a:rPr kumimoji="1" lang="ja-JP" altLang="en-US" sz="2000" dirty="0"/>
              <a:t>　②　うでを上下に動かす。</a:t>
            </a:r>
            <a:endParaRPr kumimoji="1" lang="en-US" altLang="ja-JP" sz="2000" dirty="0"/>
          </a:p>
          <a:p>
            <a:r>
              <a:rPr kumimoji="1" lang="ja-JP" altLang="en-US" sz="2000" dirty="0"/>
              <a:t>　③　足はそのままグーパーを続け、うでを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「上、下、下」の３びょうしに変える。</a:t>
            </a:r>
            <a:endParaRPr kumimoji="1" lang="en-US" altLang="ja-JP" sz="2000" dirty="0"/>
          </a:p>
          <a:p>
            <a:r>
              <a:rPr kumimoji="1" lang="ja-JP" altLang="en-US" sz="2000" dirty="0"/>
              <a:t>　④　③ができるようになったら、うでの</a:t>
            </a:r>
            <a:endParaRPr kumimoji="1" lang="en-US" altLang="ja-JP" sz="2000" dirty="0"/>
          </a:p>
          <a:p>
            <a:r>
              <a:rPr kumimoji="1" lang="ja-JP" altLang="en-US" sz="2000" dirty="0"/>
              <a:t>　　動きを変える。</a:t>
            </a:r>
            <a:endParaRPr kumimoji="1" lang="en-US" altLang="ja-JP" sz="2000" dirty="0"/>
          </a:p>
          <a:p>
            <a:r>
              <a:rPr kumimoji="1" lang="ja-JP" altLang="en-US" sz="2000" dirty="0"/>
              <a:t>　　例）「前、前、横、横」や「上、上」と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いった動きを加えてレベルアップさ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せる。</a:t>
            </a:r>
            <a:endParaRPr kumimoji="1" lang="en-US" altLang="ja-JP" sz="2000" dirty="0"/>
          </a:p>
          <a:p>
            <a:r>
              <a:rPr kumimoji="1" lang="ja-JP" altLang="en-US" sz="4400" dirty="0"/>
              <a:t>　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781119" y="652273"/>
            <a:ext cx="7865731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b="1" u="sng" dirty="0"/>
              <a:t>「泳ぐ動き」につながる運動</a:t>
            </a:r>
            <a:endParaRPr kumimoji="1" lang="en-US" altLang="ja-JP" sz="4400" b="1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41422" y="5498253"/>
            <a:ext cx="5326644" cy="7074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左右のうでや、手と足がちがう動きに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なれる運動をしよう。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7FFADFA-70A8-47B6-9650-45BB58B739A4}"/>
              </a:ext>
            </a:extLst>
          </p:cNvPr>
          <p:cNvPicPr/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" t="6736" b="1647"/>
          <a:stretch/>
        </p:blipFill>
        <p:spPr bwMode="auto">
          <a:xfrm rot="5400000">
            <a:off x="5420462" y="2236416"/>
            <a:ext cx="3532024" cy="20098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楕円 13">
            <a:extLst>
              <a:ext uri="{FF2B5EF4-FFF2-40B4-BE49-F238E27FC236}">
                <a16:creationId xmlns:a16="http://schemas.microsoft.com/office/drawing/2014/main" id="{7516E3D3-EF84-476C-AF02-5AA48633A6E0}"/>
              </a:ext>
            </a:extLst>
          </p:cNvPr>
          <p:cNvSpPr/>
          <p:nvPr/>
        </p:nvSpPr>
        <p:spPr>
          <a:xfrm>
            <a:off x="5672831" y="5223845"/>
            <a:ext cx="2929747" cy="14069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注意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おうちの中でも広く安全な場所でやってみましょう！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1422" y="694222"/>
            <a:ext cx="8228506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水泳に関連して高まる体力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789967" y="1497429"/>
            <a:ext cx="3546762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b="1" u="sng" dirty="0"/>
              <a:t>水になれる力</a:t>
            </a:r>
            <a:endParaRPr kumimoji="1" lang="en-US" altLang="ja-JP" sz="4400" b="1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030" y="2802388"/>
            <a:ext cx="5467350" cy="26003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68" y="2802389"/>
            <a:ext cx="2711065" cy="2600325"/>
          </a:xfrm>
          <a:prstGeom prst="rect">
            <a:avLst/>
          </a:prstGeom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60967" y="5357150"/>
            <a:ext cx="7189415" cy="10447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　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よくそうなどで、鼻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や口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から息をはき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、顔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を上げたときに一気に口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で息をすう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練習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をつづけて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やってみましょう。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　回数や時間を決めて、カードに記録しましょう。</a:t>
            </a: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A1F92929-7609-40F3-A063-1BC0890D127F}"/>
              </a:ext>
            </a:extLst>
          </p:cNvPr>
          <p:cNvSpPr/>
          <p:nvPr/>
        </p:nvSpPr>
        <p:spPr>
          <a:xfrm>
            <a:off x="270933" y="1455286"/>
            <a:ext cx="2379500" cy="1406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注意</a:t>
            </a:r>
            <a:endParaRPr kumimoji="1" lang="en-US" altLang="ja-JP" sz="1600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必ずおうちの方に見てもらいながらやりましょう。</a:t>
            </a:r>
            <a:endParaRPr kumimoji="1" lang="ja-JP" altLang="en-US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5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209" y="1502207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97524" y="1420851"/>
            <a:ext cx="8331646" cy="42386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0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dirty="0"/>
              <a:t>　　参考資料</a:t>
            </a:r>
            <a:endParaRPr lang="en-US" altLang="ja-JP" sz="2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000" dirty="0"/>
          </a:p>
          <a:p>
            <a:pPr marL="720725"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803275" algn="l"/>
              </a:tabLst>
              <a:defRPr/>
            </a:pPr>
            <a:r>
              <a:rPr lang="ja-JP" altLang="en-US" sz="2000" dirty="0"/>
              <a:t>１　小学校学習指導要領（平成</a:t>
            </a:r>
            <a:r>
              <a:rPr lang="en-US" altLang="ja-JP" sz="2000" dirty="0"/>
              <a:t>29</a:t>
            </a:r>
            <a:r>
              <a:rPr lang="ja-JP" altLang="en-US" sz="2000" dirty="0"/>
              <a:t>年告示）解説体育編　文部科学省</a:t>
            </a:r>
            <a:endParaRPr lang="en-US" altLang="ja-JP" sz="2000" dirty="0"/>
          </a:p>
          <a:p>
            <a:pPr marL="720725"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803275" algn="l"/>
              </a:tabLst>
              <a:defRPr/>
            </a:pPr>
            <a:r>
              <a:rPr lang="ja-JP" altLang="en-US" sz="2000" dirty="0"/>
              <a:t>２　学校体育実技指導資料　第</a:t>
            </a:r>
            <a:r>
              <a:rPr lang="en-US" altLang="ja-JP" sz="2000" dirty="0"/>
              <a:t>4</a:t>
            </a:r>
            <a:r>
              <a:rPr lang="ja-JP" altLang="en-US" sz="2000" dirty="0"/>
              <a:t>集　水泳指導の手引き（三訂版）</a:t>
            </a:r>
            <a:endParaRPr lang="en-US" altLang="ja-JP" sz="2000" dirty="0"/>
          </a:p>
          <a:p>
            <a:pPr marL="1081088" lvl="0" indent="-360363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803275" algn="l"/>
              </a:tabLst>
              <a:defRPr/>
            </a:pPr>
            <a:r>
              <a:rPr lang="ja-JP" altLang="en-US" sz="2000" dirty="0"/>
              <a:t>　　　　　　　　　　　　　　　　　　　　　　　　　　平成</a:t>
            </a:r>
            <a:r>
              <a:rPr lang="en-US" altLang="ja-JP" sz="2000" dirty="0"/>
              <a:t>26</a:t>
            </a:r>
            <a:r>
              <a:rPr lang="ja-JP" altLang="en-US" sz="2000" dirty="0"/>
              <a:t>年</a:t>
            </a:r>
            <a:r>
              <a:rPr lang="en-US" altLang="ja-JP" sz="2000" dirty="0"/>
              <a:t>3</a:t>
            </a:r>
            <a:r>
              <a:rPr lang="ja-JP" altLang="en-US" sz="2000" dirty="0"/>
              <a:t>月文部科学省</a:t>
            </a:r>
            <a:endParaRPr lang="en-US" altLang="ja-JP" sz="2000" dirty="0"/>
          </a:p>
          <a:p>
            <a:pPr marL="720725"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803275" algn="l"/>
              </a:tabLst>
              <a:defRPr/>
            </a:pPr>
            <a:r>
              <a:rPr lang="ja-JP" altLang="en-US" sz="2000" dirty="0"/>
              <a:t>３　</a:t>
            </a:r>
            <a:r>
              <a:rPr lang="en-US" altLang="ja-JP" sz="2000" dirty="0" smtClean="0"/>
              <a:t>NHK </a:t>
            </a:r>
            <a:r>
              <a:rPr lang="ja-JP" altLang="en-US" sz="2000" dirty="0" smtClean="0"/>
              <a:t>ｆｏｒ Ｓｃｈｏｏｌ</a:t>
            </a:r>
            <a:r>
              <a:rPr lang="ja-JP" altLang="en-US" sz="2000" dirty="0"/>
              <a:t>　はりきり体育ノ介</a:t>
            </a:r>
            <a:endParaRPr lang="en-US" altLang="ja-JP" sz="2000" dirty="0"/>
          </a:p>
          <a:p>
            <a:pPr marL="720725"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803275" algn="l"/>
              </a:tabLst>
              <a:defRPr/>
            </a:pPr>
            <a:r>
              <a:rPr lang="ja-JP" altLang="en-US" sz="2000" dirty="0"/>
              <a:t>４　文部科学省体育（運動領域）デジタル教材</a:t>
            </a:r>
            <a:endParaRPr lang="en-US" altLang="ja-JP" sz="2000" dirty="0"/>
          </a:p>
          <a:p>
            <a:pPr marL="720725"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803275" algn="l"/>
              </a:tabLst>
              <a:defRPr/>
            </a:pPr>
            <a:r>
              <a:rPr lang="ja-JP" altLang="en-US" sz="2000" dirty="0"/>
              <a:t>　　（１）小学校低学年体育～</a:t>
            </a:r>
            <a:r>
              <a:rPr lang="en-US" altLang="ja-JP" sz="2000" dirty="0"/>
              <a:t>10</a:t>
            </a:r>
            <a:r>
              <a:rPr lang="ja-JP" altLang="en-US" sz="2000" dirty="0"/>
              <a:t>水遊び</a:t>
            </a:r>
            <a:endParaRPr lang="en-US" altLang="ja-JP" sz="2000" dirty="0"/>
          </a:p>
          <a:p>
            <a:pPr marL="720725"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803275" algn="l"/>
              </a:tabLst>
              <a:defRPr/>
            </a:pPr>
            <a:r>
              <a:rPr lang="ja-JP" altLang="en-US" sz="2000" dirty="0"/>
              <a:t>　　（２）小学校中学年体育～</a:t>
            </a:r>
            <a:r>
              <a:rPr lang="en-US" altLang="ja-JP" sz="2000" dirty="0"/>
              <a:t>11</a:t>
            </a:r>
            <a:r>
              <a:rPr lang="ja-JP" altLang="en-US" sz="2000" dirty="0"/>
              <a:t>浮く・泳ぐ運動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07930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2335</TotalTime>
  <Words>512</Words>
  <Application>Microsoft Office PowerPoint</Application>
  <PresentationFormat>画面に合わせる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HGP創英ﾌﾟﾚｾﾞﾝｽEB</vt:lpstr>
      <vt:lpstr>HGP創英角ｺﾞｼｯｸUB</vt:lpstr>
      <vt:lpstr>HGS創英ﾌﾟﾚｾﾞﾝｽEB</vt:lpstr>
      <vt:lpstr>HG創英ﾌﾟﾚｾﾞﾝｽEB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151</cp:revision>
  <cp:lastPrinted>2021-01-31T03:16:57Z</cp:lastPrinted>
  <dcterms:created xsi:type="dcterms:W3CDTF">2019-05-07T09:33:23Z</dcterms:created>
  <dcterms:modified xsi:type="dcterms:W3CDTF">2021-02-25T12:03:37Z</dcterms:modified>
</cp:coreProperties>
</file>