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336" r:id="rId3"/>
    <p:sldId id="348" r:id="rId4"/>
    <p:sldId id="338" r:id="rId5"/>
    <p:sldId id="344" r:id="rId6"/>
    <p:sldId id="341" r:id="rId7"/>
    <p:sldId id="349" r:id="rId8"/>
    <p:sldId id="345" r:id="rId9"/>
    <p:sldId id="346" r:id="rId10"/>
    <p:sldId id="347" r:id="rId11"/>
    <p:sldId id="350" r:id="rId12"/>
    <p:sldId id="351" r:id="rId13"/>
    <p:sldId id="352" r:id="rId14"/>
    <p:sldId id="353" r:id="rId15"/>
    <p:sldId id="323" r:id="rId16"/>
    <p:sldId id="334" r:id="rId17"/>
    <p:sldId id="302" r:id="rId18"/>
    <p:sldId id="331" r:id="rId19"/>
    <p:sldId id="332" r:id="rId20"/>
    <p:sldId id="301" r:id="rId21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村 正人" userId="e0b57c11a69263af" providerId="LiveId" clId="{15EB406C-45DC-4D2F-A978-BAB1129BEDCE}"/>
    <pc:docChg chg="undo redo custSel modSld modNotesMaster">
      <pc:chgData name="中村 正人" userId="e0b57c11a69263af" providerId="LiveId" clId="{15EB406C-45DC-4D2F-A978-BAB1129BEDCE}" dt="2021-01-31T07:32:55.723" v="747"/>
      <pc:docMkLst>
        <pc:docMk/>
      </pc:docMkLst>
      <pc:sldChg chg="modNotes">
        <pc:chgData name="中村 正人" userId="e0b57c11a69263af" providerId="LiveId" clId="{15EB406C-45DC-4D2F-A978-BAB1129BEDCE}" dt="2021-01-31T03:05:30.346" v="361"/>
        <pc:sldMkLst>
          <pc:docMk/>
          <pc:sldMk cId="3537988702" sldId="264"/>
        </pc:sldMkLst>
      </pc:sldChg>
      <pc:sldChg chg="addSp delSp modSp mod modAnim modNotes">
        <pc:chgData name="中村 正人" userId="e0b57c11a69263af" providerId="LiveId" clId="{15EB406C-45DC-4D2F-A978-BAB1129BEDCE}" dt="2021-01-31T07:32:55.723" v="747"/>
        <pc:sldMkLst>
          <pc:docMk/>
          <pc:sldMk cId="2843490675" sldId="301"/>
        </pc:sldMkLst>
        <pc:spChg chg="add mod">
          <ac:chgData name="中村 正人" userId="e0b57c11a69263af" providerId="LiveId" clId="{15EB406C-45DC-4D2F-A978-BAB1129BEDCE}" dt="2021-01-31T04:38:13.849" v="635" actId="207"/>
          <ac:spMkLst>
            <pc:docMk/>
            <pc:sldMk cId="2843490675" sldId="301"/>
            <ac:spMk id="2" creationId="{1B31BD86-417D-4B18-AEEC-6AFAECF0DD9E}"/>
          </ac:spMkLst>
        </pc:spChg>
        <pc:spChg chg="del">
          <ac:chgData name="中村 正人" userId="e0b57c11a69263af" providerId="LiveId" clId="{15EB406C-45DC-4D2F-A978-BAB1129BEDCE}" dt="2021-01-31T02:37:33.345" v="122" actId="478"/>
          <ac:spMkLst>
            <pc:docMk/>
            <pc:sldMk cId="2843490675" sldId="301"/>
            <ac:spMk id="5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37:58.001" v="632" actId="6549"/>
          <ac:spMkLst>
            <pc:docMk/>
            <pc:sldMk cId="2843490675" sldId="301"/>
            <ac:spMk id="8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38:05.614" v="634" actId="1076"/>
          <ac:spMkLst>
            <pc:docMk/>
            <pc:sldMk cId="2843490675" sldId="301"/>
            <ac:spMk id="10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38:24.932" v="645"/>
          <ac:spMkLst>
            <pc:docMk/>
            <pc:sldMk cId="2843490675" sldId="301"/>
            <ac:spMk id="12" creationId="{00000000-0000-0000-0000-000000000000}"/>
          </ac:spMkLst>
        </pc:spChg>
        <pc:spChg chg="add del mod">
          <ac:chgData name="中村 正人" userId="e0b57c11a69263af" providerId="LiveId" clId="{15EB406C-45DC-4D2F-A978-BAB1129BEDCE}" dt="2021-01-31T02:55:05.721" v="326" actId="478"/>
          <ac:spMkLst>
            <pc:docMk/>
            <pc:sldMk cId="2843490675" sldId="301"/>
            <ac:spMk id="13" creationId="{C95D977B-1924-4D86-963C-2C5E6B6D8589}"/>
          </ac:spMkLst>
        </pc:spChg>
        <pc:spChg chg="add del mod">
          <ac:chgData name="中村 正人" userId="e0b57c11a69263af" providerId="LiveId" clId="{15EB406C-45DC-4D2F-A978-BAB1129BEDCE}" dt="2021-01-31T04:30:17.082" v="494" actId="478"/>
          <ac:spMkLst>
            <pc:docMk/>
            <pc:sldMk cId="2843490675" sldId="301"/>
            <ac:spMk id="14" creationId="{8E597B51-1910-4143-AD42-362D49CBDBF6}"/>
          </ac:spMkLst>
        </pc:spChg>
        <pc:spChg chg="add mod">
          <ac:chgData name="中村 正人" userId="e0b57c11a69263af" providerId="LiveId" clId="{15EB406C-45DC-4D2F-A978-BAB1129BEDCE}" dt="2021-01-31T07:29:31.130" v="733" actId="207"/>
          <ac:spMkLst>
            <pc:docMk/>
            <pc:sldMk cId="2843490675" sldId="301"/>
            <ac:spMk id="15" creationId="{307DB277-DCD4-48BC-8329-FBEB6247B905}"/>
          </ac:spMkLst>
        </pc:spChg>
      </pc:sldChg>
      <pc:sldChg chg="addSp delSp modSp mod modNotes">
        <pc:chgData name="中村 正人" userId="e0b57c11a69263af" providerId="LiveId" clId="{15EB406C-45DC-4D2F-A978-BAB1129BEDCE}" dt="2021-01-31T07:28:28.109" v="719" actId="207"/>
        <pc:sldMkLst>
          <pc:docMk/>
          <pc:sldMk cId="831720786" sldId="302"/>
        </pc:sldMkLst>
        <pc:spChg chg="mod">
          <ac:chgData name="中村 正人" userId="e0b57c11a69263af" providerId="LiveId" clId="{15EB406C-45DC-4D2F-A978-BAB1129BEDCE}" dt="2021-01-31T04:34:50.462" v="568"/>
          <ac:spMkLst>
            <pc:docMk/>
            <pc:sldMk cId="831720786" sldId="302"/>
            <ac:spMk id="2" creationId="{00000000-0000-0000-0000-000000000000}"/>
          </ac:spMkLst>
        </pc:spChg>
        <pc:spChg chg="del">
          <ac:chgData name="中村 正人" userId="e0b57c11a69263af" providerId="LiveId" clId="{15EB406C-45DC-4D2F-A978-BAB1129BEDCE}" dt="2021-01-31T02:36:56.508" v="113" actId="478"/>
          <ac:spMkLst>
            <pc:docMk/>
            <pc:sldMk cId="831720786" sldId="302"/>
            <ac:spMk id="5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34:58.568" v="573"/>
          <ac:spMkLst>
            <pc:docMk/>
            <pc:sldMk cId="831720786" sldId="302"/>
            <ac:spMk id="10" creationId="{00000000-0000-0000-0000-000000000000}"/>
          </ac:spMkLst>
        </pc:spChg>
        <pc:spChg chg="add del mod">
          <ac:chgData name="中村 正人" userId="e0b57c11a69263af" providerId="LiveId" clId="{15EB406C-45DC-4D2F-A978-BAB1129BEDCE}" dt="2021-01-31T04:30:02.971" v="488" actId="478"/>
          <ac:spMkLst>
            <pc:docMk/>
            <pc:sldMk cId="831720786" sldId="302"/>
            <ac:spMk id="11" creationId="{1F482CAA-F8C1-4479-ABD4-DBDAF2951AD9}"/>
          </ac:spMkLst>
        </pc:spChg>
        <pc:spChg chg="add mod">
          <ac:chgData name="中村 正人" userId="e0b57c11a69263af" providerId="LiveId" clId="{15EB406C-45DC-4D2F-A978-BAB1129BEDCE}" dt="2021-01-31T07:28:28.109" v="719" actId="207"/>
          <ac:spMkLst>
            <pc:docMk/>
            <pc:sldMk cId="831720786" sldId="302"/>
            <ac:spMk id="12" creationId="{F18DA757-F9C6-4927-8512-5DF2FD73E85C}"/>
          </ac:spMkLst>
        </pc:spChg>
        <pc:picChg chg="add del mod">
          <ac:chgData name="中村 正人" userId="e0b57c11a69263af" providerId="LiveId" clId="{15EB406C-45DC-4D2F-A978-BAB1129BEDCE}" dt="2021-01-31T02:54:46.757" v="320" actId="478"/>
          <ac:picMkLst>
            <pc:docMk/>
            <pc:sldMk cId="831720786" sldId="302"/>
            <ac:picMk id="9" creationId="{08E165F8-D0E4-4235-A266-DB2241B4368E}"/>
          </ac:picMkLst>
        </pc:picChg>
      </pc:sldChg>
      <pc:sldChg chg="modSp mod modAnim modNotes">
        <pc:chgData name="中村 正人" userId="e0b57c11a69263af" providerId="LiveId" clId="{15EB406C-45DC-4D2F-A978-BAB1129BEDCE}" dt="2021-01-31T07:28:07.320" v="717" actId="207"/>
        <pc:sldMkLst>
          <pc:docMk/>
          <pc:sldMk cId="3998540082" sldId="323"/>
        </pc:sldMkLst>
        <pc:spChg chg="mod">
          <ac:chgData name="中村 正人" userId="e0b57c11a69263af" providerId="LiveId" clId="{15EB406C-45DC-4D2F-A978-BAB1129BEDCE}" dt="2021-01-31T04:50:40.094" v="673"/>
          <ac:spMkLst>
            <pc:docMk/>
            <pc:sldMk cId="3998540082" sldId="323"/>
            <ac:spMk id="8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50:34.080" v="668"/>
          <ac:spMkLst>
            <pc:docMk/>
            <pc:sldMk cId="3998540082" sldId="323"/>
            <ac:spMk id="9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34:16.685" v="547"/>
          <ac:spMkLst>
            <pc:docMk/>
            <pc:sldMk cId="3998540082" sldId="323"/>
            <ac:spMk id="10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50:28.205" v="663"/>
          <ac:spMkLst>
            <pc:docMk/>
            <pc:sldMk cId="3998540082" sldId="323"/>
            <ac:spMk id="11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7:28:07.320" v="717" actId="207"/>
          <ac:spMkLst>
            <pc:docMk/>
            <pc:sldMk cId="3998540082" sldId="323"/>
            <ac:spMk id="12" creationId="{00000000-0000-0000-0000-000000000000}"/>
          </ac:spMkLst>
        </pc:spChg>
      </pc:sldChg>
      <pc:sldChg chg="addSp delSp modSp mod modNotes">
        <pc:chgData name="中村 正人" userId="e0b57c11a69263af" providerId="LiveId" clId="{15EB406C-45DC-4D2F-A978-BAB1129BEDCE}" dt="2021-01-31T07:29:06.626" v="730" actId="207"/>
        <pc:sldMkLst>
          <pc:docMk/>
          <pc:sldMk cId="164481868" sldId="331"/>
        </pc:sldMkLst>
        <pc:spChg chg="mod">
          <ac:chgData name="中村 正人" userId="e0b57c11a69263af" providerId="LiveId" clId="{15EB406C-45DC-4D2F-A978-BAB1129BEDCE}" dt="2021-01-31T04:35:04.349" v="578"/>
          <ac:spMkLst>
            <pc:docMk/>
            <pc:sldMk cId="164481868" sldId="331"/>
            <ac:spMk id="2" creationId="{00000000-0000-0000-0000-000000000000}"/>
          </ac:spMkLst>
        </pc:spChg>
        <pc:spChg chg="del">
          <ac:chgData name="中村 正人" userId="e0b57c11a69263af" providerId="LiveId" clId="{15EB406C-45DC-4D2F-A978-BAB1129BEDCE}" dt="2021-01-31T02:37:10.272" v="116" actId="478"/>
          <ac:spMkLst>
            <pc:docMk/>
            <pc:sldMk cId="164481868" sldId="331"/>
            <ac:spMk id="8" creationId="{00000000-0000-0000-0000-000000000000}"/>
          </ac:spMkLst>
        </pc:spChg>
        <pc:spChg chg="add del mod">
          <ac:chgData name="中村 正人" userId="e0b57c11a69263af" providerId="LiveId" clId="{15EB406C-45DC-4D2F-A978-BAB1129BEDCE}" dt="2021-01-31T04:30:07.674" v="490" actId="478"/>
          <ac:spMkLst>
            <pc:docMk/>
            <pc:sldMk cId="164481868" sldId="331"/>
            <ac:spMk id="12" creationId="{FED21019-520F-49B0-B7A3-8243BF9594DB}"/>
          </ac:spMkLst>
        </pc:spChg>
        <pc:spChg chg="add mod">
          <ac:chgData name="中村 正人" userId="e0b57c11a69263af" providerId="LiveId" clId="{15EB406C-45DC-4D2F-A978-BAB1129BEDCE}" dt="2021-01-31T07:29:06.626" v="730" actId="207"/>
          <ac:spMkLst>
            <pc:docMk/>
            <pc:sldMk cId="164481868" sldId="331"/>
            <ac:spMk id="13" creationId="{940AC228-C1C8-467F-A542-4A88161229FA}"/>
          </ac:spMkLst>
        </pc:spChg>
        <pc:picChg chg="add del mod">
          <ac:chgData name="中村 正人" userId="e0b57c11a69263af" providerId="LiveId" clId="{15EB406C-45DC-4D2F-A978-BAB1129BEDCE}" dt="2021-01-31T02:54:53.006" v="322" actId="478"/>
          <ac:picMkLst>
            <pc:docMk/>
            <pc:sldMk cId="164481868" sldId="331"/>
            <ac:picMk id="4" creationId="{90D09641-6465-4DBD-9712-E76824BACB15}"/>
          </ac:picMkLst>
        </pc:picChg>
      </pc:sldChg>
      <pc:sldChg chg="addSp delSp modSp mod modNotes">
        <pc:chgData name="中村 正人" userId="e0b57c11a69263af" providerId="LiveId" clId="{15EB406C-45DC-4D2F-A978-BAB1129BEDCE}" dt="2021-01-31T07:29:20.974" v="731" actId="207"/>
        <pc:sldMkLst>
          <pc:docMk/>
          <pc:sldMk cId="3114634790" sldId="332"/>
        </pc:sldMkLst>
        <pc:spChg chg="mod">
          <ac:chgData name="中村 正人" userId="e0b57c11a69263af" providerId="LiveId" clId="{15EB406C-45DC-4D2F-A978-BAB1129BEDCE}" dt="2021-01-31T04:36:41.837" v="597"/>
          <ac:spMkLst>
            <pc:docMk/>
            <pc:sldMk cId="3114634790" sldId="332"/>
            <ac:spMk id="2" creationId="{00000000-0000-0000-0000-000000000000}"/>
          </ac:spMkLst>
        </pc:spChg>
        <pc:spChg chg="del">
          <ac:chgData name="中村 正人" userId="e0b57c11a69263af" providerId="LiveId" clId="{15EB406C-45DC-4D2F-A978-BAB1129BEDCE}" dt="2021-01-31T02:37:21.599" v="119" actId="478"/>
          <ac:spMkLst>
            <pc:docMk/>
            <pc:sldMk cId="3114634790" sldId="332"/>
            <ac:spMk id="8" creationId="{00000000-0000-0000-0000-000000000000}"/>
          </ac:spMkLst>
        </pc:spChg>
        <pc:spChg chg="mod">
          <ac:chgData name="中村 正人" userId="e0b57c11a69263af" providerId="LiveId" clId="{15EB406C-45DC-4D2F-A978-BAB1129BEDCE}" dt="2021-01-31T04:36:47.866" v="607"/>
          <ac:spMkLst>
            <pc:docMk/>
            <pc:sldMk cId="3114634790" sldId="332"/>
            <ac:spMk id="10" creationId="{00000000-0000-0000-0000-000000000000}"/>
          </ac:spMkLst>
        </pc:spChg>
        <pc:spChg chg="add del mod">
          <ac:chgData name="中村 正人" userId="e0b57c11a69263af" providerId="LiveId" clId="{15EB406C-45DC-4D2F-A978-BAB1129BEDCE}" dt="2021-01-31T04:30:13.143" v="492" actId="478"/>
          <ac:spMkLst>
            <pc:docMk/>
            <pc:sldMk cId="3114634790" sldId="332"/>
            <ac:spMk id="11" creationId="{83454706-013A-48CE-87DF-DA92FAB52524}"/>
          </ac:spMkLst>
        </pc:spChg>
        <pc:spChg chg="add mod">
          <ac:chgData name="中村 正人" userId="e0b57c11a69263af" providerId="LiveId" clId="{15EB406C-45DC-4D2F-A978-BAB1129BEDCE}" dt="2021-01-31T07:29:20.974" v="731" actId="207"/>
          <ac:spMkLst>
            <pc:docMk/>
            <pc:sldMk cId="3114634790" sldId="332"/>
            <ac:spMk id="12" creationId="{0F2A0B4A-121E-439B-8485-CE1734211243}"/>
          </ac:spMkLst>
        </pc:spChg>
        <pc:picChg chg="add del mod">
          <ac:chgData name="中村 正人" userId="e0b57c11a69263af" providerId="LiveId" clId="{15EB406C-45DC-4D2F-A978-BAB1129BEDCE}" dt="2021-01-31T02:54:59.222" v="324" actId="478"/>
          <ac:picMkLst>
            <pc:docMk/>
            <pc:sldMk cId="3114634790" sldId="332"/>
            <ac:picMk id="5" creationId="{8DD14826-ED44-499A-962D-19CC50537282}"/>
          </ac:picMkLst>
        </pc:picChg>
      </pc:sldChg>
      <pc:sldChg chg="addSp delSp modSp mod modNotes">
        <pc:chgData name="中村 正人" userId="e0b57c11a69263af" providerId="LiveId" clId="{15EB406C-45DC-4D2F-A978-BAB1129BEDCE}" dt="2021-01-31T07:28:37.140" v="729"/>
        <pc:sldMkLst>
          <pc:docMk/>
          <pc:sldMk cId="3675439346" sldId="334"/>
        </pc:sldMkLst>
        <pc:spChg chg="mod">
          <ac:chgData name="中村 正人" userId="e0b57c11a69263af" providerId="LiveId" clId="{15EB406C-45DC-4D2F-A978-BAB1129BEDCE}" dt="2021-01-31T07:28:37.140" v="729"/>
          <ac:spMkLst>
            <pc:docMk/>
            <pc:sldMk cId="3675439346" sldId="334"/>
            <ac:spMk id="2" creationId="{00000000-0000-0000-0000-000000000000}"/>
          </ac:spMkLst>
        </pc:spChg>
        <pc:spChg chg="del">
          <ac:chgData name="中村 正人" userId="e0b57c11a69263af" providerId="LiveId" clId="{15EB406C-45DC-4D2F-A978-BAB1129BEDCE}" dt="2021-01-31T02:36:40.556" v="110" actId="478"/>
          <ac:spMkLst>
            <pc:docMk/>
            <pc:sldMk cId="3675439346" sldId="334"/>
            <ac:spMk id="5" creationId="{00000000-0000-0000-0000-000000000000}"/>
          </ac:spMkLst>
        </pc:spChg>
        <pc:spChg chg="add del mod">
          <ac:chgData name="中村 正人" userId="e0b57c11a69263af" providerId="LiveId" clId="{15EB406C-45DC-4D2F-A978-BAB1129BEDCE}" dt="2021-01-31T04:29:52.357" v="484" actId="478"/>
          <ac:spMkLst>
            <pc:docMk/>
            <pc:sldMk cId="3675439346" sldId="334"/>
            <ac:spMk id="12" creationId="{CC512406-E363-4800-A24F-3449EFEF69BB}"/>
          </ac:spMkLst>
        </pc:spChg>
        <pc:spChg chg="add mod">
          <ac:chgData name="中村 正人" userId="e0b57c11a69263af" providerId="LiveId" clId="{15EB406C-45DC-4D2F-A978-BAB1129BEDCE}" dt="2021-01-31T07:28:13.914" v="718" actId="207"/>
          <ac:spMkLst>
            <pc:docMk/>
            <pc:sldMk cId="3675439346" sldId="334"/>
            <ac:spMk id="13" creationId="{A3293C04-7919-4635-9C38-69C22DE695AD}"/>
          </ac:spMkLst>
        </pc:spChg>
        <pc:picChg chg="add del mod">
          <ac:chgData name="中村 正人" userId="e0b57c11a69263af" providerId="LiveId" clId="{15EB406C-45DC-4D2F-A978-BAB1129BEDCE}" dt="2021-01-31T02:54:35.019" v="318" actId="478"/>
          <ac:picMkLst>
            <pc:docMk/>
            <pc:sldMk cId="3675439346" sldId="334"/>
            <ac:picMk id="8" creationId="{BF142390-BA48-487D-9F3F-726C3C7907D3}"/>
          </ac:picMkLst>
        </pc:picChg>
      </pc:sldChg>
      <pc:sldChg chg="modSp mod modNotes">
        <pc:chgData name="中村 正人" userId="e0b57c11a69263af" providerId="LiveId" clId="{15EB406C-45DC-4D2F-A978-BAB1129BEDCE}" dt="2021-01-31T04:23:22.718" v="366"/>
        <pc:sldMkLst>
          <pc:docMk/>
          <pc:sldMk cId="3693536379" sldId="336"/>
        </pc:sldMkLst>
        <pc:spChg chg="mod">
          <ac:chgData name="中村 正人" userId="e0b57c11a69263af" providerId="LiveId" clId="{15EB406C-45DC-4D2F-A978-BAB1129BEDCE}" dt="2021-01-31T04:23:22.718" v="366"/>
          <ac:spMkLst>
            <pc:docMk/>
            <pc:sldMk cId="3693536379" sldId="336"/>
            <ac:spMk id="4" creationId="{00000000-0000-0000-0000-000000000000}"/>
          </ac:spMkLst>
        </pc:spChg>
      </pc:sldChg>
      <pc:sldChg chg="modSp mod modNotes">
        <pc:chgData name="中村 正人" userId="e0b57c11a69263af" providerId="LiveId" clId="{15EB406C-45DC-4D2F-A978-BAB1129BEDCE}" dt="2021-01-31T04:23:34.443" v="371"/>
        <pc:sldMkLst>
          <pc:docMk/>
          <pc:sldMk cId="3127042777" sldId="338"/>
        </pc:sldMkLst>
        <pc:spChg chg="mod">
          <ac:chgData name="中村 正人" userId="e0b57c11a69263af" providerId="LiveId" clId="{15EB406C-45DC-4D2F-A978-BAB1129BEDCE}" dt="2021-01-31T04:23:34.443" v="371"/>
          <ac:spMkLst>
            <pc:docMk/>
            <pc:sldMk cId="3127042777" sldId="338"/>
            <ac:spMk id="16" creationId="{B503F6D7-B185-4F30-9C26-7E4A607C84E9}"/>
          </ac:spMkLst>
        </pc:spChg>
        <pc:spChg chg="mod">
          <ac:chgData name="中村 正人" userId="e0b57c11a69263af" providerId="LiveId" clId="{15EB406C-45DC-4D2F-A978-BAB1129BEDCE}" dt="2021-01-31T02:38:09.832" v="125" actId="1076"/>
          <ac:spMkLst>
            <pc:docMk/>
            <pc:sldMk cId="3127042777" sldId="338"/>
            <ac:spMk id="26" creationId="{4030DC02-FA86-48E0-8A33-D1E419E01471}"/>
          </ac:spMkLst>
        </pc:spChg>
        <pc:picChg chg="mod">
          <ac:chgData name="中村 正人" userId="e0b57c11a69263af" providerId="LiveId" clId="{15EB406C-45DC-4D2F-A978-BAB1129BEDCE}" dt="2021-01-31T02:38:06.184" v="124" actId="1076"/>
          <ac:picMkLst>
            <pc:docMk/>
            <pc:sldMk cId="3127042777" sldId="338"/>
            <ac:picMk id="11" creationId="{E158F128-3605-41EB-957C-C8C4B10E422A}"/>
          </ac:picMkLst>
        </pc:picChg>
      </pc:sldChg>
      <pc:sldChg chg="addSp delSp modSp mod modAnim modNotes">
        <pc:chgData name="中村 正人" userId="e0b57c11a69263af" providerId="LiveId" clId="{15EB406C-45DC-4D2F-A978-BAB1129BEDCE}" dt="2021-01-31T04:31:19.062" v="531"/>
        <pc:sldMkLst>
          <pc:docMk/>
          <pc:sldMk cId="691430435" sldId="341"/>
        </pc:sldMkLst>
        <pc:spChg chg="mod">
          <ac:chgData name="中村 正人" userId="e0b57c11a69263af" providerId="LiveId" clId="{15EB406C-45DC-4D2F-A978-BAB1129BEDCE}" dt="2021-01-31T02:39:21.636" v="145" actId="1076"/>
          <ac:spMkLst>
            <pc:docMk/>
            <pc:sldMk cId="691430435" sldId="341"/>
            <ac:spMk id="2" creationId="{00000000-0000-0000-0000-000000000000}"/>
          </ac:spMkLst>
        </pc:spChg>
        <pc:spChg chg="add mod">
          <ac:chgData name="中村 正人" userId="e0b57c11a69263af" providerId="LiveId" clId="{15EB406C-45DC-4D2F-A978-BAB1129BEDCE}" dt="2021-01-31T02:42:59.962" v="163" actId="1035"/>
          <ac:spMkLst>
            <pc:docMk/>
            <pc:sldMk cId="691430435" sldId="341"/>
            <ac:spMk id="3" creationId="{DD5AA948-B638-4EFE-9C0C-028E3557BE66}"/>
          </ac:spMkLst>
        </pc:spChg>
        <pc:spChg chg="mod">
          <ac:chgData name="中村 正人" userId="e0b57c11a69263af" providerId="LiveId" clId="{15EB406C-45DC-4D2F-A978-BAB1129BEDCE}" dt="2021-01-31T02:38:35.602" v="130" actId="1076"/>
          <ac:spMkLst>
            <pc:docMk/>
            <pc:sldMk cId="691430435" sldId="341"/>
            <ac:spMk id="5" creationId="{C3C8BBE4-4A7D-4F6B-B5C9-47F4B5EF524A}"/>
          </ac:spMkLst>
        </pc:spChg>
        <pc:spChg chg="mod">
          <ac:chgData name="中村 正人" userId="e0b57c11a69263af" providerId="LiveId" clId="{15EB406C-45DC-4D2F-A978-BAB1129BEDCE}" dt="2021-01-31T04:31:19.062" v="531"/>
          <ac:spMkLst>
            <pc:docMk/>
            <pc:sldMk cId="691430435" sldId="341"/>
            <ac:spMk id="12" creationId="{64CAB595-0505-46E4-8ADE-3836006949F4}"/>
          </ac:spMkLst>
        </pc:spChg>
        <pc:spChg chg="add mod">
          <ac:chgData name="中村 正人" userId="e0b57c11a69263af" providerId="LiveId" clId="{15EB406C-45DC-4D2F-A978-BAB1129BEDCE}" dt="2021-01-31T02:49:32.010" v="246" actId="1036"/>
          <ac:spMkLst>
            <pc:docMk/>
            <pc:sldMk cId="691430435" sldId="341"/>
            <ac:spMk id="15" creationId="{93253524-10E6-499E-90C5-D01246ACFCFA}"/>
          </ac:spMkLst>
        </pc:spChg>
        <pc:spChg chg="mod">
          <ac:chgData name="中村 正人" userId="e0b57c11a69263af" providerId="LiveId" clId="{15EB406C-45DC-4D2F-A978-BAB1129BEDCE}" dt="2021-01-31T04:23:43.510" v="381"/>
          <ac:spMkLst>
            <pc:docMk/>
            <pc:sldMk cId="691430435" sldId="341"/>
            <ac:spMk id="19" creationId="{C5D765AC-2938-40B5-A2E6-C694C1E092D1}"/>
          </ac:spMkLst>
        </pc:spChg>
        <pc:spChg chg="mod">
          <ac:chgData name="中村 正人" userId="e0b57c11a69263af" providerId="LiveId" clId="{15EB406C-45DC-4D2F-A978-BAB1129BEDCE}" dt="2021-01-31T02:38:35.602" v="130" actId="1076"/>
          <ac:spMkLst>
            <pc:docMk/>
            <pc:sldMk cId="691430435" sldId="341"/>
            <ac:spMk id="20" creationId="{839C741E-26CF-4E55-9776-D6274D7FD851}"/>
          </ac:spMkLst>
        </pc:spChg>
        <pc:spChg chg="mod">
          <ac:chgData name="中村 正人" userId="e0b57c11a69263af" providerId="LiveId" clId="{15EB406C-45DC-4D2F-A978-BAB1129BEDCE}" dt="2021-01-31T02:38:35.602" v="130" actId="1076"/>
          <ac:spMkLst>
            <pc:docMk/>
            <pc:sldMk cId="691430435" sldId="341"/>
            <ac:spMk id="21" creationId="{AE0077B7-0719-4D9C-83DA-B5624F99EDC9}"/>
          </ac:spMkLst>
        </pc:spChg>
        <pc:spChg chg="mod">
          <ac:chgData name="中村 正人" userId="e0b57c11a69263af" providerId="LiveId" clId="{15EB406C-45DC-4D2F-A978-BAB1129BEDCE}" dt="2021-01-31T02:38:42.933" v="131" actId="1076"/>
          <ac:spMkLst>
            <pc:docMk/>
            <pc:sldMk cId="691430435" sldId="341"/>
            <ac:spMk id="22" creationId="{D2F957CC-7B8D-4A0B-84CA-CC71D91835F5}"/>
          </ac:spMkLst>
        </pc:spChg>
        <pc:spChg chg="mod">
          <ac:chgData name="中村 正人" userId="e0b57c11a69263af" providerId="LiveId" clId="{15EB406C-45DC-4D2F-A978-BAB1129BEDCE}" dt="2021-01-31T02:41:48.978" v="155" actId="1037"/>
          <ac:spMkLst>
            <pc:docMk/>
            <pc:sldMk cId="691430435" sldId="341"/>
            <ac:spMk id="23" creationId="{92305EA9-E6FA-4735-A849-8448D7CD5DC1}"/>
          </ac:spMkLst>
        </pc:spChg>
        <pc:picChg chg="mod">
          <ac:chgData name="中村 正人" userId="e0b57c11a69263af" providerId="LiveId" clId="{15EB406C-45DC-4D2F-A978-BAB1129BEDCE}" dt="2021-01-31T02:38:35.602" v="130" actId="1076"/>
          <ac:picMkLst>
            <pc:docMk/>
            <pc:sldMk cId="691430435" sldId="341"/>
            <ac:picMk id="4" creationId="{E29C30E0-97F3-449C-83BE-0D721E948EFC}"/>
          </ac:picMkLst>
        </pc:picChg>
        <pc:picChg chg="add del mod">
          <ac:chgData name="中村 正人" userId="e0b57c11a69263af" providerId="LiveId" clId="{15EB406C-45DC-4D2F-A978-BAB1129BEDCE}" dt="2021-01-31T02:43:20.054" v="172" actId="478"/>
          <ac:picMkLst>
            <pc:docMk/>
            <pc:sldMk cId="691430435" sldId="341"/>
            <ac:picMk id="7" creationId="{C0E40643-AB6B-4984-B861-F4DF46C8C61E}"/>
          </ac:picMkLst>
        </pc:picChg>
      </pc:sldChg>
      <pc:sldChg chg="modSp mod modNotes">
        <pc:chgData name="中村 正人" userId="e0b57c11a69263af" providerId="LiveId" clId="{15EB406C-45DC-4D2F-A978-BAB1129BEDCE}" dt="2021-01-31T04:23:38.525" v="376"/>
        <pc:sldMkLst>
          <pc:docMk/>
          <pc:sldMk cId="1552102016" sldId="344"/>
        </pc:sldMkLst>
        <pc:spChg chg="mod">
          <ac:chgData name="中村 正人" userId="e0b57c11a69263af" providerId="LiveId" clId="{15EB406C-45DC-4D2F-A978-BAB1129BEDCE}" dt="2021-01-31T04:23:38.525" v="376"/>
          <ac:spMkLst>
            <pc:docMk/>
            <pc:sldMk cId="1552102016" sldId="344"/>
            <ac:spMk id="10" creationId="{9A5A179E-B222-4D62-893E-9FC62C621091}"/>
          </ac:spMkLst>
        </pc:spChg>
        <pc:spChg chg="mod">
          <ac:chgData name="中村 正人" userId="e0b57c11a69263af" providerId="LiveId" clId="{15EB406C-45DC-4D2F-A978-BAB1129BEDCE}" dt="2021-01-31T03:01:11.640" v="360"/>
          <ac:spMkLst>
            <pc:docMk/>
            <pc:sldMk cId="1552102016" sldId="344"/>
            <ac:spMk id="30" creationId="{2D951F5B-9B6A-460B-B55E-EF0CC2400B83}"/>
          </ac:spMkLst>
        </pc:spChg>
      </pc:sldChg>
      <pc:sldChg chg="modSp mod modNotes">
        <pc:chgData name="中村 正人" userId="e0b57c11a69263af" providerId="LiveId" clId="{15EB406C-45DC-4D2F-A978-BAB1129BEDCE}" dt="2021-01-31T04:23:55.940" v="386"/>
        <pc:sldMkLst>
          <pc:docMk/>
          <pc:sldMk cId="3241151806" sldId="345"/>
        </pc:sldMkLst>
        <pc:spChg chg="mod">
          <ac:chgData name="中村 正人" userId="e0b57c11a69263af" providerId="LiveId" clId="{15EB406C-45DC-4D2F-A978-BAB1129BEDCE}" dt="2021-01-31T04:23:55.940" v="386"/>
          <ac:spMkLst>
            <pc:docMk/>
            <pc:sldMk cId="3241151806" sldId="345"/>
            <ac:spMk id="16" creationId="{B503F6D7-B185-4F30-9C26-7E4A607C84E9}"/>
          </ac:spMkLst>
        </pc:spChg>
      </pc:sldChg>
      <pc:sldChg chg="addSp delSp modSp mod modNotes">
        <pc:chgData name="中村 正人" userId="e0b57c11a69263af" providerId="LiveId" clId="{15EB406C-45DC-4D2F-A978-BAB1129BEDCE}" dt="2021-01-31T04:24:08.160" v="388"/>
        <pc:sldMkLst>
          <pc:docMk/>
          <pc:sldMk cId="3425126038" sldId="346"/>
        </pc:sldMkLst>
        <pc:spChg chg="add mod">
          <ac:chgData name="中村 正人" userId="e0b57c11a69263af" providerId="LiveId" clId="{15EB406C-45DC-4D2F-A978-BAB1129BEDCE}" dt="2021-01-31T04:24:08.160" v="388"/>
          <ac:spMkLst>
            <pc:docMk/>
            <pc:sldMk cId="3425126038" sldId="346"/>
            <ac:spMk id="11" creationId="{BE7E954A-2ACB-4C45-B0FA-564BFD4BC5E9}"/>
          </ac:spMkLst>
        </pc:spChg>
        <pc:picChg chg="del">
          <ac:chgData name="中村 正人" userId="e0b57c11a69263af" providerId="LiveId" clId="{15EB406C-45DC-4D2F-A978-BAB1129BEDCE}" dt="2021-01-31T04:24:02.629" v="387" actId="478"/>
          <ac:picMkLst>
            <pc:docMk/>
            <pc:sldMk cId="3425126038" sldId="346"/>
            <ac:picMk id="3" creationId="{9B36ECF4-8C95-4FE4-9821-9125A258789D}"/>
          </ac:picMkLst>
        </pc:picChg>
      </pc:sldChg>
      <pc:sldChg chg="addSp delSp modSp mod delAnim modAnim modNotes">
        <pc:chgData name="中村 正人" userId="e0b57c11a69263af" providerId="LiveId" clId="{15EB406C-45DC-4D2F-A978-BAB1129BEDCE}" dt="2021-01-31T04:33:48.087" v="542"/>
        <pc:sldMkLst>
          <pc:docMk/>
          <pc:sldMk cId="724283917" sldId="347"/>
        </pc:sldMkLst>
        <pc:spChg chg="add mod">
          <ac:chgData name="中村 正人" userId="e0b57c11a69263af" providerId="LiveId" clId="{15EB406C-45DC-4D2F-A978-BAB1129BEDCE}" dt="2021-01-31T02:50:52.377" v="273"/>
          <ac:spMkLst>
            <pc:docMk/>
            <pc:sldMk cId="724283917" sldId="347"/>
            <ac:spMk id="17" creationId="{3B540A1D-5D5A-4573-B7AB-947A7C5B750F}"/>
          </ac:spMkLst>
        </pc:spChg>
        <pc:spChg chg="add mod">
          <ac:chgData name="中村 正人" userId="e0b57c11a69263af" providerId="LiveId" clId="{15EB406C-45DC-4D2F-A978-BAB1129BEDCE}" dt="2021-01-31T04:31:07.772" v="519"/>
          <ac:spMkLst>
            <pc:docMk/>
            <pc:sldMk cId="724283917" sldId="347"/>
            <ac:spMk id="18" creationId="{6AD9E6D6-C5AB-4DC6-8BDD-982DDB7BBE6C}"/>
          </ac:spMkLst>
        </pc:spChg>
        <pc:spChg chg="mod">
          <ac:chgData name="中村 正人" userId="e0b57c11a69263af" providerId="LiveId" clId="{15EB406C-45DC-4D2F-A978-BAB1129BEDCE}" dt="2021-01-31T04:24:14.707" v="393"/>
          <ac:spMkLst>
            <pc:docMk/>
            <pc:sldMk cId="724283917" sldId="347"/>
            <ac:spMk id="19" creationId="{C5D765AC-2938-40B5-A2E6-C694C1E092D1}"/>
          </ac:spMkLst>
        </pc:spChg>
        <pc:spChg chg="mod">
          <ac:chgData name="中村 正人" userId="e0b57c11a69263af" providerId="LiveId" clId="{15EB406C-45DC-4D2F-A978-BAB1129BEDCE}" dt="2021-01-31T02:50:02.099" v="251" actId="1076"/>
          <ac:spMkLst>
            <pc:docMk/>
            <pc:sldMk cId="724283917" sldId="347"/>
            <ac:spMk id="21" creationId="{AE0077B7-0719-4D9C-83DA-B5624F99EDC9}"/>
          </ac:spMkLst>
        </pc:spChg>
        <pc:spChg chg="mod">
          <ac:chgData name="中村 正人" userId="e0b57c11a69263af" providerId="LiveId" clId="{15EB406C-45DC-4D2F-A978-BAB1129BEDCE}" dt="2021-01-31T02:50:15.297" v="253" actId="1076"/>
          <ac:spMkLst>
            <pc:docMk/>
            <pc:sldMk cId="724283917" sldId="347"/>
            <ac:spMk id="22" creationId="{D2F957CC-7B8D-4A0B-84CA-CC71D91835F5}"/>
          </ac:spMkLst>
        </pc:spChg>
        <pc:spChg chg="mod">
          <ac:chgData name="中村 正人" userId="e0b57c11a69263af" providerId="LiveId" clId="{15EB406C-45DC-4D2F-A978-BAB1129BEDCE}" dt="2021-01-31T04:33:48.087" v="542"/>
          <ac:spMkLst>
            <pc:docMk/>
            <pc:sldMk cId="724283917" sldId="347"/>
            <ac:spMk id="23" creationId="{92305EA9-E6FA-4735-A849-8448D7CD5DC1}"/>
          </ac:spMkLst>
        </pc:spChg>
        <pc:picChg chg="mod">
          <ac:chgData name="中村 正人" userId="e0b57c11a69263af" providerId="LiveId" clId="{15EB406C-45DC-4D2F-A978-BAB1129BEDCE}" dt="2021-01-31T02:49:58.783" v="249" actId="1076"/>
          <ac:picMkLst>
            <pc:docMk/>
            <pc:sldMk cId="724283917" sldId="347"/>
            <ac:picMk id="8" creationId="{D2393C4A-5D12-4919-97E0-A45E7BE09F3A}"/>
          </ac:picMkLst>
        </pc:picChg>
        <pc:picChg chg="del mod">
          <ac:chgData name="中村 正人" userId="e0b57c11a69263af" providerId="LiveId" clId="{15EB406C-45DC-4D2F-A978-BAB1129BEDCE}" dt="2021-01-31T02:59:07.432" v="338" actId="478"/>
          <ac:picMkLst>
            <pc:docMk/>
            <pc:sldMk cId="724283917" sldId="347"/>
            <ac:picMk id="10" creationId="{7A7187E5-1A6C-40CC-9A9C-EA9EE77DA5F8}"/>
          </ac:picMkLst>
        </pc:picChg>
      </pc:sldChg>
      <pc:sldChg chg="modSp mod">
        <pc:chgData name="中村 正人" userId="e0b57c11a69263af" providerId="LiveId" clId="{15EB406C-45DC-4D2F-A978-BAB1129BEDCE}" dt="2021-01-31T07:26:42.319" v="686"/>
        <pc:sldMkLst>
          <pc:docMk/>
          <pc:sldMk cId="4026448826" sldId="348"/>
        </pc:sldMkLst>
        <pc:spChg chg="mod">
          <ac:chgData name="中村 正人" userId="e0b57c11a69263af" providerId="LiveId" clId="{15EB406C-45DC-4D2F-A978-BAB1129BEDCE}" dt="2021-01-31T07:26:42.319" v="686"/>
          <ac:spMkLst>
            <pc:docMk/>
            <pc:sldMk cId="4026448826" sldId="348"/>
            <ac:spMk id="6" creationId="{E2444AF5-109C-4EC3-9435-7F4E55F365AA}"/>
          </ac:spMkLst>
        </pc:spChg>
      </pc:sldChg>
      <pc:sldChg chg="modSp mod">
        <pc:chgData name="中村 正人" userId="e0b57c11a69263af" providerId="LiveId" clId="{15EB406C-45DC-4D2F-A978-BAB1129BEDCE}" dt="2021-01-31T07:27:12.270" v="701" actId="27636"/>
        <pc:sldMkLst>
          <pc:docMk/>
          <pc:sldMk cId="1920293330" sldId="349"/>
        </pc:sldMkLst>
        <pc:spChg chg="mod">
          <ac:chgData name="中村 正人" userId="e0b57c11a69263af" providerId="LiveId" clId="{15EB406C-45DC-4D2F-A978-BAB1129BEDCE}" dt="2021-01-31T07:27:12.270" v="701" actId="27636"/>
          <ac:spMkLst>
            <pc:docMk/>
            <pc:sldMk cId="1920293330" sldId="349"/>
            <ac:spMk id="6" creationId="{E2444AF5-109C-4EC3-9435-7F4E55F365AA}"/>
          </ac:spMkLst>
        </pc:spChg>
      </pc:sldChg>
      <pc:sldChg chg="modSp mod">
        <pc:chgData name="中村 正人" userId="e0b57c11a69263af" providerId="LiveId" clId="{15EB406C-45DC-4D2F-A978-BAB1129BEDCE}" dt="2021-01-31T07:27:40.103" v="716" actId="27636"/>
        <pc:sldMkLst>
          <pc:docMk/>
          <pc:sldMk cId="3931000603" sldId="350"/>
        </pc:sldMkLst>
        <pc:spChg chg="mod">
          <ac:chgData name="中村 正人" userId="e0b57c11a69263af" providerId="LiveId" clId="{15EB406C-45DC-4D2F-A978-BAB1129BEDCE}" dt="2021-01-31T07:27:40.103" v="716" actId="27636"/>
          <ac:spMkLst>
            <pc:docMk/>
            <pc:sldMk cId="3931000603" sldId="350"/>
            <ac:spMk id="6" creationId="{E2444AF5-109C-4EC3-9435-7F4E55F365AA}"/>
          </ac:spMkLst>
        </pc:spChg>
      </pc:sldChg>
      <pc:sldChg chg="modSp mod modNotes">
        <pc:chgData name="中村 正人" userId="e0b57c11a69263af" providerId="LiveId" clId="{15EB406C-45DC-4D2F-A978-BAB1129BEDCE}" dt="2021-01-31T04:24:33.400" v="403"/>
        <pc:sldMkLst>
          <pc:docMk/>
          <pc:sldMk cId="1512385868" sldId="351"/>
        </pc:sldMkLst>
        <pc:spChg chg="mod">
          <ac:chgData name="中村 正人" userId="e0b57c11a69263af" providerId="LiveId" clId="{15EB406C-45DC-4D2F-A978-BAB1129BEDCE}" dt="2021-01-31T04:24:33.400" v="403"/>
          <ac:spMkLst>
            <pc:docMk/>
            <pc:sldMk cId="1512385868" sldId="351"/>
            <ac:spMk id="16" creationId="{B503F6D7-B185-4F30-9C26-7E4A607C84E9}"/>
          </ac:spMkLst>
        </pc:spChg>
        <pc:spChg chg="mod">
          <ac:chgData name="中村 正人" userId="e0b57c11a69263af" providerId="LiveId" clId="{15EB406C-45DC-4D2F-A978-BAB1129BEDCE}" dt="2021-01-31T03:00:00.633" v="356"/>
          <ac:spMkLst>
            <pc:docMk/>
            <pc:sldMk cId="1512385868" sldId="351"/>
            <ac:spMk id="30" creationId="{2D951F5B-9B6A-460B-B55E-EF0CC2400B83}"/>
          </ac:spMkLst>
        </pc:spChg>
      </pc:sldChg>
      <pc:sldChg chg="modSp mod modNotes">
        <pc:chgData name="中村 正人" userId="e0b57c11a69263af" providerId="LiveId" clId="{15EB406C-45DC-4D2F-A978-BAB1129BEDCE}" dt="2021-01-31T04:24:38.466" v="408"/>
        <pc:sldMkLst>
          <pc:docMk/>
          <pc:sldMk cId="1119191200" sldId="352"/>
        </pc:sldMkLst>
        <pc:spChg chg="mod">
          <ac:chgData name="中村 正人" userId="e0b57c11a69263af" providerId="LiveId" clId="{15EB406C-45DC-4D2F-A978-BAB1129BEDCE}" dt="2021-01-31T04:24:38.466" v="408"/>
          <ac:spMkLst>
            <pc:docMk/>
            <pc:sldMk cId="1119191200" sldId="352"/>
            <ac:spMk id="8" creationId="{87317368-00AD-4438-A598-A5365B44994E}"/>
          </ac:spMkLst>
        </pc:spChg>
      </pc:sldChg>
      <pc:sldChg chg="addSp delSp modSp mod delAnim modAnim modNotes">
        <pc:chgData name="中村 正人" userId="e0b57c11a69263af" providerId="LiveId" clId="{15EB406C-45DC-4D2F-A978-BAB1129BEDCE}" dt="2021-01-31T04:49:50.563" v="650"/>
        <pc:sldMkLst>
          <pc:docMk/>
          <pc:sldMk cId="1238981001" sldId="353"/>
        </pc:sldMkLst>
        <pc:spChg chg="mod">
          <ac:chgData name="中村 正人" userId="e0b57c11a69263af" providerId="LiveId" clId="{15EB406C-45DC-4D2F-A978-BAB1129BEDCE}" dt="2021-01-31T02:59:39.671" v="345" actId="1038"/>
          <ac:spMkLst>
            <pc:docMk/>
            <pc:sldMk cId="1238981001" sldId="353"/>
            <ac:spMk id="12" creationId="{23DF2B0A-D05B-46A5-9CE4-1060668A6C8E}"/>
          </ac:spMkLst>
        </pc:spChg>
        <pc:spChg chg="add mod">
          <ac:chgData name="中村 正人" userId="e0b57c11a69263af" providerId="LiveId" clId="{15EB406C-45DC-4D2F-A978-BAB1129BEDCE}" dt="2021-01-31T02:51:49.714" v="298"/>
          <ac:spMkLst>
            <pc:docMk/>
            <pc:sldMk cId="1238981001" sldId="353"/>
            <ac:spMk id="13" creationId="{ADC25497-D0C7-464B-B667-9852F050F07B}"/>
          </ac:spMkLst>
        </pc:spChg>
        <pc:spChg chg="add mod">
          <ac:chgData name="中村 正人" userId="e0b57c11a69263af" providerId="LiveId" clId="{15EB406C-45DC-4D2F-A978-BAB1129BEDCE}" dt="2021-01-31T04:30:56.337" v="507"/>
          <ac:spMkLst>
            <pc:docMk/>
            <pc:sldMk cId="1238981001" sldId="353"/>
            <ac:spMk id="14" creationId="{5729B821-CC36-40E2-A1B8-403E3CD7E8DF}"/>
          </ac:spMkLst>
        </pc:spChg>
        <pc:spChg chg="mod">
          <ac:chgData name="中村 正人" userId="e0b57c11a69263af" providerId="LiveId" clId="{15EB406C-45DC-4D2F-A978-BAB1129BEDCE}" dt="2021-01-31T04:24:43.580" v="413"/>
          <ac:spMkLst>
            <pc:docMk/>
            <pc:sldMk cId="1238981001" sldId="353"/>
            <ac:spMk id="19" creationId="{C5D765AC-2938-40B5-A2E6-C694C1E092D1}"/>
          </ac:spMkLst>
        </pc:spChg>
        <pc:spChg chg="mod">
          <ac:chgData name="中村 正人" userId="e0b57c11a69263af" providerId="LiveId" clId="{15EB406C-45DC-4D2F-A978-BAB1129BEDCE}" dt="2021-01-31T04:49:50.563" v="650"/>
          <ac:spMkLst>
            <pc:docMk/>
            <pc:sldMk cId="1238981001" sldId="353"/>
            <ac:spMk id="21" creationId="{AE0077B7-0719-4D9C-83DA-B5624F99EDC9}"/>
          </ac:spMkLst>
        </pc:spChg>
        <pc:spChg chg="mod">
          <ac:chgData name="中村 正人" userId="e0b57c11a69263af" providerId="LiveId" clId="{15EB406C-45DC-4D2F-A978-BAB1129BEDCE}" dt="2021-01-31T04:24:57.113" v="425"/>
          <ac:spMkLst>
            <pc:docMk/>
            <pc:sldMk cId="1238981001" sldId="353"/>
            <ac:spMk id="23" creationId="{92305EA9-E6FA-4735-A849-8448D7CD5DC1}"/>
          </ac:spMkLst>
        </pc:spChg>
        <pc:picChg chg="del mod">
          <ac:chgData name="中村 正人" userId="e0b57c11a69263af" providerId="LiveId" clId="{15EB406C-45DC-4D2F-A978-BAB1129BEDCE}" dt="2021-01-31T02:59:26.276" v="341" actId="478"/>
          <ac:picMkLst>
            <pc:docMk/>
            <pc:sldMk cId="1238981001" sldId="353"/>
            <ac:picMk id="10" creationId="{7A7187E5-1A6C-40CC-9A9C-EA9EE77DA5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275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1" cy="50275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8" y="4822270"/>
            <a:ext cx="5510530" cy="3945493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2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145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47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83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137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968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244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20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40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74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80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87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13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52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05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0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58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1589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49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2.nhk.or.jp/school/movie/bangumi.cgi?das_id=D0005220012_0000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2_000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2_000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2.nhk.or.jp/school/movie/bangumi.cgi?das_id=D0005220012_0000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2_000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2_000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2.nhk.or.jp/school/movie/bangumi.cgi?das_id=D0005220012_0000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2_000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2_000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355" y="1080475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9158" y="1080476"/>
            <a:ext cx="6772212" cy="1227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+mn-cs"/>
              </a:rPr>
              <a:t>小学校　体育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+mn-cs"/>
              </a:rPr>
              <a:t>〔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+mn-cs"/>
              </a:rPr>
              <a:t>第３学年及び第４学年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+mn-cs"/>
              </a:rPr>
              <a:t>〕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0622" y="3885405"/>
            <a:ext cx="791349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水泳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運動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「浮いて進む運動」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「もぐる・浮く運動」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ﾌﾟﾚｾﾞﾝｽEB" panose="02020809000000000000" pitchFamily="17" charset="-128"/>
                <a:ea typeface="HG創英ﾌﾟﾚｾﾞﾝｽEB" panose="02020809000000000000" pitchFamily="17" charset="-128"/>
                <a:cs typeface="+mn-cs"/>
              </a:rPr>
              <a:t>【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ﾌﾟﾚｾﾞﾝｽEB" panose="02020809000000000000" pitchFamily="17" charset="-128"/>
                <a:ea typeface="HG創英ﾌﾟﾚｾﾞﾝｽEB" panose="02020809000000000000" pitchFamily="17" charset="-128"/>
                <a:cs typeface="+mn-cs"/>
              </a:rPr>
              <a:t>思考力、判断力、表現力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ﾌﾟﾚｾﾞﾝｽEB" panose="02020809000000000000" pitchFamily="17" charset="-128"/>
                <a:ea typeface="HG創英ﾌﾟﾚｾﾞﾝｽEB" panose="02020809000000000000" pitchFamily="17" charset="-128"/>
                <a:cs typeface="+mn-cs"/>
              </a:rPr>
              <a:t>等編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ﾌﾟﾚｾﾞﾝｽEB" panose="02020809000000000000" pitchFamily="17" charset="-128"/>
                <a:ea typeface="HG創英ﾌﾟﾚｾﾞﾝｽEB" panose="02020809000000000000" pitchFamily="17" charset="-128"/>
                <a:cs typeface="+mn-cs"/>
              </a:rPr>
              <a:t>】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ﾌﾟﾚｾﾞﾝｽEB" panose="02020809000000000000" pitchFamily="17" charset="-128"/>
              <a:ea typeface="HG創英ﾌﾟﾚｾﾞﾝｽEB" panose="02020809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ﾌﾟﾚｾﾞﾝｽEB" panose="02020809000000000000" pitchFamily="17" charset="-128"/>
              <a:ea typeface="HG創英ﾌﾟﾚｾﾞﾝｽEB" panose="02020809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ﾌﾟﾚｾﾞﾝｽEB" panose="02020809000000000000" pitchFamily="17" charset="-128"/>
              <a:ea typeface="HG創英ﾌﾟﾚｾﾞﾝｽEB" panose="02020809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2393C4A-5D12-4919-97E0-A45E7BE09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71" t="8649" r="1210" b="15444"/>
          <a:stretch/>
        </p:blipFill>
        <p:spPr>
          <a:xfrm>
            <a:off x="577890" y="1687455"/>
            <a:ext cx="4486961" cy="33335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3041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5D765AC-2938-40B5-A2E6-C694C1E092D1}"/>
              </a:ext>
            </a:extLst>
          </p:cNvPr>
          <p:cNvSpPr/>
          <p:nvPr/>
        </p:nvSpPr>
        <p:spPr>
          <a:xfrm>
            <a:off x="681916" y="743040"/>
            <a:ext cx="8133610" cy="9444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「ばた足泳ぎ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」で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気</a:t>
            </a: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を付ける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ポイント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まとめ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】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E0077B7-0719-4D9C-83DA-B5624F99EDC9}"/>
              </a:ext>
            </a:extLst>
          </p:cNvPr>
          <p:cNvSpPr/>
          <p:nvPr/>
        </p:nvSpPr>
        <p:spPr>
          <a:xfrm>
            <a:off x="5106950" y="1887807"/>
            <a:ext cx="3666477" cy="70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もものつけ根から、リズミカルに動かす。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2F957CC-7B8D-4A0B-84CA-CC71D91835F5}"/>
              </a:ext>
            </a:extLst>
          </p:cNvPr>
          <p:cNvSpPr/>
          <p:nvPr/>
        </p:nvSpPr>
        <p:spPr>
          <a:xfrm>
            <a:off x="5240870" y="2734966"/>
            <a:ext cx="3345466" cy="902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足がまっすぐになるまでけりおろし、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まっすぐのまま持ち上げる。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305EA9-E6FA-4735-A849-8448D7CD5DC1}"/>
              </a:ext>
            </a:extLst>
          </p:cNvPr>
          <p:cNvSpPr/>
          <p:nvPr/>
        </p:nvSpPr>
        <p:spPr>
          <a:xfrm>
            <a:off x="5184110" y="3877512"/>
            <a:ext cx="3441515" cy="70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足首をのばし、足のこうで水をける。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540A1D-5D5A-4573-B7AB-947A7C5B750F}"/>
              </a:ext>
            </a:extLst>
          </p:cNvPr>
          <p:cNvSpPr txBox="1"/>
          <p:nvPr/>
        </p:nvSpPr>
        <p:spPr>
          <a:xfrm>
            <a:off x="724029" y="5745677"/>
            <a:ext cx="7862307" cy="92333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 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はりきり体育ノ介</a:t>
            </a:r>
            <a:endParaRPr kumimoji="0" lang="en-US" altLang="ja-JP" sz="1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！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6:23</a:t>
            </a:r>
            <a:r>
              <a:rPr kumimoji="0" lang="ja-JP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7:00</a:t>
            </a:r>
            <a:r>
              <a:rPr kumimoji="0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）でも確認しましょう。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AD9E6D6-C5AB-4DC6-8BDD-982DDB7BBE6C}"/>
              </a:ext>
            </a:extLst>
          </p:cNvPr>
          <p:cNvSpPr/>
          <p:nvPr/>
        </p:nvSpPr>
        <p:spPr>
          <a:xfrm>
            <a:off x="783374" y="4991650"/>
            <a:ext cx="8060132" cy="7324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2000" b="0" i="0" dirty="0"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動画を見て書いたポイントと、かくにんし合いましょう。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7242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99265A1-87A3-4176-9F41-CD0102563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775" y="730018"/>
            <a:ext cx="4306661" cy="1087437"/>
          </a:xfrm>
        </p:spPr>
        <p:txBody>
          <a:bodyPr>
            <a:normAutofit fontScale="90000"/>
          </a:bodyPr>
          <a:lstStyle/>
          <a:p>
            <a:r>
              <a:rPr lang="ja-JP" altLang="en-US" sz="8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さいごに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1B376B9-A1A4-4F20-B436-4D16AEBBC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2594100"/>
            <a:ext cx="8632372" cy="1427162"/>
          </a:xfrm>
          <a:solidFill>
            <a:srgbClr val="FF66CC"/>
          </a:solidFill>
        </p:spPr>
        <p:txBody>
          <a:bodyPr>
            <a:normAutofit fontScale="92500"/>
          </a:bodyPr>
          <a:lstStyle/>
          <a:p>
            <a:r>
              <a:rPr lang="ja-JP" altLang="en-US" sz="9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③かえる足泳ぎ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C0454B-5849-465D-BDE6-6B804E5C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72407B-EAAA-424B-B649-9EC02530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3041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503F6D7-B185-4F30-9C26-7E4A607C84E9}"/>
              </a:ext>
            </a:extLst>
          </p:cNvPr>
          <p:cNvSpPr/>
          <p:nvPr/>
        </p:nvSpPr>
        <p:spPr>
          <a:xfrm>
            <a:off x="240221" y="623126"/>
            <a:ext cx="8620747" cy="1518081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③　２つ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の動画を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見て、「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かえる足泳ぎ」で気</a:t>
            </a: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ける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ポイントを学習カードに書きましょう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29931C-39BB-4491-9EF3-CD1E5602EC5E}"/>
              </a:ext>
            </a:extLst>
          </p:cNvPr>
          <p:cNvSpPr/>
          <p:nvPr/>
        </p:nvSpPr>
        <p:spPr>
          <a:xfrm>
            <a:off x="328151" y="3023848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030DC02-FA86-48E0-8A33-D1E419E01471}"/>
              </a:ext>
            </a:extLst>
          </p:cNvPr>
          <p:cNvSpPr/>
          <p:nvPr/>
        </p:nvSpPr>
        <p:spPr>
          <a:xfrm>
            <a:off x="1142578" y="2263788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D951F5B-9B6A-460B-B55E-EF0CC2400B83}"/>
              </a:ext>
            </a:extLst>
          </p:cNvPr>
          <p:cNvSpPr txBox="1"/>
          <p:nvPr/>
        </p:nvSpPr>
        <p:spPr>
          <a:xfrm>
            <a:off x="810848" y="5271123"/>
            <a:ext cx="7862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 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はりきり体育ノ介</a:t>
            </a:r>
            <a:endParaRPr kumimoji="0" lang="en-US" altLang="ja-JP" sz="1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！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引用（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7:53</a:t>
            </a: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8:27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https://www2.nhk.or.jp/school/movie/bangumi.cgi?das_id=D0005220012_00000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098" name="Picture 2">
            <a:hlinkClick r:id="rId3"/>
            <a:extLst>
              <a:ext uri="{FF2B5EF4-FFF2-40B4-BE49-F238E27FC236}">
                <a16:creationId xmlns:a16="http://schemas.microsoft.com/office/drawing/2014/main" id="{749D1A2C-3173-4771-BAC0-12C79C4A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01066"/>
            <a:ext cx="5058555" cy="28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3041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29931C-39BB-4491-9EF3-CD1E5602EC5E}"/>
              </a:ext>
            </a:extLst>
          </p:cNvPr>
          <p:cNvSpPr/>
          <p:nvPr/>
        </p:nvSpPr>
        <p:spPr>
          <a:xfrm>
            <a:off x="1242551" y="2214570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D951F5B-9B6A-460B-B55E-EF0CC2400B83}"/>
              </a:ext>
            </a:extLst>
          </p:cNvPr>
          <p:cNvSpPr txBox="1"/>
          <p:nvPr/>
        </p:nvSpPr>
        <p:spPr>
          <a:xfrm>
            <a:off x="810848" y="5271123"/>
            <a:ext cx="7862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 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はりきり体育ノ介</a:t>
            </a:r>
            <a:endParaRPr kumimoji="0" lang="en-US" altLang="ja-JP" sz="1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！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引用（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7:05</a:t>
            </a: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7:52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https://www2.nhk.or.jp/school/movie/bangumi.cgi?das_id=D0005220012_00000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7317368-00AD-4438-A598-A5365B44994E}"/>
              </a:ext>
            </a:extLst>
          </p:cNvPr>
          <p:cNvSpPr/>
          <p:nvPr/>
        </p:nvSpPr>
        <p:spPr>
          <a:xfrm>
            <a:off x="261626" y="601437"/>
            <a:ext cx="8620747" cy="1518081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③　２つ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の動画を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見て、「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かえる足泳ぎ」で気</a:t>
            </a: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ける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ポイントを学習カードに書きましょう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。</a:t>
            </a:r>
          </a:p>
        </p:txBody>
      </p:sp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D5F045DE-72F6-4286-B3E0-894FED91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56" y="2281416"/>
            <a:ext cx="5146053" cy="28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A4596A-E0CC-4A99-9145-69D83708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6320" b="23601"/>
          <a:stretch/>
        </p:blipFill>
        <p:spPr>
          <a:xfrm>
            <a:off x="383063" y="1769435"/>
            <a:ext cx="4990948" cy="331912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3041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5D765AC-2938-40B5-A2E6-C694C1E092D1}"/>
              </a:ext>
            </a:extLst>
          </p:cNvPr>
          <p:cNvSpPr/>
          <p:nvPr/>
        </p:nvSpPr>
        <p:spPr>
          <a:xfrm>
            <a:off x="549988" y="718624"/>
            <a:ext cx="8133610" cy="944415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「かえる足泳ぎ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」で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気</a:t>
            </a: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を付ける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ポイント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まとめ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】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E0077B7-0719-4D9C-83DA-B5624F99EDC9}"/>
              </a:ext>
            </a:extLst>
          </p:cNvPr>
          <p:cNvSpPr/>
          <p:nvPr/>
        </p:nvSpPr>
        <p:spPr>
          <a:xfrm>
            <a:off x="5293170" y="1872602"/>
            <a:ext cx="3371718" cy="70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ひざ、足首を曲げて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かかとをおしりに引きつける。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2F957CC-7B8D-4A0B-84CA-CC71D91835F5}"/>
              </a:ext>
            </a:extLst>
          </p:cNvPr>
          <p:cNvSpPr/>
          <p:nvPr/>
        </p:nvSpPr>
        <p:spPr>
          <a:xfrm>
            <a:off x="5319422" y="2640324"/>
            <a:ext cx="3345466" cy="902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足首をめいっぱい曲げ、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つま先は外向きにする。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305EA9-E6FA-4735-A849-8448D7CD5DC1}"/>
              </a:ext>
            </a:extLst>
          </p:cNvPr>
          <p:cNvSpPr/>
          <p:nvPr/>
        </p:nvSpPr>
        <p:spPr>
          <a:xfrm>
            <a:off x="5319422" y="3603113"/>
            <a:ext cx="3393490" cy="6881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足のうらでまるく水をける。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3DF2B0A-D05B-46A5-9CE4-1060668A6C8E}"/>
              </a:ext>
            </a:extLst>
          </p:cNvPr>
          <p:cNvSpPr/>
          <p:nvPr/>
        </p:nvSpPr>
        <p:spPr>
          <a:xfrm>
            <a:off x="5293170" y="4345838"/>
            <a:ext cx="3393490" cy="6881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けり終わりで足首をのばし、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足をそろえる。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C25497-D0C7-464B-B667-9852F050F07B}"/>
              </a:ext>
            </a:extLst>
          </p:cNvPr>
          <p:cNvSpPr txBox="1"/>
          <p:nvPr/>
        </p:nvSpPr>
        <p:spPr>
          <a:xfrm>
            <a:off x="685639" y="5839334"/>
            <a:ext cx="7862307" cy="92333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 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はりきり体育ノ介</a:t>
            </a:r>
            <a:endParaRPr kumimoji="0" lang="en-US" altLang="ja-JP" sz="1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！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8:28</a:t>
            </a:r>
            <a:r>
              <a:rPr kumimoji="0" lang="ja-JP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9:11</a:t>
            </a:r>
            <a:r>
              <a:rPr kumimoji="0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）でも確認しましょう。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729B821-CC36-40E2-A1B8-403E3CD7E8DF}"/>
              </a:ext>
            </a:extLst>
          </p:cNvPr>
          <p:cNvSpPr/>
          <p:nvPr/>
        </p:nvSpPr>
        <p:spPr>
          <a:xfrm>
            <a:off x="604756" y="5061621"/>
            <a:ext cx="8060132" cy="7324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2000" b="0" i="0" dirty="0"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動画を見て書いたポイントと、かくにんし合いましょう。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2389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71804" y="6492875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089" y="2259309"/>
            <a:ext cx="814522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42913" indent="-442913"/>
            <a:r>
              <a:rPr kumimoji="1" lang="ja-JP" altLang="en-US" sz="2800" dirty="0"/>
              <a:t>Ａ　もぐったりういたりする動き</a:t>
            </a:r>
            <a:r>
              <a:rPr kumimoji="1" lang="ja-JP" altLang="en-US" sz="2800" dirty="0" smtClean="0"/>
              <a:t>で、</a:t>
            </a:r>
            <a:endParaRPr kumimoji="1" lang="en-US" altLang="ja-JP" sz="2800" dirty="0"/>
          </a:p>
          <a:p>
            <a:pPr marL="442913" indent="-442913"/>
            <a:r>
              <a:rPr kumimoji="1" lang="ja-JP" altLang="en-US" sz="2800" dirty="0"/>
              <a:t>　　</a:t>
            </a:r>
            <a:r>
              <a:rPr kumimoji="1" lang="ja-JP" altLang="en-US" sz="2800" dirty="0" smtClean="0"/>
              <a:t>今</a:t>
            </a:r>
            <a:r>
              <a:rPr kumimoji="1" lang="ja-JP" altLang="en-US" sz="2800" dirty="0"/>
              <a:t>ある時間や回数などをのばす練習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8088" y="3316786"/>
            <a:ext cx="81452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Ｂ　ほじょ具を</a:t>
            </a:r>
            <a:r>
              <a:rPr kumimoji="1" lang="ja-JP" altLang="en-US" sz="2800" dirty="0" smtClean="0"/>
              <a:t>使って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　体</a:t>
            </a:r>
            <a:r>
              <a:rPr kumimoji="1" lang="ja-JP" altLang="en-US" sz="2800" dirty="0"/>
              <a:t>をまっすぐにのばした時間を長くとる練習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8087" y="4370139"/>
            <a:ext cx="81452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Ｃ　のびたまま</a:t>
            </a:r>
            <a:r>
              <a:rPr kumimoji="1" lang="ja-JP" altLang="en-US" sz="2800" dirty="0" smtClean="0"/>
              <a:t>で</a:t>
            </a:r>
            <a:endParaRPr kumimoji="1" lang="en-US" altLang="ja-JP" sz="2800" dirty="0"/>
          </a:p>
          <a:p>
            <a:r>
              <a:rPr kumimoji="1" lang="ja-JP" altLang="en-US" sz="2800" dirty="0" smtClean="0"/>
              <a:t>　　友達</a:t>
            </a:r>
            <a:r>
              <a:rPr kumimoji="1" lang="ja-JP" altLang="en-US" sz="2800" dirty="0"/>
              <a:t>に手を引っぱってもらう練習　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8087" y="5452661"/>
            <a:ext cx="814522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Ｄ　ほじょ具を使って体を安定</a:t>
            </a:r>
            <a:r>
              <a:rPr kumimoji="1" lang="ja-JP" altLang="en-US" sz="2800" dirty="0" smtClean="0"/>
              <a:t>させて、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　手</a:t>
            </a:r>
            <a:r>
              <a:rPr kumimoji="1" lang="ja-JP" altLang="en-US" sz="2800" dirty="0"/>
              <a:t>や足の動き</a:t>
            </a:r>
            <a:r>
              <a:rPr kumimoji="1" lang="ja-JP" altLang="en-US" sz="2800" dirty="0" smtClean="0"/>
              <a:t>と</a:t>
            </a:r>
            <a:r>
              <a:rPr kumimoji="1" lang="ja-JP" altLang="en-US" sz="2800" dirty="0" err="1" smtClean="0"/>
              <a:t>こ</a:t>
            </a:r>
            <a:r>
              <a:rPr kumimoji="1" lang="ja-JP" altLang="en-US" sz="2800" dirty="0"/>
              <a:t>きゅうを合わせる練習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4171" y="721389"/>
            <a:ext cx="8698896" cy="14095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２　じゅぎょうの中でちょう戦したい</a:t>
            </a:r>
            <a:endParaRPr lang="en-US" altLang="ja-JP" sz="4000" kern="0" dirty="0">
              <a:solidFill>
                <a:srgbClr val="FFFF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練習方法を選びましょう。</a:t>
            </a:r>
            <a:endParaRPr kumimoji="1" lang="ja-JP" altLang="en-US" sz="4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5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0724" y="2427304"/>
            <a:ext cx="793321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Ａ　もぐったりういたりする動き</a:t>
            </a:r>
            <a:r>
              <a:rPr kumimoji="1" lang="ja-JP" altLang="en-US" sz="2800" dirty="0" smtClean="0"/>
              <a:t>で、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ja-JP" altLang="en-US" sz="2800" dirty="0" smtClean="0"/>
              <a:t>今</a:t>
            </a:r>
            <a:r>
              <a:rPr kumimoji="1" lang="ja-JP" altLang="en-US" sz="2800" dirty="0"/>
              <a:t>できる時間や回数などをのばす練習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7" y="4029539"/>
            <a:ext cx="5568253" cy="26919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62" y="4441347"/>
            <a:ext cx="2185988" cy="202872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053" y="3999696"/>
            <a:ext cx="2971800" cy="2619375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5610239" y="3439392"/>
            <a:ext cx="3253049" cy="6353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水中でそこから足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を　はなす</a:t>
            </a:r>
            <a:r>
              <a:rPr kumimoji="1" lang="ja-JP" altLang="en-US" sz="1600" dirty="0">
                <a:solidFill>
                  <a:schemeClr val="tx1"/>
                </a:solidFill>
              </a:rPr>
              <a:t>とこわいなあ。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3293C04-7919-4635-9C38-69C22DE6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" y="721389"/>
            <a:ext cx="8698896" cy="14095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２　じゅぎょうの中でちょう戦したい</a:t>
            </a:r>
            <a:endParaRPr lang="en-US" altLang="ja-JP" sz="4000" kern="0" dirty="0">
              <a:solidFill>
                <a:srgbClr val="FFFF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練習方法を選びましょう。</a:t>
            </a:r>
            <a:endParaRPr kumimoji="1" lang="ja-JP" altLang="en-US" sz="4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4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0724" y="2641478"/>
            <a:ext cx="793321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Ｂ　ほじょ具を使って</a:t>
            </a:r>
            <a:endParaRPr kumimoji="1" lang="en-US" altLang="ja-JP" sz="2800" dirty="0"/>
          </a:p>
          <a:p>
            <a:pPr algn="r"/>
            <a:r>
              <a:rPr kumimoji="1" lang="ja-JP" altLang="en-US" sz="2800" dirty="0"/>
              <a:t>体をまっすぐにのばした時間を長くとる練習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4" y="3984166"/>
            <a:ext cx="3590442" cy="2253854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4436223" y="3984166"/>
            <a:ext cx="3253049" cy="10940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水中でまっすぐに</a:t>
            </a:r>
            <a:r>
              <a:rPr kumimoji="1" lang="ja-JP" altLang="en-US" dirty="0" smtClean="0">
                <a:solidFill>
                  <a:schemeClr val="tx1"/>
                </a:solidFill>
              </a:rPr>
              <a:t>なることが</a:t>
            </a:r>
            <a:r>
              <a:rPr kumimoji="1" lang="ja-JP" altLang="en-US" dirty="0">
                <a:solidFill>
                  <a:schemeClr val="tx1"/>
                </a:solidFill>
              </a:rPr>
              <a:t>まだうまくできないなあ。</a:t>
            </a:r>
          </a:p>
        </p:txBody>
      </p:sp>
      <p:sp>
        <p:nvSpPr>
          <p:cNvPr id="10" name="楕円 9"/>
          <p:cNvSpPr/>
          <p:nvPr/>
        </p:nvSpPr>
        <p:spPr>
          <a:xfrm>
            <a:off x="5375564" y="5078243"/>
            <a:ext cx="3268374" cy="12781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けのび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うまく</a:t>
            </a:r>
            <a:r>
              <a:rPr kumimoji="1" lang="ja-JP" altLang="en-US" dirty="0">
                <a:solidFill>
                  <a:schemeClr val="tx1"/>
                </a:solidFill>
              </a:rPr>
              <a:t>進めないなあ。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18DA757-F9C6-4927-8512-5DF2FD73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" y="721389"/>
            <a:ext cx="8698896" cy="14095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２　じゅぎょうの中でちょう戦したい</a:t>
            </a:r>
            <a:endParaRPr lang="en-US" altLang="ja-JP" sz="4000" kern="0" dirty="0">
              <a:solidFill>
                <a:srgbClr val="FFFF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練習方法を選びましょう。</a:t>
            </a:r>
            <a:endParaRPr kumimoji="1" lang="ja-JP" altLang="en-US" sz="4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7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6003" y="2693791"/>
            <a:ext cx="786934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Ｃ　のびたまま</a:t>
            </a:r>
            <a:r>
              <a:rPr kumimoji="1" lang="ja-JP" altLang="en-US" sz="2800" dirty="0" smtClean="0"/>
              <a:t>で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　友達</a:t>
            </a:r>
            <a:r>
              <a:rPr kumimoji="1" lang="ja-JP" altLang="en-US" sz="2800" dirty="0"/>
              <a:t>に手を引っぱってもらう練習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5" y="3962233"/>
            <a:ext cx="3863893" cy="2363481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4651681" y="3853177"/>
            <a:ext cx="2857483" cy="11650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err="1">
                <a:solidFill>
                  <a:schemeClr val="tx1"/>
                </a:solidFill>
              </a:rPr>
              <a:t>ばた</a:t>
            </a:r>
            <a:r>
              <a:rPr kumimoji="1" lang="ja-JP" altLang="en-US" dirty="0">
                <a:solidFill>
                  <a:schemeClr val="tx1"/>
                </a:solidFill>
              </a:rPr>
              <a:t>足やかえる足でうまく進めないなあ。</a:t>
            </a:r>
          </a:p>
        </p:txBody>
      </p:sp>
      <p:sp>
        <p:nvSpPr>
          <p:cNvPr id="9" name="楕円 8"/>
          <p:cNvSpPr/>
          <p:nvPr/>
        </p:nvSpPr>
        <p:spPr>
          <a:xfrm>
            <a:off x="5375565" y="5143973"/>
            <a:ext cx="3139786" cy="12123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進む感じがわかるようになりたい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なあ。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40AC228-C1C8-467F-A542-4A88161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" y="721389"/>
            <a:ext cx="8698896" cy="14095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２　じゅぎょうの中でちょう戦したい</a:t>
            </a:r>
            <a:endParaRPr lang="en-US" altLang="ja-JP" sz="4000" kern="0" dirty="0">
              <a:solidFill>
                <a:srgbClr val="FFFF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練習方法を選びましょう。</a:t>
            </a:r>
            <a:endParaRPr kumimoji="1" lang="ja-JP" altLang="en-US" sz="4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1927" y="2520610"/>
            <a:ext cx="793342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Ｄ　ほじょ具を使って体を安定</a:t>
            </a:r>
            <a:r>
              <a:rPr kumimoji="1" lang="ja-JP" altLang="en-US" sz="2800" dirty="0" smtClean="0"/>
              <a:t>させて、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　手</a:t>
            </a:r>
            <a:r>
              <a:rPr kumimoji="1" lang="ja-JP" altLang="en-US" sz="2800" dirty="0"/>
              <a:t>や足の動きとこきゅうを合わせる練習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7" y="3863298"/>
            <a:ext cx="3371850" cy="2243577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4133886" y="3840973"/>
            <a:ext cx="2701600" cy="12297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こきゅうのタイミングがむずかしいなあ。</a:t>
            </a:r>
          </a:p>
        </p:txBody>
      </p:sp>
      <p:sp>
        <p:nvSpPr>
          <p:cNvPr id="9" name="楕円 8"/>
          <p:cNvSpPr/>
          <p:nvPr/>
        </p:nvSpPr>
        <p:spPr>
          <a:xfrm>
            <a:off x="5500255" y="5070764"/>
            <a:ext cx="2790267" cy="12297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ゆっくりと正しい動きができるようになりたい。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F2A0B4A-121E-439B-8485-CE173421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" y="721389"/>
            <a:ext cx="8698896" cy="14095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２　じゅぎょうの中でちょう戦したい</a:t>
            </a:r>
            <a:endParaRPr lang="en-US" altLang="ja-JP" sz="4000" kern="0" dirty="0">
              <a:solidFill>
                <a:srgbClr val="FFFF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練習方法を選びましょう。</a:t>
            </a:r>
            <a:endParaRPr kumimoji="1" lang="ja-JP" altLang="en-US" sz="4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6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3041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606" y="906362"/>
            <a:ext cx="8602461" cy="14107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　３つの動きについて、気</a:t>
            </a:r>
            <a:r>
              <a:rPr kumimoji="1" lang="ja-JP" altLang="en-US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を付ける</a:t>
            </a:r>
            <a:endParaRPr kumimoji="1" lang="en-US" altLang="ja-JP" sz="4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ポイントを学習カードに書きましょう。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85153BD-F228-4836-ABDD-527E21B99E0E}"/>
              </a:ext>
            </a:extLst>
          </p:cNvPr>
          <p:cNvSpPr/>
          <p:nvPr/>
        </p:nvSpPr>
        <p:spPr>
          <a:xfrm>
            <a:off x="2574524" y="2496548"/>
            <a:ext cx="5299969" cy="104020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  ①  けのび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63A5178-F77C-415E-A189-78C1BF30A832}"/>
              </a:ext>
            </a:extLst>
          </p:cNvPr>
          <p:cNvSpPr/>
          <p:nvPr/>
        </p:nvSpPr>
        <p:spPr>
          <a:xfrm>
            <a:off x="2547890" y="3687378"/>
            <a:ext cx="5299969" cy="10402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  ②　ばた足泳ぎ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C23C53F-D856-4706-A427-255CB14AB079}"/>
              </a:ext>
            </a:extLst>
          </p:cNvPr>
          <p:cNvSpPr/>
          <p:nvPr/>
        </p:nvSpPr>
        <p:spPr>
          <a:xfrm>
            <a:off x="2547889" y="4947015"/>
            <a:ext cx="5299969" cy="1189904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  ③　かえる足泳ぎ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DDCE56B-F2AD-4E7E-9301-1F5FC0B29AD1}"/>
              </a:ext>
            </a:extLst>
          </p:cNvPr>
          <p:cNvSpPr/>
          <p:nvPr/>
        </p:nvSpPr>
        <p:spPr>
          <a:xfrm>
            <a:off x="710214" y="2496548"/>
            <a:ext cx="1376038" cy="36403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en-US" altLang="ja-JP" sz="5400" dirty="0">
                <a:solidFill>
                  <a:srgbClr val="00206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kumimoji="1" lang="ja-JP" altLang="en-US" sz="5400" dirty="0">
                <a:solidFill>
                  <a:srgbClr val="00206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つの動き</a:t>
            </a:r>
          </a:p>
        </p:txBody>
      </p:sp>
    </p:spTree>
    <p:extLst>
      <p:ext uri="{BB962C8B-B14F-4D97-AF65-F5344CB8AC3E}">
        <p14:creationId xmlns:p14="http://schemas.microsoft.com/office/powerpoint/2010/main" val="36935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3804861" y="2656064"/>
            <a:ext cx="4890654" cy="1476429"/>
          </a:xfrm>
          <a:prstGeom prst="wedgeRoundRectCallout">
            <a:avLst>
              <a:gd name="adj1" fmla="val -43779"/>
              <a:gd name="adj2" fmla="val -826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選んだ理由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</a:t>
            </a:r>
            <a:endParaRPr kumimoji="1"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考えましょう。</a:t>
            </a:r>
          </a:p>
        </p:txBody>
      </p:sp>
      <p:sp>
        <p:nvSpPr>
          <p:cNvPr id="4" name="楕円 3"/>
          <p:cNvSpPr/>
          <p:nvPr/>
        </p:nvSpPr>
        <p:spPr>
          <a:xfrm>
            <a:off x="290982" y="4708092"/>
            <a:ext cx="2701600" cy="18308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水中で体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まっすぐ</a:t>
            </a:r>
            <a:r>
              <a:rPr kumimoji="1" lang="ja-JP" altLang="en-US" dirty="0">
                <a:solidFill>
                  <a:schemeClr val="tx1"/>
                </a:solidFill>
              </a:rPr>
              <a:t>にして進みたいから。</a:t>
            </a:r>
          </a:p>
        </p:txBody>
      </p:sp>
      <p:sp>
        <p:nvSpPr>
          <p:cNvPr id="11" name="楕円 10"/>
          <p:cNvSpPr/>
          <p:nvPr/>
        </p:nvSpPr>
        <p:spPr>
          <a:xfrm>
            <a:off x="3212548" y="4737054"/>
            <a:ext cx="2701600" cy="183082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err="1">
                <a:solidFill>
                  <a:schemeClr val="tx1"/>
                </a:solidFill>
              </a:rPr>
              <a:t>ばた</a:t>
            </a:r>
            <a:r>
              <a:rPr kumimoji="1" lang="ja-JP" altLang="en-US" dirty="0">
                <a:solidFill>
                  <a:schemeClr val="tx1"/>
                </a:solidFill>
              </a:rPr>
              <a:t>足やかえる足でうまく進みたいから。</a:t>
            </a:r>
          </a:p>
        </p:txBody>
      </p:sp>
      <p:sp>
        <p:nvSpPr>
          <p:cNvPr id="12" name="楕円 11"/>
          <p:cNvSpPr/>
          <p:nvPr/>
        </p:nvSpPr>
        <p:spPr>
          <a:xfrm>
            <a:off x="6135850" y="4737055"/>
            <a:ext cx="2701600" cy="18308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こきゅうのタイミングがとれるようになって進みたいから。</a:t>
            </a:r>
          </a:p>
        </p:txBody>
      </p:sp>
      <p:sp>
        <p:nvSpPr>
          <p:cNvPr id="10" name="楕円 9"/>
          <p:cNvSpPr/>
          <p:nvPr/>
        </p:nvSpPr>
        <p:spPr>
          <a:xfrm>
            <a:off x="345511" y="2641526"/>
            <a:ext cx="2647071" cy="19448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水中でゆか</a:t>
            </a:r>
            <a:r>
              <a:rPr kumimoji="1" lang="ja-JP" altLang="en-US" dirty="0" smtClean="0">
                <a:solidFill>
                  <a:schemeClr val="tx1"/>
                </a:solidFill>
              </a:rPr>
              <a:t>から足</a:t>
            </a:r>
            <a:r>
              <a:rPr kumimoji="1" lang="ja-JP" altLang="en-US" dirty="0">
                <a:solidFill>
                  <a:schemeClr val="tx1"/>
                </a:solidFill>
              </a:rPr>
              <a:t>を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はなしてういたり</a:t>
            </a:r>
            <a:r>
              <a:rPr kumimoji="1" lang="ja-JP" altLang="en-US" dirty="0">
                <a:solidFill>
                  <a:schemeClr val="tx1"/>
                </a:solidFill>
              </a:rPr>
              <a:t>しずんだりできるようになりたいから。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307DB277-DCD4-48BC-8329-FBEB6247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" y="721389"/>
            <a:ext cx="8698896" cy="14095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２　じゅぎょうの中でちょう戦したい</a:t>
            </a:r>
            <a:endParaRPr lang="en-US" altLang="ja-JP" sz="4000" kern="0" dirty="0">
              <a:solidFill>
                <a:srgbClr val="FFFF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>
                <a:solidFill>
                  <a:srgbClr val="FFFF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練習方法を選びましょう。</a:t>
            </a:r>
            <a:endParaRPr kumimoji="1" lang="ja-JP" altLang="en-US" sz="4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B31BD86-417D-4B18-AEEC-6AFAECF0DD9E}"/>
              </a:ext>
            </a:extLst>
          </p:cNvPr>
          <p:cNvSpPr/>
          <p:nvPr/>
        </p:nvSpPr>
        <p:spPr>
          <a:xfrm>
            <a:off x="290982" y="2237173"/>
            <a:ext cx="960769" cy="5859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28434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99265A1-87A3-4176-9F41-CD0102563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7" y="619531"/>
            <a:ext cx="3385457" cy="1087437"/>
          </a:xfrm>
        </p:spPr>
        <p:txBody>
          <a:bodyPr>
            <a:normAutofit fontScale="90000"/>
          </a:bodyPr>
          <a:lstStyle/>
          <a:p>
            <a:r>
              <a:rPr lang="ja-JP" altLang="en-US" sz="8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まずは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1B376B9-A1A4-4F20-B436-4D16AEBBC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6" y="2555195"/>
            <a:ext cx="8539700" cy="212017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ja-JP" altLang="en-US" sz="138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①けのび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C0454B-5849-465D-BDE6-6B804E5C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72407B-EAAA-424B-B649-9EC02530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6418" y="152321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503F6D7-B185-4F30-9C26-7E4A607C84E9}"/>
              </a:ext>
            </a:extLst>
          </p:cNvPr>
          <p:cNvSpPr/>
          <p:nvPr/>
        </p:nvSpPr>
        <p:spPr>
          <a:xfrm>
            <a:off x="381740" y="783202"/>
            <a:ext cx="8491916" cy="15180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　２つ</a:t>
            </a:r>
            <a:r>
              <a:rPr kumimoji="1" lang="ja-JP" altLang="en-US" sz="32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の動画を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見て、「</a:t>
            </a:r>
            <a:r>
              <a:rPr kumimoji="1" lang="ja-JP" altLang="en-US" sz="32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けのび」で気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を付ける</a:t>
            </a:r>
            <a:endParaRPr kumimoji="1" lang="en-US" altLang="ja-JP" sz="3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ポイント</a:t>
            </a:r>
            <a:r>
              <a:rPr kumimoji="1" lang="ja-JP" altLang="en-US" sz="32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を学習カードに書きましょう</a:t>
            </a:r>
            <a:r>
              <a:rPr kumimoji="1" lang="ja-JP" altLang="en-US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</a:p>
        </p:txBody>
      </p:sp>
      <p:pic>
        <p:nvPicPr>
          <p:cNvPr id="11" name="図 10">
            <a:hlinkClick r:id="rId3"/>
            <a:extLst>
              <a:ext uri="{FF2B5EF4-FFF2-40B4-BE49-F238E27FC236}">
                <a16:creationId xmlns:a16="http://schemas.microsoft.com/office/drawing/2014/main" id="{E158F128-3605-41EB-957C-C8C4B10E4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004" y="2447129"/>
            <a:ext cx="4983081" cy="280298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29931C-39BB-4491-9EF3-CD1E5602EC5E}"/>
              </a:ext>
            </a:extLst>
          </p:cNvPr>
          <p:cNvSpPr/>
          <p:nvPr/>
        </p:nvSpPr>
        <p:spPr>
          <a:xfrm>
            <a:off x="328151" y="3023848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030DC02-FA86-48E0-8A33-D1E419E01471}"/>
              </a:ext>
            </a:extLst>
          </p:cNvPr>
          <p:cNvSpPr/>
          <p:nvPr/>
        </p:nvSpPr>
        <p:spPr>
          <a:xfrm>
            <a:off x="1142577" y="2331988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D951F5B-9B6A-460B-B55E-EF0CC2400B83}"/>
              </a:ext>
            </a:extLst>
          </p:cNvPr>
          <p:cNvSpPr txBox="1"/>
          <p:nvPr/>
        </p:nvSpPr>
        <p:spPr>
          <a:xfrm>
            <a:off x="537210" y="5271123"/>
            <a:ext cx="8135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 </a:t>
            </a:r>
            <a:r>
              <a:rPr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School</a:t>
            </a:r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はりきり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体育ノ</a:t>
            </a:r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介</a:t>
            </a:r>
            <a:r>
              <a:rPr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ja-JP" altLang="en-US" u="sng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3"/>
              </a:rPr>
              <a:t>（</a:t>
            </a:r>
            <a:r>
              <a:rPr lang="ja-JP" altLang="en-US" u="sng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3"/>
              </a:rPr>
              <a:t>はりきり水泳ノ介）～け伸び・ばた足・かえる足に挑戦だ</a:t>
            </a:r>
            <a:r>
              <a:rPr lang="ja-JP" altLang="en-US" u="sng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3"/>
              </a:rPr>
              <a:t>！</a:t>
            </a:r>
            <a:endParaRPr lang="en-US" altLang="ja-JP" u="sng" dirty="0" smtClean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引用（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3:16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4:01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en-US" altLang="ja-JP" dirty="0">
                <a:hlinkClick r:id="rId3"/>
              </a:rPr>
              <a:t>https://www2.nhk.or.jp/school/movie/bangumi.cgi?das_id=D0005220012_00000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70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1269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30" name="Picture 6">
            <a:hlinkClick r:id="rId3"/>
            <a:extLst>
              <a:ext uri="{FF2B5EF4-FFF2-40B4-BE49-F238E27FC236}">
                <a16:creationId xmlns:a16="http://schemas.microsoft.com/office/drawing/2014/main" id="{AFA42CCB-012E-483A-801E-8312D5CB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57" y="2229949"/>
            <a:ext cx="5269667" cy="29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29931C-39BB-4491-9EF3-CD1E5602EC5E}"/>
              </a:ext>
            </a:extLst>
          </p:cNvPr>
          <p:cNvSpPr/>
          <p:nvPr/>
        </p:nvSpPr>
        <p:spPr>
          <a:xfrm>
            <a:off x="1242551" y="2214570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D951F5B-9B6A-460B-B55E-EF0CC2400B83}"/>
              </a:ext>
            </a:extLst>
          </p:cNvPr>
          <p:cNvSpPr txBox="1"/>
          <p:nvPr/>
        </p:nvSpPr>
        <p:spPr>
          <a:xfrm>
            <a:off x="810848" y="5271123"/>
            <a:ext cx="7862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はりきり体育ノ介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  <a:hlinkClick r:id="rId3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/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/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/>
              </a:rPr>
              <a:t>！～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引用（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2:33</a:t>
            </a: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3:15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https://www2.nhk.or.jp/school/movie/bangumi.cgi?das_id=D0005220012_00000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A5A179E-B222-4D62-893E-9FC62C621091}"/>
              </a:ext>
            </a:extLst>
          </p:cNvPr>
          <p:cNvSpPr/>
          <p:nvPr/>
        </p:nvSpPr>
        <p:spPr>
          <a:xfrm>
            <a:off x="381740" y="634880"/>
            <a:ext cx="8133610" cy="15180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　２つ</a:t>
            </a:r>
            <a:r>
              <a:rPr kumimoji="1" lang="ja-JP" altLang="en-US" sz="32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の動画を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見て、「</a:t>
            </a:r>
            <a:r>
              <a:rPr kumimoji="1" lang="ja-JP" altLang="en-US" sz="32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けのび」で気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を付ける</a:t>
            </a:r>
            <a:endParaRPr kumimoji="1" lang="en-US" altLang="ja-JP" sz="3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3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ポイント</a:t>
            </a:r>
            <a:r>
              <a:rPr kumimoji="1" lang="ja-JP" altLang="en-US" sz="32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を学習カードに書きましょう</a:t>
            </a:r>
            <a:r>
              <a:rPr kumimoji="1" lang="ja-JP" altLang="en-US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521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5D765AC-2938-40B5-A2E6-C694C1E092D1}"/>
              </a:ext>
            </a:extLst>
          </p:cNvPr>
          <p:cNvSpPr/>
          <p:nvPr/>
        </p:nvSpPr>
        <p:spPr>
          <a:xfrm>
            <a:off x="407817" y="772381"/>
            <a:ext cx="8435689" cy="944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「けのび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」で</a:t>
            </a:r>
            <a:r>
              <a:rPr kumimoji="1" lang="ja-JP" altLang="en-US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気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を付けるポイント</a:t>
            </a:r>
            <a:r>
              <a:rPr kumimoji="1" lang="en-US" altLang="ja-JP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kumimoji="1" lang="ja-JP" altLang="en-US" sz="36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まとめ</a:t>
            </a:r>
            <a:r>
              <a:rPr kumimoji="1" lang="en-US" altLang="ja-JP" sz="40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endParaRPr kumimoji="1" lang="ja-JP" altLang="en-US" sz="40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9C30E0-97F3-449C-83BE-0D721E94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66" y="1837921"/>
            <a:ext cx="8977634" cy="353046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C8BBE4-4A7D-4F6B-B5C9-47F4B5EF524A}"/>
              </a:ext>
            </a:extLst>
          </p:cNvPr>
          <p:cNvSpPr/>
          <p:nvPr/>
        </p:nvSpPr>
        <p:spPr>
          <a:xfrm>
            <a:off x="268240" y="2184511"/>
            <a:ext cx="2253343" cy="70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足をかべにつけ、</a:t>
            </a:r>
            <a:endParaRPr kumimoji="1" lang="en-US" altLang="ja-JP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両足で力強くけりだす。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39C741E-26CF-4E55-9776-D6274D7FD851}"/>
              </a:ext>
            </a:extLst>
          </p:cNvPr>
          <p:cNvSpPr/>
          <p:nvPr/>
        </p:nvSpPr>
        <p:spPr>
          <a:xfrm>
            <a:off x="573040" y="4202842"/>
            <a:ext cx="2253343" cy="7075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指先から足先までピンと一直線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E0077B7-0719-4D9C-83DA-B5624F99EDC9}"/>
              </a:ext>
            </a:extLst>
          </p:cNvPr>
          <p:cNvSpPr/>
          <p:nvPr/>
        </p:nvSpPr>
        <p:spPr>
          <a:xfrm>
            <a:off x="3152954" y="2024508"/>
            <a:ext cx="2253343" cy="70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頭をしっかりとしずめて、</a:t>
            </a:r>
            <a:endParaRPr kumimoji="1" lang="en-US" altLang="ja-JP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目線はプールの底。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2F957CC-7B8D-4A0B-84CA-CC71D91835F5}"/>
              </a:ext>
            </a:extLst>
          </p:cNvPr>
          <p:cNvSpPr/>
          <p:nvPr/>
        </p:nvSpPr>
        <p:spPr>
          <a:xfrm>
            <a:off x="6622419" y="2100076"/>
            <a:ext cx="2383974" cy="902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大きく息をすって止める。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305EA9-E6FA-4735-A849-8448D7CD5DC1}"/>
              </a:ext>
            </a:extLst>
          </p:cNvPr>
          <p:cNvSpPr/>
          <p:nvPr/>
        </p:nvSpPr>
        <p:spPr>
          <a:xfrm>
            <a:off x="6814455" y="3750641"/>
            <a:ext cx="2253343" cy="70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うでをまっすぐ前にのばして、手を重ねる。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777415-F31F-445B-AE37-91760C9028C1}"/>
              </a:ext>
            </a:extLst>
          </p:cNvPr>
          <p:cNvSpPr/>
          <p:nvPr/>
        </p:nvSpPr>
        <p:spPr>
          <a:xfrm>
            <a:off x="3069771" y="5115960"/>
            <a:ext cx="3505200" cy="29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4CAB595-0505-46E4-8ADE-3836006949F4}"/>
              </a:ext>
            </a:extLst>
          </p:cNvPr>
          <p:cNvSpPr/>
          <p:nvPr/>
        </p:nvSpPr>
        <p:spPr>
          <a:xfrm>
            <a:off x="783374" y="4991650"/>
            <a:ext cx="8060132" cy="7324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2000" b="0" i="0" dirty="0"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動画を見て書いたポイントと、かくにんし合いましょう。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D5AA948-B638-4EFE-9C0C-028E3557BE66}"/>
              </a:ext>
            </a:extLst>
          </p:cNvPr>
          <p:cNvSpPr/>
          <p:nvPr/>
        </p:nvSpPr>
        <p:spPr>
          <a:xfrm>
            <a:off x="3069771" y="4648199"/>
            <a:ext cx="3552648" cy="346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253524-10E6-499E-90C5-D01246ACFCFA}"/>
              </a:ext>
            </a:extLst>
          </p:cNvPr>
          <p:cNvSpPr txBox="1"/>
          <p:nvPr/>
        </p:nvSpPr>
        <p:spPr>
          <a:xfrm>
            <a:off x="724029" y="5745677"/>
            <a:ext cx="7862307" cy="92333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 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はりきり体育ノ介</a:t>
            </a:r>
            <a:endParaRPr kumimoji="0" lang="en-US" altLang="ja-JP" sz="1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！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4:14</a:t>
            </a:r>
            <a:r>
              <a:rPr kumimoji="0" lang="ja-JP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5:03</a:t>
            </a:r>
            <a:r>
              <a:rPr kumimoji="0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）でも確認しましょう。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6914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99265A1-87A3-4176-9F41-CD0102563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7" y="619531"/>
            <a:ext cx="3385457" cy="1087437"/>
          </a:xfrm>
        </p:spPr>
        <p:txBody>
          <a:bodyPr>
            <a:normAutofit fontScale="90000"/>
          </a:bodyPr>
          <a:lstStyle/>
          <a:p>
            <a:r>
              <a:rPr lang="ja-JP" altLang="en-US" sz="8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つぎに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1B376B9-A1A4-4F20-B436-4D16AEBBC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30" y="2602052"/>
            <a:ext cx="8786192" cy="146106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ja-JP" altLang="en-US" sz="9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②ばた足泳ぎ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C0454B-5849-465D-BDE6-6B804E5C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72407B-EAAA-424B-B649-9EC02530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3041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503F6D7-B185-4F30-9C26-7E4A607C84E9}"/>
              </a:ext>
            </a:extLst>
          </p:cNvPr>
          <p:cNvSpPr/>
          <p:nvPr/>
        </p:nvSpPr>
        <p:spPr>
          <a:xfrm>
            <a:off x="381739" y="710214"/>
            <a:ext cx="8291415" cy="15180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②　２つ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の動画を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見て、「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ばた足泳ぎ」で気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を付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　ける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ポイントを学習カードに書きましょう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29931C-39BB-4491-9EF3-CD1E5602EC5E}"/>
              </a:ext>
            </a:extLst>
          </p:cNvPr>
          <p:cNvSpPr/>
          <p:nvPr/>
        </p:nvSpPr>
        <p:spPr>
          <a:xfrm>
            <a:off x="328151" y="3023848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030DC02-FA86-48E0-8A33-D1E419E01471}"/>
              </a:ext>
            </a:extLst>
          </p:cNvPr>
          <p:cNvSpPr/>
          <p:nvPr/>
        </p:nvSpPr>
        <p:spPr>
          <a:xfrm>
            <a:off x="1142578" y="2263788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D951F5B-9B6A-460B-B55E-EF0CC2400B83}"/>
              </a:ext>
            </a:extLst>
          </p:cNvPr>
          <p:cNvSpPr txBox="1"/>
          <p:nvPr/>
        </p:nvSpPr>
        <p:spPr>
          <a:xfrm>
            <a:off x="810848" y="5271123"/>
            <a:ext cx="7862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 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はりきり体育ノ介</a:t>
            </a:r>
            <a:endParaRPr kumimoji="0" lang="en-US" altLang="ja-JP" sz="1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！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引用（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5:47</a:t>
            </a: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6:23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https://www2.nhk.or.jp/school/movie/bangumi.cgi?das_id=D0005220012_00000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C28C0A9C-4AD3-4AAB-B8FA-1EC396F3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35" y="2419846"/>
            <a:ext cx="4773227" cy="268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3041" y="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29931C-39BB-4491-9EF3-CD1E5602EC5E}"/>
              </a:ext>
            </a:extLst>
          </p:cNvPr>
          <p:cNvSpPr/>
          <p:nvPr/>
        </p:nvSpPr>
        <p:spPr>
          <a:xfrm>
            <a:off x="1242551" y="2214570"/>
            <a:ext cx="674705" cy="6999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D951F5B-9B6A-460B-B55E-EF0CC2400B83}"/>
              </a:ext>
            </a:extLst>
          </p:cNvPr>
          <p:cNvSpPr txBox="1"/>
          <p:nvPr/>
        </p:nvSpPr>
        <p:spPr>
          <a:xfrm>
            <a:off x="810848" y="5271123"/>
            <a:ext cx="7862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NHK for School 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はりきり体育ノ介</a:t>
            </a:r>
            <a:endParaRPr kumimoji="0" lang="en-US" altLang="ja-JP" sz="1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（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はりきり水泳ノ介）～け伸び・ばた足・かえる足に挑戦だ</a:t>
            </a:r>
            <a:r>
              <a:rPr kumimoji="0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！</a:t>
            </a:r>
            <a:endParaRPr kumimoji="0" lang="en-US" altLang="ja-JP" sz="1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引用（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5:09</a:t>
            </a: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5:46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https://www2.nhk.or.jp/school/movie/bangumi.cgi?das_id=D0005220012_00000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0E6689-D42A-4828-8D53-54860557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56" y="2344262"/>
            <a:ext cx="5007327" cy="28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E7E954A-2ACB-4C45-B0FA-564BFD4BC5E9}"/>
              </a:ext>
            </a:extLst>
          </p:cNvPr>
          <p:cNvSpPr/>
          <p:nvPr/>
        </p:nvSpPr>
        <p:spPr>
          <a:xfrm>
            <a:off x="381739" y="710214"/>
            <a:ext cx="8291415" cy="15180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②　２つ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の動画を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見て、「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ばた足泳ぎ」で気</a:t>
            </a: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を付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ける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ポイントを学習カードに書きましょう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51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2843</TotalTime>
  <Words>1147</Words>
  <Application>Microsoft Office PowerPoint</Application>
  <PresentationFormat>画面に合わせる (4:3)</PresentationFormat>
  <Paragraphs>172</Paragraphs>
  <Slides>20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2" baseType="lpstr">
      <vt:lpstr>HGP創英ﾌﾟﾚｾﾞﾝｽEB</vt:lpstr>
      <vt:lpstr>HGS創英ﾌﾟﾚｾﾞﾝｽEB</vt:lpstr>
      <vt:lpstr>HGｺﾞｼｯｸE</vt:lpstr>
      <vt:lpstr>HG創英ﾌﾟﾚｾﾞﾝｽEB</vt:lpstr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まずは</vt:lpstr>
      <vt:lpstr>PowerPoint プレゼンテーション</vt:lpstr>
      <vt:lpstr>PowerPoint プレゼンテーション</vt:lpstr>
      <vt:lpstr>PowerPoint プレゼンテーション</vt:lpstr>
      <vt:lpstr>つぎに</vt:lpstr>
      <vt:lpstr>PowerPoint プレゼンテーション</vt:lpstr>
      <vt:lpstr>PowerPoint プレゼンテーション</vt:lpstr>
      <vt:lpstr>PowerPoint プレゼンテーション</vt:lpstr>
      <vt:lpstr>さいごに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205</cp:revision>
  <cp:lastPrinted>2021-01-31T03:05:33Z</cp:lastPrinted>
  <dcterms:created xsi:type="dcterms:W3CDTF">2019-05-07T09:33:23Z</dcterms:created>
  <dcterms:modified xsi:type="dcterms:W3CDTF">2021-02-12T12:22:45Z</dcterms:modified>
</cp:coreProperties>
</file>