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4" r:id="rId2"/>
    <p:sldId id="277" r:id="rId3"/>
    <p:sldId id="301" r:id="rId4"/>
    <p:sldId id="275" r:id="rId5"/>
    <p:sldId id="298" r:id="rId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1" rIns="91443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3" tIns="45721" rIns="91443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1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11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1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11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1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11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46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1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11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3j9_uesz_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7383" y="932514"/>
            <a:ext cx="8585683" cy="587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中学校　保健体育　（体育分野）</a:t>
            </a:r>
            <a:endParaRPr kumimoji="1" lang="en-US" altLang="ja-JP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44D9E1-EBA0-4329-8D4A-25E339933786}"/>
              </a:ext>
            </a:extLst>
          </p:cNvPr>
          <p:cNvSpPr/>
          <p:nvPr/>
        </p:nvSpPr>
        <p:spPr>
          <a:xfrm>
            <a:off x="1328647" y="1644513"/>
            <a:ext cx="6491817" cy="587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〔 </a:t>
            </a:r>
            <a:r>
              <a:rPr kumimoji="1"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 ３ 学 年 </a:t>
            </a:r>
            <a:r>
              <a:rPr kumimoji="1" lang="en-US" altLang="ja-JP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〕</a:t>
            </a:r>
            <a:endParaRPr kumimoji="1" lang="en-US" altLang="ja-JP" sz="4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B8410A-E640-4EB6-A780-29A72067ECBA}"/>
              </a:ext>
            </a:extLst>
          </p:cNvPr>
          <p:cNvSpPr/>
          <p:nvPr/>
        </p:nvSpPr>
        <p:spPr>
          <a:xfrm>
            <a:off x="2416626" y="4256915"/>
            <a:ext cx="4293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6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体力編</a:t>
            </a:r>
            <a:r>
              <a:rPr lang="en-US" altLang="ja-JP" sz="6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BF3F14-64B8-4157-9359-60E7B3DAF59C}"/>
              </a:ext>
            </a:extLst>
          </p:cNvPr>
          <p:cNvSpPr txBox="1"/>
          <p:nvPr/>
        </p:nvSpPr>
        <p:spPr>
          <a:xfrm>
            <a:off x="270418" y="2350146"/>
            <a:ext cx="858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陸上競技</a:t>
            </a:r>
            <a:r>
              <a:rPr kumimoji="1" lang="ja-JP" altLang="en-US" sz="5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跳躍種目）</a:t>
            </a:r>
            <a:endParaRPr kumimoji="1"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78C4D9-19E2-4A69-9D53-2324D663266F}"/>
              </a:ext>
            </a:extLst>
          </p:cNvPr>
          <p:cNvSpPr txBox="1"/>
          <p:nvPr/>
        </p:nvSpPr>
        <p:spPr>
          <a:xfrm>
            <a:off x="287383" y="3357809"/>
            <a:ext cx="858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「走り幅跳び・走り高跳び」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517931" y="5812222"/>
            <a:ext cx="2764221" cy="544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5760" y="1057798"/>
            <a:ext cx="8424000" cy="40841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endParaRPr kumimoji="1"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跳躍に関連して高まる体力要素を理解し、それぞれの体力を高めるための運動に取り組もう！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C76C96-9624-4D17-B9E2-C56AEDAF55E1}"/>
              </a:ext>
            </a:extLst>
          </p:cNvPr>
          <p:cNvSpPr txBox="1"/>
          <p:nvPr/>
        </p:nvSpPr>
        <p:spPr>
          <a:xfrm>
            <a:off x="204074" y="4782484"/>
            <a:ext cx="5838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敏捷性・筋力</a:t>
            </a: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　　　</a:t>
            </a:r>
            <a:endParaRPr kumimoji="1" lang="en-US" altLang="ja-JP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・アリゲーター　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（１０回</a:t>
            </a:r>
            <a:r>
              <a:rPr kumimoji="1" lang="en-US" altLang="ja-JP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×</a:t>
            </a:r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３セット）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・ハンドウォーク・アンクルウォーク　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（２セット）</a:t>
            </a:r>
            <a:endParaRPr kumimoji="1"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21D8F1-5819-416C-884A-A02F5C31B13E}"/>
              </a:ext>
            </a:extLst>
          </p:cNvPr>
          <p:cNvSpPr txBox="1"/>
          <p:nvPr/>
        </p:nvSpPr>
        <p:spPr>
          <a:xfrm>
            <a:off x="4721696" y="4908086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瞬発力・筋力</a:t>
            </a:r>
            <a:endParaRPr kumimoji="1" lang="en-US" altLang="ja-JP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・片脚立ち上がり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（左右５回</a:t>
            </a:r>
            <a:r>
              <a:rPr kumimoji="1" lang="en-US" altLang="ja-JP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×</a:t>
            </a:r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３セット）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・腕立て伏せ時計回り</a:t>
            </a:r>
            <a:endParaRPr kumimoji="1" lang="en-US" altLang="ja-JP" sz="20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20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（時計回り１周、反時計回り１周）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E2EB87-237D-48E2-B356-0844F6BB5E82}"/>
              </a:ext>
            </a:extLst>
          </p:cNvPr>
          <p:cNvSpPr txBox="1"/>
          <p:nvPr/>
        </p:nvSpPr>
        <p:spPr>
          <a:xfrm>
            <a:off x="807319" y="587336"/>
            <a:ext cx="7529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☆跳躍に関連して高まる体力</a:t>
            </a:r>
          </a:p>
        </p:txBody>
      </p:sp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001" t="14316" r="52583" b="26755"/>
          <a:stretch/>
        </p:blipFill>
        <p:spPr>
          <a:xfrm>
            <a:off x="1711620" y="1413930"/>
            <a:ext cx="5703455" cy="3019118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2440975" y="4531902"/>
            <a:ext cx="4262049" cy="342979"/>
            <a:chOff x="3446851" y="4961413"/>
            <a:chExt cx="4262049" cy="342979"/>
          </a:xfrm>
        </p:grpSpPr>
        <p:sp>
          <p:nvSpPr>
            <p:cNvPr id="16" name="角丸四角形 15"/>
            <p:cNvSpPr/>
            <p:nvPr/>
          </p:nvSpPr>
          <p:spPr>
            <a:xfrm>
              <a:off x="3446851" y="4961413"/>
              <a:ext cx="4262049" cy="32823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0" b="8253"/>
            <a:stretch/>
          </p:blipFill>
          <p:spPr>
            <a:xfrm>
              <a:off x="7212589" y="4973413"/>
              <a:ext cx="428810" cy="33097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20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E151D1-D845-4131-8292-A0780B0C6211}"/>
              </a:ext>
            </a:extLst>
          </p:cNvPr>
          <p:cNvSpPr txBox="1"/>
          <p:nvPr/>
        </p:nvSpPr>
        <p:spPr>
          <a:xfrm>
            <a:off x="1013615" y="1546320"/>
            <a:ext cx="7628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どんな運動があるか考えて実践してみよう！</a:t>
            </a:r>
            <a:endParaRPr kumimoji="1" lang="ja-JP" altLang="en-US" sz="5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059B82-7B4E-4CB6-9719-FAC129E53EC1}"/>
              </a:ext>
            </a:extLst>
          </p:cNvPr>
          <p:cNvSpPr txBox="1"/>
          <p:nvPr/>
        </p:nvSpPr>
        <p:spPr>
          <a:xfrm>
            <a:off x="1418042" y="3773827"/>
            <a:ext cx="5625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・助走のための体力（敏捷性）</a:t>
            </a:r>
          </a:p>
          <a:p>
            <a:pPr>
              <a:lnSpc>
                <a:spcPts val="3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・力強く踏み切る体力（瞬発力）</a:t>
            </a:r>
          </a:p>
          <a:p>
            <a:pPr>
              <a:lnSpc>
                <a:spcPts val="3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・安定した上体姿勢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kumimoji="1"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保つ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ため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の体力（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筋力）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59C316E2-F0F1-4773-9A51-D95915DFA4FA}"/>
              </a:ext>
            </a:extLst>
          </p:cNvPr>
          <p:cNvSpPr/>
          <p:nvPr/>
        </p:nvSpPr>
        <p:spPr>
          <a:xfrm>
            <a:off x="589934" y="3259394"/>
            <a:ext cx="7281856" cy="3096957"/>
          </a:xfrm>
          <a:prstGeom prst="cloudCallout">
            <a:avLst>
              <a:gd name="adj1" fmla="val 46654"/>
              <a:gd name="adj2" fmla="val 5768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E2EB87-237D-48E2-B356-0844F6BB5E82}"/>
              </a:ext>
            </a:extLst>
          </p:cNvPr>
          <p:cNvSpPr txBox="1"/>
          <p:nvPr/>
        </p:nvSpPr>
        <p:spPr>
          <a:xfrm>
            <a:off x="807319" y="587336"/>
            <a:ext cx="7529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☆跳躍に関連して高まる体力</a:t>
            </a:r>
          </a:p>
        </p:txBody>
      </p:sp>
    </p:spTree>
    <p:extLst>
      <p:ext uri="{BB962C8B-B14F-4D97-AF65-F5344CB8AC3E}">
        <p14:creationId xmlns:p14="http://schemas.microsoft.com/office/powerpoint/2010/main" val="16975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0898B6-A834-4B72-BCA9-B32EB1BC0C62}"/>
              </a:ext>
            </a:extLst>
          </p:cNvPr>
          <p:cNvSpPr txBox="1"/>
          <p:nvPr/>
        </p:nvSpPr>
        <p:spPr>
          <a:xfrm>
            <a:off x="971773" y="3798843"/>
            <a:ext cx="7183972" cy="2910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0A7F87-3369-4945-AAD0-001CE44E2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255" y="3922383"/>
            <a:ext cx="2081516" cy="365125"/>
          </a:xfrm>
          <a:ln w="19050">
            <a:noFill/>
          </a:ln>
        </p:spPr>
        <p:txBody>
          <a:bodyPr anchor="ctr">
            <a:noAutofit/>
          </a:bodyPr>
          <a:lstStyle/>
          <a:p>
            <a:pPr algn="l"/>
            <a:r>
              <a:rPr kumimoji="1" lang="en-US" altLang="ja-JP" sz="1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1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実践した内容</a:t>
            </a:r>
            <a:r>
              <a:rPr kumimoji="1" lang="en-US" altLang="ja-JP" sz="1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kumimoji="1" lang="ja-JP" altLang="en-US" sz="1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19E53-9C79-47AA-B9DB-0303F197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62D887-0818-4E32-923E-DF8DF74A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71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64F884-3922-4AEB-99F9-AE88403137C5}"/>
              </a:ext>
            </a:extLst>
          </p:cNvPr>
          <p:cNvSpPr txBox="1"/>
          <p:nvPr/>
        </p:nvSpPr>
        <p:spPr>
          <a:xfrm>
            <a:off x="896815" y="2819103"/>
            <a:ext cx="367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/>
              <a:t>[</a:t>
            </a:r>
            <a:r>
              <a:rPr kumimoji="1" lang="ja-JP" altLang="en-US" sz="5400" dirty="0"/>
              <a:t>　　　　</a:t>
            </a:r>
            <a:r>
              <a:rPr kumimoji="1" lang="en-US" altLang="ja-JP" sz="5400" dirty="0"/>
              <a:t>]</a:t>
            </a:r>
            <a:endParaRPr kumimoji="1" lang="ja-JP" altLang="en-US" sz="5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1DF95B-4F02-4B4C-AABF-632A9859E71A}"/>
              </a:ext>
            </a:extLst>
          </p:cNvPr>
          <p:cNvSpPr txBox="1"/>
          <p:nvPr/>
        </p:nvSpPr>
        <p:spPr>
          <a:xfrm>
            <a:off x="4462490" y="3086726"/>
            <a:ext cx="399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の体力を高める運動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989A0C-FAC2-490A-8BE0-915B0618BD08}"/>
              </a:ext>
            </a:extLst>
          </p:cNvPr>
          <p:cNvSpPr txBox="1"/>
          <p:nvPr/>
        </p:nvSpPr>
        <p:spPr>
          <a:xfrm>
            <a:off x="716662" y="1842942"/>
            <a:ext cx="74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◎助走、踏み切り、空間動作など跳躍に関連して</a:t>
            </a:r>
            <a:endParaRPr kumimoji="1"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高めることができるトレーニングを考えよう。</a:t>
            </a:r>
          </a:p>
        </p:txBody>
      </p:sp>
      <p:sp>
        <p:nvSpPr>
          <p:cNvPr id="13" name="大波 8"/>
          <p:cNvSpPr/>
          <p:nvPr/>
        </p:nvSpPr>
        <p:spPr>
          <a:xfrm>
            <a:off x="7608140" y="2191570"/>
            <a:ext cx="720000" cy="360000"/>
          </a:xfrm>
          <a:prstGeom prst="wav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 smtClean="0">
                <a:latin typeface="+mn-ea"/>
              </a:rPr>
              <a:t>学</a:t>
            </a:r>
            <a:r>
              <a:rPr kumimoji="1" lang="en-US" altLang="ja-JP" sz="1100" b="1" smtClean="0">
                <a:latin typeface="+mn-ea"/>
              </a:rPr>
              <a:t>-</a:t>
            </a:r>
            <a:r>
              <a:rPr kumimoji="1" lang="ja-JP" altLang="en-US" sz="1100" b="1" smtClean="0">
                <a:latin typeface="+mn-ea"/>
              </a:rPr>
              <a:t>体</a:t>
            </a:r>
            <a:r>
              <a:rPr kumimoji="1" lang="ja-JP" altLang="en-US" sz="1100" b="1" dirty="0">
                <a:latin typeface="+mn-ea"/>
              </a:rPr>
              <a:t>２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2197" y="2723270"/>
            <a:ext cx="31489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･･</a:t>
            </a:r>
            <a:r>
              <a:rPr kumimoji="1" lang="ja-JP" altLang="en-US" sz="14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･学習カードに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記入しよう</a:t>
            </a:r>
          </a:p>
        </p:txBody>
      </p:sp>
      <p:sp>
        <p:nvSpPr>
          <p:cNvPr id="16" name="大波 18"/>
          <p:cNvSpPr/>
          <p:nvPr/>
        </p:nvSpPr>
        <p:spPr>
          <a:xfrm>
            <a:off x="6097949" y="2743325"/>
            <a:ext cx="360000" cy="360000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E2EB87-237D-48E2-B356-0844F6BB5E82}"/>
              </a:ext>
            </a:extLst>
          </p:cNvPr>
          <p:cNvSpPr txBox="1"/>
          <p:nvPr/>
        </p:nvSpPr>
        <p:spPr>
          <a:xfrm>
            <a:off x="807319" y="587336"/>
            <a:ext cx="7529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☆跳躍に関連して高まる体力</a:t>
            </a:r>
          </a:p>
        </p:txBody>
      </p:sp>
    </p:spTree>
    <p:extLst>
      <p:ext uri="{BB962C8B-B14F-4D97-AF65-F5344CB8AC3E}">
        <p14:creationId xmlns:p14="http://schemas.microsoft.com/office/powerpoint/2010/main" val="16796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2353</TotalTime>
  <Words>253</Words>
  <Application>Microsoft Office PowerPoint</Application>
  <PresentationFormat>画面に合わせる (4:3)</PresentationFormat>
  <Paragraphs>45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7" baseType="lpstr">
      <vt:lpstr>HGPｺﾞｼｯｸE</vt:lpstr>
      <vt:lpstr>HGｺﾞｼｯｸM</vt:lpstr>
      <vt:lpstr>HG創英角ｺﾞｼｯｸUB</vt:lpstr>
      <vt:lpstr>ＭＳ Ｐゴシック</vt:lpstr>
      <vt:lpstr>ＭＳ ゴシック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138</cp:revision>
  <cp:lastPrinted>2020-11-05T07:19:56Z</cp:lastPrinted>
  <dcterms:created xsi:type="dcterms:W3CDTF">2019-05-07T09:33:23Z</dcterms:created>
  <dcterms:modified xsi:type="dcterms:W3CDTF">2021-01-22T10:31:51Z</dcterms:modified>
</cp:coreProperties>
</file>