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323" r:id="rId2"/>
    <p:sldId id="295" r:id="rId3"/>
    <p:sldId id="298" r:id="rId4"/>
    <p:sldId id="301" r:id="rId5"/>
    <p:sldId id="304" r:id="rId6"/>
    <p:sldId id="307" r:id="rId7"/>
    <p:sldId id="310" r:id="rId8"/>
    <p:sldId id="313" r:id="rId9"/>
    <p:sldId id="316" r:id="rId10"/>
    <p:sldId id="319" r:id="rId11"/>
    <p:sldId id="322" r:id="rId12"/>
  </p:sldIdLst>
  <p:sldSz cx="9144000" cy="6858000" type="screen4x3"/>
  <p:notesSz cx="6735763" cy="9866313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FFFF00"/>
    <a:srgbClr val="FF9933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41" autoAdjust="0"/>
    <p:restoredTop sz="94280" autoAdjust="0"/>
  </p:normalViewPr>
  <p:slideViewPr>
    <p:cSldViewPr>
      <p:cViewPr varScale="1">
        <p:scale>
          <a:sx n="69" d="100"/>
          <a:sy n="69" d="100"/>
        </p:scale>
        <p:origin x="4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8F6A0-B978-472D-9A25-FCBE458490F1}" type="datetimeFigureOut">
              <a:rPr kumimoji="1" lang="ja-JP" altLang="en-US" smtClean="0"/>
              <a:t>2021/1/20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4E106-92D9-42B1-9FAC-555F44F5BD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8886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844906" cy="580591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718743" y="2"/>
            <a:ext cx="2844906" cy="580591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r">
              <a:defRPr sz="1200"/>
            </a:lvl1pPr>
          </a:lstStyle>
          <a:p>
            <a:fld id="{5FBD121F-19E0-4D63-8EE5-CB4DDC548DEF}" type="datetimeFigureOut">
              <a:rPr kumimoji="1" lang="ja-JP" altLang="en-US" smtClean="0"/>
              <a:t>2021/1/20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447800"/>
            <a:ext cx="5205412" cy="3905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56518" y="5568852"/>
            <a:ext cx="5252134" cy="4556331"/>
          </a:xfrm>
          <a:prstGeom prst="rect">
            <a:avLst/>
          </a:prstGeom>
        </p:spPr>
        <p:txBody>
          <a:bodyPr vert="horz" lIns="90644" tIns="45322" rIns="90644" bIns="4532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10991048"/>
            <a:ext cx="2844906" cy="580590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718743" y="10991048"/>
            <a:ext cx="2844906" cy="580590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r">
              <a:defRPr sz="1200"/>
            </a:lvl1pPr>
          </a:lstStyle>
          <a:p>
            <a:fld id="{679BA96C-3BB3-4ED6-B43F-46F5610ABE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524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30275" y="1341438"/>
            <a:ext cx="4824413" cy="36195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345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1038" y="1447800"/>
            <a:ext cx="5205412" cy="39052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222">
              <a:spcBef>
                <a:spcPct val="0"/>
              </a:spcBef>
              <a:spcAft>
                <a:spcPct val="0"/>
              </a:spcAft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222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7950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1038" y="1447800"/>
            <a:ext cx="5205412" cy="39052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222">
              <a:spcBef>
                <a:spcPct val="0"/>
              </a:spcBef>
              <a:spcAft>
                <a:spcPct val="0"/>
              </a:spcAft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222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9407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1038" y="1447800"/>
            <a:ext cx="5205412" cy="39052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222">
              <a:spcBef>
                <a:spcPct val="0"/>
              </a:spcBef>
              <a:spcAft>
                <a:spcPct val="0"/>
              </a:spcAft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222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9820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1038" y="1447800"/>
            <a:ext cx="5205412" cy="39052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222">
              <a:spcBef>
                <a:spcPct val="0"/>
              </a:spcBef>
              <a:spcAft>
                <a:spcPct val="0"/>
              </a:spcAft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222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049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1038" y="1447800"/>
            <a:ext cx="5205412" cy="39052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222">
              <a:spcBef>
                <a:spcPct val="0"/>
              </a:spcBef>
              <a:spcAft>
                <a:spcPct val="0"/>
              </a:spcAft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222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0826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1038" y="1447800"/>
            <a:ext cx="5205412" cy="39052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222">
              <a:spcBef>
                <a:spcPct val="0"/>
              </a:spcBef>
              <a:spcAft>
                <a:spcPct val="0"/>
              </a:spcAft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222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0355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1038" y="1447800"/>
            <a:ext cx="5205412" cy="39052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222">
              <a:spcBef>
                <a:spcPct val="0"/>
              </a:spcBef>
              <a:spcAft>
                <a:spcPct val="0"/>
              </a:spcAft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222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8653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1038" y="1447800"/>
            <a:ext cx="5205412" cy="39052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222">
              <a:spcBef>
                <a:spcPct val="0"/>
              </a:spcBef>
              <a:spcAft>
                <a:spcPct val="0"/>
              </a:spcAft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222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2131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1038" y="1447800"/>
            <a:ext cx="5205412" cy="39052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222">
              <a:spcBef>
                <a:spcPct val="0"/>
              </a:spcBef>
              <a:spcAft>
                <a:spcPct val="0"/>
              </a:spcAft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222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3141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1038" y="1447800"/>
            <a:ext cx="5205412" cy="39052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222">
              <a:spcBef>
                <a:spcPct val="0"/>
              </a:spcBef>
              <a:spcAft>
                <a:spcPct val="0"/>
              </a:spcAft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222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8452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59B4-FE3D-46E7-BA8A-5E955373D974}" type="datetime1">
              <a:rPr kumimoji="1" lang="ja-JP" altLang="en-US" smtClean="0"/>
              <a:t>2021/1/20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148823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7234-8D0C-4BDF-A135-B3E5D946F9C8}" type="datetime1">
              <a:rPr kumimoji="1" lang="ja-JP" altLang="en-US" smtClean="0"/>
              <a:t>2021/1/20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825391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4E73-DD5A-4EF3-BD9D-431A0BCFC66E}" type="datetime1">
              <a:rPr kumimoji="1" lang="ja-JP" altLang="en-US" smtClean="0"/>
              <a:t>2021/1/20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91479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CFB7A-FB65-40F0-AF6E-6D01B90AB162}" type="datetime1">
              <a:rPr kumimoji="1" lang="ja-JP" altLang="en-US" smtClean="0"/>
              <a:t>2021/1/20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591180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5D51-73D9-47FA-AC2A-3143C4968F6F}" type="datetime1">
              <a:rPr kumimoji="1" lang="ja-JP" altLang="en-US" smtClean="0"/>
              <a:t>2021/1/20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33188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2B49-21B3-461C-BC2A-20D6B0FDA386}" type="datetime1">
              <a:rPr kumimoji="1" lang="ja-JP" altLang="en-US" smtClean="0"/>
              <a:t>2021/1/20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60319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9B35-1D90-44B7-8C20-EA9BAAE43785}" type="datetime1">
              <a:rPr kumimoji="1" lang="ja-JP" altLang="en-US" smtClean="0"/>
              <a:t>2021/1/20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33660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3E42-AAA8-4095-B1B1-74331AD8F7A7}" type="datetime1">
              <a:rPr kumimoji="1" lang="ja-JP" altLang="en-US" smtClean="0"/>
              <a:t>2021/1/20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83112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14C4-2AB1-4B42-BE2C-5E524FEAD5D2}" type="datetime1">
              <a:rPr kumimoji="1" lang="ja-JP" altLang="en-US" smtClean="0"/>
              <a:t>2021/1/20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427562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0068-C949-4E9C-9CDA-9A2AD3A349D3}" type="datetime1">
              <a:rPr kumimoji="1" lang="ja-JP" altLang="en-US" smtClean="0"/>
              <a:t>2021/1/20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47047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600B-6BE8-4EAE-AF8E-A90EE6295AB5}" type="datetime1">
              <a:rPr kumimoji="1" lang="ja-JP" altLang="en-US" smtClean="0"/>
              <a:t>2021/1/20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763480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C872F2B-1FE5-482C-B762-C8819CDC24AD}" type="datetime1">
              <a:rPr kumimoji="1" lang="ja-JP" altLang="en-US" smtClean="0"/>
              <a:t>2021/1/20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86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6755" y="2661436"/>
            <a:ext cx="7708595" cy="192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60942" y="919201"/>
            <a:ext cx="8595359" cy="149181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小学校 体育（運動領域）</a:t>
            </a:r>
            <a:endParaRPr kumimoji="1" lang="en-US" altLang="ja-JP" sz="36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kumimoji="1" lang="en-US" altLang="ja-JP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〔</a:t>
            </a:r>
            <a:r>
              <a:rPr kumimoji="1" lang="ja-JP" altLang="en-US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第３学年</a:t>
            </a:r>
            <a:r>
              <a:rPr kumimoji="1" lang="ja-JP" altLang="en-US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及び</a:t>
            </a:r>
            <a:r>
              <a:rPr kumimoji="1" lang="ja-JP" altLang="en-US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第４学年</a:t>
            </a:r>
            <a:r>
              <a:rPr kumimoji="1" lang="en-US" altLang="ja-JP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〕</a:t>
            </a:r>
            <a:endParaRPr kumimoji="1" lang="ja-JP" altLang="en-US" sz="3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0" y="2541645"/>
            <a:ext cx="9143999" cy="231925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6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走</a:t>
            </a:r>
            <a:r>
              <a:rPr kumimoji="1" lang="ja-JP" altLang="en-US" sz="6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・跳の運動</a:t>
            </a:r>
            <a:endParaRPr kumimoji="1" lang="en-US" altLang="ja-JP" sz="6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kumimoji="1" lang="ja-JP" altLang="en-US" sz="6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「幅跳び」</a:t>
            </a:r>
            <a:endParaRPr kumimoji="1" lang="en-US" altLang="ja-JP" sz="66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83327" y="5072128"/>
            <a:ext cx="8389740" cy="131560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【</a:t>
            </a:r>
            <a:r>
              <a:rPr kumimoji="1" lang="ja-JP" altLang="en-US" sz="4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思考力，判断力，表現力等編</a:t>
            </a:r>
            <a:r>
              <a:rPr kumimoji="1" lang="en-US" altLang="ja-JP" sz="4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】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005454" y="6160983"/>
            <a:ext cx="3042458" cy="5153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学習時間の目安：約</a:t>
            </a:r>
            <a:r>
              <a:rPr kumimoji="1" lang="en-US" altLang="ja-JP" dirty="0" smtClean="0">
                <a:solidFill>
                  <a:schemeClr val="tx1"/>
                </a:solidFill>
              </a:rPr>
              <a:t>15</a:t>
            </a:r>
            <a:r>
              <a:rPr kumimoji="1" lang="ja-JP" altLang="en-US" dirty="0" smtClean="0">
                <a:solidFill>
                  <a:schemeClr val="tx1"/>
                </a:solidFill>
              </a:rPr>
              <a:t>分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177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角丸四角形吹き出し 20"/>
          <p:cNvSpPr/>
          <p:nvPr/>
        </p:nvSpPr>
        <p:spPr>
          <a:xfrm>
            <a:off x="2555776" y="1021919"/>
            <a:ext cx="5904656" cy="1900736"/>
          </a:xfrm>
          <a:prstGeom prst="wedgeRoundRectCallout">
            <a:avLst>
              <a:gd name="adj1" fmla="val -54627"/>
              <a:gd name="adj2" fmla="val 35680"/>
              <a:gd name="adj3" fmla="val 16667"/>
            </a:avLst>
          </a:prstGeom>
          <a:noFill/>
          <a:ln w="57150">
            <a:solidFill>
              <a:srgbClr val="66FF33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9pPr>
          </a:lstStyle>
          <a:p>
            <a:pPr>
              <a:lnSpc>
                <a:spcPts val="4000"/>
              </a:lnSpc>
            </a:pPr>
            <a:r>
              <a:rPr kumimoji="1" lang="ja-JP" altLang="en-US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助走のリズムをつかむために、「イチ・ニ・サーン」と口伴奏をつけて跳んでみよう。</a:t>
            </a:r>
            <a:endParaRPr kumimoji="1" lang="en-US" altLang="ja-JP" sz="28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algn="r" defTabSz="457200">
              <a:buNone/>
              <a:defRPr kumimoji="0" sz="1200" b="0" i="0" kern="1200" normalizeH="0" noProof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fld id="{13555A0A-D93E-4972-9BDE-BD19E4BDC622}" type="slidenum">
              <a:rPr kumimoji="1" lang="ja-JP" altLang="en-US" sz="1200" b="0" i="0" kern="1200" normalizeH="0" noProof="0" smtClean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rPr>
              <a:t>10</a:t>
            </a:fld>
            <a:endParaRPr kumimoji="1" lang="ja-JP" altLang="en-US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988840"/>
            <a:ext cx="1551214" cy="1872208"/>
          </a:xfrm>
          <a:prstGeom prst="rect">
            <a:avLst/>
          </a:prstGeom>
        </p:spPr>
      </p:pic>
      <p:sp>
        <p:nvSpPr>
          <p:cNvPr id="52" name="角丸四角形 51"/>
          <p:cNvSpPr/>
          <p:nvPr/>
        </p:nvSpPr>
        <p:spPr>
          <a:xfrm>
            <a:off x="434582" y="960996"/>
            <a:ext cx="1800200" cy="648072"/>
          </a:xfrm>
          <a:prstGeom prst="roundRect">
            <a:avLst>
              <a:gd name="adj" fmla="val 28761"/>
            </a:avLst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9pPr>
          </a:lstStyle>
          <a:p>
            <a:pPr algn="ctr"/>
            <a:r>
              <a:rPr kumimoji="1" lang="ja-JP" altLang="en-US" sz="2800" b="1">
                <a:solidFill>
                  <a:schemeClr val="tx1"/>
                </a:solidFill>
              </a:rPr>
              <a:t>５</a:t>
            </a:r>
          </a:p>
        </p:txBody>
      </p:sp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id="{093F9FC3-528A-43CA-8949-3512E9C3064A}"/>
              </a:ext>
            </a:extLst>
          </p:cNvPr>
          <p:cNvGrpSpPr/>
          <p:nvPr/>
        </p:nvGrpSpPr>
        <p:grpSpPr>
          <a:xfrm>
            <a:off x="827584" y="4677142"/>
            <a:ext cx="8158979" cy="1776194"/>
            <a:chOff x="830049" y="4605134"/>
            <a:chExt cx="8887449" cy="1776194"/>
          </a:xfrm>
        </p:grpSpPr>
        <p:cxnSp>
          <p:nvCxnSpPr>
            <p:cNvPr id="125" name="直線コネクタ 124">
              <a:extLst>
                <a:ext uri="{FF2B5EF4-FFF2-40B4-BE49-F238E27FC236}">
                  <a16:creationId xmlns:a16="http://schemas.microsoft.com/office/drawing/2014/main" id="{BD331BBE-8CA3-4E69-9843-EA67FC0DE3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0049" y="5657914"/>
              <a:ext cx="6682437" cy="333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29" name="グループ化 128">
              <a:extLst>
                <a:ext uri="{FF2B5EF4-FFF2-40B4-BE49-F238E27FC236}">
                  <a16:creationId xmlns:a16="http://schemas.microsoft.com/office/drawing/2014/main" id="{8CD6637E-C141-4694-890F-C59D7FBBE868}"/>
                </a:ext>
              </a:extLst>
            </p:cNvPr>
            <p:cNvGrpSpPr/>
            <p:nvPr/>
          </p:nvGrpSpPr>
          <p:grpSpPr>
            <a:xfrm>
              <a:off x="7323386" y="4605134"/>
              <a:ext cx="2394112" cy="1776194"/>
              <a:chOff x="6457950" y="4863601"/>
              <a:chExt cx="2616810" cy="1675313"/>
            </a:xfrm>
          </p:grpSpPr>
          <p:cxnSp>
            <p:nvCxnSpPr>
              <p:cNvPr id="130" name="直線コネクタ 129">
                <a:extLst>
                  <a:ext uri="{FF2B5EF4-FFF2-40B4-BE49-F238E27FC236}">
                    <a16:creationId xmlns:a16="http://schemas.microsoft.com/office/drawing/2014/main" id="{59081930-35C5-4E41-9E05-181E0C528C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23355" y="4869160"/>
                <a:ext cx="2051405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1" name="直線コネクタ 130">
                <a:extLst>
                  <a:ext uri="{FF2B5EF4-FFF2-40B4-BE49-F238E27FC236}">
                    <a16:creationId xmlns:a16="http://schemas.microsoft.com/office/drawing/2014/main" id="{181C06E9-277D-4106-8008-5E749AD785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57950" y="6524001"/>
                <a:ext cx="2051405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2" name="直線コネクタ 131">
                <a:extLst>
                  <a:ext uri="{FF2B5EF4-FFF2-40B4-BE49-F238E27FC236}">
                    <a16:creationId xmlns:a16="http://schemas.microsoft.com/office/drawing/2014/main" id="{07963875-74B1-4E85-B2C6-F8E7C1DBB9AC}"/>
                  </a:ext>
                </a:extLst>
              </p:cNvPr>
              <p:cNvCxnSpPr/>
              <p:nvPr/>
            </p:nvCxnSpPr>
            <p:spPr>
              <a:xfrm flipV="1">
                <a:off x="6457950" y="4863602"/>
                <a:ext cx="565405" cy="1675312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3" name="直線コネクタ 132">
                <a:extLst>
                  <a:ext uri="{FF2B5EF4-FFF2-40B4-BE49-F238E27FC236}">
                    <a16:creationId xmlns:a16="http://schemas.microsoft.com/office/drawing/2014/main" id="{BC4A3754-CF64-4F60-AF16-51A1936210DF}"/>
                  </a:ext>
                </a:extLst>
              </p:cNvPr>
              <p:cNvCxnSpPr/>
              <p:nvPr/>
            </p:nvCxnSpPr>
            <p:spPr>
              <a:xfrm flipV="1">
                <a:off x="8509355" y="4863601"/>
                <a:ext cx="565405" cy="1675312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2" name="グループ化 71">
            <a:extLst>
              <a:ext uri="{FF2B5EF4-FFF2-40B4-BE49-F238E27FC236}">
                <a16:creationId xmlns:a16="http://schemas.microsoft.com/office/drawing/2014/main" id="{D78F5872-844C-432E-B869-5CBBF1F7C58D}"/>
              </a:ext>
            </a:extLst>
          </p:cNvPr>
          <p:cNvGrpSpPr/>
          <p:nvPr/>
        </p:nvGrpSpPr>
        <p:grpSpPr>
          <a:xfrm>
            <a:off x="1475656" y="3444645"/>
            <a:ext cx="1924723" cy="2144595"/>
            <a:chOff x="8493345" y="3977569"/>
            <a:chExt cx="1909507" cy="2045387"/>
          </a:xfrm>
        </p:grpSpPr>
        <p:grpSp>
          <p:nvGrpSpPr>
            <p:cNvPr id="73" name="グループ化 72">
              <a:extLst>
                <a:ext uri="{FF2B5EF4-FFF2-40B4-BE49-F238E27FC236}">
                  <a16:creationId xmlns:a16="http://schemas.microsoft.com/office/drawing/2014/main" id="{84C2EEB1-C047-4086-8908-2C3FF77C32EA}"/>
                </a:ext>
              </a:extLst>
            </p:cNvPr>
            <p:cNvGrpSpPr/>
            <p:nvPr/>
          </p:nvGrpSpPr>
          <p:grpSpPr>
            <a:xfrm>
              <a:off x="8696774" y="4553737"/>
              <a:ext cx="796306" cy="512436"/>
              <a:chOff x="3666411" y="2610925"/>
              <a:chExt cx="796306" cy="512436"/>
            </a:xfrm>
          </p:grpSpPr>
          <p:cxnSp>
            <p:nvCxnSpPr>
              <p:cNvPr id="122" name="直線コネクタ 121">
                <a:extLst>
                  <a:ext uri="{FF2B5EF4-FFF2-40B4-BE49-F238E27FC236}">
                    <a16:creationId xmlns:a16="http://schemas.microsoft.com/office/drawing/2014/main" id="{0E079F55-2B80-4B51-B0BE-C685AFDC24D0}"/>
                  </a:ext>
                </a:extLst>
              </p:cNvPr>
              <p:cNvCxnSpPr>
                <a:endCxn id="124" idx="6"/>
              </p:cNvCxnSpPr>
              <p:nvPr/>
            </p:nvCxnSpPr>
            <p:spPr>
              <a:xfrm flipH="1" flipV="1">
                <a:off x="3823928" y="2667153"/>
                <a:ext cx="638789" cy="5762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直線コネクタ 122">
                <a:extLst>
                  <a:ext uri="{FF2B5EF4-FFF2-40B4-BE49-F238E27FC236}">
                    <a16:creationId xmlns:a16="http://schemas.microsoft.com/office/drawing/2014/main" id="{C54450BC-0C8B-428B-9FFA-5EDC0A748440}"/>
                  </a:ext>
                </a:extLst>
              </p:cNvPr>
              <p:cNvCxnSpPr/>
              <p:nvPr/>
            </p:nvCxnSpPr>
            <p:spPr>
              <a:xfrm flipH="1">
                <a:off x="3666411" y="2659998"/>
                <a:ext cx="113186" cy="4633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フローチャート : 結合子 84">
                <a:extLst>
                  <a:ext uri="{FF2B5EF4-FFF2-40B4-BE49-F238E27FC236}">
                    <a16:creationId xmlns:a16="http://schemas.microsoft.com/office/drawing/2014/main" id="{74BBBD02-D1FF-4473-B637-7A1E0D34C73C}"/>
                  </a:ext>
                </a:extLst>
              </p:cNvPr>
              <p:cNvSpPr/>
              <p:nvPr/>
            </p:nvSpPr>
            <p:spPr>
              <a:xfrm rot="21409089">
                <a:off x="3770351" y="2610925"/>
                <a:ext cx="53618" cy="115432"/>
              </a:xfrm>
              <a:prstGeom prst="flowChartConnector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</a:lstStyle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4" name="グループ化 73">
              <a:extLst>
                <a:ext uri="{FF2B5EF4-FFF2-40B4-BE49-F238E27FC236}">
                  <a16:creationId xmlns:a16="http://schemas.microsoft.com/office/drawing/2014/main" id="{29499AFB-A241-454D-869C-BCEFF8D68D21}"/>
                </a:ext>
              </a:extLst>
            </p:cNvPr>
            <p:cNvGrpSpPr/>
            <p:nvPr/>
          </p:nvGrpSpPr>
          <p:grpSpPr>
            <a:xfrm>
              <a:off x="9351010" y="3977569"/>
              <a:ext cx="601870" cy="486842"/>
              <a:chOff x="4447354" y="2242951"/>
              <a:chExt cx="601870" cy="486842"/>
            </a:xfrm>
          </p:grpSpPr>
          <p:sp>
            <p:nvSpPr>
              <p:cNvPr id="120" name="フローチャート : 結合子 24">
                <a:extLst>
                  <a:ext uri="{FF2B5EF4-FFF2-40B4-BE49-F238E27FC236}">
                    <a16:creationId xmlns:a16="http://schemas.microsoft.com/office/drawing/2014/main" id="{5F16E4CE-F7E5-4165-903D-10E9F37CD2D5}"/>
                  </a:ext>
                </a:extLst>
              </p:cNvPr>
              <p:cNvSpPr/>
              <p:nvPr/>
            </p:nvSpPr>
            <p:spPr>
              <a:xfrm>
                <a:off x="4447354" y="2242951"/>
                <a:ext cx="503947" cy="486842"/>
              </a:xfrm>
              <a:prstGeom prst="flowChartConnector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121" name="二等辺三角形 120">
                <a:extLst>
                  <a:ext uri="{FF2B5EF4-FFF2-40B4-BE49-F238E27FC236}">
                    <a16:creationId xmlns:a16="http://schemas.microsoft.com/office/drawing/2014/main" id="{18E433C9-8A9F-4E73-BFF1-CD65A7824FE7}"/>
                  </a:ext>
                </a:extLst>
              </p:cNvPr>
              <p:cNvSpPr/>
              <p:nvPr/>
            </p:nvSpPr>
            <p:spPr>
              <a:xfrm rot="6187645">
                <a:off x="4951413" y="2562407"/>
                <a:ext cx="67653" cy="127968"/>
              </a:xfrm>
              <a:prstGeom prst="triangl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</a:lstStyle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5" name="グループ化 74">
              <a:extLst>
                <a:ext uri="{FF2B5EF4-FFF2-40B4-BE49-F238E27FC236}">
                  <a16:creationId xmlns:a16="http://schemas.microsoft.com/office/drawing/2014/main" id="{23B6E1BD-1C20-462A-9BAB-51326BC5DA52}"/>
                </a:ext>
              </a:extLst>
            </p:cNvPr>
            <p:cNvGrpSpPr/>
            <p:nvPr/>
          </p:nvGrpSpPr>
          <p:grpSpPr>
            <a:xfrm>
              <a:off x="9057125" y="4464411"/>
              <a:ext cx="545859" cy="952025"/>
              <a:chOff x="3633645" y="2477516"/>
              <a:chExt cx="545859" cy="952025"/>
            </a:xfrm>
          </p:grpSpPr>
          <p:cxnSp>
            <p:nvCxnSpPr>
              <p:cNvPr id="118" name="直線コネクタ 117">
                <a:extLst>
                  <a:ext uri="{FF2B5EF4-FFF2-40B4-BE49-F238E27FC236}">
                    <a16:creationId xmlns:a16="http://schemas.microsoft.com/office/drawing/2014/main" id="{A47C1BFF-6CD8-4F0A-9586-5E80736984E3}"/>
                  </a:ext>
                </a:extLst>
              </p:cNvPr>
              <p:cNvCxnSpPr>
                <a:stCxn id="120" idx="4"/>
                <a:endCxn id="119" idx="7"/>
              </p:cNvCxnSpPr>
              <p:nvPr/>
            </p:nvCxnSpPr>
            <p:spPr>
              <a:xfrm flipH="1">
                <a:off x="3816283" y="2477516"/>
                <a:ext cx="363221" cy="65305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フローチャート : 結合子 38">
                <a:extLst>
                  <a:ext uri="{FF2B5EF4-FFF2-40B4-BE49-F238E27FC236}">
                    <a16:creationId xmlns:a16="http://schemas.microsoft.com/office/drawing/2014/main" id="{A914B392-5600-41E3-8CC9-66F467DA8D41}"/>
                  </a:ext>
                </a:extLst>
              </p:cNvPr>
              <p:cNvSpPr/>
              <p:nvPr/>
            </p:nvSpPr>
            <p:spPr>
              <a:xfrm>
                <a:off x="3633645" y="3079278"/>
                <a:ext cx="213974" cy="350263"/>
              </a:xfrm>
              <a:prstGeom prst="flowChartConnector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</a:lstStyle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6" name="グループ化 75">
              <a:extLst>
                <a:ext uri="{FF2B5EF4-FFF2-40B4-BE49-F238E27FC236}">
                  <a16:creationId xmlns:a16="http://schemas.microsoft.com/office/drawing/2014/main" id="{B4F2F045-7DCF-4979-A682-B745328734BD}"/>
                </a:ext>
              </a:extLst>
            </p:cNvPr>
            <p:cNvGrpSpPr/>
            <p:nvPr/>
          </p:nvGrpSpPr>
          <p:grpSpPr>
            <a:xfrm>
              <a:off x="9278556" y="5196526"/>
              <a:ext cx="1124296" cy="608477"/>
              <a:chOff x="3855076" y="3209631"/>
              <a:chExt cx="1124296" cy="608477"/>
            </a:xfrm>
          </p:grpSpPr>
          <p:grpSp>
            <p:nvGrpSpPr>
              <p:cNvPr id="113" name="グループ化 112">
                <a:extLst>
                  <a:ext uri="{FF2B5EF4-FFF2-40B4-BE49-F238E27FC236}">
                    <a16:creationId xmlns:a16="http://schemas.microsoft.com/office/drawing/2014/main" id="{822CC029-E425-4666-A93D-A4AC806812E4}"/>
                  </a:ext>
                </a:extLst>
              </p:cNvPr>
              <p:cNvGrpSpPr/>
              <p:nvPr/>
            </p:nvGrpSpPr>
            <p:grpSpPr>
              <a:xfrm>
                <a:off x="3855076" y="3209631"/>
                <a:ext cx="753970" cy="102307"/>
                <a:chOff x="3801094" y="2032631"/>
                <a:chExt cx="800245" cy="70692"/>
              </a:xfrm>
            </p:grpSpPr>
            <p:sp>
              <p:nvSpPr>
                <p:cNvPr id="116" name="フローチャート : 結合子 28">
                  <a:extLst>
                    <a:ext uri="{FF2B5EF4-FFF2-40B4-BE49-F238E27FC236}">
                      <a16:creationId xmlns:a16="http://schemas.microsoft.com/office/drawing/2014/main" id="{DC6941B3-CF6C-4D4A-8268-56FC6C130503}"/>
                    </a:ext>
                  </a:extLst>
                </p:cNvPr>
                <p:cNvSpPr/>
                <p:nvPr/>
              </p:nvSpPr>
              <p:spPr>
                <a:xfrm>
                  <a:off x="4511076" y="2041860"/>
                  <a:ext cx="90263" cy="61463"/>
                </a:xfrm>
                <a:prstGeom prst="flowChartConnector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</a:lstStyle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117" name="直線コネクタ 116">
                  <a:extLst>
                    <a:ext uri="{FF2B5EF4-FFF2-40B4-BE49-F238E27FC236}">
                      <a16:creationId xmlns:a16="http://schemas.microsoft.com/office/drawing/2014/main" id="{47FBD93D-A801-4C51-B8CC-A24357CA26C3}"/>
                    </a:ext>
                  </a:extLst>
                </p:cNvPr>
                <p:cNvCxnSpPr/>
                <p:nvPr/>
              </p:nvCxnSpPr>
              <p:spPr>
                <a:xfrm flipH="1" flipV="1">
                  <a:off x="3801094" y="2032631"/>
                  <a:ext cx="707751" cy="2481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4" name="直線コネクタ 113">
                <a:extLst>
                  <a:ext uri="{FF2B5EF4-FFF2-40B4-BE49-F238E27FC236}">
                    <a16:creationId xmlns:a16="http://schemas.microsoft.com/office/drawing/2014/main" id="{32F1E42D-42EA-4E5D-BD2E-419A89E936A5}"/>
                  </a:ext>
                </a:extLst>
              </p:cNvPr>
              <p:cNvCxnSpPr/>
              <p:nvPr/>
            </p:nvCxnSpPr>
            <p:spPr>
              <a:xfrm>
                <a:off x="4573426" y="3320115"/>
                <a:ext cx="261946" cy="49799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直線コネクタ 114">
                <a:extLst>
                  <a:ext uri="{FF2B5EF4-FFF2-40B4-BE49-F238E27FC236}">
                    <a16:creationId xmlns:a16="http://schemas.microsoft.com/office/drawing/2014/main" id="{66FDE0BB-0A73-4A1E-8199-19C6497C86F3}"/>
                  </a:ext>
                </a:extLst>
              </p:cNvPr>
              <p:cNvCxnSpPr/>
              <p:nvPr/>
            </p:nvCxnSpPr>
            <p:spPr>
              <a:xfrm flipH="1">
                <a:off x="4843580" y="3643266"/>
                <a:ext cx="135792" cy="17484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グループ化 76">
              <a:extLst>
                <a:ext uri="{FF2B5EF4-FFF2-40B4-BE49-F238E27FC236}">
                  <a16:creationId xmlns:a16="http://schemas.microsoft.com/office/drawing/2014/main" id="{3499A7EA-2469-4018-85EE-42A176882497}"/>
                </a:ext>
              </a:extLst>
            </p:cNvPr>
            <p:cNvGrpSpPr/>
            <p:nvPr/>
          </p:nvGrpSpPr>
          <p:grpSpPr>
            <a:xfrm>
              <a:off x="8493345" y="5284089"/>
              <a:ext cx="719551" cy="738867"/>
              <a:chOff x="3069865" y="3297194"/>
              <a:chExt cx="719551" cy="738867"/>
            </a:xfrm>
          </p:grpSpPr>
          <p:cxnSp>
            <p:nvCxnSpPr>
              <p:cNvPr id="82" name="直線コネクタ 81">
                <a:extLst>
                  <a:ext uri="{FF2B5EF4-FFF2-40B4-BE49-F238E27FC236}">
                    <a16:creationId xmlns:a16="http://schemas.microsoft.com/office/drawing/2014/main" id="{2D18F1D2-CE88-4A2F-883D-5D515B84864C}"/>
                  </a:ext>
                </a:extLst>
              </p:cNvPr>
              <p:cNvCxnSpPr/>
              <p:nvPr/>
            </p:nvCxnSpPr>
            <p:spPr>
              <a:xfrm flipH="1">
                <a:off x="3069865" y="3742496"/>
                <a:ext cx="10062" cy="13471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線コネクタ 83">
                <a:extLst>
                  <a:ext uri="{FF2B5EF4-FFF2-40B4-BE49-F238E27FC236}">
                    <a16:creationId xmlns:a16="http://schemas.microsoft.com/office/drawing/2014/main" id="{A8369AC8-94D5-49DF-9A5A-B63F104FCF0B}"/>
                  </a:ext>
                </a:extLst>
              </p:cNvPr>
              <p:cNvCxnSpPr/>
              <p:nvPr/>
            </p:nvCxnSpPr>
            <p:spPr>
              <a:xfrm flipH="1">
                <a:off x="3726370" y="3297194"/>
                <a:ext cx="25316" cy="64368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フローチャート : 結合子 65">
                <a:extLst>
                  <a:ext uri="{FF2B5EF4-FFF2-40B4-BE49-F238E27FC236}">
                    <a16:creationId xmlns:a16="http://schemas.microsoft.com/office/drawing/2014/main" id="{41E16821-653F-4B47-8FFF-C4D7B2AC97BC}"/>
                  </a:ext>
                </a:extLst>
              </p:cNvPr>
              <p:cNvSpPr/>
              <p:nvPr/>
            </p:nvSpPr>
            <p:spPr>
              <a:xfrm rot="159801" flipH="1">
                <a:off x="3700073" y="3864695"/>
                <a:ext cx="89343" cy="171366"/>
              </a:xfrm>
              <a:prstGeom prst="flowChartConnector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</a:lstStyle>
              <a:p>
                <a:pPr algn="ctr"/>
                <a:endParaRPr kumimoji="1" lang="ja-JP" altLang="en-US"/>
              </a:p>
            </p:txBody>
          </p:sp>
          <p:cxnSp>
            <p:nvCxnSpPr>
              <p:cNvPr id="112" name="直線コネクタ 111">
                <a:extLst>
                  <a:ext uri="{FF2B5EF4-FFF2-40B4-BE49-F238E27FC236}">
                    <a16:creationId xmlns:a16="http://schemas.microsoft.com/office/drawing/2014/main" id="{6C8D4E80-AA19-4D57-8ECD-82CF42131841}"/>
                  </a:ext>
                </a:extLst>
              </p:cNvPr>
              <p:cNvCxnSpPr/>
              <p:nvPr/>
            </p:nvCxnSpPr>
            <p:spPr>
              <a:xfrm flipH="1" flipV="1">
                <a:off x="3071689" y="3726218"/>
                <a:ext cx="654681" cy="23157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グループ化 77">
              <a:extLst>
                <a:ext uri="{FF2B5EF4-FFF2-40B4-BE49-F238E27FC236}">
                  <a16:creationId xmlns:a16="http://schemas.microsoft.com/office/drawing/2014/main" id="{1904B9C5-6BDA-4072-A137-2017032D74E4}"/>
                </a:ext>
              </a:extLst>
            </p:cNvPr>
            <p:cNvGrpSpPr/>
            <p:nvPr/>
          </p:nvGrpSpPr>
          <p:grpSpPr>
            <a:xfrm>
              <a:off x="9497605" y="4634531"/>
              <a:ext cx="874733" cy="265123"/>
              <a:chOff x="4400534" y="2745832"/>
              <a:chExt cx="874733" cy="265123"/>
            </a:xfrm>
          </p:grpSpPr>
          <p:cxnSp>
            <p:nvCxnSpPr>
              <p:cNvPr id="79" name="直線コネクタ 78">
                <a:extLst>
                  <a:ext uri="{FF2B5EF4-FFF2-40B4-BE49-F238E27FC236}">
                    <a16:creationId xmlns:a16="http://schemas.microsoft.com/office/drawing/2014/main" id="{4A299844-62DA-4144-AEFA-AE642C4DFB44}"/>
                  </a:ext>
                </a:extLst>
              </p:cNvPr>
              <p:cNvCxnSpPr>
                <a:endCxn id="80" idx="2"/>
              </p:cNvCxnSpPr>
              <p:nvPr/>
            </p:nvCxnSpPr>
            <p:spPr>
              <a:xfrm>
                <a:off x="4400534" y="2745832"/>
                <a:ext cx="501115" cy="20548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フローチャート : 結合子 101">
                <a:extLst>
                  <a:ext uri="{FF2B5EF4-FFF2-40B4-BE49-F238E27FC236}">
                    <a16:creationId xmlns:a16="http://schemas.microsoft.com/office/drawing/2014/main" id="{3C0775D7-EEAA-4CD2-A526-6D6F4F0A15A7}"/>
                  </a:ext>
                </a:extLst>
              </p:cNvPr>
              <p:cNvSpPr/>
              <p:nvPr/>
            </p:nvSpPr>
            <p:spPr>
              <a:xfrm rot="20855220">
                <a:off x="4900822" y="2876463"/>
                <a:ext cx="70789" cy="134492"/>
              </a:xfrm>
              <a:prstGeom prst="flowChartConnector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</a:lstStyle>
              <a:p>
                <a:pPr algn="ctr"/>
                <a:endParaRPr kumimoji="1" lang="ja-JP" altLang="en-US"/>
              </a:p>
            </p:txBody>
          </p:sp>
          <p:cxnSp>
            <p:nvCxnSpPr>
              <p:cNvPr id="81" name="直線コネクタ 80">
                <a:extLst>
                  <a:ext uri="{FF2B5EF4-FFF2-40B4-BE49-F238E27FC236}">
                    <a16:creationId xmlns:a16="http://schemas.microsoft.com/office/drawing/2014/main" id="{4CBB3DA7-F5D6-42B7-BC9E-060103C76529}"/>
                  </a:ext>
                </a:extLst>
              </p:cNvPr>
              <p:cNvCxnSpPr/>
              <p:nvPr/>
            </p:nvCxnSpPr>
            <p:spPr>
              <a:xfrm flipV="1">
                <a:off x="4975856" y="2778886"/>
                <a:ext cx="299411" cy="1569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矢印: 下カーブ 1">
            <a:extLst>
              <a:ext uri="{FF2B5EF4-FFF2-40B4-BE49-F238E27FC236}">
                <a16:creationId xmlns:a16="http://schemas.microsoft.com/office/drawing/2014/main" id="{B13ACA20-67D5-43BB-A6EA-2C84CAA4ACC2}"/>
              </a:ext>
            </a:extLst>
          </p:cNvPr>
          <p:cNvSpPr/>
          <p:nvPr/>
        </p:nvSpPr>
        <p:spPr>
          <a:xfrm>
            <a:off x="4499645" y="4912728"/>
            <a:ext cx="1298563" cy="563768"/>
          </a:xfrm>
          <a:prstGeom prst="curvedDownArrow">
            <a:avLst>
              <a:gd name="adj1" fmla="val 0"/>
              <a:gd name="adj2" fmla="val 0"/>
              <a:gd name="adj3" fmla="val 0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9pPr>
          </a:lstStyle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" name="矢印: 下カーブ 3">
            <a:extLst>
              <a:ext uri="{FF2B5EF4-FFF2-40B4-BE49-F238E27FC236}">
                <a16:creationId xmlns:a16="http://schemas.microsoft.com/office/drawing/2014/main" id="{FE352D74-BCF0-4C18-A79D-8631B5554CA7}"/>
              </a:ext>
            </a:extLst>
          </p:cNvPr>
          <p:cNvSpPr/>
          <p:nvPr/>
        </p:nvSpPr>
        <p:spPr>
          <a:xfrm>
            <a:off x="6600077" y="4586049"/>
            <a:ext cx="1572323" cy="930698"/>
          </a:xfrm>
          <a:prstGeom prst="curvedDownArrow">
            <a:avLst>
              <a:gd name="adj1" fmla="val 0"/>
              <a:gd name="adj2" fmla="val 0"/>
              <a:gd name="adj3" fmla="val 0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9pPr>
          </a:lstStyle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矢印: 下カーブ 6">
            <a:extLst>
              <a:ext uri="{FF2B5EF4-FFF2-40B4-BE49-F238E27FC236}">
                <a16:creationId xmlns:a16="http://schemas.microsoft.com/office/drawing/2014/main" id="{EACDCB3B-5C74-411F-9D8C-E5177F9FEBD1}"/>
              </a:ext>
            </a:extLst>
          </p:cNvPr>
          <p:cNvSpPr/>
          <p:nvPr/>
        </p:nvSpPr>
        <p:spPr>
          <a:xfrm>
            <a:off x="5801508" y="4912728"/>
            <a:ext cx="789313" cy="563768"/>
          </a:xfrm>
          <a:prstGeom prst="curvedDownArrow">
            <a:avLst>
              <a:gd name="adj1" fmla="val 0"/>
              <a:gd name="adj2" fmla="val 0"/>
              <a:gd name="adj3" fmla="val 0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9pPr>
          </a:lstStyle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234A9A8-DA5E-412E-840C-185DA0469A7B}"/>
              </a:ext>
            </a:extLst>
          </p:cNvPr>
          <p:cNvSpPr/>
          <p:nvPr/>
        </p:nvSpPr>
        <p:spPr>
          <a:xfrm>
            <a:off x="4139952" y="4736729"/>
            <a:ext cx="587822" cy="7993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E8699A1-5F50-454C-B198-305F4062CDF5}"/>
              </a:ext>
            </a:extLst>
          </p:cNvPr>
          <p:cNvSpPr/>
          <p:nvPr/>
        </p:nvSpPr>
        <p:spPr>
          <a:xfrm>
            <a:off x="4283968" y="4314940"/>
            <a:ext cx="1298563" cy="540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9pPr>
          </a:lstStyle>
          <a:p>
            <a:pPr algn="ctr"/>
            <a:r>
              <a:rPr kumimoji="1" lang="ja-JP" altLang="en-US" sz="20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「イチ」</a:t>
            </a:r>
          </a:p>
        </p:txBody>
      </p:sp>
      <p:sp>
        <p:nvSpPr>
          <p:cNvPr id="45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defPPr>
              <a:defRPr lang="en-US"/>
            </a:defPPr>
            <a:lvl1pPr marL="0" algn="l" defTabSz="914400" rtl="0" eaLnBrk="0" latinLnBrk="0" hangingPunct="0">
              <a:spcBef>
                <a:spcPct val="20000"/>
              </a:spcBef>
              <a:buChar char="•"/>
              <a:defRPr kumimoji="1"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1pPr>
            <a:lvl2pPr marL="742950" indent="-285750" algn="l" defTabSz="914400" rtl="0" eaLnBrk="0" latinLnBrk="0" hangingPunct="0">
              <a:spcBef>
                <a:spcPct val="20000"/>
              </a:spcBef>
              <a:buChar char="–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2pPr>
            <a:lvl3pPr marL="1143000" indent="-228600" algn="l" defTabSz="914400" rtl="0" eaLnBrk="0" latinLnBrk="0" hangingPunct="0">
              <a:spcBef>
                <a:spcPct val="20000"/>
              </a:spcBef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3pPr>
            <a:lvl4pPr marL="1600200" indent="-228600" algn="l" defTabSz="914400" rtl="0" eaLnBrk="0" latinLnBrk="0" hangingPunct="0">
              <a:spcBef>
                <a:spcPct val="20000"/>
              </a:spcBef>
              <a:buChar char="–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4pPr>
            <a:lvl5pPr marL="2057400" indent="-228600" algn="l" defTabSz="914400" rtl="0" eaLnBrk="0" latinLnBrk="0" hangingPunct="0">
              <a:spcBef>
                <a:spcPct val="20000"/>
              </a:spcBef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marL="0" marR="0" lvl="0" indent="0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2571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　　</a:t>
            </a:r>
            <a:r>
              <a:rPr lang="ja-JP" altLang="en-US" sz="2571" b="1" kern="0" noProof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思考力，判断力，表現力等</a:t>
            </a:r>
            <a:endParaRPr kumimoji="1" lang="ja-JP" altLang="en-US" sz="2571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23338415-2660-47F4-8F1D-1C21DC4F78D6}"/>
              </a:ext>
            </a:extLst>
          </p:cNvPr>
          <p:cNvSpPr/>
          <p:nvPr/>
        </p:nvSpPr>
        <p:spPr>
          <a:xfrm>
            <a:off x="6444208" y="4031774"/>
            <a:ext cx="1558234" cy="540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9pPr>
          </a:lstStyle>
          <a:p>
            <a:pPr algn="ctr"/>
            <a:r>
              <a:rPr kumimoji="1" lang="ja-JP" altLang="en-US" sz="20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「サーン」</a:t>
            </a: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59323B99-CAB7-4C75-BD3F-C06B0E152D5F}"/>
              </a:ext>
            </a:extLst>
          </p:cNvPr>
          <p:cNvSpPr/>
          <p:nvPr/>
        </p:nvSpPr>
        <p:spPr>
          <a:xfrm>
            <a:off x="5508104" y="4314940"/>
            <a:ext cx="1041930" cy="540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9pPr>
          </a:lstStyle>
          <a:p>
            <a:pPr algn="ctr"/>
            <a:r>
              <a:rPr kumimoji="1" lang="ja-JP" altLang="en-US" sz="20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「ニ」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D4A53720-DA7C-428F-BFC3-062595B0EC02}"/>
              </a:ext>
            </a:extLst>
          </p:cNvPr>
          <p:cNvSpPr txBox="1"/>
          <p:nvPr/>
        </p:nvSpPr>
        <p:spPr>
          <a:xfrm>
            <a:off x="3013454" y="1066591"/>
            <a:ext cx="909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UD デジタル 教科書体 N-B"/>
              </a:rPr>
              <a:t>じょそう</a:t>
            </a:r>
            <a:endParaRPr kumimoji="1" lang="en-US" altLang="ja-JP" sz="1400" dirty="0" smtClean="0">
              <a:latin typeface="UD デジタル 教科書体 N-B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D4A53720-DA7C-428F-BFC3-062595B0EC02}"/>
              </a:ext>
            </a:extLst>
          </p:cNvPr>
          <p:cNvSpPr txBox="1"/>
          <p:nvPr/>
        </p:nvSpPr>
        <p:spPr>
          <a:xfrm>
            <a:off x="6916244" y="1556792"/>
            <a:ext cx="909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UD デジタル 教科書体 N-B"/>
              </a:rPr>
              <a:t>ばんそう</a:t>
            </a:r>
            <a:endParaRPr kumimoji="1" lang="en-US" altLang="ja-JP" sz="1400" dirty="0" smtClean="0">
              <a:latin typeface="UD デジタル 教科書体 N-B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D4A53720-DA7C-428F-BFC3-062595B0EC02}"/>
              </a:ext>
            </a:extLst>
          </p:cNvPr>
          <p:cNvSpPr txBox="1"/>
          <p:nvPr/>
        </p:nvSpPr>
        <p:spPr>
          <a:xfrm>
            <a:off x="3796373" y="2064193"/>
            <a:ext cx="651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UD デジタル 教科書体 N-B"/>
              </a:rPr>
              <a:t>と</a:t>
            </a:r>
            <a:endParaRPr kumimoji="1" lang="en-US" altLang="ja-JP" sz="1400" dirty="0" smtClean="0">
              <a:latin typeface="UD デジタル 教科書体 N-B"/>
            </a:endParaRPr>
          </a:p>
        </p:txBody>
      </p:sp>
    </p:spTree>
    <p:extLst>
      <p:ext uri="{BB962C8B-B14F-4D97-AF65-F5344CB8AC3E}">
        <p14:creationId xmlns:p14="http://schemas.microsoft.com/office/powerpoint/2010/main" val="3952028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algn="r" defTabSz="457200">
              <a:buNone/>
              <a:defRPr kumimoji="0" sz="1200" b="0" i="0" kern="1200" normalizeH="0" noProof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fld id="{13555A0A-D93E-4972-9BDE-BD19E4BDC622}" type="slidenum">
              <a:rPr kumimoji="1" lang="ja-JP" altLang="en-US" sz="1200" b="0" i="0" kern="1200" normalizeH="0" noProof="0" smtClean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rPr>
              <a:t>11</a:t>
            </a:fld>
            <a:endParaRPr kumimoji="1" lang="ja-JP" altLang="en-US"/>
          </a:p>
        </p:txBody>
      </p:sp>
      <p:sp>
        <p:nvSpPr>
          <p:cNvPr id="5" name="角丸四角形吹き出し 11">
            <a:extLst>
              <a:ext uri="{FF2B5EF4-FFF2-40B4-BE49-F238E27FC236}">
                <a16:creationId xmlns:a16="http://schemas.microsoft.com/office/drawing/2014/main" id="{E1CB5FA2-F5D6-4A4B-9B0F-B455FBBA4EDF}"/>
              </a:ext>
            </a:extLst>
          </p:cNvPr>
          <p:cNvSpPr/>
          <p:nvPr/>
        </p:nvSpPr>
        <p:spPr>
          <a:xfrm>
            <a:off x="827584" y="1006538"/>
            <a:ext cx="6396061" cy="2821302"/>
          </a:xfrm>
          <a:prstGeom prst="wedgeRoundRectCallout">
            <a:avLst>
              <a:gd name="adj1" fmla="val 57940"/>
              <a:gd name="adj2" fmla="val 24845"/>
              <a:gd name="adj3" fmla="val 16667"/>
            </a:avLst>
          </a:prstGeom>
          <a:solidFill>
            <a:srgbClr val="66FF33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9pPr>
          </a:lstStyle>
          <a:p>
            <a:pPr>
              <a:lnSpc>
                <a:spcPts val="5000"/>
              </a:lnSpc>
            </a:pPr>
            <a:r>
              <a:rPr kumimoji="1" lang="ja-JP" altLang="en-US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</a:t>
            </a:r>
            <a:r>
              <a:rPr kumimoji="1" lang="ja-JP" altLang="en-US" sz="28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紹介した５つの練習方法から選ぶ場合は、番号を書きましょう。</a:t>
            </a:r>
            <a:endParaRPr kumimoji="1" lang="en-US" altLang="ja-JP" sz="2800" dirty="0" smtClean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ts val="5000"/>
              </a:lnSpc>
            </a:pPr>
            <a:r>
              <a:rPr kumimoji="1" lang="ja-JP" altLang="en-US" sz="28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５つ以外の練習方法がある場合は、練習の仕方を書きましょう。</a:t>
            </a:r>
            <a:endParaRPr kumimoji="1" lang="en-US" altLang="ja-JP" sz="28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CC8A504-9AE0-4006-A787-4559B8795880}"/>
              </a:ext>
            </a:extLst>
          </p:cNvPr>
          <p:cNvSpPr/>
          <p:nvPr/>
        </p:nvSpPr>
        <p:spPr>
          <a:xfrm>
            <a:off x="668349" y="4293097"/>
            <a:ext cx="7789997" cy="1851842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9pPr>
          </a:lstStyle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24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【</a:t>
            </a:r>
            <a:r>
              <a:rPr kumimoji="1" lang="ja-JP" altLang="en-US" sz="24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練習方法</a:t>
            </a:r>
            <a:r>
              <a:rPr kumimoji="1" lang="en-US" altLang="ja-JP" sz="24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】</a:t>
            </a:r>
            <a:r>
              <a:rPr kumimoji="1" lang="ja-JP" altLang="en-US" sz="24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24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【</a:t>
            </a:r>
            <a:r>
              <a:rPr kumimoji="1" lang="ja-JP" altLang="en-US" sz="24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練習の仕方</a:t>
            </a:r>
            <a:r>
              <a:rPr kumimoji="1" lang="en-US" altLang="ja-JP" sz="24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】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en-US" altLang="ja-JP" sz="24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defPPr>
              <a:defRPr lang="en-US"/>
            </a:defPPr>
            <a:lvl1pPr marL="0" algn="l" defTabSz="914400" rtl="0" eaLnBrk="0" latinLnBrk="0" hangingPunct="0">
              <a:spcBef>
                <a:spcPct val="20000"/>
              </a:spcBef>
              <a:buChar char="•"/>
              <a:defRPr kumimoji="1"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1pPr>
            <a:lvl2pPr marL="742950" indent="-285750" algn="l" defTabSz="914400" rtl="0" eaLnBrk="0" latinLnBrk="0" hangingPunct="0">
              <a:spcBef>
                <a:spcPct val="20000"/>
              </a:spcBef>
              <a:buChar char="–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2pPr>
            <a:lvl3pPr marL="1143000" indent="-228600" algn="l" defTabSz="914400" rtl="0" eaLnBrk="0" latinLnBrk="0" hangingPunct="0">
              <a:spcBef>
                <a:spcPct val="20000"/>
              </a:spcBef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3pPr>
            <a:lvl4pPr marL="1600200" indent="-228600" algn="l" defTabSz="914400" rtl="0" eaLnBrk="0" latinLnBrk="0" hangingPunct="0">
              <a:spcBef>
                <a:spcPct val="20000"/>
              </a:spcBef>
              <a:buChar char="–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4pPr>
            <a:lvl5pPr marL="2057400" indent="-228600" algn="l" defTabSz="914400" rtl="0" eaLnBrk="0" latinLnBrk="0" hangingPunct="0">
              <a:spcBef>
                <a:spcPct val="20000"/>
              </a:spcBef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marL="0" marR="0" lvl="0" indent="0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2571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　　</a:t>
            </a:r>
            <a:r>
              <a:rPr lang="ja-JP" altLang="en-US" sz="2571" b="1" kern="0" noProof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思考力，判断力，表現力等</a:t>
            </a:r>
            <a:endParaRPr kumimoji="1" lang="ja-JP" altLang="en-US" sz="2571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角丸四角形 51">
            <a:extLst>
              <a:ext uri="{FF2B5EF4-FFF2-40B4-BE49-F238E27FC236}">
                <a16:creationId xmlns:a16="http://schemas.microsoft.com/office/drawing/2014/main" id="{3BD8C706-1639-41CF-B47A-D5D7B19E44EC}"/>
              </a:ext>
            </a:extLst>
          </p:cNvPr>
          <p:cNvSpPr/>
          <p:nvPr/>
        </p:nvSpPr>
        <p:spPr>
          <a:xfrm>
            <a:off x="1101968" y="5105296"/>
            <a:ext cx="1800200" cy="648072"/>
          </a:xfrm>
          <a:prstGeom prst="roundRect">
            <a:avLst>
              <a:gd name="adj" fmla="val 28761"/>
            </a:avLst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9pPr>
          </a:lstStyle>
          <a:p>
            <a:pPr algn="r"/>
            <a:r>
              <a:rPr kumimoji="1" lang="ja-JP" altLang="en-US" sz="2800" b="1" dirty="0">
                <a:solidFill>
                  <a:schemeClr val="tx1"/>
                </a:solidFill>
              </a:rPr>
              <a:t>番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4A53720-DA7C-428F-BFC3-062595B0EC02}"/>
              </a:ext>
            </a:extLst>
          </p:cNvPr>
          <p:cNvSpPr txBox="1"/>
          <p:nvPr/>
        </p:nvSpPr>
        <p:spPr>
          <a:xfrm>
            <a:off x="905888" y="3007985"/>
            <a:ext cx="1096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 smtClean="0">
                <a:latin typeface="UD デジタル 教科書体 N-B"/>
              </a:rPr>
              <a:t>れんしゅう</a:t>
            </a:r>
            <a:endParaRPr kumimoji="1" lang="en-US" altLang="ja-JP" sz="1200" dirty="0" smtClean="0">
              <a:latin typeface="UD デジタル 教科書体 N-B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4A53720-DA7C-428F-BFC3-062595B0EC02}"/>
              </a:ext>
            </a:extLst>
          </p:cNvPr>
          <p:cNvSpPr txBox="1"/>
          <p:nvPr/>
        </p:nvSpPr>
        <p:spPr>
          <a:xfrm>
            <a:off x="1259632" y="4311586"/>
            <a:ext cx="18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err="1" smtClean="0">
                <a:latin typeface="UD デジタル 教科書体 N-B"/>
              </a:rPr>
              <a:t>れん</a:t>
            </a:r>
            <a:r>
              <a:rPr kumimoji="1" lang="ja-JP" altLang="en-US" sz="1100" dirty="0" smtClean="0">
                <a:latin typeface="UD デジタル 教科書体 N-B"/>
              </a:rPr>
              <a:t>しゅうほうほう</a:t>
            </a:r>
            <a:endParaRPr kumimoji="1" lang="en-US" altLang="ja-JP" sz="1100" dirty="0" smtClean="0">
              <a:latin typeface="UD デジタル 教科書体 N-B"/>
            </a:endParaRPr>
          </a:p>
        </p:txBody>
      </p:sp>
      <p:sp>
        <p:nvSpPr>
          <p:cNvPr id="15" name="メモ 14"/>
          <p:cNvSpPr/>
          <p:nvPr/>
        </p:nvSpPr>
        <p:spPr>
          <a:xfrm>
            <a:off x="179512" y="3853007"/>
            <a:ext cx="864096" cy="1008113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kumimoji="1" lang="ja-JP" altLang="en-US" sz="1600" dirty="0" smtClean="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学習</a:t>
            </a:r>
            <a:r>
              <a:rPr kumimoji="1" lang="ja-JP" altLang="en-US" sz="1600" dirty="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カード</a:t>
            </a:r>
            <a:endParaRPr kumimoji="1" lang="en-US" altLang="ja-JP" sz="1600" dirty="0" smtClean="0">
              <a:solidFill>
                <a:schemeClr val="tx1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>
              <a:lnSpc>
                <a:spcPts val="2200"/>
              </a:lnSpc>
            </a:pPr>
            <a:r>
              <a:rPr kumimoji="1" lang="ja-JP" altLang="en-US" sz="1600" dirty="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３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4A53720-DA7C-428F-BFC3-062595B0EC02}"/>
              </a:ext>
            </a:extLst>
          </p:cNvPr>
          <p:cNvSpPr txBox="1"/>
          <p:nvPr/>
        </p:nvSpPr>
        <p:spPr>
          <a:xfrm>
            <a:off x="3280851" y="4320392"/>
            <a:ext cx="11607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 smtClean="0">
                <a:latin typeface="UD デジタル 教科書体 N-B"/>
              </a:rPr>
              <a:t>れんしゅう</a:t>
            </a:r>
            <a:endParaRPr kumimoji="1" lang="en-US" altLang="ja-JP" sz="1100" dirty="0" smtClean="0">
              <a:latin typeface="UD デジタル 教科書体 N-B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4A53720-DA7C-428F-BFC3-062595B0EC02}"/>
              </a:ext>
            </a:extLst>
          </p:cNvPr>
          <p:cNvSpPr txBox="1"/>
          <p:nvPr/>
        </p:nvSpPr>
        <p:spPr>
          <a:xfrm>
            <a:off x="1173976" y="1091351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 smtClean="0">
                <a:latin typeface="UD デジタル 教科書体 N-B"/>
              </a:rPr>
              <a:t>しょうか</a:t>
            </a:r>
            <a:r>
              <a:rPr kumimoji="1" lang="ja-JP" altLang="en-US" sz="1200" dirty="0">
                <a:latin typeface="UD デジタル 教科書体 N-B"/>
              </a:rPr>
              <a:t>い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4A53720-DA7C-428F-BFC3-062595B0EC02}"/>
              </a:ext>
            </a:extLst>
          </p:cNvPr>
          <p:cNvSpPr txBox="1"/>
          <p:nvPr/>
        </p:nvSpPr>
        <p:spPr>
          <a:xfrm>
            <a:off x="3824624" y="1091351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UD デジタル 教科書体 N-B"/>
              </a:rPr>
              <a:t>れんしゅう </a:t>
            </a:r>
            <a:r>
              <a:rPr kumimoji="1" lang="ja-JP" altLang="en-US" sz="1200" dirty="0" err="1" smtClean="0">
                <a:latin typeface="UD デジタル 教科書体 N-B"/>
              </a:rPr>
              <a:t>ほうほう</a:t>
            </a:r>
            <a:endParaRPr kumimoji="1" lang="en-US" altLang="ja-JP" sz="1200" dirty="0" smtClean="0">
              <a:latin typeface="UD デジタル 教科書体 N-B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4A53720-DA7C-428F-BFC3-062595B0EC02}"/>
              </a:ext>
            </a:extLst>
          </p:cNvPr>
          <p:cNvSpPr txBox="1"/>
          <p:nvPr/>
        </p:nvSpPr>
        <p:spPr>
          <a:xfrm>
            <a:off x="5904656" y="1091351"/>
            <a:ext cx="611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 smtClean="0">
                <a:latin typeface="UD デジタル 教科書体 N-B"/>
              </a:rPr>
              <a:t>え</a:t>
            </a:r>
            <a:r>
              <a:rPr kumimoji="1" lang="ja-JP" altLang="en-US" sz="1200" dirty="0">
                <a:latin typeface="UD デジタル 教科書体 N-B"/>
              </a:rPr>
              <a:t>ら</a:t>
            </a:r>
            <a:endParaRPr kumimoji="1" lang="en-US" altLang="ja-JP" sz="1200" dirty="0" smtClean="0">
              <a:latin typeface="UD デジタル 教科書体 N-B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4A53720-DA7C-428F-BFC3-062595B0EC02}"/>
              </a:ext>
            </a:extLst>
          </p:cNvPr>
          <p:cNvSpPr txBox="1"/>
          <p:nvPr/>
        </p:nvSpPr>
        <p:spPr>
          <a:xfrm>
            <a:off x="3015120" y="2373561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 smtClean="0">
                <a:latin typeface="UD デジタル 教科書体 N-B"/>
              </a:rPr>
              <a:t>れんしゅう </a:t>
            </a:r>
            <a:r>
              <a:rPr kumimoji="1" lang="ja-JP" altLang="en-US" sz="1200" dirty="0" err="1" smtClean="0">
                <a:latin typeface="UD デジタル 教科書体 N-B"/>
              </a:rPr>
              <a:t>ほうほう</a:t>
            </a:r>
            <a:endParaRPr kumimoji="1" lang="en-US" altLang="ja-JP" sz="1200" dirty="0" smtClean="0">
              <a:latin typeface="UD デジタル 教科書体 N-B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2024288"/>
            <a:ext cx="1297771" cy="190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52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algn="r" defTabSz="457200">
              <a:buNone/>
              <a:defRPr kumimoji="0" sz="1200" b="0" i="0" kern="1200" normalizeH="0" noProof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fld id="{13555A0A-D93E-4972-9BDE-BD19E4BDC622}" type="slidenum">
              <a:rPr kumimoji="1" lang="ja-JP" altLang="en-US" sz="1200" b="0" i="0" kern="1200" normalizeH="0" noProof="0" smtClean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rPr>
              <a:t>2</a:t>
            </a:fld>
            <a:endParaRPr kumimoji="1" lang="ja-JP" altLang="en-US"/>
          </a:p>
        </p:txBody>
      </p:sp>
      <p:pic>
        <p:nvPicPr>
          <p:cNvPr id="11" name="図 10" descr="画面の領域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047" y="969060"/>
            <a:ext cx="3241303" cy="2888186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2" name="図 1" descr="画面の領域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76795"/>
            <a:ext cx="3286185" cy="2888185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4472560"/>
            <a:ext cx="1343172" cy="1908768"/>
          </a:xfrm>
          <a:prstGeom prst="rect">
            <a:avLst/>
          </a:prstGeom>
        </p:spPr>
      </p:pic>
      <p:sp>
        <p:nvSpPr>
          <p:cNvPr id="12" name="角丸四角形吹き出し 11"/>
          <p:cNvSpPr/>
          <p:nvPr/>
        </p:nvSpPr>
        <p:spPr>
          <a:xfrm>
            <a:off x="2339752" y="4149080"/>
            <a:ext cx="6509734" cy="2207271"/>
          </a:xfrm>
          <a:prstGeom prst="wedgeRoundRectCallout">
            <a:avLst>
              <a:gd name="adj1" fmla="val -55469"/>
              <a:gd name="adj2" fmla="val 9501"/>
              <a:gd name="adj3" fmla="val 16667"/>
            </a:avLst>
          </a:prstGeom>
          <a:solidFill>
            <a:srgbClr val="66FF33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9pPr>
          </a:lstStyle>
          <a:p>
            <a:pPr>
              <a:lnSpc>
                <a:spcPts val="5000"/>
              </a:lnSpc>
            </a:pPr>
            <a:r>
              <a:rPr kumimoji="1" lang="ja-JP" altLang="en-US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</a:t>
            </a:r>
            <a:r>
              <a:rPr kumimoji="1" lang="ja-JP" altLang="en-US" sz="28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「知識及び技能編」では</a:t>
            </a:r>
            <a:r>
              <a:rPr kumimoji="1" lang="ja-JP" altLang="en-US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、短い助走から、自分に合った踏切り足を決めて跳んでみましたね。</a:t>
            </a:r>
            <a:endParaRPr kumimoji="1" lang="en-US" altLang="ja-JP" sz="28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defPPr>
              <a:defRPr lang="en-US"/>
            </a:defPPr>
            <a:lvl1pPr marL="0" algn="l" defTabSz="914400" rtl="0" eaLnBrk="0" latinLnBrk="0" hangingPunct="0">
              <a:spcBef>
                <a:spcPct val="20000"/>
              </a:spcBef>
              <a:buChar char="•"/>
              <a:defRPr kumimoji="1"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1pPr>
            <a:lvl2pPr marL="742950" indent="-285750" algn="l" defTabSz="914400" rtl="0" eaLnBrk="0" latinLnBrk="0" hangingPunct="0">
              <a:spcBef>
                <a:spcPct val="20000"/>
              </a:spcBef>
              <a:buChar char="–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2pPr>
            <a:lvl3pPr marL="1143000" indent="-228600" algn="l" defTabSz="914400" rtl="0" eaLnBrk="0" latinLnBrk="0" hangingPunct="0">
              <a:spcBef>
                <a:spcPct val="20000"/>
              </a:spcBef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3pPr>
            <a:lvl4pPr marL="1600200" indent="-228600" algn="l" defTabSz="914400" rtl="0" eaLnBrk="0" latinLnBrk="0" hangingPunct="0">
              <a:spcBef>
                <a:spcPct val="20000"/>
              </a:spcBef>
              <a:buChar char="–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4pPr>
            <a:lvl5pPr marL="2057400" indent="-228600" algn="l" defTabSz="914400" rtl="0" eaLnBrk="0" latinLnBrk="0" hangingPunct="0">
              <a:spcBef>
                <a:spcPct val="20000"/>
              </a:spcBef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marL="0" marR="0" lvl="0" indent="0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2571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　　</a:t>
            </a:r>
            <a:r>
              <a:rPr lang="ja-JP" altLang="en-US" sz="2571" b="1" kern="0" noProof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思考力，判断力，表現力等</a:t>
            </a:r>
            <a:endParaRPr kumimoji="1" lang="ja-JP" altLang="en-US" sz="2571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4A53720-DA7C-428F-BFC3-062595B0EC02}"/>
              </a:ext>
            </a:extLst>
          </p:cNvPr>
          <p:cNvSpPr txBox="1"/>
          <p:nvPr/>
        </p:nvSpPr>
        <p:spPr>
          <a:xfrm>
            <a:off x="6948264" y="4215311"/>
            <a:ext cx="738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UD デジタル 教科書体 N-B"/>
              </a:rPr>
              <a:t>みじか</a:t>
            </a:r>
            <a:endParaRPr kumimoji="1" lang="ja-JP" altLang="en-US" sz="1400" dirty="0">
              <a:latin typeface="UD デジタル 教科書体 N-B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4A53720-DA7C-428F-BFC3-062595B0EC02}"/>
              </a:ext>
            </a:extLst>
          </p:cNvPr>
          <p:cNvSpPr txBox="1"/>
          <p:nvPr/>
        </p:nvSpPr>
        <p:spPr>
          <a:xfrm>
            <a:off x="7714264" y="4215311"/>
            <a:ext cx="1232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UD デジタル 教科書体 N-B"/>
              </a:rPr>
              <a:t>じょ</a:t>
            </a:r>
            <a:r>
              <a:rPr kumimoji="1" lang="ja-JP" altLang="en-US" sz="700" dirty="0" smtClean="0">
                <a:latin typeface="UD デジタル 教科書体 N-B"/>
              </a:rPr>
              <a:t> </a:t>
            </a:r>
            <a:r>
              <a:rPr kumimoji="1" lang="ja-JP" altLang="en-US" sz="1400" dirty="0" smtClean="0">
                <a:latin typeface="UD デジタル 教科書体 N-B"/>
              </a:rPr>
              <a:t>そう</a:t>
            </a:r>
            <a:endParaRPr kumimoji="1" lang="ja-JP" altLang="en-US" sz="1400" dirty="0">
              <a:latin typeface="UD デジタル 教科書体 N-B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4A53720-DA7C-428F-BFC3-062595B0EC02}"/>
              </a:ext>
            </a:extLst>
          </p:cNvPr>
          <p:cNvSpPr txBox="1"/>
          <p:nvPr/>
        </p:nvSpPr>
        <p:spPr>
          <a:xfrm>
            <a:off x="7521477" y="4849415"/>
            <a:ext cx="548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UD デジタル 教科書体 N-B"/>
              </a:rPr>
              <a:t>き</a:t>
            </a:r>
            <a:endParaRPr kumimoji="1" lang="ja-JP" altLang="en-US" sz="1400" dirty="0">
              <a:latin typeface="UD デジタル 教科書体 N-B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4A53720-DA7C-428F-BFC3-062595B0EC02}"/>
              </a:ext>
            </a:extLst>
          </p:cNvPr>
          <p:cNvSpPr txBox="1"/>
          <p:nvPr/>
        </p:nvSpPr>
        <p:spPr>
          <a:xfrm>
            <a:off x="2511474" y="5497487"/>
            <a:ext cx="548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UD デジタル 教科書体 N-B"/>
              </a:rPr>
              <a:t>と</a:t>
            </a:r>
            <a:endParaRPr kumimoji="1" lang="ja-JP" altLang="en-US" sz="1400" dirty="0">
              <a:latin typeface="UD デジタル 教科書体 N-B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4A53720-DA7C-428F-BFC3-062595B0EC02}"/>
              </a:ext>
            </a:extLst>
          </p:cNvPr>
          <p:cNvSpPr txBox="1"/>
          <p:nvPr/>
        </p:nvSpPr>
        <p:spPr>
          <a:xfrm>
            <a:off x="5649269" y="4855512"/>
            <a:ext cx="1232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UD デジタル 教科書体 N-B"/>
              </a:rPr>
              <a:t>ふみ き</a:t>
            </a:r>
            <a:endParaRPr kumimoji="1" lang="ja-JP" altLang="en-US" sz="1400" dirty="0">
              <a:latin typeface="UD デジタル 教科書体 N-B"/>
            </a:endParaRPr>
          </a:p>
        </p:txBody>
      </p:sp>
    </p:spTree>
    <p:extLst>
      <p:ext uri="{BB962C8B-B14F-4D97-AF65-F5344CB8AC3E}">
        <p14:creationId xmlns:p14="http://schemas.microsoft.com/office/powerpoint/2010/main" val="2741504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algn="r" defTabSz="457200">
              <a:buNone/>
              <a:defRPr kumimoji="0" sz="1200" b="0" i="0" kern="1200" normalizeH="0" noProof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fld id="{13555A0A-D93E-4972-9BDE-BD19E4BDC622}" type="slidenum">
              <a:rPr kumimoji="1" lang="ja-JP" altLang="en-US" sz="1200" b="0" i="0" kern="1200" normalizeH="0" noProof="0" smtClean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rPr>
              <a:t>3</a:t>
            </a:fld>
            <a:endParaRPr kumimoji="1" lang="ja-JP" altLang="en-US"/>
          </a:p>
        </p:txBody>
      </p:sp>
      <p:grpSp>
        <p:nvGrpSpPr>
          <p:cNvPr id="13" name="グループ化 12"/>
          <p:cNvGrpSpPr/>
          <p:nvPr/>
        </p:nvGrpSpPr>
        <p:grpSpPr>
          <a:xfrm>
            <a:off x="323528" y="764704"/>
            <a:ext cx="8496939" cy="2880320"/>
            <a:chOff x="258867" y="3565018"/>
            <a:chExt cx="8794198" cy="2880320"/>
          </a:xfrm>
        </p:grpSpPr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8867" y="4271384"/>
              <a:ext cx="1343172" cy="1908768"/>
            </a:xfrm>
            <a:prstGeom prst="rect">
              <a:avLst/>
            </a:prstGeom>
          </p:spPr>
        </p:pic>
        <p:sp>
          <p:nvSpPr>
            <p:cNvPr id="15" name="角丸四角形吹き出し 14"/>
            <p:cNvSpPr/>
            <p:nvPr/>
          </p:nvSpPr>
          <p:spPr>
            <a:xfrm>
              <a:off x="2147306" y="3565018"/>
              <a:ext cx="6905759" cy="2880320"/>
            </a:xfrm>
            <a:prstGeom prst="wedgeRoundRectCallout">
              <a:avLst>
                <a:gd name="adj1" fmla="val -58116"/>
                <a:gd name="adj2" fmla="val 8720"/>
                <a:gd name="adj3" fmla="val 16667"/>
              </a:avLst>
            </a:prstGeom>
            <a:solidFill>
              <a:srgbClr val="66FF33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</a:lstStyle>
            <a:p>
              <a:pPr>
                <a:lnSpc>
                  <a:spcPts val="5000"/>
                </a:lnSpc>
              </a:pPr>
              <a:r>
                <a:rPr kumimoji="1" lang="ja-JP" altLang="en-US" sz="28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　</a:t>
              </a:r>
              <a:r>
                <a:rPr kumimoji="1" lang="ja-JP" altLang="en-US" sz="2800" dirty="0" smtClean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では、遠くに跳ぶためには、どんなことに気を付けたらいいでしょうか</a:t>
              </a:r>
              <a:r>
                <a:rPr kumimoji="1" lang="ja-JP" altLang="en-US" sz="2800" dirty="0" smtClean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？思い付いたものを全て学習</a:t>
              </a:r>
              <a:r>
                <a:rPr kumimoji="1" lang="ja-JP" altLang="en-US" sz="2800" dirty="0" smtClean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カードに書きましょう。</a:t>
              </a:r>
              <a:endParaRPr kumimoji="1" lang="en-US" altLang="ja-JP" sz="28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</p:grpSp>
      <p:sp>
        <p:nvSpPr>
          <p:cNvPr id="5" name="正方形/長方形 4"/>
          <p:cNvSpPr/>
          <p:nvPr/>
        </p:nvSpPr>
        <p:spPr>
          <a:xfrm>
            <a:off x="755576" y="3895081"/>
            <a:ext cx="7759774" cy="2486247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9pPr>
          </a:lstStyle>
          <a:p>
            <a:r>
              <a:rPr kumimoji="1" lang="ja-JP" altLang="en-US" sz="24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遠くに跳ぶためには、どんなことに気を付けたら</a:t>
            </a:r>
            <a:endParaRPr kumimoji="1" lang="en-US" altLang="ja-JP" sz="24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24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いいでしょうか？</a:t>
            </a:r>
            <a:endParaRPr kumimoji="1" lang="en-US" altLang="ja-JP" sz="24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en-US" altLang="ja-JP" sz="24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en-US" altLang="ja-JP" sz="24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defPPr>
              <a:defRPr lang="en-US"/>
            </a:defPPr>
            <a:lvl1pPr marL="0" algn="l" defTabSz="914400" rtl="0" eaLnBrk="0" latinLnBrk="0" hangingPunct="0">
              <a:spcBef>
                <a:spcPct val="20000"/>
              </a:spcBef>
              <a:buChar char="•"/>
              <a:defRPr kumimoji="1"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1pPr>
            <a:lvl2pPr marL="742950" indent="-285750" algn="l" defTabSz="914400" rtl="0" eaLnBrk="0" latinLnBrk="0" hangingPunct="0">
              <a:spcBef>
                <a:spcPct val="20000"/>
              </a:spcBef>
              <a:buChar char="–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2pPr>
            <a:lvl3pPr marL="1143000" indent="-228600" algn="l" defTabSz="914400" rtl="0" eaLnBrk="0" latinLnBrk="0" hangingPunct="0">
              <a:spcBef>
                <a:spcPct val="20000"/>
              </a:spcBef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3pPr>
            <a:lvl4pPr marL="1600200" indent="-228600" algn="l" defTabSz="914400" rtl="0" eaLnBrk="0" latinLnBrk="0" hangingPunct="0">
              <a:spcBef>
                <a:spcPct val="20000"/>
              </a:spcBef>
              <a:buChar char="–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4pPr>
            <a:lvl5pPr marL="2057400" indent="-228600" algn="l" defTabSz="914400" rtl="0" eaLnBrk="0" latinLnBrk="0" hangingPunct="0">
              <a:spcBef>
                <a:spcPct val="20000"/>
              </a:spcBef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marL="0" marR="0" lvl="0" indent="0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2571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　　</a:t>
            </a:r>
            <a:r>
              <a:rPr lang="ja-JP" altLang="en-US" sz="2571" b="1" kern="0" noProof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思考力，判断力，表現力等</a:t>
            </a:r>
            <a:endParaRPr kumimoji="1" lang="ja-JP" altLang="en-US" sz="2571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4A53720-DA7C-428F-BFC3-062595B0EC02}"/>
              </a:ext>
            </a:extLst>
          </p:cNvPr>
          <p:cNvSpPr txBox="1"/>
          <p:nvPr/>
        </p:nvSpPr>
        <p:spPr>
          <a:xfrm>
            <a:off x="4846384" y="858932"/>
            <a:ext cx="385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>
                <a:latin typeface="UD デジタル 教科書体 N-B"/>
              </a:rPr>
              <a:t>と</a:t>
            </a:r>
            <a:endParaRPr kumimoji="1" lang="ja-JP" altLang="en-US" sz="1400" dirty="0">
              <a:latin typeface="UD デジタル 教科書体 N-B"/>
            </a:endParaRPr>
          </a:p>
        </p:txBody>
      </p:sp>
      <p:sp>
        <p:nvSpPr>
          <p:cNvPr id="4" name="メモ 3"/>
          <p:cNvSpPr/>
          <p:nvPr/>
        </p:nvSpPr>
        <p:spPr>
          <a:xfrm>
            <a:off x="323528" y="3429001"/>
            <a:ext cx="864096" cy="1003296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kumimoji="1" lang="ja-JP" altLang="en-US" sz="1600" dirty="0" smtClean="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学習</a:t>
            </a:r>
            <a:r>
              <a:rPr kumimoji="1" lang="ja-JP" altLang="en-US" sz="1600" dirty="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カード</a:t>
            </a:r>
            <a:endParaRPr kumimoji="1" lang="en-US" altLang="ja-JP" sz="1600" dirty="0" smtClean="0">
              <a:solidFill>
                <a:schemeClr val="tx1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>
              <a:lnSpc>
                <a:spcPts val="2200"/>
              </a:lnSpc>
            </a:pPr>
            <a:r>
              <a:rPr kumimoji="1" lang="ja-JP" altLang="en-US" sz="1600" dirty="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２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4A53720-DA7C-428F-BFC3-062595B0EC02}"/>
              </a:ext>
            </a:extLst>
          </p:cNvPr>
          <p:cNvSpPr txBox="1"/>
          <p:nvPr/>
        </p:nvSpPr>
        <p:spPr>
          <a:xfrm>
            <a:off x="4117652" y="1518135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>
                <a:latin typeface="UD デジタル 教科書体 N-B"/>
              </a:rPr>
              <a:t>つ</a:t>
            </a:r>
            <a:endParaRPr kumimoji="1" lang="ja-JP" altLang="en-US" sz="1400" dirty="0">
              <a:latin typeface="UD デジタル 教科書体 N-B"/>
            </a:endParaRPr>
          </a:p>
        </p:txBody>
      </p:sp>
    </p:spTree>
    <p:extLst>
      <p:ext uri="{BB962C8B-B14F-4D97-AF65-F5344CB8AC3E}">
        <p14:creationId xmlns:p14="http://schemas.microsoft.com/office/powerpoint/2010/main" val="468571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209" y="2523299"/>
            <a:ext cx="8572277" cy="88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defPPr>
              <a:defRPr lang="en-US"/>
            </a:defPPr>
            <a:lvl1pPr marL="0" algn="l" defTabSz="457200" rtl="0" eaLnBrk="0" latinLnBrk="0" hangingPunct="0">
              <a:spcBef>
                <a:spcPct val="20000"/>
              </a:spcBef>
              <a:buChar char="•"/>
              <a:defRPr kumimoji="1"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1pPr>
            <a:lvl2pPr marL="742950" indent="-285750" algn="l" defTabSz="457200" rtl="0" eaLnBrk="0" latinLnBrk="0" hangingPunct="0">
              <a:spcBef>
                <a:spcPct val="20000"/>
              </a:spcBef>
              <a:buChar char="–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2pPr>
            <a:lvl3pPr marL="1143000" indent="-228600" algn="l" defTabSz="457200" rtl="0" eaLnBrk="0" latinLnBrk="0" hangingPunct="0">
              <a:spcBef>
                <a:spcPct val="20000"/>
              </a:spcBef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3pPr>
            <a:lvl4pPr marL="1600200" indent="-228600" algn="l" defTabSz="457200" rtl="0" eaLnBrk="0" latinLnBrk="0" hangingPunct="0">
              <a:spcBef>
                <a:spcPct val="20000"/>
              </a:spcBef>
              <a:buChar char="–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4pPr>
            <a:lvl5pPr marL="2057400" indent="-228600" algn="l" defTabSz="457200" rtl="0" eaLnBrk="0" latinLnBrk="0" hangingPunct="0">
              <a:spcBef>
                <a:spcPct val="20000"/>
              </a:spcBef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3200" b="0" i="0" normalizeH="0" noProof="0"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ＭＳ Ｐゴシック" charset="-128"/>
                <a:cs typeface="+mn-cs"/>
              </a:defRPr>
            </a:pPr>
            <a:endParaRPr kumimoji="1" lang="en-US" altLang="ja-JP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algn="r" defTabSz="457200">
              <a:buNone/>
              <a:defRPr kumimoji="0" sz="1200" b="0" i="0" kern="1200" normalizeH="0" noProof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fld id="{13555A0A-D93E-4972-9BDE-BD19E4BDC622}" type="slidenum">
              <a:rPr kumimoji="1" lang="ja-JP" altLang="en-US" sz="1200" b="0" i="0" kern="1200" normalizeH="0" noProof="0" smtClean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rPr>
              <a:t>4</a:t>
            </a:fld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677002" y="4586132"/>
            <a:ext cx="7789997" cy="1795196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9pPr>
          </a:lstStyle>
          <a:p>
            <a:r>
              <a:rPr kumimoji="1" lang="ja-JP" altLang="en-US" sz="24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kumimoji="1" lang="en-US" altLang="ja-JP" sz="24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【</a:t>
            </a:r>
            <a:r>
              <a:rPr kumimoji="1" lang="ja-JP" altLang="en-US" sz="24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特に上手にしたいところ</a:t>
            </a:r>
            <a:r>
              <a:rPr kumimoji="1" lang="en-US" altLang="ja-JP" sz="24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】</a:t>
            </a:r>
          </a:p>
          <a:p>
            <a:endParaRPr kumimoji="1" lang="en-US" altLang="ja-JP" sz="24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C589A8E-1FD8-4235-8620-9C0AB39CD2D9}"/>
              </a:ext>
            </a:extLst>
          </p:cNvPr>
          <p:cNvGrpSpPr/>
          <p:nvPr/>
        </p:nvGrpSpPr>
        <p:grpSpPr>
          <a:xfrm>
            <a:off x="385263" y="836712"/>
            <a:ext cx="8291193" cy="3072023"/>
            <a:chOff x="353710" y="836712"/>
            <a:chExt cx="8291193" cy="3072023"/>
          </a:xfrm>
        </p:grpSpPr>
        <p:sp>
          <p:nvSpPr>
            <p:cNvPr id="12" name="角丸四角形吹き出し 11"/>
            <p:cNvSpPr/>
            <p:nvPr/>
          </p:nvSpPr>
          <p:spPr>
            <a:xfrm>
              <a:off x="353710" y="836712"/>
              <a:ext cx="6632229" cy="3072023"/>
            </a:xfrm>
            <a:prstGeom prst="wedgeRoundRectCallout">
              <a:avLst>
                <a:gd name="adj1" fmla="val 55557"/>
                <a:gd name="adj2" fmla="val 19730"/>
                <a:gd name="adj3" fmla="val 16667"/>
              </a:avLst>
            </a:prstGeom>
            <a:solidFill>
              <a:srgbClr val="66FF33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</a:lstStyle>
            <a:p>
              <a:pPr>
                <a:lnSpc>
                  <a:spcPts val="4500"/>
                </a:lnSpc>
              </a:pPr>
              <a:r>
                <a:rPr kumimoji="1" lang="ja-JP" altLang="en-US" sz="28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　</a:t>
              </a:r>
              <a:r>
                <a:rPr kumimoji="1" lang="ja-JP" altLang="en-US" sz="2800" dirty="0" smtClean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よ</a:t>
              </a:r>
              <a:r>
                <a:rPr kumimoji="1" lang="ja-JP" altLang="en-US" sz="28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り</a:t>
              </a:r>
              <a:r>
                <a:rPr kumimoji="1" lang="ja-JP" altLang="en-US" sz="2800" dirty="0" smtClean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遠く</a:t>
              </a:r>
              <a:r>
                <a:rPr kumimoji="1" lang="ja-JP" altLang="en-US" sz="28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に跳ぶために</a:t>
              </a:r>
              <a:r>
                <a:rPr kumimoji="1" lang="ja-JP" altLang="en-US" sz="2800" dirty="0" smtClean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、</a:t>
              </a:r>
              <a:r>
                <a:rPr kumimoji="1" lang="ja-JP" altLang="en-US" sz="28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特</a:t>
              </a:r>
              <a:r>
                <a:rPr kumimoji="1" lang="ja-JP" altLang="en-US" sz="2800" dirty="0" smtClean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に上手</a:t>
              </a:r>
              <a:r>
                <a:rPr kumimoji="1" lang="ja-JP" altLang="en-US" sz="28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にしたいところはどこですか？</a:t>
              </a:r>
              <a:endParaRPr kumimoji="1" lang="en-US" altLang="ja-JP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  <a:p>
              <a:pPr>
                <a:lnSpc>
                  <a:spcPts val="4500"/>
                </a:lnSpc>
              </a:pPr>
              <a:r>
                <a:rPr kumimoji="1" lang="ja-JP" altLang="en-US" sz="2800" dirty="0" smtClean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　実際の授業の中で、練習したいと思うとこ</a:t>
              </a:r>
              <a:r>
                <a:rPr kumimoji="1" lang="ja-JP" altLang="en-US" sz="28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ろ</a:t>
              </a:r>
              <a:r>
                <a:rPr kumimoji="1" lang="ja-JP" altLang="en-US" sz="2800" dirty="0" smtClean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を学習カードに書きましょう。</a:t>
              </a:r>
              <a:endParaRPr kumimoji="1" lang="ja-JP" altLang="en-US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08304" y="1988840"/>
              <a:ext cx="1336599" cy="1919895"/>
            </a:xfrm>
            <a:prstGeom prst="rect">
              <a:avLst/>
            </a:prstGeom>
          </p:spPr>
        </p:pic>
      </p:grp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defPPr>
              <a:defRPr lang="en-US"/>
            </a:defPPr>
            <a:lvl1pPr marL="0" algn="l" defTabSz="914400" rtl="0" eaLnBrk="0" latinLnBrk="0" hangingPunct="0">
              <a:spcBef>
                <a:spcPct val="20000"/>
              </a:spcBef>
              <a:buChar char="•"/>
              <a:defRPr kumimoji="1"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1pPr>
            <a:lvl2pPr marL="742950" indent="-285750" algn="l" defTabSz="914400" rtl="0" eaLnBrk="0" latinLnBrk="0" hangingPunct="0">
              <a:spcBef>
                <a:spcPct val="20000"/>
              </a:spcBef>
              <a:buChar char="–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2pPr>
            <a:lvl3pPr marL="1143000" indent="-228600" algn="l" defTabSz="914400" rtl="0" eaLnBrk="0" latinLnBrk="0" hangingPunct="0">
              <a:spcBef>
                <a:spcPct val="20000"/>
              </a:spcBef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3pPr>
            <a:lvl4pPr marL="1600200" indent="-228600" algn="l" defTabSz="914400" rtl="0" eaLnBrk="0" latinLnBrk="0" hangingPunct="0">
              <a:spcBef>
                <a:spcPct val="20000"/>
              </a:spcBef>
              <a:buChar char="–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4pPr>
            <a:lvl5pPr marL="2057400" indent="-228600" algn="l" defTabSz="914400" rtl="0" eaLnBrk="0" latinLnBrk="0" hangingPunct="0">
              <a:spcBef>
                <a:spcPct val="20000"/>
              </a:spcBef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marL="0" marR="0" lvl="0" indent="0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2571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　　</a:t>
            </a:r>
            <a:r>
              <a:rPr lang="ja-JP" altLang="en-US" sz="2571" b="1" kern="0" noProof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思考力，判断力，表現力等</a:t>
            </a:r>
            <a:endParaRPr kumimoji="1" lang="ja-JP" altLang="en-US" sz="2571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4A53720-DA7C-428F-BFC3-062595B0EC02}"/>
              </a:ext>
            </a:extLst>
          </p:cNvPr>
          <p:cNvSpPr txBox="1"/>
          <p:nvPr/>
        </p:nvSpPr>
        <p:spPr>
          <a:xfrm>
            <a:off x="2758152" y="1106845"/>
            <a:ext cx="336120" cy="305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>
                <a:latin typeface="UD デジタル 教科書体 N-B"/>
              </a:rPr>
              <a:t>と</a:t>
            </a:r>
            <a:endParaRPr kumimoji="1" lang="ja-JP" altLang="en-US" sz="1400" dirty="0">
              <a:latin typeface="UD デジタル 教科書体 N-B"/>
            </a:endParaRPr>
          </a:p>
        </p:txBody>
      </p:sp>
      <p:sp>
        <p:nvSpPr>
          <p:cNvPr id="19" name="メモ 18"/>
          <p:cNvSpPr/>
          <p:nvPr/>
        </p:nvSpPr>
        <p:spPr>
          <a:xfrm>
            <a:off x="251520" y="4129372"/>
            <a:ext cx="864096" cy="1008113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kumimoji="1" lang="ja-JP" altLang="en-US" sz="1600" dirty="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学習カード</a:t>
            </a:r>
            <a:endParaRPr kumimoji="1" lang="en-US" altLang="ja-JP" sz="1600" dirty="0" smtClean="0">
              <a:solidFill>
                <a:schemeClr val="tx1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>
              <a:lnSpc>
                <a:spcPts val="2200"/>
              </a:lnSpc>
            </a:pPr>
            <a:r>
              <a:rPr kumimoji="1" lang="ja-JP" altLang="en-US" sz="1600" dirty="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３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4A53720-DA7C-428F-BFC3-062595B0EC02}"/>
              </a:ext>
            </a:extLst>
          </p:cNvPr>
          <p:cNvSpPr txBox="1"/>
          <p:nvPr/>
        </p:nvSpPr>
        <p:spPr>
          <a:xfrm>
            <a:off x="854880" y="2276872"/>
            <a:ext cx="980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>
                <a:latin typeface="UD デジタル 教科書体 N-B"/>
              </a:rPr>
              <a:t>じっさ</a:t>
            </a:r>
            <a:r>
              <a:rPr kumimoji="1" lang="ja-JP" altLang="en-US" sz="1400" dirty="0">
                <a:latin typeface="UD デジタル 教科書体 N-B"/>
              </a:rPr>
              <a:t>い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4A53720-DA7C-428F-BFC3-062595B0EC02}"/>
              </a:ext>
            </a:extLst>
          </p:cNvPr>
          <p:cNvSpPr txBox="1"/>
          <p:nvPr/>
        </p:nvSpPr>
        <p:spPr>
          <a:xfrm>
            <a:off x="4028544" y="2290520"/>
            <a:ext cx="1119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 smtClean="0">
                <a:latin typeface="UD デジタル 教科書体 N-B"/>
              </a:rPr>
              <a:t>れんしゅう</a:t>
            </a:r>
            <a:endParaRPr kumimoji="1" lang="ja-JP" altLang="en-US" sz="1400" dirty="0">
              <a:latin typeface="UD デジタル 教科書体 N-B"/>
            </a:endParaRPr>
          </a:p>
        </p:txBody>
      </p:sp>
    </p:spTree>
    <p:extLst>
      <p:ext uri="{BB962C8B-B14F-4D97-AF65-F5344CB8AC3E}">
        <p14:creationId xmlns:p14="http://schemas.microsoft.com/office/powerpoint/2010/main" val="3734715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 descr="画面の領域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37"/>
          <a:stretch>
            <a:fillRect/>
          </a:stretch>
        </p:blipFill>
        <p:spPr>
          <a:xfrm rot="20860968">
            <a:off x="3425065" y="931434"/>
            <a:ext cx="2953176" cy="1042444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algn="r" defTabSz="457200">
              <a:buNone/>
              <a:defRPr kumimoji="0" sz="1200" b="0" i="0" kern="1200" normalizeH="0" noProof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fld id="{13555A0A-D93E-4972-9BDE-BD19E4BDC622}" type="slidenum">
              <a:rPr kumimoji="1" lang="ja-JP" altLang="en-US" sz="1200" b="0" i="0" kern="1200" normalizeH="0" noProof="0" smtClean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rPr>
              <a:t>5</a:t>
            </a:fld>
            <a:endParaRPr kumimoji="1" lang="ja-JP" altLang="en-US"/>
          </a:p>
        </p:txBody>
      </p:sp>
      <p:sp>
        <p:nvSpPr>
          <p:cNvPr id="12" name="角丸四角形吹き出し 11"/>
          <p:cNvSpPr/>
          <p:nvPr/>
        </p:nvSpPr>
        <p:spPr>
          <a:xfrm>
            <a:off x="2062653" y="2156111"/>
            <a:ext cx="6757819" cy="2641041"/>
          </a:xfrm>
          <a:prstGeom prst="wedgeRoundRectCallout">
            <a:avLst>
              <a:gd name="adj1" fmla="val -55753"/>
              <a:gd name="adj2" fmla="val 7164"/>
              <a:gd name="adj3" fmla="val 16667"/>
            </a:avLst>
          </a:prstGeom>
          <a:solidFill>
            <a:srgbClr val="66FF33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</a:lstStyle>
          <a:p>
            <a:pPr>
              <a:lnSpc>
                <a:spcPts val="5000"/>
              </a:lnSpc>
            </a:pPr>
            <a:r>
              <a:rPr kumimoji="1" lang="ja-JP" altLang="en-US" sz="28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</a:t>
            </a:r>
            <a:r>
              <a:rPr kumimoji="1" lang="ja-JP" altLang="en-US" sz="2800" spc="-5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上手</a:t>
            </a:r>
            <a:r>
              <a:rPr kumimoji="1" lang="ja-JP" altLang="en-US" sz="2800" spc="-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にしたい</a:t>
            </a:r>
            <a:r>
              <a:rPr kumimoji="1" lang="ja-JP" altLang="en-US" sz="2800" spc="-5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ところについて、どんな</a:t>
            </a:r>
            <a:r>
              <a:rPr kumimoji="1" lang="ja-JP" altLang="en-US" sz="28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練習をしますか？</a:t>
            </a:r>
            <a:endParaRPr kumimoji="1" lang="en-US" altLang="ja-JP" sz="2800" dirty="0" smtClean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ts val="5000"/>
              </a:lnSpc>
            </a:pPr>
            <a:r>
              <a:rPr kumimoji="1" lang="ja-JP" altLang="en-US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</a:t>
            </a:r>
            <a:r>
              <a:rPr kumimoji="1" lang="ja-JP" altLang="en-US" sz="28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この後、いくつかの練習方法を紹介するので、選んで</a:t>
            </a:r>
            <a:r>
              <a:rPr kumimoji="1" lang="ja-JP" altLang="en-US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みよう！</a:t>
            </a:r>
            <a:endParaRPr kumimoji="1" lang="en-US" altLang="ja-JP" sz="28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114" y="2464899"/>
            <a:ext cx="1701590" cy="1928201"/>
          </a:xfrm>
          <a:prstGeom prst="rect">
            <a:avLst/>
          </a:prstGeom>
        </p:spPr>
      </p:pic>
      <p:pic>
        <p:nvPicPr>
          <p:cNvPr id="5" name="図 4" descr="画面の領域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923716"/>
            <a:ext cx="1442680" cy="1286389"/>
          </a:xfrm>
          <a:prstGeom prst="rect">
            <a:avLst/>
          </a:prstGeom>
        </p:spPr>
      </p:pic>
      <p:pic>
        <p:nvPicPr>
          <p:cNvPr id="8" name="図 7" descr="画面の領域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20688"/>
            <a:ext cx="1642498" cy="1491937"/>
          </a:xfrm>
          <a:prstGeom prst="rect">
            <a:avLst/>
          </a:prstGeom>
        </p:spPr>
      </p:pic>
      <p:pic>
        <p:nvPicPr>
          <p:cNvPr id="10" name="図 9" descr="画面の領域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368" y="5126017"/>
            <a:ext cx="1364064" cy="1039287"/>
          </a:xfrm>
          <a:prstGeom prst="rect">
            <a:avLst/>
          </a:prstGeom>
        </p:spPr>
      </p:pic>
      <p:pic>
        <p:nvPicPr>
          <p:cNvPr id="19" name="図 18" descr="画面の領域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544" y="4940381"/>
            <a:ext cx="1552664" cy="1336598"/>
          </a:xfrm>
          <a:prstGeom prst="rect">
            <a:avLst/>
          </a:prstGeom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defPPr>
              <a:defRPr lang="en-US"/>
            </a:defPPr>
            <a:lvl1pPr marL="0" algn="l" defTabSz="914400" rtl="0" eaLnBrk="0" latinLnBrk="0" hangingPunct="0">
              <a:spcBef>
                <a:spcPct val="20000"/>
              </a:spcBef>
              <a:buChar char="•"/>
              <a:defRPr kumimoji="1"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1pPr>
            <a:lvl2pPr marL="742950" indent="-285750" algn="l" defTabSz="914400" rtl="0" eaLnBrk="0" latinLnBrk="0" hangingPunct="0">
              <a:spcBef>
                <a:spcPct val="20000"/>
              </a:spcBef>
              <a:buChar char="–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2pPr>
            <a:lvl3pPr marL="1143000" indent="-228600" algn="l" defTabSz="914400" rtl="0" eaLnBrk="0" latinLnBrk="0" hangingPunct="0">
              <a:spcBef>
                <a:spcPct val="20000"/>
              </a:spcBef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3pPr>
            <a:lvl4pPr marL="1600200" indent="-228600" algn="l" defTabSz="914400" rtl="0" eaLnBrk="0" latinLnBrk="0" hangingPunct="0">
              <a:spcBef>
                <a:spcPct val="20000"/>
              </a:spcBef>
              <a:buChar char="–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4pPr>
            <a:lvl5pPr marL="2057400" indent="-228600" algn="l" defTabSz="914400" rtl="0" eaLnBrk="0" latinLnBrk="0" hangingPunct="0">
              <a:spcBef>
                <a:spcPct val="20000"/>
              </a:spcBef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marL="0" marR="0" lvl="0" indent="0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2571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　　</a:t>
            </a:r>
            <a:r>
              <a:rPr lang="ja-JP" altLang="en-US" sz="2571" b="1" kern="0" noProof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思考力，判断力，表現力等</a:t>
            </a:r>
            <a:endParaRPr kumimoji="1" lang="ja-JP" altLang="en-US" sz="2571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8F88BF41-6720-4C89-A438-1F8DA1C32B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082" y="721216"/>
            <a:ext cx="2280344" cy="1290880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4A53720-DA7C-428F-BFC3-062595B0EC02}"/>
              </a:ext>
            </a:extLst>
          </p:cNvPr>
          <p:cNvSpPr txBox="1"/>
          <p:nvPr/>
        </p:nvSpPr>
        <p:spPr>
          <a:xfrm>
            <a:off x="5665768" y="3429000"/>
            <a:ext cx="1736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 smtClean="0">
                <a:latin typeface="UD デジタル 教科書体 N-B"/>
              </a:rPr>
              <a:t>れんしゅう</a:t>
            </a:r>
            <a:r>
              <a:rPr kumimoji="1" lang="ja-JP" altLang="en-US" sz="700" dirty="0" smtClean="0">
                <a:latin typeface="UD デジタル 教科書体 N-B"/>
              </a:rPr>
              <a:t> </a:t>
            </a:r>
            <a:r>
              <a:rPr kumimoji="1" lang="ja-JP" altLang="en-US" sz="1200" dirty="0" smtClean="0">
                <a:latin typeface="UD デジタル 教科書体 N-B"/>
              </a:rPr>
              <a:t>ほうほう</a:t>
            </a:r>
            <a:endParaRPr kumimoji="1" lang="ja-JP" altLang="en-US" sz="1200" dirty="0">
              <a:latin typeface="UD デジタル 教科書体 N-B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4A53720-DA7C-428F-BFC3-062595B0EC02}"/>
              </a:ext>
            </a:extLst>
          </p:cNvPr>
          <p:cNvSpPr txBox="1"/>
          <p:nvPr/>
        </p:nvSpPr>
        <p:spPr>
          <a:xfrm>
            <a:off x="3972966" y="4077072"/>
            <a:ext cx="5717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 smtClean="0">
                <a:latin typeface="UD デジタル 教科書体 N-B"/>
              </a:rPr>
              <a:t>えら</a:t>
            </a:r>
            <a:endParaRPr kumimoji="1" lang="ja-JP" altLang="en-US" sz="1200" dirty="0">
              <a:latin typeface="UD デジタル 教科書体 N-B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10">
            <a:lum/>
          </a:blip>
          <a:stretch>
            <a:fillRect/>
          </a:stretch>
        </p:blipFill>
        <p:spPr>
          <a:xfrm>
            <a:off x="593927" y="5005411"/>
            <a:ext cx="1669729" cy="1159893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4A53720-DA7C-428F-BFC3-062595B0EC02}"/>
              </a:ext>
            </a:extLst>
          </p:cNvPr>
          <p:cNvSpPr txBox="1"/>
          <p:nvPr/>
        </p:nvSpPr>
        <p:spPr>
          <a:xfrm>
            <a:off x="2123728" y="2791961"/>
            <a:ext cx="1119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 smtClean="0">
                <a:latin typeface="UD デジタル 教科書体 N-B"/>
              </a:rPr>
              <a:t>れんしゅう</a:t>
            </a:r>
            <a:endParaRPr kumimoji="1" lang="ja-JP" altLang="en-US" sz="1200" dirty="0">
              <a:latin typeface="UD デジタル 教科書体 N-B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4A53720-DA7C-428F-BFC3-062595B0EC02}"/>
              </a:ext>
            </a:extLst>
          </p:cNvPr>
          <p:cNvSpPr txBox="1"/>
          <p:nvPr/>
        </p:nvSpPr>
        <p:spPr>
          <a:xfrm>
            <a:off x="7363222" y="3436123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 smtClean="0">
                <a:latin typeface="UD デジタル 教科書体 N-B"/>
              </a:rPr>
              <a:t>しょうか</a:t>
            </a:r>
            <a:r>
              <a:rPr kumimoji="1" lang="ja-JP" altLang="en-US" sz="1200" dirty="0">
                <a:latin typeface="UD デジタル 教科書体 N-B"/>
              </a:rPr>
              <a:t>い</a:t>
            </a:r>
          </a:p>
        </p:txBody>
      </p:sp>
    </p:spTree>
    <p:extLst>
      <p:ext uri="{BB962C8B-B14F-4D97-AF65-F5344CB8AC3E}">
        <p14:creationId xmlns:p14="http://schemas.microsoft.com/office/powerpoint/2010/main" val="4007757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角丸四角形吹き出し 20"/>
          <p:cNvSpPr/>
          <p:nvPr/>
        </p:nvSpPr>
        <p:spPr>
          <a:xfrm>
            <a:off x="2555776" y="708211"/>
            <a:ext cx="6190913" cy="3636708"/>
          </a:xfrm>
          <a:prstGeom prst="wedgeRoundRectCallout">
            <a:avLst>
              <a:gd name="adj1" fmla="val -54011"/>
              <a:gd name="adj2" fmla="val 9954"/>
              <a:gd name="adj3" fmla="val 16667"/>
            </a:avLst>
          </a:prstGeom>
          <a:noFill/>
          <a:ln w="57150">
            <a:solidFill>
              <a:srgbClr val="66FF33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9pPr>
          </a:lstStyle>
          <a:p>
            <a:pPr>
              <a:lnSpc>
                <a:spcPts val="4500"/>
              </a:lnSpc>
            </a:pPr>
            <a:r>
              <a:rPr kumimoji="1" lang="ja-JP" altLang="en-US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ひざを柔らかく曲げて、両足で着地できるように、少し高いところから跳んでみよう。</a:t>
            </a:r>
            <a:endParaRPr kumimoji="1" lang="en-US" altLang="ja-JP" sz="28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ts val="4500"/>
              </a:lnSpc>
            </a:pPr>
            <a:endParaRPr kumimoji="1" lang="en-US" altLang="ja-JP" sz="28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ts val="4500"/>
              </a:lnSpc>
            </a:pPr>
            <a:endParaRPr kumimoji="1" lang="en-US" altLang="ja-JP" sz="28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ts val="4500"/>
              </a:lnSpc>
            </a:pPr>
            <a:endParaRPr kumimoji="1" lang="en-US" altLang="ja-JP" sz="28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algn="r" defTabSz="457200">
              <a:buNone/>
              <a:defRPr kumimoji="0" sz="1200" b="0" i="0" kern="1200" normalizeH="0" noProof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fld id="{13555A0A-D93E-4972-9BDE-BD19E4BDC622}" type="slidenum">
              <a:rPr kumimoji="1" lang="ja-JP" altLang="en-US" sz="1200" b="0" i="0" kern="1200" normalizeH="0" noProof="0" smtClean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rPr>
              <a:t>6</a:t>
            </a:fld>
            <a:endParaRPr kumimoji="1" lang="ja-JP" altLang="en-US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988840"/>
            <a:ext cx="1551214" cy="1872208"/>
          </a:xfrm>
          <a:prstGeom prst="rect">
            <a:avLst/>
          </a:prstGeom>
        </p:spPr>
      </p:pic>
      <p:grpSp>
        <p:nvGrpSpPr>
          <p:cNvPr id="22" name="グループ化 21"/>
          <p:cNvGrpSpPr/>
          <p:nvPr/>
        </p:nvGrpSpPr>
        <p:grpSpPr>
          <a:xfrm>
            <a:off x="4792668" y="2524024"/>
            <a:ext cx="1717127" cy="1551924"/>
            <a:chOff x="8961767" y="1653736"/>
            <a:chExt cx="1984907" cy="1742547"/>
          </a:xfrm>
        </p:grpSpPr>
        <p:grpSp>
          <p:nvGrpSpPr>
            <p:cNvPr id="23" name="グループ化 22"/>
            <p:cNvGrpSpPr/>
            <p:nvPr/>
          </p:nvGrpSpPr>
          <p:grpSpPr>
            <a:xfrm>
              <a:off x="9722071" y="2226199"/>
              <a:ext cx="1189511" cy="115432"/>
              <a:chOff x="3078306" y="2924432"/>
              <a:chExt cx="1189511" cy="115432"/>
            </a:xfrm>
          </p:grpSpPr>
          <p:cxnSp>
            <p:nvCxnSpPr>
              <p:cNvPr id="45" name="直線コネクタ 44"/>
              <p:cNvCxnSpPr/>
              <p:nvPr/>
            </p:nvCxnSpPr>
            <p:spPr>
              <a:xfrm flipH="1" flipV="1">
                <a:off x="3078306" y="2960830"/>
                <a:ext cx="566744" cy="851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コネクタ 45"/>
              <p:cNvCxnSpPr>
                <a:stCxn id="47" idx="6"/>
              </p:cNvCxnSpPr>
              <p:nvPr/>
            </p:nvCxnSpPr>
            <p:spPr>
              <a:xfrm>
                <a:off x="3706361" y="2980660"/>
                <a:ext cx="561456" cy="5633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フローチャート : 結合子 84"/>
              <p:cNvSpPr/>
              <p:nvPr/>
            </p:nvSpPr>
            <p:spPr>
              <a:xfrm rot="21409089">
                <a:off x="3652784" y="2924432"/>
                <a:ext cx="53618" cy="115432"/>
              </a:xfrm>
              <a:prstGeom prst="flowChartConnector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</a:lstStyle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4" name="グループ化 23"/>
            <p:cNvGrpSpPr/>
            <p:nvPr/>
          </p:nvGrpSpPr>
          <p:grpSpPr>
            <a:xfrm>
              <a:off x="9572909" y="1653736"/>
              <a:ext cx="601870" cy="486842"/>
              <a:chOff x="4447354" y="2242951"/>
              <a:chExt cx="601870" cy="486842"/>
            </a:xfrm>
          </p:grpSpPr>
          <p:sp>
            <p:nvSpPr>
              <p:cNvPr id="43" name="フローチャート : 結合子 24"/>
              <p:cNvSpPr/>
              <p:nvPr/>
            </p:nvSpPr>
            <p:spPr>
              <a:xfrm>
                <a:off x="4447354" y="2242951"/>
                <a:ext cx="503947" cy="486842"/>
              </a:xfrm>
              <a:prstGeom prst="flowChartConnector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44" name="二等辺三角形 43"/>
              <p:cNvSpPr/>
              <p:nvPr/>
            </p:nvSpPr>
            <p:spPr>
              <a:xfrm rot="6187645">
                <a:off x="4951413" y="2562407"/>
                <a:ext cx="67653" cy="127968"/>
              </a:xfrm>
              <a:prstGeom prst="triangl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</a:lstStyle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5" name="グループ化 24"/>
            <p:cNvGrpSpPr/>
            <p:nvPr/>
          </p:nvGrpSpPr>
          <p:grpSpPr>
            <a:xfrm>
              <a:off x="8961767" y="2140578"/>
              <a:ext cx="863116" cy="1067916"/>
              <a:chOff x="3710107" y="2651402"/>
              <a:chExt cx="863116" cy="1067916"/>
            </a:xfrm>
          </p:grpSpPr>
          <p:cxnSp>
            <p:nvCxnSpPr>
              <p:cNvPr id="41" name="直線コネクタ 40"/>
              <p:cNvCxnSpPr>
                <a:stCxn id="43" idx="4"/>
              </p:cNvCxnSpPr>
              <p:nvPr/>
            </p:nvCxnSpPr>
            <p:spPr>
              <a:xfrm flipH="1">
                <a:off x="3867377" y="2651402"/>
                <a:ext cx="705846" cy="81910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フローチャート : 結合子 38"/>
              <p:cNvSpPr/>
              <p:nvPr/>
            </p:nvSpPr>
            <p:spPr>
              <a:xfrm>
                <a:off x="3710107" y="3369055"/>
                <a:ext cx="213974" cy="350263"/>
              </a:xfrm>
              <a:prstGeom prst="flowChartConnector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</a:lstStyle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6" name="グループ化 25"/>
            <p:cNvGrpSpPr/>
            <p:nvPr/>
          </p:nvGrpSpPr>
          <p:grpSpPr>
            <a:xfrm rot="448627">
              <a:off x="9084879" y="2971323"/>
              <a:ext cx="1562981" cy="424960"/>
              <a:chOff x="3844000" y="3129533"/>
              <a:chExt cx="1562981" cy="424960"/>
            </a:xfrm>
          </p:grpSpPr>
          <p:grpSp>
            <p:nvGrpSpPr>
              <p:cNvPr id="36" name="グループ化 35"/>
              <p:cNvGrpSpPr/>
              <p:nvPr/>
            </p:nvGrpSpPr>
            <p:grpSpPr>
              <a:xfrm>
                <a:off x="3844000" y="3129533"/>
                <a:ext cx="978428" cy="250142"/>
                <a:chOff x="3789313" y="1977287"/>
                <a:chExt cx="1038471" cy="172843"/>
              </a:xfrm>
            </p:grpSpPr>
            <p:sp>
              <p:nvSpPr>
                <p:cNvPr id="39" name="フローチャート : 結合子 28"/>
                <p:cNvSpPr/>
                <p:nvPr/>
              </p:nvSpPr>
              <p:spPr>
                <a:xfrm>
                  <a:off x="4741452" y="1977287"/>
                  <a:ext cx="86332" cy="59459"/>
                </a:xfrm>
                <a:prstGeom prst="flowChartConnector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</a:lstStyle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40" name="直線コネクタ 39"/>
                <p:cNvCxnSpPr/>
                <p:nvPr/>
              </p:nvCxnSpPr>
              <p:spPr>
                <a:xfrm flipH="1">
                  <a:off x="3789313" y="2010695"/>
                  <a:ext cx="958011" cy="1394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7" name="直線コネクタ 36"/>
              <p:cNvCxnSpPr/>
              <p:nvPr/>
            </p:nvCxnSpPr>
            <p:spPr>
              <a:xfrm>
                <a:off x="4741140" y="3160083"/>
                <a:ext cx="530049" cy="3804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コネクタ 37"/>
              <p:cNvCxnSpPr/>
              <p:nvPr/>
            </p:nvCxnSpPr>
            <p:spPr>
              <a:xfrm flipH="1">
                <a:off x="5271189" y="3379651"/>
                <a:ext cx="135792" cy="17484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グループ化 26"/>
            <p:cNvGrpSpPr/>
            <p:nvPr/>
          </p:nvGrpSpPr>
          <p:grpSpPr>
            <a:xfrm rot="280587">
              <a:off x="9157348" y="2632699"/>
              <a:ext cx="1521722" cy="469568"/>
              <a:chOff x="3830888" y="1804151"/>
              <a:chExt cx="1166374" cy="400591"/>
            </a:xfrm>
          </p:grpSpPr>
          <p:cxnSp>
            <p:nvCxnSpPr>
              <p:cNvPr id="32" name="直線コネクタ 31"/>
              <p:cNvCxnSpPr/>
              <p:nvPr/>
            </p:nvCxnSpPr>
            <p:spPr>
              <a:xfrm flipV="1">
                <a:off x="4921774" y="2082017"/>
                <a:ext cx="75488" cy="7258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コネクタ 32"/>
              <p:cNvCxnSpPr/>
              <p:nvPr/>
            </p:nvCxnSpPr>
            <p:spPr>
              <a:xfrm flipV="1">
                <a:off x="3830888" y="1867270"/>
                <a:ext cx="715031" cy="33747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フローチャート : 結合子 65"/>
              <p:cNvSpPr/>
              <p:nvPr/>
            </p:nvSpPr>
            <p:spPr>
              <a:xfrm rot="159801">
                <a:off x="4505088" y="1804151"/>
                <a:ext cx="76111" cy="113064"/>
              </a:xfrm>
              <a:prstGeom prst="flowChartConnector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</a:lstStyle>
              <a:p>
                <a:pPr algn="ctr"/>
                <a:endParaRPr kumimoji="1" lang="ja-JP" altLang="en-US"/>
              </a:p>
            </p:txBody>
          </p:sp>
          <p:cxnSp>
            <p:nvCxnSpPr>
              <p:cNvPr id="35" name="直線コネクタ 34"/>
              <p:cNvCxnSpPr/>
              <p:nvPr/>
            </p:nvCxnSpPr>
            <p:spPr>
              <a:xfrm>
                <a:off x="4533727" y="1865992"/>
                <a:ext cx="391469" cy="28534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グループ化 27"/>
            <p:cNvGrpSpPr/>
            <p:nvPr/>
          </p:nvGrpSpPr>
          <p:grpSpPr>
            <a:xfrm>
              <a:off x="9613374" y="2309414"/>
              <a:ext cx="1333300" cy="264237"/>
              <a:chOff x="4300489" y="2795867"/>
              <a:chExt cx="1333300" cy="264237"/>
            </a:xfrm>
          </p:grpSpPr>
          <p:cxnSp>
            <p:nvCxnSpPr>
              <p:cNvPr id="29" name="直線コネクタ 28"/>
              <p:cNvCxnSpPr>
                <a:endCxn id="30" idx="6"/>
              </p:cNvCxnSpPr>
              <p:nvPr/>
            </p:nvCxnSpPr>
            <p:spPr>
              <a:xfrm>
                <a:off x="4300489" y="2795867"/>
                <a:ext cx="722547" cy="1663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フローチャート : 結合子 101"/>
              <p:cNvSpPr/>
              <p:nvPr/>
            </p:nvSpPr>
            <p:spPr>
              <a:xfrm rot="20855220">
                <a:off x="4953074" y="2902589"/>
                <a:ext cx="70789" cy="134492"/>
              </a:xfrm>
              <a:prstGeom prst="flowChartConnector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</a:lstStyle>
              <a:p>
                <a:pPr algn="ctr"/>
                <a:endParaRPr kumimoji="1" lang="ja-JP" altLang="en-US"/>
              </a:p>
            </p:txBody>
          </p:sp>
          <p:cxnSp>
            <p:nvCxnSpPr>
              <p:cNvPr id="31" name="直線コネクタ 30"/>
              <p:cNvCxnSpPr/>
              <p:nvPr/>
            </p:nvCxnSpPr>
            <p:spPr>
              <a:xfrm>
                <a:off x="5005694" y="2950865"/>
                <a:ext cx="628095" cy="10923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9" name="図 48" descr="画面の領域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1676">
            <a:off x="6044660" y="4703866"/>
            <a:ext cx="1932487" cy="1663565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13" name="正方形/長方形 12"/>
          <p:cNvSpPr/>
          <p:nvPr/>
        </p:nvSpPr>
        <p:spPr>
          <a:xfrm>
            <a:off x="6633900" y="2686232"/>
            <a:ext cx="1322476" cy="692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9pPr>
          </a:lstStyle>
          <a:p>
            <a:pPr algn="ctr"/>
            <a:r>
              <a:rPr kumimoji="1" lang="ja-JP" altLang="en-US" sz="1600" dirty="0" smtClean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</a:t>
            </a:r>
            <a:r>
              <a:rPr kumimoji="1" lang="ja-JP" altLang="en-US" sz="16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ん」の</a:t>
            </a:r>
            <a:r>
              <a:rPr kumimoji="1" lang="ja-JP" altLang="en-US" sz="1600" dirty="0" smtClean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字　</a:t>
            </a:r>
            <a:endParaRPr kumimoji="1" lang="en-US" altLang="ja-JP" sz="1600" dirty="0" smtClean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600" dirty="0" smtClean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だった</a:t>
            </a:r>
            <a:r>
              <a:rPr kumimoji="1" lang="ja-JP" altLang="en-US" sz="16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</a:t>
            </a:r>
          </a:p>
        </p:txBody>
      </p:sp>
      <p:sp>
        <p:nvSpPr>
          <p:cNvPr id="52" name="角丸四角形 51"/>
          <p:cNvSpPr/>
          <p:nvPr/>
        </p:nvSpPr>
        <p:spPr>
          <a:xfrm>
            <a:off x="434582" y="960996"/>
            <a:ext cx="1800200" cy="648072"/>
          </a:xfrm>
          <a:prstGeom prst="roundRect">
            <a:avLst>
              <a:gd name="adj" fmla="val 28761"/>
            </a:avLst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9pPr>
          </a:lstStyle>
          <a:p>
            <a:pPr algn="ctr"/>
            <a:r>
              <a:rPr kumimoji="1" lang="ja-JP" altLang="en-US" sz="2800" b="1">
                <a:solidFill>
                  <a:schemeClr val="tx1"/>
                </a:solidFill>
              </a:rPr>
              <a:t>１</a:t>
            </a:r>
          </a:p>
        </p:txBody>
      </p:sp>
      <p:pic>
        <p:nvPicPr>
          <p:cNvPr id="2" name="図 1" descr="画面の領域">
            <a:extLst>
              <a:ext uri="{FF2B5EF4-FFF2-40B4-BE49-F238E27FC236}">
                <a16:creationId xmlns:a16="http://schemas.microsoft.com/office/drawing/2014/main" id="{0642DB08-C3A8-4CD3-BEE3-ACA87DC39E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356" y="5182803"/>
            <a:ext cx="1590458" cy="1211778"/>
          </a:xfrm>
          <a:prstGeom prst="rect">
            <a:avLst/>
          </a:prstGeom>
        </p:spPr>
      </p:pic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defPPr>
              <a:defRPr lang="en-US"/>
            </a:defPPr>
            <a:lvl1pPr marL="0" algn="l" defTabSz="914400" rtl="0" eaLnBrk="0" latinLnBrk="0" hangingPunct="0">
              <a:spcBef>
                <a:spcPct val="20000"/>
              </a:spcBef>
              <a:buChar char="•"/>
              <a:defRPr kumimoji="1"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1pPr>
            <a:lvl2pPr marL="742950" indent="-285750" algn="l" defTabSz="914400" rtl="0" eaLnBrk="0" latinLnBrk="0" hangingPunct="0">
              <a:spcBef>
                <a:spcPct val="20000"/>
              </a:spcBef>
              <a:buChar char="–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2pPr>
            <a:lvl3pPr marL="1143000" indent="-228600" algn="l" defTabSz="914400" rtl="0" eaLnBrk="0" latinLnBrk="0" hangingPunct="0">
              <a:spcBef>
                <a:spcPct val="20000"/>
              </a:spcBef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3pPr>
            <a:lvl4pPr marL="1600200" indent="-228600" algn="l" defTabSz="914400" rtl="0" eaLnBrk="0" latinLnBrk="0" hangingPunct="0">
              <a:spcBef>
                <a:spcPct val="20000"/>
              </a:spcBef>
              <a:buChar char="–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4pPr>
            <a:lvl5pPr marL="2057400" indent="-228600" algn="l" defTabSz="914400" rtl="0" eaLnBrk="0" latinLnBrk="0" hangingPunct="0">
              <a:spcBef>
                <a:spcPct val="20000"/>
              </a:spcBef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marL="0" marR="0" lvl="0" indent="0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2571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　　</a:t>
            </a:r>
            <a:r>
              <a:rPr lang="ja-JP" altLang="en-US" sz="2571" b="1" kern="0" noProof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思考力，判断力，表現力等</a:t>
            </a:r>
            <a:endParaRPr kumimoji="1" lang="ja-JP" altLang="en-US" sz="2571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85C41FC-DBE6-4172-85BB-A1720DB66C0C}"/>
              </a:ext>
            </a:extLst>
          </p:cNvPr>
          <p:cNvSpPr/>
          <p:nvPr/>
        </p:nvSpPr>
        <p:spPr>
          <a:xfrm rot="801920">
            <a:off x="4769594" y="2387993"/>
            <a:ext cx="2021935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13800" b="1" dirty="0">
                <a:ln w="38100">
                  <a:solidFill>
                    <a:srgbClr val="FF9999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ん</a:t>
            </a:r>
            <a:endParaRPr lang="ja-JP" altLang="en-US" sz="13800" b="1" cap="none" spc="0" dirty="0">
              <a:ln w="38100">
                <a:solidFill>
                  <a:srgbClr val="FF9999"/>
                </a:solidFill>
                <a:prstDash val="solid"/>
              </a:ln>
              <a:noFill/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D4A53720-DA7C-428F-BFC3-062595B0EC02}"/>
              </a:ext>
            </a:extLst>
          </p:cNvPr>
          <p:cNvSpPr txBox="1"/>
          <p:nvPr/>
        </p:nvSpPr>
        <p:spPr>
          <a:xfrm>
            <a:off x="4141530" y="703043"/>
            <a:ext cx="651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UD デジタル 教科書体 N-B"/>
              </a:rPr>
              <a:t>やわ</a:t>
            </a:r>
            <a:endParaRPr kumimoji="1" lang="ja-JP" altLang="en-US" sz="1400" dirty="0">
              <a:latin typeface="UD デジタル 教科書体 N-B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D4A53720-DA7C-428F-BFC3-062595B0EC02}"/>
              </a:ext>
            </a:extLst>
          </p:cNvPr>
          <p:cNvSpPr txBox="1"/>
          <p:nvPr/>
        </p:nvSpPr>
        <p:spPr>
          <a:xfrm>
            <a:off x="5652120" y="692696"/>
            <a:ext cx="651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UD デジタル 教科書体 N-B"/>
              </a:rPr>
              <a:t>ま</a:t>
            </a:r>
            <a:endParaRPr kumimoji="1" lang="ja-JP" altLang="en-US" sz="1400" dirty="0">
              <a:latin typeface="UD デジタル 教科書体 N-B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4A53720-DA7C-428F-BFC3-062595B0EC02}"/>
              </a:ext>
            </a:extLst>
          </p:cNvPr>
          <p:cNvSpPr txBox="1"/>
          <p:nvPr/>
        </p:nvSpPr>
        <p:spPr>
          <a:xfrm>
            <a:off x="6876256" y="716926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UD デジタル 教科書体 N-B"/>
              </a:rPr>
              <a:t>りょうあし</a:t>
            </a:r>
            <a:endParaRPr kumimoji="1" lang="ja-JP" altLang="en-US" sz="1400" dirty="0">
              <a:latin typeface="UD デジタル 教科書体 N-B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D4A53720-DA7C-428F-BFC3-062595B0EC02}"/>
              </a:ext>
            </a:extLst>
          </p:cNvPr>
          <p:cNvSpPr txBox="1"/>
          <p:nvPr/>
        </p:nvSpPr>
        <p:spPr>
          <a:xfrm>
            <a:off x="2658848" y="1255834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UD デジタル 教科書体 N-B"/>
              </a:rPr>
              <a:t>ちゃくち</a:t>
            </a:r>
            <a:endParaRPr kumimoji="1" lang="ja-JP" altLang="en-US" sz="1400" dirty="0">
              <a:latin typeface="UD デジタル 教科書体 N-B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D4A53720-DA7C-428F-BFC3-062595B0EC02}"/>
              </a:ext>
            </a:extLst>
          </p:cNvPr>
          <p:cNvSpPr txBox="1"/>
          <p:nvPr/>
        </p:nvSpPr>
        <p:spPr>
          <a:xfrm>
            <a:off x="3892161" y="1834951"/>
            <a:ext cx="498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UD デジタル 教科書体 N-B"/>
              </a:rPr>
              <a:t>と</a:t>
            </a:r>
            <a:endParaRPr kumimoji="1" lang="ja-JP" altLang="en-US" sz="1400" dirty="0">
              <a:latin typeface="UD デジタル 教科書体 N-B"/>
            </a:endParaRPr>
          </a:p>
        </p:txBody>
      </p:sp>
      <p:pic>
        <p:nvPicPr>
          <p:cNvPr id="57" name="図 56"/>
          <p:cNvPicPr>
            <a:picLocks noChangeAspect="1"/>
          </p:cNvPicPr>
          <p:nvPr/>
        </p:nvPicPr>
        <p:blipFill>
          <a:blip r:embed="rId6">
            <a:lum/>
          </a:blip>
          <a:stretch>
            <a:fillRect/>
          </a:stretch>
        </p:blipFill>
        <p:spPr>
          <a:xfrm>
            <a:off x="683569" y="5055804"/>
            <a:ext cx="1872208" cy="130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04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角丸四角形吹き出し 20"/>
          <p:cNvSpPr/>
          <p:nvPr/>
        </p:nvSpPr>
        <p:spPr>
          <a:xfrm>
            <a:off x="2789708" y="1068143"/>
            <a:ext cx="5803237" cy="2111921"/>
          </a:xfrm>
          <a:prstGeom prst="wedgeRoundRectCallout">
            <a:avLst>
              <a:gd name="adj1" fmla="val -55892"/>
              <a:gd name="adj2" fmla="val 31926"/>
              <a:gd name="adj3" fmla="val 16667"/>
            </a:avLst>
          </a:prstGeom>
          <a:noFill/>
          <a:ln w="57150">
            <a:solidFill>
              <a:srgbClr val="66FF33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9pPr>
          </a:lstStyle>
          <a:p>
            <a:pPr>
              <a:lnSpc>
                <a:spcPts val="4500"/>
              </a:lnSpc>
            </a:pPr>
            <a:r>
              <a:rPr kumimoji="1" lang="ja-JP" altLang="en-US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自分に合う踏切り足を見付けられるように、踏切り足に目印を付けて跳んでみよう。</a:t>
            </a:r>
            <a:endParaRPr kumimoji="1" lang="en-US" altLang="ja-JP" sz="28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algn="r" defTabSz="457200">
              <a:buNone/>
              <a:defRPr kumimoji="0" sz="1200" b="0" i="0" kern="1200" normalizeH="0" noProof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fld id="{13555A0A-D93E-4972-9BDE-BD19E4BDC622}" type="slidenum">
              <a:rPr kumimoji="1" lang="ja-JP" altLang="en-US" sz="1200" b="0" i="0" kern="1200" normalizeH="0" noProof="0" smtClean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rPr>
              <a:t>7</a:t>
            </a:fld>
            <a:endParaRPr kumimoji="1" lang="ja-JP" altLang="en-US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988840"/>
            <a:ext cx="1551214" cy="1872208"/>
          </a:xfrm>
          <a:prstGeom prst="rect">
            <a:avLst/>
          </a:prstGeom>
        </p:spPr>
      </p:pic>
      <p:sp>
        <p:nvSpPr>
          <p:cNvPr id="52" name="角丸四角形 51"/>
          <p:cNvSpPr/>
          <p:nvPr/>
        </p:nvSpPr>
        <p:spPr>
          <a:xfrm>
            <a:off x="434582" y="960996"/>
            <a:ext cx="1800200" cy="648072"/>
          </a:xfrm>
          <a:prstGeom prst="roundRect">
            <a:avLst>
              <a:gd name="adj" fmla="val 28761"/>
            </a:avLst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9pPr>
          </a:lstStyle>
          <a:p>
            <a:pPr algn="ctr"/>
            <a:r>
              <a:rPr kumimoji="1" lang="ja-JP" altLang="en-US" sz="2800" b="1">
                <a:solidFill>
                  <a:schemeClr val="tx1"/>
                </a:solidFill>
              </a:rPr>
              <a:t>２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7A7D6DC0-B46C-469D-B0FC-23C7CFC58D01}"/>
              </a:ext>
            </a:extLst>
          </p:cNvPr>
          <p:cNvGrpSpPr/>
          <p:nvPr/>
        </p:nvGrpSpPr>
        <p:grpSpPr>
          <a:xfrm>
            <a:off x="1403648" y="4605137"/>
            <a:ext cx="6945495" cy="1779483"/>
            <a:chOff x="2411760" y="4605137"/>
            <a:chExt cx="6945495" cy="1779483"/>
          </a:xfrm>
        </p:grpSpPr>
        <p:cxnSp>
          <p:nvCxnSpPr>
            <p:cNvPr id="4" name="直線コネクタ 3"/>
            <p:cNvCxnSpPr>
              <a:cxnSpLocks/>
            </p:cNvCxnSpPr>
            <p:nvPr/>
          </p:nvCxnSpPr>
          <p:spPr>
            <a:xfrm>
              <a:off x="2411760" y="5619414"/>
              <a:ext cx="511256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4" name="グループ化 13"/>
            <p:cNvGrpSpPr/>
            <p:nvPr/>
          </p:nvGrpSpPr>
          <p:grpSpPr>
            <a:xfrm>
              <a:off x="7308305" y="4605137"/>
              <a:ext cx="2048950" cy="1779483"/>
              <a:chOff x="6441464" y="4863602"/>
              <a:chExt cx="2239541" cy="1678415"/>
            </a:xfrm>
          </p:grpSpPr>
          <p:cxnSp>
            <p:nvCxnSpPr>
              <p:cNvPr id="53" name="直線コネクタ 52"/>
              <p:cNvCxnSpPr>
                <a:cxnSpLocks/>
              </p:cNvCxnSpPr>
              <p:nvPr/>
            </p:nvCxnSpPr>
            <p:spPr>
              <a:xfrm>
                <a:off x="7023356" y="4869160"/>
                <a:ext cx="1657649" cy="11952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直線コネクタ 53"/>
              <p:cNvCxnSpPr>
                <a:cxnSpLocks/>
              </p:cNvCxnSpPr>
              <p:nvPr/>
            </p:nvCxnSpPr>
            <p:spPr>
              <a:xfrm flipV="1">
                <a:off x="6457950" y="6515356"/>
                <a:ext cx="1657649" cy="864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/>
              <p:cNvCxnSpPr>
                <a:cxnSpLocks/>
              </p:cNvCxnSpPr>
              <p:nvPr/>
            </p:nvCxnSpPr>
            <p:spPr>
              <a:xfrm flipV="1">
                <a:off x="6441464" y="4863602"/>
                <a:ext cx="565406" cy="1675312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直線コネクタ 55"/>
              <p:cNvCxnSpPr/>
              <p:nvPr/>
            </p:nvCxnSpPr>
            <p:spPr>
              <a:xfrm flipV="1">
                <a:off x="8115599" y="4866705"/>
                <a:ext cx="565406" cy="1675312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D453CA00-A95F-4913-A358-4D8AEC9B605A}"/>
              </a:ext>
            </a:extLst>
          </p:cNvPr>
          <p:cNvGrpSpPr/>
          <p:nvPr/>
        </p:nvGrpSpPr>
        <p:grpSpPr>
          <a:xfrm>
            <a:off x="2843808" y="3284984"/>
            <a:ext cx="1924723" cy="2144595"/>
            <a:chOff x="3203848" y="3187107"/>
            <a:chExt cx="1924723" cy="2144595"/>
          </a:xfrm>
        </p:grpSpPr>
        <p:grpSp>
          <p:nvGrpSpPr>
            <p:cNvPr id="57" name="グループ化 56"/>
            <p:cNvGrpSpPr/>
            <p:nvPr/>
          </p:nvGrpSpPr>
          <p:grpSpPr>
            <a:xfrm>
              <a:off x="3203848" y="3187107"/>
              <a:ext cx="1924723" cy="2144595"/>
              <a:chOff x="8493345" y="3977569"/>
              <a:chExt cx="1909507" cy="2045387"/>
            </a:xfrm>
          </p:grpSpPr>
          <p:grpSp>
            <p:nvGrpSpPr>
              <p:cNvPr id="58" name="グループ化 57"/>
              <p:cNvGrpSpPr/>
              <p:nvPr/>
            </p:nvGrpSpPr>
            <p:grpSpPr>
              <a:xfrm>
                <a:off x="8696774" y="4553737"/>
                <a:ext cx="796306" cy="512436"/>
                <a:chOff x="3666411" y="2610925"/>
                <a:chExt cx="796306" cy="512436"/>
              </a:xfrm>
            </p:grpSpPr>
            <p:cxnSp>
              <p:nvCxnSpPr>
                <p:cNvPr id="80" name="直線コネクタ 79"/>
                <p:cNvCxnSpPr>
                  <a:endCxn id="82" idx="6"/>
                </p:cNvCxnSpPr>
                <p:nvPr/>
              </p:nvCxnSpPr>
              <p:spPr>
                <a:xfrm flipH="1" flipV="1">
                  <a:off x="3823928" y="2667153"/>
                  <a:ext cx="638789" cy="5762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直線コネクタ 80"/>
                <p:cNvCxnSpPr/>
                <p:nvPr/>
              </p:nvCxnSpPr>
              <p:spPr>
                <a:xfrm flipH="1">
                  <a:off x="3666411" y="2659998"/>
                  <a:ext cx="113186" cy="46336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2" name="フローチャート : 結合子 84"/>
                <p:cNvSpPr/>
                <p:nvPr/>
              </p:nvSpPr>
              <p:spPr>
                <a:xfrm rot="21409089">
                  <a:off x="3770351" y="2610925"/>
                  <a:ext cx="53618" cy="115432"/>
                </a:xfrm>
                <a:prstGeom prst="flowChartConnector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</a:lstStyle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59" name="グループ化 58"/>
              <p:cNvGrpSpPr/>
              <p:nvPr/>
            </p:nvGrpSpPr>
            <p:grpSpPr>
              <a:xfrm>
                <a:off x="9351010" y="3977569"/>
                <a:ext cx="601870" cy="486842"/>
                <a:chOff x="4447354" y="2242951"/>
                <a:chExt cx="601870" cy="486842"/>
              </a:xfrm>
            </p:grpSpPr>
            <p:sp>
              <p:nvSpPr>
                <p:cNvPr id="78" name="フローチャート : 結合子 24"/>
                <p:cNvSpPr/>
                <p:nvPr/>
              </p:nvSpPr>
              <p:spPr>
                <a:xfrm>
                  <a:off x="4447354" y="2242951"/>
                  <a:ext cx="503947" cy="486842"/>
                </a:xfrm>
                <a:prstGeom prst="flowChartConnector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</a:lstStyle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" name="二等辺三角形 78"/>
                <p:cNvSpPr/>
                <p:nvPr/>
              </p:nvSpPr>
              <p:spPr>
                <a:xfrm rot="6187645">
                  <a:off x="4951413" y="2562407"/>
                  <a:ext cx="67653" cy="127968"/>
                </a:xfrm>
                <a:prstGeom prst="triangl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</a:lstStyle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60" name="グループ化 59"/>
              <p:cNvGrpSpPr/>
              <p:nvPr/>
            </p:nvGrpSpPr>
            <p:grpSpPr>
              <a:xfrm>
                <a:off x="9057125" y="4464411"/>
                <a:ext cx="545859" cy="952025"/>
                <a:chOff x="3633645" y="2477516"/>
                <a:chExt cx="545859" cy="952025"/>
              </a:xfrm>
            </p:grpSpPr>
            <p:cxnSp>
              <p:nvCxnSpPr>
                <p:cNvPr id="76" name="直線コネクタ 75"/>
                <p:cNvCxnSpPr>
                  <a:stCxn id="78" idx="4"/>
                  <a:endCxn id="77" idx="7"/>
                </p:cNvCxnSpPr>
                <p:nvPr/>
              </p:nvCxnSpPr>
              <p:spPr>
                <a:xfrm flipH="1">
                  <a:off x="3816283" y="2477516"/>
                  <a:ext cx="363221" cy="65305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" name="フローチャート : 結合子 38"/>
                <p:cNvSpPr/>
                <p:nvPr/>
              </p:nvSpPr>
              <p:spPr>
                <a:xfrm>
                  <a:off x="3633645" y="3079278"/>
                  <a:ext cx="213974" cy="350263"/>
                </a:xfrm>
                <a:prstGeom prst="flowChartConnector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</a:lstStyle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61" name="グループ化 60"/>
              <p:cNvGrpSpPr/>
              <p:nvPr/>
            </p:nvGrpSpPr>
            <p:grpSpPr>
              <a:xfrm>
                <a:off x="9278556" y="5196526"/>
                <a:ext cx="1124296" cy="608477"/>
                <a:chOff x="3855076" y="3209631"/>
                <a:chExt cx="1124296" cy="608477"/>
              </a:xfrm>
            </p:grpSpPr>
            <p:grpSp>
              <p:nvGrpSpPr>
                <p:cNvPr id="71" name="グループ化 70"/>
                <p:cNvGrpSpPr/>
                <p:nvPr/>
              </p:nvGrpSpPr>
              <p:grpSpPr>
                <a:xfrm>
                  <a:off x="3855076" y="3209631"/>
                  <a:ext cx="753970" cy="102307"/>
                  <a:chOff x="3801094" y="2032631"/>
                  <a:chExt cx="800245" cy="70692"/>
                </a:xfrm>
              </p:grpSpPr>
              <p:sp>
                <p:nvSpPr>
                  <p:cNvPr id="74" name="フローチャート : 結合子 28"/>
                  <p:cNvSpPr/>
                  <p:nvPr/>
                </p:nvSpPr>
                <p:spPr>
                  <a:xfrm>
                    <a:off x="4511076" y="2041860"/>
                    <a:ext cx="90263" cy="61463"/>
                  </a:xfrm>
                  <a:prstGeom prst="flowChartConnector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</a:lstStyle>
                  <a:p>
                    <a:pPr algn="ctr"/>
                    <a:endParaRPr kumimoji="1" lang="ja-JP" altLang="en-US"/>
                  </a:p>
                </p:txBody>
              </p:sp>
              <p:cxnSp>
                <p:nvCxnSpPr>
                  <p:cNvPr id="75" name="直線コネクタ 74"/>
                  <p:cNvCxnSpPr/>
                  <p:nvPr/>
                </p:nvCxnSpPr>
                <p:spPr>
                  <a:xfrm flipH="1" flipV="1">
                    <a:off x="3801094" y="2032631"/>
                    <a:ext cx="707751" cy="2481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2" name="直線コネクタ 71"/>
                <p:cNvCxnSpPr/>
                <p:nvPr/>
              </p:nvCxnSpPr>
              <p:spPr>
                <a:xfrm>
                  <a:off x="4573426" y="3320115"/>
                  <a:ext cx="261946" cy="49799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線コネクタ 72"/>
                <p:cNvCxnSpPr/>
                <p:nvPr/>
              </p:nvCxnSpPr>
              <p:spPr>
                <a:xfrm flipH="1">
                  <a:off x="4843580" y="3643266"/>
                  <a:ext cx="135792" cy="17484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2" name="グループ化 61"/>
              <p:cNvGrpSpPr/>
              <p:nvPr/>
            </p:nvGrpSpPr>
            <p:grpSpPr>
              <a:xfrm>
                <a:off x="8493345" y="5284089"/>
                <a:ext cx="719551" cy="738867"/>
                <a:chOff x="3069865" y="3297194"/>
                <a:chExt cx="719551" cy="738867"/>
              </a:xfrm>
            </p:grpSpPr>
            <p:cxnSp>
              <p:nvCxnSpPr>
                <p:cNvPr id="67" name="直線コネクタ 66"/>
                <p:cNvCxnSpPr/>
                <p:nvPr/>
              </p:nvCxnSpPr>
              <p:spPr>
                <a:xfrm flipH="1">
                  <a:off x="3069865" y="3742496"/>
                  <a:ext cx="10062" cy="13471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直線コネクタ 67"/>
                <p:cNvCxnSpPr/>
                <p:nvPr/>
              </p:nvCxnSpPr>
              <p:spPr>
                <a:xfrm flipH="1">
                  <a:off x="3726370" y="3297194"/>
                  <a:ext cx="25316" cy="64368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フローチャート : 結合子 65"/>
                <p:cNvSpPr/>
                <p:nvPr/>
              </p:nvSpPr>
              <p:spPr>
                <a:xfrm rot="159801" flipH="1">
                  <a:off x="3700073" y="3864695"/>
                  <a:ext cx="89343" cy="171366"/>
                </a:xfrm>
                <a:prstGeom prst="flowChartConnector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</a:lstStyle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70" name="直線コネクタ 69"/>
                <p:cNvCxnSpPr/>
                <p:nvPr/>
              </p:nvCxnSpPr>
              <p:spPr>
                <a:xfrm flipH="1" flipV="1">
                  <a:off x="3071689" y="3726218"/>
                  <a:ext cx="654681" cy="23157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3" name="グループ化 62"/>
              <p:cNvGrpSpPr/>
              <p:nvPr/>
            </p:nvGrpSpPr>
            <p:grpSpPr>
              <a:xfrm>
                <a:off x="9497605" y="4634531"/>
                <a:ext cx="874733" cy="265123"/>
                <a:chOff x="4400534" y="2745832"/>
                <a:chExt cx="874733" cy="265123"/>
              </a:xfrm>
            </p:grpSpPr>
            <p:cxnSp>
              <p:nvCxnSpPr>
                <p:cNvPr id="64" name="直線コネクタ 63"/>
                <p:cNvCxnSpPr>
                  <a:endCxn id="65" idx="2"/>
                </p:cNvCxnSpPr>
                <p:nvPr/>
              </p:nvCxnSpPr>
              <p:spPr>
                <a:xfrm>
                  <a:off x="4400534" y="2745832"/>
                  <a:ext cx="501115" cy="20548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フローチャート : 結合子 101"/>
                <p:cNvSpPr/>
                <p:nvPr/>
              </p:nvSpPr>
              <p:spPr>
                <a:xfrm rot="20855220">
                  <a:off x="4900822" y="2876463"/>
                  <a:ext cx="70789" cy="134492"/>
                </a:xfrm>
                <a:prstGeom prst="flowChartConnector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</a:lstStyle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66" name="直線コネクタ 65"/>
                <p:cNvCxnSpPr/>
                <p:nvPr/>
              </p:nvCxnSpPr>
              <p:spPr>
                <a:xfrm flipV="1">
                  <a:off x="4975856" y="2778886"/>
                  <a:ext cx="299411" cy="15690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" name="楕円 8">
              <a:extLst>
                <a:ext uri="{FF2B5EF4-FFF2-40B4-BE49-F238E27FC236}">
                  <a16:creationId xmlns:a16="http://schemas.microsoft.com/office/drawing/2014/main" id="{2B50F40B-ADDE-4617-AD07-2A44CF1BCA56}"/>
                </a:ext>
              </a:extLst>
            </p:cNvPr>
            <p:cNvSpPr/>
            <p:nvPr/>
          </p:nvSpPr>
          <p:spPr>
            <a:xfrm>
              <a:off x="4727611" y="4814935"/>
              <a:ext cx="264033" cy="18332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</a:lstStyle>
            <a:p>
              <a:pPr algn="ctr"/>
              <a:endParaRPr kumimoji="1" lang="ja-JP" altLang="en-US"/>
            </a:p>
          </p:txBody>
        </p:sp>
        <p:cxnSp>
          <p:nvCxnSpPr>
            <p:cNvPr id="83" name="直線コネクタ 82">
              <a:extLst>
                <a:ext uri="{FF2B5EF4-FFF2-40B4-BE49-F238E27FC236}">
                  <a16:creationId xmlns:a16="http://schemas.microsoft.com/office/drawing/2014/main" id="{D9A642AE-54D6-4979-A7C5-1E7A400DDF67}"/>
                </a:ext>
              </a:extLst>
            </p:cNvPr>
            <p:cNvCxnSpPr/>
            <p:nvPr/>
          </p:nvCxnSpPr>
          <p:spPr>
            <a:xfrm>
              <a:off x="4760764" y="4656771"/>
              <a:ext cx="122890" cy="23767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F10D523-8097-42B5-94B4-D6A4321B396E}"/>
              </a:ext>
            </a:extLst>
          </p:cNvPr>
          <p:cNvSpPr/>
          <p:nvPr/>
        </p:nvSpPr>
        <p:spPr>
          <a:xfrm>
            <a:off x="4869288" y="4112487"/>
            <a:ext cx="2153368" cy="540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9pPr>
          </a:lstStyle>
          <a:p>
            <a:pPr algn="ctr"/>
            <a:r>
              <a:rPr kumimoji="1" lang="ja-JP" altLang="en-US" sz="16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踏切り足の目印</a:t>
            </a:r>
          </a:p>
        </p:txBody>
      </p:sp>
      <p:cxnSp>
        <p:nvCxnSpPr>
          <p:cNvPr id="86" name="直線矢印コネクタ 85">
            <a:extLst>
              <a:ext uri="{FF2B5EF4-FFF2-40B4-BE49-F238E27FC236}">
                <a16:creationId xmlns:a16="http://schemas.microsoft.com/office/drawing/2014/main" id="{531462A8-64AD-45FB-85B1-77295FDE4F10}"/>
              </a:ext>
            </a:extLst>
          </p:cNvPr>
          <p:cNvCxnSpPr/>
          <p:nvPr/>
        </p:nvCxnSpPr>
        <p:spPr>
          <a:xfrm flipH="1">
            <a:off x="4860032" y="4531910"/>
            <a:ext cx="937645" cy="370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defPPr>
              <a:defRPr lang="en-US"/>
            </a:defPPr>
            <a:lvl1pPr marL="0" algn="l" defTabSz="914400" rtl="0" eaLnBrk="0" latinLnBrk="0" hangingPunct="0">
              <a:spcBef>
                <a:spcPct val="20000"/>
              </a:spcBef>
              <a:buChar char="•"/>
              <a:defRPr kumimoji="1"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1pPr>
            <a:lvl2pPr marL="742950" indent="-285750" algn="l" defTabSz="914400" rtl="0" eaLnBrk="0" latinLnBrk="0" hangingPunct="0">
              <a:spcBef>
                <a:spcPct val="20000"/>
              </a:spcBef>
              <a:buChar char="–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2pPr>
            <a:lvl3pPr marL="1143000" indent="-228600" algn="l" defTabSz="914400" rtl="0" eaLnBrk="0" latinLnBrk="0" hangingPunct="0">
              <a:spcBef>
                <a:spcPct val="20000"/>
              </a:spcBef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3pPr>
            <a:lvl4pPr marL="1600200" indent="-228600" algn="l" defTabSz="914400" rtl="0" eaLnBrk="0" latinLnBrk="0" hangingPunct="0">
              <a:spcBef>
                <a:spcPct val="20000"/>
              </a:spcBef>
              <a:buChar char="–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4pPr>
            <a:lvl5pPr marL="2057400" indent="-228600" algn="l" defTabSz="914400" rtl="0" eaLnBrk="0" latinLnBrk="0" hangingPunct="0">
              <a:spcBef>
                <a:spcPct val="20000"/>
              </a:spcBef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marL="0" marR="0" lvl="0" indent="0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2571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　　</a:t>
            </a:r>
            <a:r>
              <a:rPr lang="ja-JP" altLang="en-US" sz="2571" b="1" kern="0" noProof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思考力，判断力，表現力等</a:t>
            </a:r>
            <a:endParaRPr kumimoji="1" lang="ja-JP" altLang="en-US" sz="2571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D4A53720-DA7C-428F-BFC3-062595B0EC02}"/>
              </a:ext>
            </a:extLst>
          </p:cNvPr>
          <p:cNvSpPr txBox="1"/>
          <p:nvPr/>
        </p:nvSpPr>
        <p:spPr>
          <a:xfrm>
            <a:off x="5041544" y="1144791"/>
            <a:ext cx="1232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UD デジタル 教科書体 N-B"/>
              </a:rPr>
              <a:t>ふみ き</a:t>
            </a:r>
            <a:endParaRPr kumimoji="1" lang="ja-JP" altLang="en-US" sz="1400" dirty="0">
              <a:latin typeface="UD デジタル 教科書体 N-B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D4A53720-DA7C-428F-BFC3-062595B0EC02}"/>
              </a:ext>
            </a:extLst>
          </p:cNvPr>
          <p:cNvSpPr txBox="1"/>
          <p:nvPr/>
        </p:nvSpPr>
        <p:spPr>
          <a:xfrm>
            <a:off x="5041544" y="1710820"/>
            <a:ext cx="1232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UD デジタル 教科書体 N-B"/>
              </a:rPr>
              <a:t>ふみ き</a:t>
            </a:r>
            <a:endParaRPr kumimoji="1" lang="ja-JP" altLang="en-US" sz="1400" dirty="0">
              <a:latin typeface="UD デジタル 教科書体 N-B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D4A53720-DA7C-428F-BFC3-062595B0EC02}"/>
              </a:ext>
            </a:extLst>
          </p:cNvPr>
          <p:cNvSpPr txBox="1"/>
          <p:nvPr/>
        </p:nvSpPr>
        <p:spPr>
          <a:xfrm>
            <a:off x="7191584" y="1163359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>
                <a:latin typeface="UD デジタル 教科書体 N-B"/>
              </a:rPr>
              <a:t>つ</a:t>
            </a:r>
            <a:endParaRPr kumimoji="1" lang="ja-JP" altLang="en-US" sz="1400" dirty="0">
              <a:latin typeface="UD デジタル 教科書体 N-B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D4A53720-DA7C-428F-BFC3-062595B0EC02}"/>
              </a:ext>
            </a:extLst>
          </p:cNvPr>
          <p:cNvSpPr txBox="1"/>
          <p:nvPr/>
        </p:nvSpPr>
        <p:spPr>
          <a:xfrm>
            <a:off x="7955455" y="1753071"/>
            <a:ext cx="651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UD デジタル 教科書体 N-B"/>
              </a:rPr>
              <a:t>つ</a:t>
            </a:r>
            <a:endParaRPr kumimoji="1" lang="ja-JP" altLang="en-US" sz="1400" dirty="0">
              <a:latin typeface="UD デジタル 教科書体 N-B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D4A53720-DA7C-428F-BFC3-062595B0EC02}"/>
              </a:ext>
            </a:extLst>
          </p:cNvPr>
          <p:cNvSpPr txBox="1"/>
          <p:nvPr/>
        </p:nvSpPr>
        <p:spPr>
          <a:xfrm>
            <a:off x="6881252" y="1753071"/>
            <a:ext cx="1232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UD デジタル 教科書体 N-B"/>
              </a:rPr>
              <a:t>め</a:t>
            </a:r>
            <a:r>
              <a:rPr kumimoji="1" lang="ja-JP" altLang="en-US" sz="1100" dirty="0" smtClean="0">
                <a:latin typeface="UD デジタル 教科書体 N-B"/>
              </a:rPr>
              <a:t> </a:t>
            </a:r>
            <a:r>
              <a:rPr kumimoji="1" lang="ja-JP" altLang="en-US" sz="1400" dirty="0" smtClean="0">
                <a:latin typeface="UD デジタル 教科書体 N-B"/>
              </a:rPr>
              <a:t>じるし</a:t>
            </a:r>
            <a:endParaRPr kumimoji="1" lang="ja-JP" altLang="en-US" sz="1400" dirty="0">
              <a:latin typeface="UD デジタル 教科書体 N-B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D4A53720-DA7C-428F-BFC3-062595B0EC02}"/>
              </a:ext>
            </a:extLst>
          </p:cNvPr>
          <p:cNvSpPr txBox="1"/>
          <p:nvPr/>
        </p:nvSpPr>
        <p:spPr>
          <a:xfrm>
            <a:off x="3688256" y="2311366"/>
            <a:ext cx="651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UD デジタル 教科書体 N-B"/>
              </a:rPr>
              <a:t>と</a:t>
            </a:r>
            <a:endParaRPr kumimoji="1" lang="en-US" altLang="ja-JP" sz="1400" dirty="0" smtClean="0">
              <a:latin typeface="UD デジタル 教科書体 N-B"/>
            </a:endParaRPr>
          </a:p>
        </p:txBody>
      </p:sp>
    </p:spTree>
    <p:extLst>
      <p:ext uri="{BB962C8B-B14F-4D97-AF65-F5344CB8AC3E}">
        <p14:creationId xmlns:p14="http://schemas.microsoft.com/office/powerpoint/2010/main" val="444281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角丸四角形吹き出し 20"/>
          <p:cNvSpPr/>
          <p:nvPr/>
        </p:nvSpPr>
        <p:spPr>
          <a:xfrm>
            <a:off x="2555776" y="960996"/>
            <a:ext cx="6190913" cy="1898983"/>
          </a:xfrm>
          <a:prstGeom prst="wedgeRoundRectCallout">
            <a:avLst>
              <a:gd name="adj1" fmla="val -54011"/>
              <a:gd name="adj2" fmla="val 43732"/>
              <a:gd name="adj3" fmla="val 16667"/>
            </a:avLst>
          </a:prstGeom>
          <a:noFill/>
          <a:ln w="57150">
            <a:solidFill>
              <a:srgbClr val="66FF33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9pPr>
          </a:lstStyle>
          <a:p>
            <a:pPr>
              <a:lnSpc>
                <a:spcPts val="4500"/>
              </a:lnSpc>
            </a:pPr>
            <a:r>
              <a:rPr kumimoji="1" lang="ja-JP" altLang="en-US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いつも同じ足で踏み切れるように、走り出す場所にマーカーを置いて跳んでみよう。</a:t>
            </a:r>
            <a:endParaRPr kumimoji="1" lang="en-US" altLang="ja-JP" sz="28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algn="r" defTabSz="457200">
              <a:buNone/>
              <a:defRPr kumimoji="0" sz="1200" b="0" i="0" kern="1200" normalizeH="0" noProof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fld id="{13555A0A-D93E-4972-9BDE-BD19E4BDC622}" type="slidenum">
              <a:rPr kumimoji="1" lang="ja-JP" altLang="en-US" sz="1200" b="0" i="0" kern="1200" normalizeH="0" noProof="0" smtClean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rPr>
              <a:t>8</a:t>
            </a:fld>
            <a:endParaRPr kumimoji="1" lang="ja-JP" altLang="en-US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988840"/>
            <a:ext cx="1551214" cy="1872208"/>
          </a:xfrm>
          <a:prstGeom prst="rect">
            <a:avLst/>
          </a:prstGeom>
        </p:spPr>
      </p:pic>
      <p:sp>
        <p:nvSpPr>
          <p:cNvPr id="52" name="角丸四角形 51"/>
          <p:cNvSpPr/>
          <p:nvPr/>
        </p:nvSpPr>
        <p:spPr>
          <a:xfrm>
            <a:off x="434582" y="960996"/>
            <a:ext cx="1800200" cy="648072"/>
          </a:xfrm>
          <a:prstGeom prst="roundRect">
            <a:avLst>
              <a:gd name="adj" fmla="val 28761"/>
            </a:avLst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9pPr>
          </a:lstStyle>
          <a:p>
            <a:pPr algn="ctr"/>
            <a:r>
              <a:rPr kumimoji="1" lang="ja-JP" altLang="en-US" sz="2800" b="1">
                <a:solidFill>
                  <a:schemeClr val="tx1"/>
                </a:solidFill>
              </a:rPr>
              <a:t>３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B2290DC-DC3A-4787-B969-26EBAE2CCF87}"/>
              </a:ext>
            </a:extLst>
          </p:cNvPr>
          <p:cNvGrpSpPr/>
          <p:nvPr/>
        </p:nvGrpSpPr>
        <p:grpSpPr>
          <a:xfrm>
            <a:off x="683568" y="3187107"/>
            <a:ext cx="8280920" cy="3250584"/>
            <a:chOff x="683568" y="3187107"/>
            <a:chExt cx="8280920" cy="3250584"/>
          </a:xfrm>
        </p:grpSpPr>
        <p:grpSp>
          <p:nvGrpSpPr>
            <p:cNvPr id="91" name="グループ化 90"/>
            <p:cNvGrpSpPr/>
            <p:nvPr/>
          </p:nvGrpSpPr>
          <p:grpSpPr>
            <a:xfrm>
              <a:off x="683568" y="4605134"/>
              <a:ext cx="8280920" cy="1832557"/>
              <a:chOff x="683568" y="4605134"/>
              <a:chExt cx="8280920" cy="1832557"/>
            </a:xfrm>
          </p:grpSpPr>
          <p:cxnSp>
            <p:nvCxnSpPr>
              <p:cNvPr id="4" name="直線コネクタ 3"/>
              <p:cNvCxnSpPr>
                <a:cxnSpLocks/>
              </p:cNvCxnSpPr>
              <p:nvPr/>
            </p:nvCxnSpPr>
            <p:spPr>
              <a:xfrm>
                <a:off x="899592" y="5661248"/>
                <a:ext cx="6624736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" name="楕円 4"/>
              <p:cNvSpPr/>
              <p:nvPr/>
            </p:nvSpPr>
            <p:spPr>
              <a:xfrm>
                <a:off x="2758646" y="4869160"/>
                <a:ext cx="927026" cy="632427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50" name="楕円 49"/>
              <p:cNvSpPr/>
              <p:nvPr/>
            </p:nvSpPr>
            <p:spPr>
              <a:xfrm>
                <a:off x="2589447" y="5805264"/>
                <a:ext cx="927026" cy="632427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51" name="楕円 50"/>
              <p:cNvSpPr/>
              <p:nvPr/>
            </p:nvSpPr>
            <p:spPr>
              <a:xfrm>
                <a:off x="683568" y="4869160"/>
                <a:ext cx="927026" cy="632427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</a:lstStyle>
              <a:p>
                <a:pPr algn="ctr"/>
                <a:endParaRPr kumimoji="1" lang="ja-JP" altLang="en-US"/>
              </a:p>
            </p:txBody>
          </p:sp>
          <p:grpSp>
            <p:nvGrpSpPr>
              <p:cNvPr id="14" name="グループ化 13"/>
              <p:cNvGrpSpPr/>
              <p:nvPr/>
            </p:nvGrpSpPr>
            <p:grpSpPr>
              <a:xfrm>
                <a:off x="7323388" y="4605134"/>
                <a:ext cx="1641100" cy="1776194"/>
                <a:chOff x="6457950" y="4863601"/>
                <a:chExt cx="1793753" cy="1675313"/>
              </a:xfrm>
            </p:grpSpPr>
            <p:cxnSp>
              <p:nvCxnSpPr>
                <p:cNvPr id="53" name="直線コネクタ 52"/>
                <p:cNvCxnSpPr>
                  <a:cxnSpLocks/>
                </p:cNvCxnSpPr>
                <p:nvPr/>
              </p:nvCxnSpPr>
              <p:spPr>
                <a:xfrm>
                  <a:off x="7023355" y="4869160"/>
                  <a:ext cx="1228348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線コネクタ 53"/>
                <p:cNvCxnSpPr>
                  <a:cxnSpLocks/>
                </p:cNvCxnSpPr>
                <p:nvPr/>
              </p:nvCxnSpPr>
              <p:spPr>
                <a:xfrm>
                  <a:off x="6457950" y="6524001"/>
                  <a:ext cx="1228349" cy="1491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線コネクタ 54"/>
                <p:cNvCxnSpPr>
                  <a:stCxn id="3" idx="1"/>
                </p:cNvCxnSpPr>
                <p:nvPr/>
              </p:nvCxnSpPr>
              <p:spPr>
                <a:xfrm flipV="1">
                  <a:off x="6457950" y="4863602"/>
                  <a:ext cx="565405" cy="167531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線コネクタ 55"/>
                <p:cNvCxnSpPr/>
                <p:nvPr/>
              </p:nvCxnSpPr>
              <p:spPr>
                <a:xfrm flipV="1">
                  <a:off x="7686299" y="4863601"/>
                  <a:ext cx="565404" cy="167531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7" name="グループ化 56"/>
            <p:cNvGrpSpPr/>
            <p:nvPr/>
          </p:nvGrpSpPr>
          <p:grpSpPr>
            <a:xfrm>
              <a:off x="4024963" y="3187107"/>
              <a:ext cx="1924723" cy="2144595"/>
              <a:chOff x="8493345" y="3977569"/>
              <a:chExt cx="1909507" cy="2045387"/>
            </a:xfrm>
          </p:grpSpPr>
          <p:grpSp>
            <p:nvGrpSpPr>
              <p:cNvPr id="58" name="グループ化 57"/>
              <p:cNvGrpSpPr/>
              <p:nvPr/>
            </p:nvGrpSpPr>
            <p:grpSpPr>
              <a:xfrm>
                <a:off x="8696774" y="4553737"/>
                <a:ext cx="796306" cy="512436"/>
                <a:chOff x="3666411" y="2610925"/>
                <a:chExt cx="796306" cy="512436"/>
              </a:xfrm>
            </p:grpSpPr>
            <p:cxnSp>
              <p:nvCxnSpPr>
                <p:cNvPr id="80" name="直線コネクタ 79"/>
                <p:cNvCxnSpPr>
                  <a:endCxn id="82" idx="6"/>
                </p:cNvCxnSpPr>
                <p:nvPr/>
              </p:nvCxnSpPr>
              <p:spPr>
                <a:xfrm flipH="1" flipV="1">
                  <a:off x="3823928" y="2667153"/>
                  <a:ext cx="638789" cy="5762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直線コネクタ 80"/>
                <p:cNvCxnSpPr/>
                <p:nvPr/>
              </p:nvCxnSpPr>
              <p:spPr>
                <a:xfrm flipH="1">
                  <a:off x="3666411" y="2659998"/>
                  <a:ext cx="113186" cy="46336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2" name="フローチャート : 結合子 84"/>
                <p:cNvSpPr/>
                <p:nvPr/>
              </p:nvSpPr>
              <p:spPr>
                <a:xfrm rot="21409089">
                  <a:off x="3770351" y="2610925"/>
                  <a:ext cx="53618" cy="115432"/>
                </a:xfrm>
                <a:prstGeom prst="flowChartConnector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</a:lstStyle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59" name="グループ化 58"/>
              <p:cNvGrpSpPr/>
              <p:nvPr/>
            </p:nvGrpSpPr>
            <p:grpSpPr>
              <a:xfrm>
                <a:off x="9351010" y="3977569"/>
                <a:ext cx="601870" cy="486842"/>
                <a:chOff x="4447354" y="2242951"/>
                <a:chExt cx="601870" cy="486842"/>
              </a:xfrm>
            </p:grpSpPr>
            <p:sp>
              <p:nvSpPr>
                <p:cNvPr id="78" name="フローチャート : 結合子 24"/>
                <p:cNvSpPr/>
                <p:nvPr/>
              </p:nvSpPr>
              <p:spPr>
                <a:xfrm>
                  <a:off x="4447354" y="2242951"/>
                  <a:ext cx="503947" cy="486842"/>
                </a:xfrm>
                <a:prstGeom prst="flowChartConnector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</a:lstStyle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" name="二等辺三角形 78"/>
                <p:cNvSpPr/>
                <p:nvPr/>
              </p:nvSpPr>
              <p:spPr>
                <a:xfrm rot="6187645">
                  <a:off x="4951413" y="2562407"/>
                  <a:ext cx="67653" cy="127968"/>
                </a:xfrm>
                <a:prstGeom prst="triangl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</a:lstStyle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60" name="グループ化 59"/>
              <p:cNvGrpSpPr/>
              <p:nvPr/>
            </p:nvGrpSpPr>
            <p:grpSpPr>
              <a:xfrm>
                <a:off x="9057125" y="4464411"/>
                <a:ext cx="545859" cy="952025"/>
                <a:chOff x="3633645" y="2477516"/>
                <a:chExt cx="545859" cy="952025"/>
              </a:xfrm>
            </p:grpSpPr>
            <p:cxnSp>
              <p:nvCxnSpPr>
                <p:cNvPr id="76" name="直線コネクタ 75"/>
                <p:cNvCxnSpPr>
                  <a:stCxn id="78" idx="4"/>
                  <a:endCxn id="77" idx="7"/>
                </p:cNvCxnSpPr>
                <p:nvPr/>
              </p:nvCxnSpPr>
              <p:spPr>
                <a:xfrm flipH="1">
                  <a:off x="3816283" y="2477516"/>
                  <a:ext cx="363221" cy="65305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" name="フローチャート : 結合子 38"/>
                <p:cNvSpPr/>
                <p:nvPr/>
              </p:nvSpPr>
              <p:spPr>
                <a:xfrm>
                  <a:off x="3633645" y="3079278"/>
                  <a:ext cx="213974" cy="350263"/>
                </a:xfrm>
                <a:prstGeom prst="flowChartConnector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</a:lstStyle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61" name="グループ化 60"/>
              <p:cNvGrpSpPr/>
              <p:nvPr/>
            </p:nvGrpSpPr>
            <p:grpSpPr>
              <a:xfrm>
                <a:off x="9278556" y="5196526"/>
                <a:ext cx="1124296" cy="608477"/>
                <a:chOff x="3855076" y="3209631"/>
                <a:chExt cx="1124296" cy="608477"/>
              </a:xfrm>
            </p:grpSpPr>
            <p:grpSp>
              <p:nvGrpSpPr>
                <p:cNvPr id="71" name="グループ化 70"/>
                <p:cNvGrpSpPr/>
                <p:nvPr/>
              </p:nvGrpSpPr>
              <p:grpSpPr>
                <a:xfrm>
                  <a:off x="3855076" y="3209631"/>
                  <a:ext cx="753970" cy="102307"/>
                  <a:chOff x="3801094" y="2032631"/>
                  <a:chExt cx="800245" cy="70692"/>
                </a:xfrm>
              </p:grpSpPr>
              <p:sp>
                <p:nvSpPr>
                  <p:cNvPr id="74" name="フローチャート : 結合子 28"/>
                  <p:cNvSpPr/>
                  <p:nvPr/>
                </p:nvSpPr>
                <p:spPr>
                  <a:xfrm>
                    <a:off x="4511076" y="2041860"/>
                    <a:ext cx="90263" cy="61463"/>
                  </a:xfrm>
                  <a:prstGeom prst="flowChartConnector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</a:lstStyle>
                  <a:p>
                    <a:pPr algn="ctr"/>
                    <a:endParaRPr kumimoji="1" lang="ja-JP" altLang="en-US"/>
                  </a:p>
                </p:txBody>
              </p:sp>
              <p:cxnSp>
                <p:nvCxnSpPr>
                  <p:cNvPr id="75" name="直線コネクタ 74"/>
                  <p:cNvCxnSpPr/>
                  <p:nvPr/>
                </p:nvCxnSpPr>
                <p:spPr>
                  <a:xfrm flipH="1" flipV="1">
                    <a:off x="3801094" y="2032631"/>
                    <a:ext cx="707751" cy="2481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2" name="直線コネクタ 71"/>
                <p:cNvCxnSpPr/>
                <p:nvPr/>
              </p:nvCxnSpPr>
              <p:spPr>
                <a:xfrm>
                  <a:off x="4573426" y="3320115"/>
                  <a:ext cx="261946" cy="49799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線コネクタ 72"/>
                <p:cNvCxnSpPr/>
                <p:nvPr/>
              </p:nvCxnSpPr>
              <p:spPr>
                <a:xfrm flipH="1">
                  <a:off x="4843580" y="3643266"/>
                  <a:ext cx="135792" cy="17484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2" name="グループ化 61"/>
              <p:cNvGrpSpPr/>
              <p:nvPr/>
            </p:nvGrpSpPr>
            <p:grpSpPr>
              <a:xfrm>
                <a:off x="8493345" y="5284089"/>
                <a:ext cx="719551" cy="738867"/>
                <a:chOff x="3069865" y="3297194"/>
                <a:chExt cx="719551" cy="738867"/>
              </a:xfrm>
            </p:grpSpPr>
            <p:cxnSp>
              <p:nvCxnSpPr>
                <p:cNvPr id="67" name="直線コネクタ 66"/>
                <p:cNvCxnSpPr/>
                <p:nvPr/>
              </p:nvCxnSpPr>
              <p:spPr>
                <a:xfrm flipH="1">
                  <a:off x="3069865" y="3742496"/>
                  <a:ext cx="10062" cy="13471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直線コネクタ 67"/>
                <p:cNvCxnSpPr/>
                <p:nvPr/>
              </p:nvCxnSpPr>
              <p:spPr>
                <a:xfrm flipH="1">
                  <a:off x="3726370" y="3297194"/>
                  <a:ext cx="25316" cy="64368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フローチャート : 結合子 65"/>
                <p:cNvSpPr/>
                <p:nvPr/>
              </p:nvSpPr>
              <p:spPr>
                <a:xfrm rot="159801" flipH="1">
                  <a:off x="3700073" y="3864695"/>
                  <a:ext cx="89343" cy="171366"/>
                </a:xfrm>
                <a:prstGeom prst="flowChartConnector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</a:lstStyle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70" name="直線コネクタ 69"/>
                <p:cNvCxnSpPr/>
                <p:nvPr/>
              </p:nvCxnSpPr>
              <p:spPr>
                <a:xfrm flipH="1" flipV="1">
                  <a:off x="3071689" y="3726218"/>
                  <a:ext cx="654681" cy="23157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3" name="グループ化 62"/>
              <p:cNvGrpSpPr/>
              <p:nvPr/>
            </p:nvGrpSpPr>
            <p:grpSpPr>
              <a:xfrm>
                <a:off x="9497605" y="4634531"/>
                <a:ext cx="874733" cy="265123"/>
                <a:chOff x="4400534" y="2745832"/>
                <a:chExt cx="874733" cy="265123"/>
              </a:xfrm>
            </p:grpSpPr>
            <p:cxnSp>
              <p:nvCxnSpPr>
                <p:cNvPr id="64" name="直線コネクタ 63"/>
                <p:cNvCxnSpPr>
                  <a:endCxn id="65" idx="2"/>
                </p:cNvCxnSpPr>
                <p:nvPr/>
              </p:nvCxnSpPr>
              <p:spPr>
                <a:xfrm>
                  <a:off x="4400534" y="2745832"/>
                  <a:ext cx="501115" cy="20548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フローチャート : 結合子 101"/>
                <p:cNvSpPr/>
                <p:nvPr/>
              </p:nvSpPr>
              <p:spPr>
                <a:xfrm rot="20855220">
                  <a:off x="4900822" y="2876463"/>
                  <a:ext cx="70789" cy="134492"/>
                </a:xfrm>
                <a:prstGeom prst="flowChartConnector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</a:lstStyle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66" name="直線コネクタ 65"/>
                <p:cNvCxnSpPr/>
                <p:nvPr/>
              </p:nvCxnSpPr>
              <p:spPr>
                <a:xfrm flipV="1">
                  <a:off x="4975856" y="2778886"/>
                  <a:ext cx="299411" cy="15690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92" name="グループ化 91"/>
          <p:cNvGrpSpPr/>
          <p:nvPr/>
        </p:nvGrpSpPr>
        <p:grpSpPr>
          <a:xfrm>
            <a:off x="984645" y="4017455"/>
            <a:ext cx="2153368" cy="1787809"/>
            <a:chOff x="984645" y="4017455"/>
            <a:chExt cx="2153368" cy="1787809"/>
          </a:xfrm>
        </p:grpSpPr>
        <p:sp>
          <p:nvSpPr>
            <p:cNvPr id="16" name="正方形/長方形 15"/>
            <p:cNvSpPr/>
            <p:nvPr/>
          </p:nvSpPr>
          <p:spPr>
            <a:xfrm>
              <a:off x="984645" y="4017455"/>
              <a:ext cx="2153368" cy="5406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</a:lstStyle>
            <a:p>
              <a:pPr algn="ctr"/>
              <a:r>
                <a:rPr kumimoji="1" lang="ja-JP" altLang="en-US" dirty="0">
                  <a:solidFill>
                    <a:srgbClr val="0070C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マーカー</a:t>
              </a:r>
            </a:p>
          </p:txBody>
        </p:sp>
        <p:cxnSp>
          <p:nvCxnSpPr>
            <p:cNvPr id="18" name="直線矢印コネクタ 17"/>
            <p:cNvCxnSpPr/>
            <p:nvPr/>
          </p:nvCxnSpPr>
          <p:spPr>
            <a:xfrm>
              <a:off x="1975088" y="4508567"/>
              <a:ext cx="867101" cy="2939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矢印コネクタ 83"/>
            <p:cNvCxnSpPr/>
            <p:nvPr/>
          </p:nvCxnSpPr>
          <p:spPr>
            <a:xfrm>
              <a:off x="1956733" y="4498487"/>
              <a:ext cx="823297" cy="13067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矢印コネクタ 86"/>
            <p:cNvCxnSpPr/>
            <p:nvPr/>
          </p:nvCxnSpPr>
          <p:spPr>
            <a:xfrm flipH="1">
              <a:off x="1654778" y="4525823"/>
              <a:ext cx="301768" cy="3162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defPPr>
              <a:defRPr lang="en-US"/>
            </a:defPPr>
            <a:lvl1pPr marL="0" algn="l" defTabSz="914400" rtl="0" eaLnBrk="0" latinLnBrk="0" hangingPunct="0">
              <a:spcBef>
                <a:spcPct val="20000"/>
              </a:spcBef>
              <a:buChar char="•"/>
              <a:defRPr kumimoji="1"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1pPr>
            <a:lvl2pPr marL="742950" indent="-285750" algn="l" defTabSz="914400" rtl="0" eaLnBrk="0" latinLnBrk="0" hangingPunct="0">
              <a:spcBef>
                <a:spcPct val="20000"/>
              </a:spcBef>
              <a:buChar char="–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2pPr>
            <a:lvl3pPr marL="1143000" indent="-228600" algn="l" defTabSz="914400" rtl="0" eaLnBrk="0" latinLnBrk="0" hangingPunct="0">
              <a:spcBef>
                <a:spcPct val="20000"/>
              </a:spcBef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3pPr>
            <a:lvl4pPr marL="1600200" indent="-228600" algn="l" defTabSz="914400" rtl="0" eaLnBrk="0" latinLnBrk="0" hangingPunct="0">
              <a:spcBef>
                <a:spcPct val="20000"/>
              </a:spcBef>
              <a:buChar char="–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4pPr>
            <a:lvl5pPr marL="2057400" indent="-228600" algn="l" defTabSz="914400" rtl="0" eaLnBrk="0" latinLnBrk="0" hangingPunct="0">
              <a:spcBef>
                <a:spcPct val="20000"/>
              </a:spcBef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marL="0" marR="0" lvl="0" indent="0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2571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　　</a:t>
            </a:r>
            <a:r>
              <a:rPr lang="ja-JP" altLang="en-US" sz="2571" b="1" kern="0" noProof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思考力，判断力，表現力等</a:t>
            </a:r>
            <a:endParaRPr kumimoji="1" lang="ja-JP" altLang="en-US" sz="2571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D4A53720-DA7C-428F-BFC3-062595B0EC02}"/>
              </a:ext>
            </a:extLst>
          </p:cNvPr>
          <p:cNvSpPr txBox="1"/>
          <p:nvPr/>
        </p:nvSpPr>
        <p:spPr>
          <a:xfrm>
            <a:off x="8054706" y="1507283"/>
            <a:ext cx="651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UD デジタル 教科書体 N-B"/>
              </a:rPr>
              <a:t>と</a:t>
            </a:r>
            <a:endParaRPr kumimoji="1" lang="en-US" altLang="ja-JP" sz="1400" dirty="0" smtClean="0">
              <a:latin typeface="UD デジタル 教科書体 N-B"/>
            </a:endParaRP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D4A53720-DA7C-428F-BFC3-062595B0EC02}"/>
              </a:ext>
            </a:extLst>
          </p:cNvPr>
          <p:cNvSpPr txBox="1"/>
          <p:nvPr/>
        </p:nvSpPr>
        <p:spPr>
          <a:xfrm>
            <a:off x="5558830" y="933480"/>
            <a:ext cx="651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UD デジタル 教科書体 N-B"/>
              </a:rPr>
              <a:t>ふ</a:t>
            </a:r>
            <a:endParaRPr kumimoji="1" lang="en-US" altLang="ja-JP" sz="1400" dirty="0" smtClean="0">
              <a:latin typeface="UD デジタル 教科書体 N-B"/>
            </a:endParaRP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D4A53720-DA7C-428F-BFC3-062595B0EC02}"/>
              </a:ext>
            </a:extLst>
          </p:cNvPr>
          <p:cNvSpPr txBox="1"/>
          <p:nvPr/>
        </p:nvSpPr>
        <p:spPr>
          <a:xfrm>
            <a:off x="6989910" y="1507283"/>
            <a:ext cx="651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UD デジタル 教科書体 N-B"/>
              </a:rPr>
              <a:t>お</a:t>
            </a:r>
            <a:endParaRPr kumimoji="1" lang="en-US" altLang="ja-JP" sz="1400" dirty="0" smtClean="0">
              <a:latin typeface="UD デジタル 教科書体 N-B"/>
            </a:endParaRP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D4A53720-DA7C-428F-BFC3-062595B0EC02}"/>
              </a:ext>
            </a:extLst>
          </p:cNvPr>
          <p:cNvSpPr txBox="1"/>
          <p:nvPr/>
        </p:nvSpPr>
        <p:spPr>
          <a:xfrm>
            <a:off x="4183853" y="1514873"/>
            <a:ext cx="820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UD デジタル 教科書体 N-B"/>
              </a:rPr>
              <a:t>ば</a:t>
            </a:r>
            <a:r>
              <a:rPr kumimoji="1" lang="ja-JP" altLang="en-US" sz="1200" dirty="0" smtClean="0">
                <a:latin typeface="UD デジタル 教科書体 N-B"/>
              </a:rPr>
              <a:t> </a:t>
            </a:r>
            <a:r>
              <a:rPr kumimoji="1" lang="ja-JP" altLang="en-US" sz="1400" dirty="0" err="1" smtClean="0">
                <a:latin typeface="UD デジタル 教科書体 N-B"/>
              </a:rPr>
              <a:t>しょ</a:t>
            </a:r>
            <a:endParaRPr kumimoji="1" lang="en-US" altLang="ja-JP" sz="1400" dirty="0" smtClean="0">
              <a:latin typeface="UD デジタル 教科書体 N-B"/>
            </a:endParaRPr>
          </a:p>
        </p:txBody>
      </p:sp>
    </p:spTree>
    <p:extLst>
      <p:ext uri="{BB962C8B-B14F-4D97-AF65-F5344CB8AC3E}">
        <p14:creationId xmlns:p14="http://schemas.microsoft.com/office/powerpoint/2010/main" val="3109999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角丸四角形吹き出し 20"/>
          <p:cNvSpPr/>
          <p:nvPr/>
        </p:nvSpPr>
        <p:spPr>
          <a:xfrm>
            <a:off x="2555776" y="1012138"/>
            <a:ext cx="4203050" cy="1768790"/>
          </a:xfrm>
          <a:prstGeom prst="wedgeRoundRectCallout">
            <a:avLst>
              <a:gd name="adj1" fmla="val -57786"/>
              <a:gd name="adj2" fmla="val 37652"/>
              <a:gd name="adj3" fmla="val 16667"/>
            </a:avLst>
          </a:prstGeom>
          <a:noFill/>
          <a:ln w="57150">
            <a:solidFill>
              <a:srgbClr val="66FF33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9pPr>
          </a:lstStyle>
          <a:p>
            <a:pPr>
              <a:lnSpc>
                <a:spcPts val="4000"/>
              </a:lnSpc>
            </a:pPr>
            <a:r>
              <a:rPr kumimoji="1" lang="ja-JP" altLang="en-US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力強く踏み切れるように、踏切り板を使って跳んでみよう。</a:t>
            </a:r>
            <a:endParaRPr kumimoji="1" lang="en-US" altLang="ja-JP" sz="28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algn="r" defTabSz="457200">
              <a:buNone/>
              <a:defRPr kumimoji="0" sz="1200" b="0" i="0" kern="1200" normalizeH="0" noProof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fld id="{13555A0A-D93E-4972-9BDE-BD19E4BDC622}" type="slidenum">
              <a:rPr kumimoji="1" lang="ja-JP" altLang="en-US" sz="1200" b="0" i="0" kern="1200" normalizeH="0" noProof="0" smtClean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rPr>
              <a:t>9</a:t>
            </a:fld>
            <a:endParaRPr kumimoji="1" lang="ja-JP" altLang="en-US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988840"/>
            <a:ext cx="1551214" cy="1872208"/>
          </a:xfrm>
          <a:prstGeom prst="rect">
            <a:avLst/>
          </a:prstGeom>
        </p:spPr>
      </p:pic>
      <p:sp>
        <p:nvSpPr>
          <p:cNvPr id="52" name="角丸四角形 51"/>
          <p:cNvSpPr/>
          <p:nvPr/>
        </p:nvSpPr>
        <p:spPr>
          <a:xfrm>
            <a:off x="434582" y="960996"/>
            <a:ext cx="1800200" cy="648072"/>
          </a:xfrm>
          <a:prstGeom prst="roundRect">
            <a:avLst>
              <a:gd name="adj" fmla="val 28761"/>
            </a:avLst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9pPr>
          </a:lstStyle>
          <a:p>
            <a:pPr algn="ctr"/>
            <a:r>
              <a:rPr kumimoji="1" lang="ja-JP" altLang="en-US" sz="2800" b="1">
                <a:solidFill>
                  <a:schemeClr val="tx1"/>
                </a:solidFill>
              </a:rPr>
              <a:t>４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2295056-8755-4F1A-895D-6E8B69020A1E}"/>
              </a:ext>
            </a:extLst>
          </p:cNvPr>
          <p:cNvGrpSpPr/>
          <p:nvPr/>
        </p:nvGrpSpPr>
        <p:grpSpPr>
          <a:xfrm>
            <a:off x="1371020" y="2949777"/>
            <a:ext cx="4713148" cy="3447321"/>
            <a:chOff x="2234782" y="2949777"/>
            <a:chExt cx="4713148" cy="3447321"/>
          </a:xfrm>
        </p:grpSpPr>
        <p:grpSp>
          <p:nvGrpSpPr>
            <p:cNvPr id="24" name="グループ化 23"/>
            <p:cNvGrpSpPr/>
            <p:nvPr/>
          </p:nvGrpSpPr>
          <p:grpSpPr>
            <a:xfrm>
              <a:off x="2234782" y="5877272"/>
              <a:ext cx="4470110" cy="519826"/>
              <a:chOff x="2384367" y="5517232"/>
              <a:chExt cx="4708815" cy="623093"/>
            </a:xfrm>
          </p:grpSpPr>
          <p:grpSp>
            <p:nvGrpSpPr>
              <p:cNvPr id="22" name="グループ化 21"/>
              <p:cNvGrpSpPr/>
              <p:nvPr/>
            </p:nvGrpSpPr>
            <p:grpSpPr>
              <a:xfrm>
                <a:off x="3059832" y="5517232"/>
                <a:ext cx="3096344" cy="623093"/>
                <a:chOff x="4427984" y="5398195"/>
                <a:chExt cx="2881246" cy="623093"/>
              </a:xfrm>
            </p:grpSpPr>
            <p:cxnSp>
              <p:nvCxnSpPr>
                <p:cNvPr id="46" name="直線コネクタ 45"/>
                <p:cNvCxnSpPr/>
                <p:nvPr/>
              </p:nvCxnSpPr>
              <p:spPr>
                <a:xfrm>
                  <a:off x="4427984" y="6008225"/>
                  <a:ext cx="2881245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線コネクタ 47"/>
                <p:cNvCxnSpPr/>
                <p:nvPr/>
              </p:nvCxnSpPr>
              <p:spPr>
                <a:xfrm flipV="1">
                  <a:off x="4427984" y="5404711"/>
                  <a:ext cx="2881246" cy="603514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直線コネクタ 82"/>
                <p:cNvCxnSpPr/>
                <p:nvPr/>
              </p:nvCxnSpPr>
              <p:spPr>
                <a:xfrm>
                  <a:off x="7308304" y="5398195"/>
                  <a:ext cx="925" cy="623093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5" name="直線コネクタ 84"/>
              <p:cNvCxnSpPr/>
              <p:nvPr/>
            </p:nvCxnSpPr>
            <p:spPr>
              <a:xfrm flipV="1">
                <a:off x="2384367" y="6140324"/>
                <a:ext cx="4708815" cy="1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グループ化 85"/>
            <p:cNvGrpSpPr/>
            <p:nvPr/>
          </p:nvGrpSpPr>
          <p:grpSpPr>
            <a:xfrm rot="21414932">
              <a:off x="4813919" y="2949777"/>
              <a:ext cx="2134011" cy="2795792"/>
              <a:chOff x="4820196" y="1668570"/>
              <a:chExt cx="1789610" cy="2344588"/>
            </a:xfrm>
          </p:grpSpPr>
          <p:grpSp>
            <p:nvGrpSpPr>
              <p:cNvPr id="88" name="グループ化 87"/>
              <p:cNvGrpSpPr/>
              <p:nvPr/>
            </p:nvGrpSpPr>
            <p:grpSpPr>
              <a:xfrm>
                <a:off x="4828434" y="2371364"/>
                <a:ext cx="817933" cy="608480"/>
                <a:chOff x="3554244" y="2668185"/>
                <a:chExt cx="817933" cy="608480"/>
              </a:xfrm>
            </p:grpSpPr>
            <p:cxnSp>
              <p:nvCxnSpPr>
                <p:cNvPr id="109" name="直線コネクタ 108"/>
                <p:cNvCxnSpPr>
                  <a:endCxn id="111" idx="2"/>
                </p:cNvCxnSpPr>
                <p:nvPr/>
              </p:nvCxnSpPr>
              <p:spPr>
                <a:xfrm flipH="1">
                  <a:off x="3810141" y="2668185"/>
                  <a:ext cx="562036" cy="9036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直線コネクタ 109"/>
                <p:cNvCxnSpPr/>
                <p:nvPr/>
              </p:nvCxnSpPr>
              <p:spPr>
                <a:xfrm flipH="1">
                  <a:off x="3554244" y="2756345"/>
                  <a:ext cx="201616" cy="52032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1" name="フローチャート : 結合子 84"/>
                <p:cNvSpPr/>
                <p:nvPr/>
              </p:nvSpPr>
              <p:spPr>
                <a:xfrm rot="21409089" flipH="1">
                  <a:off x="3708383" y="2693597"/>
                  <a:ext cx="101836" cy="135559"/>
                </a:xfrm>
                <a:prstGeom prst="flowChartConnector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</a:lstStyle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89" name="グループ化 88"/>
              <p:cNvGrpSpPr/>
              <p:nvPr/>
            </p:nvGrpSpPr>
            <p:grpSpPr>
              <a:xfrm>
                <a:off x="5426968" y="1668570"/>
                <a:ext cx="601870" cy="486842"/>
                <a:chOff x="4447354" y="2242951"/>
                <a:chExt cx="601870" cy="486842"/>
              </a:xfrm>
            </p:grpSpPr>
            <p:sp>
              <p:nvSpPr>
                <p:cNvPr id="107" name="フローチャート : 結合子 24"/>
                <p:cNvSpPr/>
                <p:nvPr/>
              </p:nvSpPr>
              <p:spPr>
                <a:xfrm>
                  <a:off x="4447354" y="2242951"/>
                  <a:ext cx="503947" cy="486842"/>
                </a:xfrm>
                <a:prstGeom prst="flowChartConnector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</a:lstStyle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" name="二等辺三角形 107"/>
                <p:cNvSpPr/>
                <p:nvPr/>
              </p:nvSpPr>
              <p:spPr>
                <a:xfrm rot="6187645">
                  <a:off x="4951413" y="2562407"/>
                  <a:ext cx="67653" cy="127968"/>
                </a:xfrm>
                <a:prstGeom prst="triangl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</a:lstStyle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90" name="直線コネクタ 89"/>
              <p:cNvCxnSpPr>
                <a:stCxn id="107" idx="4"/>
              </p:cNvCxnSpPr>
              <p:nvPr/>
            </p:nvCxnSpPr>
            <p:spPr>
              <a:xfrm flipH="1">
                <a:off x="5575119" y="2155412"/>
                <a:ext cx="103823" cy="72832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フローチャート : 結合子 38"/>
              <p:cNvSpPr/>
              <p:nvPr/>
            </p:nvSpPr>
            <p:spPr>
              <a:xfrm>
                <a:off x="5419646" y="2832438"/>
                <a:ext cx="213974" cy="350263"/>
              </a:xfrm>
              <a:prstGeom prst="flowChartConnector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</a:lstStyle>
              <a:p>
                <a:pPr algn="ctr"/>
                <a:endParaRPr kumimoji="1" lang="ja-JP" altLang="en-US"/>
              </a:p>
            </p:txBody>
          </p:sp>
          <p:grpSp>
            <p:nvGrpSpPr>
              <p:cNvPr id="92" name="グループ化 91"/>
              <p:cNvGrpSpPr/>
              <p:nvPr/>
            </p:nvGrpSpPr>
            <p:grpSpPr>
              <a:xfrm>
                <a:off x="5617731" y="2841318"/>
                <a:ext cx="979012" cy="576916"/>
                <a:chOff x="3831730" y="3088158"/>
                <a:chExt cx="979012" cy="576916"/>
              </a:xfrm>
            </p:grpSpPr>
            <p:grpSp>
              <p:nvGrpSpPr>
                <p:cNvPr id="102" name="グループ化 101"/>
                <p:cNvGrpSpPr/>
                <p:nvPr/>
              </p:nvGrpSpPr>
              <p:grpSpPr>
                <a:xfrm>
                  <a:off x="3831730" y="3088158"/>
                  <a:ext cx="804859" cy="186294"/>
                  <a:chOff x="3776284" y="1948707"/>
                  <a:chExt cx="854250" cy="128726"/>
                </a:xfrm>
              </p:grpSpPr>
              <p:sp>
                <p:nvSpPr>
                  <p:cNvPr id="105" name="フローチャート : 結合子 28"/>
                  <p:cNvSpPr/>
                  <p:nvPr/>
                </p:nvSpPr>
                <p:spPr>
                  <a:xfrm flipH="1" flipV="1">
                    <a:off x="4485229" y="1948707"/>
                    <a:ext cx="145305" cy="55654"/>
                  </a:xfrm>
                  <a:prstGeom prst="flowChartConnector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</a:lstStyle>
                  <a:p>
                    <a:pPr algn="ctr"/>
                    <a:endParaRPr kumimoji="1" lang="ja-JP" altLang="en-US"/>
                  </a:p>
                </p:txBody>
              </p:sp>
              <p:cxnSp>
                <p:nvCxnSpPr>
                  <p:cNvPr id="106" name="直線コネクタ 105"/>
                  <p:cNvCxnSpPr/>
                  <p:nvPr/>
                </p:nvCxnSpPr>
                <p:spPr>
                  <a:xfrm flipH="1">
                    <a:off x="3776284" y="1953059"/>
                    <a:ext cx="801914" cy="124374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3" name="直線コネクタ 102"/>
                <p:cNvCxnSpPr/>
                <p:nvPr/>
              </p:nvCxnSpPr>
              <p:spPr>
                <a:xfrm>
                  <a:off x="4617747" y="3147943"/>
                  <a:ext cx="64806" cy="49532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直線コネクタ 103"/>
                <p:cNvCxnSpPr/>
                <p:nvPr/>
              </p:nvCxnSpPr>
              <p:spPr>
                <a:xfrm flipH="1">
                  <a:off x="4669565" y="3577653"/>
                  <a:ext cx="141177" cy="8742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グループ化 92"/>
              <p:cNvGrpSpPr/>
              <p:nvPr/>
            </p:nvGrpSpPr>
            <p:grpSpPr>
              <a:xfrm>
                <a:off x="4820196" y="3050354"/>
                <a:ext cx="704428" cy="962804"/>
                <a:chOff x="3034195" y="3297194"/>
                <a:chExt cx="704428" cy="962804"/>
              </a:xfrm>
            </p:grpSpPr>
            <p:cxnSp>
              <p:nvCxnSpPr>
                <p:cNvPr id="98" name="直線コネクタ 97"/>
                <p:cNvCxnSpPr/>
                <p:nvPr/>
              </p:nvCxnSpPr>
              <p:spPr>
                <a:xfrm flipH="1">
                  <a:off x="3073384" y="4130722"/>
                  <a:ext cx="257" cy="12927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直線コネクタ 98"/>
                <p:cNvCxnSpPr/>
                <p:nvPr/>
              </p:nvCxnSpPr>
              <p:spPr>
                <a:xfrm flipH="1">
                  <a:off x="3566624" y="3297194"/>
                  <a:ext cx="171999" cy="56091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0" name="フローチャート : 結合子 65"/>
                <p:cNvSpPr/>
                <p:nvPr/>
              </p:nvSpPr>
              <p:spPr>
                <a:xfrm rot="159801" flipH="1">
                  <a:off x="3520040" y="3777969"/>
                  <a:ext cx="59679" cy="157512"/>
                </a:xfrm>
                <a:prstGeom prst="flowChartConnector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</a:lstStyle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101" name="直線コネクタ 100"/>
                <p:cNvCxnSpPr/>
                <p:nvPr/>
              </p:nvCxnSpPr>
              <p:spPr>
                <a:xfrm flipH="1">
                  <a:off x="3034195" y="3862530"/>
                  <a:ext cx="496905" cy="3060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グループ化 93"/>
              <p:cNvGrpSpPr/>
              <p:nvPr/>
            </p:nvGrpSpPr>
            <p:grpSpPr>
              <a:xfrm>
                <a:off x="5651078" y="2305499"/>
                <a:ext cx="958728" cy="325867"/>
                <a:chOff x="3356142" y="2319333"/>
                <a:chExt cx="958728" cy="325867"/>
              </a:xfrm>
            </p:grpSpPr>
            <p:cxnSp>
              <p:nvCxnSpPr>
                <p:cNvPr id="95" name="直線コネクタ 94"/>
                <p:cNvCxnSpPr/>
                <p:nvPr/>
              </p:nvCxnSpPr>
              <p:spPr>
                <a:xfrm>
                  <a:off x="3356142" y="2394044"/>
                  <a:ext cx="431226" cy="18953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6" name="フローチャート : 結合子 101"/>
                <p:cNvSpPr/>
                <p:nvPr/>
              </p:nvSpPr>
              <p:spPr>
                <a:xfrm rot="20855220">
                  <a:off x="3764351" y="2510708"/>
                  <a:ext cx="70789" cy="134492"/>
                </a:xfrm>
                <a:prstGeom prst="flowChartConnector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</a:lstStyle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97" name="直線コネクタ 96"/>
                <p:cNvCxnSpPr/>
                <p:nvPr/>
              </p:nvCxnSpPr>
              <p:spPr>
                <a:xfrm flipV="1">
                  <a:off x="3819252" y="2319333"/>
                  <a:ext cx="495618" cy="25375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33092F9A-064A-4B8B-82B2-144B0490CFA1}"/>
              </a:ext>
            </a:extLst>
          </p:cNvPr>
          <p:cNvGrpSpPr/>
          <p:nvPr/>
        </p:nvGrpSpPr>
        <p:grpSpPr>
          <a:xfrm>
            <a:off x="6932767" y="1844824"/>
            <a:ext cx="1455657" cy="2798128"/>
            <a:chOff x="1172614" y="653074"/>
            <a:chExt cx="1253747" cy="2763786"/>
          </a:xfrm>
        </p:grpSpPr>
        <p:grpSp>
          <p:nvGrpSpPr>
            <p:cNvPr id="42" name="グループ化 41">
              <a:extLst>
                <a:ext uri="{FF2B5EF4-FFF2-40B4-BE49-F238E27FC236}">
                  <a16:creationId xmlns:a16="http://schemas.microsoft.com/office/drawing/2014/main" id="{2A0B6CF0-3E2C-46A8-A585-9C2AFB0BB364}"/>
                </a:ext>
              </a:extLst>
            </p:cNvPr>
            <p:cNvGrpSpPr/>
            <p:nvPr/>
          </p:nvGrpSpPr>
          <p:grpSpPr>
            <a:xfrm>
              <a:off x="1172614" y="1187688"/>
              <a:ext cx="767951" cy="646268"/>
              <a:chOff x="3720057" y="2365038"/>
              <a:chExt cx="703354" cy="417382"/>
            </a:xfrm>
          </p:grpSpPr>
          <p:cxnSp>
            <p:nvCxnSpPr>
              <p:cNvPr id="67" name="直線コネクタ 66">
                <a:extLst>
                  <a:ext uri="{FF2B5EF4-FFF2-40B4-BE49-F238E27FC236}">
                    <a16:creationId xmlns:a16="http://schemas.microsoft.com/office/drawing/2014/main" id="{9A857FCE-E24C-493A-A1DE-C48AF8FE59FE}"/>
                  </a:ext>
                </a:extLst>
              </p:cNvPr>
              <p:cNvCxnSpPr>
                <a:endCxn id="69" idx="6"/>
              </p:cNvCxnSpPr>
              <p:nvPr/>
            </p:nvCxnSpPr>
            <p:spPr>
              <a:xfrm rot="553870" flipH="1">
                <a:off x="3957488" y="2670071"/>
                <a:ext cx="465923" cy="7412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線コネクタ 67">
                <a:extLst>
                  <a:ext uri="{FF2B5EF4-FFF2-40B4-BE49-F238E27FC236}">
                    <a16:creationId xmlns:a16="http://schemas.microsoft.com/office/drawing/2014/main" id="{A8333BCF-D7DD-4657-B0D7-34DF1A83E690}"/>
                  </a:ext>
                </a:extLst>
              </p:cNvPr>
              <p:cNvCxnSpPr/>
              <p:nvPr/>
            </p:nvCxnSpPr>
            <p:spPr>
              <a:xfrm flipH="1" flipV="1">
                <a:off x="3720057" y="2365038"/>
                <a:ext cx="227487" cy="37665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フローチャート : 結合子 84">
                <a:extLst>
                  <a:ext uri="{FF2B5EF4-FFF2-40B4-BE49-F238E27FC236}">
                    <a16:creationId xmlns:a16="http://schemas.microsoft.com/office/drawing/2014/main" id="{AC4E33A4-4698-4D67-9DFE-60C22DBCCB96}"/>
                  </a:ext>
                </a:extLst>
              </p:cNvPr>
              <p:cNvSpPr/>
              <p:nvPr/>
            </p:nvSpPr>
            <p:spPr>
              <a:xfrm rot="21409089">
                <a:off x="3924909" y="2666988"/>
                <a:ext cx="53618" cy="115432"/>
              </a:xfrm>
              <a:prstGeom prst="flowChartConnector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</a:lstStyle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3" name="グループ化 42">
              <a:extLst>
                <a:ext uri="{FF2B5EF4-FFF2-40B4-BE49-F238E27FC236}">
                  <a16:creationId xmlns:a16="http://schemas.microsoft.com/office/drawing/2014/main" id="{81D9273A-0541-4203-99E9-9E352DD8CC71}"/>
                </a:ext>
              </a:extLst>
            </p:cNvPr>
            <p:cNvGrpSpPr/>
            <p:nvPr/>
          </p:nvGrpSpPr>
          <p:grpSpPr>
            <a:xfrm>
              <a:off x="1570808" y="973165"/>
              <a:ext cx="601870" cy="486842"/>
              <a:chOff x="4447354" y="2242951"/>
              <a:chExt cx="601870" cy="486842"/>
            </a:xfrm>
          </p:grpSpPr>
          <p:sp>
            <p:nvSpPr>
              <p:cNvPr id="65" name="フローチャート : 結合子 24">
                <a:extLst>
                  <a:ext uri="{FF2B5EF4-FFF2-40B4-BE49-F238E27FC236}">
                    <a16:creationId xmlns:a16="http://schemas.microsoft.com/office/drawing/2014/main" id="{776C8EB3-9B39-42B2-A7C8-4F6F188BB02B}"/>
                  </a:ext>
                </a:extLst>
              </p:cNvPr>
              <p:cNvSpPr/>
              <p:nvPr/>
            </p:nvSpPr>
            <p:spPr>
              <a:xfrm>
                <a:off x="4447354" y="2242951"/>
                <a:ext cx="503947" cy="486842"/>
              </a:xfrm>
              <a:prstGeom prst="flowChartConnector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66" name="二等辺三角形 65">
                <a:extLst>
                  <a:ext uri="{FF2B5EF4-FFF2-40B4-BE49-F238E27FC236}">
                    <a16:creationId xmlns:a16="http://schemas.microsoft.com/office/drawing/2014/main" id="{BAF906FF-8376-4EBD-953B-AA52897F4466}"/>
                  </a:ext>
                </a:extLst>
              </p:cNvPr>
              <p:cNvSpPr/>
              <p:nvPr/>
            </p:nvSpPr>
            <p:spPr>
              <a:xfrm rot="6187645">
                <a:off x="4951413" y="2562407"/>
                <a:ext cx="67653" cy="127968"/>
              </a:xfrm>
              <a:prstGeom prst="triangl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</a:lstStyle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4" name="グループ化 43">
              <a:extLst>
                <a:ext uri="{FF2B5EF4-FFF2-40B4-BE49-F238E27FC236}">
                  <a16:creationId xmlns:a16="http://schemas.microsoft.com/office/drawing/2014/main" id="{80BC5E12-E4DF-42EF-B419-892340B5B5D6}"/>
                </a:ext>
              </a:extLst>
            </p:cNvPr>
            <p:cNvGrpSpPr/>
            <p:nvPr/>
          </p:nvGrpSpPr>
          <p:grpSpPr>
            <a:xfrm>
              <a:off x="1822782" y="1460007"/>
              <a:ext cx="353258" cy="1083600"/>
              <a:chOff x="3611928" y="2424319"/>
              <a:chExt cx="353258" cy="1083600"/>
            </a:xfrm>
          </p:grpSpPr>
          <p:cxnSp>
            <p:nvCxnSpPr>
              <p:cNvPr id="63" name="直線コネクタ 62">
                <a:extLst>
                  <a:ext uri="{FF2B5EF4-FFF2-40B4-BE49-F238E27FC236}">
                    <a16:creationId xmlns:a16="http://schemas.microsoft.com/office/drawing/2014/main" id="{FD78C939-6AC7-4372-BFCA-368CECD952EF}"/>
                  </a:ext>
                </a:extLst>
              </p:cNvPr>
              <p:cNvCxnSpPr>
                <a:stCxn id="65" idx="4"/>
                <a:endCxn id="64" idx="0"/>
              </p:cNvCxnSpPr>
              <p:nvPr/>
            </p:nvCxnSpPr>
            <p:spPr>
              <a:xfrm>
                <a:off x="3611928" y="2424319"/>
                <a:ext cx="246271" cy="73333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フローチャート : 結合子 38">
                <a:extLst>
                  <a:ext uri="{FF2B5EF4-FFF2-40B4-BE49-F238E27FC236}">
                    <a16:creationId xmlns:a16="http://schemas.microsoft.com/office/drawing/2014/main" id="{A2D4D1A3-9972-4DD8-B424-0415D29DD9C4}"/>
                  </a:ext>
                </a:extLst>
              </p:cNvPr>
              <p:cNvSpPr/>
              <p:nvPr/>
            </p:nvSpPr>
            <p:spPr>
              <a:xfrm>
                <a:off x="3751212" y="3157656"/>
                <a:ext cx="213974" cy="350263"/>
              </a:xfrm>
              <a:prstGeom prst="flowChartConnector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</a:lstStyle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5" name="グループ化 44">
              <a:extLst>
                <a:ext uri="{FF2B5EF4-FFF2-40B4-BE49-F238E27FC236}">
                  <a16:creationId xmlns:a16="http://schemas.microsoft.com/office/drawing/2014/main" id="{04B8101E-18A1-438E-BFBB-41EB776640C0}"/>
                </a:ext>
              </a:extLst>
            </p:cNvPr>
            <p:cNvGrpSpPr/>
            <p:nvPr/>
          </p:nvGrpSpPr>
          <p:grpSpPr>
            <a:xfrm>
              <a:off x="1767270" y="2411576"/>
              <a:ext cx="647704" cy="1005284"/>
              <a:chOff x="3556397" y="3361927"/>
              <a:chExt cx="647704" cy="1005284"/>
            </a:xfrm>
          </p:grpSpPr>
          <p:grpSp>
            <p:nvGrpSpPr>
              <p:cNvPr id="58" name="グループ化 57">
                <a:extLst>
                  <a:ext uri="{FF2B5EF4-FFF2-40B4-BE49-F238E27FC236}">
                    <a16:creationId xmlns:a16="http://schemas.microsoft.com/office/drawing/2014/main" id="{4BE60F74-97E7-4994-8059-93C0A378780A}"/>
                  </a:ext>
                </a:extLst>
              </p:cNvPr>
              <p:cNvGrpSpPr/>
              <p:nvPr/>
            </p:nvGrpSpPr>
            <p:grpSpPr>
              <a:xfrm>
                <a:off x="3921363" y="3361927"/>
                <a:ext cx="282738" cy="720739"/>
                <a:chOff x="3871447" y="2137855"/>
                <a:chExt cx="300091" cy="498014"/>
              </a:xfrm>
            </p:grpSpPr>
            <p:sp>
              <p:nvSpPr>
                <p:cNvPr id="61" name="フローチャート : 結合子 28">
                  <a:extLst>
                    <a:ext uri="{FF2B5EF4-FFF2-40B4-BE49-F238E27FC236}">
                      <a16:creationId xmlns:a16="http://schemas.microsoft.com/office/drawing/2014/main" id="{81D63E53-E3BB-4E1E-981B-5CA46829C953}"/>
                    </a:ext>
                  </a:extLst>
                </p:cNvPr>
                <p:cNvSpPr/>
                <p:nvPr/>
              </p:nvSpPr>
              <p:spPr>
                <a:xfrm>
                  <a:off x="4081274" y="2574406"/>
                  <a:ext cx="90264" cy="61463"/>
                </a:xfrm>
                <a:prstGeom prst="flowChartConnector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</a:lstStyle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62" name="直線コネクタ 61">
                  <a:extLst>
                    <a:ext uri="{FF2B5EF4-FFF2-40B4-BE49-F238E27FC236}">
                      <a16:creationId xmlns:a16="http://schemas.microsoft.com/office/drawing/2014/main" id="{DA5ACFFA-539D-4486-B827-4BBC28603C17}"/>
                    </a:ext>
                  </a:extLst>
                </p:cNvPr>
                <p:cNvCxnSpPr>
                  <a:stCxn id="61" idx="7"/>
                </p:cNvCxnSpPr>
                <p:nvPr/>
              </p:nvCxnSpPr>
              <p:spPr>
                <a:xfrm flipH="1" flipV="1">
                  <a:off x="3871447" y="2137855"/>
                  <a:ext cx="286873" cy="44555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9" name="直線コネクタ 58">
                <a:extLst>
                  <a:ext uri="{FF2B5EF4-FFF2-40B4-BE49-F238E27FC236}">
                    <a16:creationId xmlns:a16="http://schemas.microsoft.com/office/drawing/2014/main" id="{3E413D52-8AB4-4CC7-966D-DD46DCBEA13D}"/>
                  </a:ext>
                </a:extLst>
              </p:cNvPr>
              <p:cNvCxnSpPr/>
              <p:nvPr/>
            </p:nvCxnSpPr>
            <p:spPr>
              <a:xfrm flipH="1">
                <a:off x="3643887" y="4038190"/>
                <a:ext cx="524481" cy="18678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線コネクタ 59">
                <a:extLst>
                  <a:ext uri="{FF2B5EF4-FFF2-40B4-BE49-F238E27FC236}">
                    <a16:creationId xmlns:a16="http://schemas.microsoft.com/office/drawing/2014/main" id="{B5605414-BA73-4C37-8DD8-1F421F450250}"/>
                  </a:ext>
                </a:extLst>
              </p:cNvPr>
              <p:cNvCxnSpPr/>
              <p:nvPr/>
            </p:nvCxnSpPr>
            <p:spPr>
              <a:xfrm flipH="1">
                <a:off x="3556397" y="4192369"/>
                <a:ext cx="135792" cy="17484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グループ化 46">
              <a:extLst>
                <a:ext uri="{FF2B5EF4-FFF2-40B4-BE49-F238E27FC236}">
                  <a16:creationId xmlns:a16="http://schemas.microsoft.com/office/drawing/2014/main" id="{E427D7D5-31DF-4B81-B937-B5D1E274679C}"/>
                </a:ext>
              </a:extLst>
            </p:cNvPr>
            <p:cNvGrpSpPr/>
            <p:nvPr/>
          </p:nvGrpSpPr>
          <p:grpSpPr>
            <a:xfrm>
              <a:off x="1187808" y="2490536"/>
              <a:ext cx="853129" cy="582111"/>
              <a:chOff x="2898557" y="3297194"/>
              <a:chExt cx="853129" cy="582111"/>
            </a:xfrm>
          </p:grpSpPr>
          <p:cxnSp>
            <p:nvCxnSpPr>
              <p:cNvPr id="54" name="直線コネクタ 53">
                <a:extLst>
                  <a:ext uri="{FF2B5EF4-FFF2-40B4-BE49-F238E27FC236}">
                    <a16:creationId xmlns:a16="http://schemas.microsoft.com/office/drawing/2014/main" id="{437BBF55-2674-45B3-94C7-B0910B6586C0}"/>
                  </a:ext>
                </a:extLst>
              </p:cNvPr>
              <p:cNvCxnSpPr/>
              <p:nvPr/>
            </p:nvCxnSpPr>
            <p:spPr>
              <a:xfrm flipV="1">
                <a:off x="2898557" y="3589826"/>
                <a:ext cx="92934" cy="11612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>
                <a:extLst>
                  <a:ext uri="{FF2B5EF4-FFF2-40B4-BE49-F238E27FC236}">
                    <a16:creationId xmlns:a16="http://schemas.microsoft.com/office/drawing/2014/main" id="{A74014FF-1553-4148-AE85-F0DD3532EE3A}"/>
                  </a:ext>
                </a:extLst>
              </p:cNvPr>
              <p:cNvCxnSpPr>
                <a:endCxn id="56" idx="1"/>
              </p:cNvCxnSpPr>
              <p:nvPr/>
            </p:nvCxnSpPr>
            <p:spPr>
              <a:xfrm flipH="1">
                <a:off x="3648483" y="3297194"/>
                <a:ext cx="103203" cy="43737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フローチャート : 結合子 65">
                <a:extLst>
                  <a:ext uri="{FF2B5EF4-FFF2-40B4-BE49-F238E27FC236}">
                    <a16:creationId xmlns:a16="http://schemas.microsoft.com/office/drawing/2014/main" id="{3D45E904-0895-4131-AE1F-1C2648CDE687}"/>
                  </a:ext>
                </a:extLst>
              </p:cNvPr>
              <p:cNvSpPr/>
              <p:nvPr/>
            </p:nvSpPr>
            <p:spPr>
              <a:xfrm rot="159801" flipH="1">
                <a:off x="3569443" y="3707939"/>
                <a:ext cx="89343" cy="171366"/>
              </a:xfrm>
              <a:prstGeom prst="flowChartConnector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</a:lstStyle>
              <a:p>
                <a:pPr algn="ctr"/>
                <a:endParaRPr kumimoji="1" lang="ja-JP" altLang="en-US"/>
              </a:p>
            </p:txBody>
          </p:sp>
          <p:cxnSp>
            <p:nvCxnSpPr>
              <p:cNvPr id="57" name="直線コネクタ 56">
                <a:extLst>
                  <a:ext uri="{FF2B5EF4-FFF2-40B4-BE49-F238E27FC236}">
                    <a16:creationId xmlns:a16="http://schemas.microsoft.com/office/drawing/2014/main" id="{E3FC9B41-1F6D-480D-940D-574A79B53A60}"/>
                  </a:ext>
                </a:extLst>
              </p:cNvPr>
              <p:cNvCxnSpPr/>
              <p:nvPr/>
            </p:nvCxnSpPr>
            <p:spPr>
              <a:xfrm flipH="1" flipV="1">
                <a:off x="3007553" y="3586994"/>
                <a:ext cx="606561" cy="25302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グループ化 48">
              <a:extLst>
                <a:ext uri="{FF2B5EF4-FFF2-40B4-BE49-F238E27FC236}">
                  <a16:creationId xmlns:a16="http://schemas.microsoft.com/office/drawing/2014/main" id="{3F44E34A-EA6D-46E5-8336-6D49DDC11A37}"/>
                </a:ext>
              </a:extLst>
            </p:cNvPr>
            <p:cNvGrpSpPr/>
            <p:nvPr/>
          </p:nvGrpSpPr>
          <p:grpSpPr>
            <a:xfrm>
              <a:off x="1946725" y="653074"/>
              <a:ext cx="479636" cy="1045240"/>
              <a:chOff x="4400534" y="1700592"/>
              <a:chExt cx="479636" cy="1045240"/>
            </a:xfrm>
          </p:grpSpPr>
          <p:cxnSp>
            <p:nvCxnSpPr>
              <p:cNvPr id="50" name="直線コネクタ 49">
                <a:extLst>
                  <a:ext uri="{FF2B5EF4-FFF2-40B4-BE49-F238E27FC236}">
                    <a16:creationId xmlns:a16="http://schemas.microsoft.com/office/drawing/2014/main" id="{65856F95-8420-4969-9C5F-D80AFFAA4362}"/>
                  </a:ext>
                </a:extLst>
              </p:cNvPr>
              <p:cNvCxnSpPr/>
              <p:nvPr/>
            </p:nvCxnSpPr>
            <p:spPr>
              <a:xfrm flipV="1">
                <a:off x="4400534" y="2275331"/>
                <a:ext cx="439720" cy="47050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フローチャート : 結合子 101">
                <a:extLst>
                  <a:ext uri="{FF2B5EF4-FFF2-40B4-BE49-F238E27FC236}">
                    <a16:creationId xmlns:a16="http://schemas.microsoft.com/office/drawing/2014/main" id="{A004BEE3-25C1-4583-A1D6-2401A2EFE0E9}"/>
                  </a:ext>
                </a:extLst>
              </p:cNvPr>
              <p:cNvSpPr/>
              <p:nvPr/>
            </p:nvSpPr>
            <p:spPr>
              <a:xfrm rot="20855220">
                <a:off x="4809381" y="2184131"/>
                <a:ext cx="70789" cy="134492"/>
              </a:xfrm>
              <a:prstGeom prst="flowChartConnector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</a:lstStyle>
              <a:p>
                <a:pPr algn="ctr"/>
                <a:endParaRPr kumimoji="1" lang="ja-JP" altLang="en-US"/>
              </a:p>
            </p:txBody>
          </p:sp>
          <p:cxnSp>
            <p:nvCxnSpPr>
              <p:cNvPr id="53" name="直線コネクタ 52">
                <a:extLst>
                  <a:ext uri="{FF2B5EF4-FFF2-40B4-BE49-F238E27FC236}">
                    <a16:creationId xmlns:a16="http://schemas.microsoft.com/office/drawing/2014/main" id="{7E3E2228-A9FA-4FD1-8296-B01E1210EE65}"/>
                  </a:ext>
                </a:extLst>
              </p:cNvPr>
              <p:cNvCxnSpPr/>
              <p:nvPr/>
            </p:nvCxnSpPr>
            <p:spPr>
              <a:xfrm flipH="1" flipV="1">
                <a:off x="4826261" y="1700592"/>
                <a:ext cx="44681" cy="53744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0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defPPr>
              <a:defRPr lang="en-US"/>
            </a:defPPr>
            <a:lvl1pPr marL="0" algn="l" defTabSz="914400" rtl="0" eaLnBrk="0" latinLnBrk="0" hangingPunct="0">
              <a:spcBef>
                <a:spcPct val="20000"/>
              </a:spcBef>
              <a:buChar char="•"/>
              <a:defRPr kumimoji="1"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1pPr>
            <a:lvl2pPr marL="742950" indent="-285750" algn="l" defTabSz="914400" rtl="0" eaLnBrk="0" latinLnBrk="0" hangingPunct="0">
              <a:spcBef>
                <a:spcPct val="20000"/>
              </a:spcBef>
              <a:buChar char="–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2pPr>
            <a:lvl3pPr marL="1143000" indent="-228600" algn="l" defTabSz="914400" rtl="0" eaLnBrk="0" latinLnBrk="0" hangingPunct="0">
              <a:spcBef>
                <a:spcPct val="20000"/>
              </a:spcBef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3pPr>
            <a:lvl4pPr marL="1600200" indent="-228600" algn="l" defTabSz="914400" rtl="0" eaLnBrk="0" latinLnBrk="0" hangingPunct="0">
              <a:spcBef>
                <a:spcPct val="20000"/>
              </a:spcBef>
              <a:buChar char="–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4pPr>
            <a:lvl5pPr marL="2057400" indent="-228600" algn="l" defTabSz="914400" rtl="0" eaLnBrk="0" latinLnBrk="0" hangingPunct="0">
              <a:spcBef>
                <a:spcPct val="20000"/>
              </a:spcBef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+mn-c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marL="0" marR="0" lvl="0" indent="0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2571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　　</a:t>
            </a:r>
            <a:r>
              <a:rPr lang="ja-JP" altLang="en-US" sz="2571" b="1" kern="0" noProof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思考力，判断力，表現力等</a:t>
            </a:r>
            <a:endParaRPr kumimoji="1" lang="ja-JP" altLang="en-US" sz="2571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D4A53720-DA7C-428F-BFC3-062595B0EC02}"/>
              </a:ext>
            </a:extLst>
          </p:cNvPr>
          <p:cNvSpPr txBox="1"/>
          <p:nvPr/>
        </p:nvSpPr>
        <p:spPr>
          <a:xfrm>
            <a:off x="4149103" y="1001241"/>
            <a:ext cx="651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UD デジタル 教科書体 N-B"/>
              </a:rPr>
              <a:t>ふ</a:t>
            </a:r>
            <a:endParaRPr kumimoji="1" lang="en-US" altLang="ja-JP" sz="1400" dirty="0" smtClean="0">
              <a:latin typeface="UD デジタル 教科書体 N-B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D4A53720-DA7C-428F-BFC3-062595B0EC02}"/>
              </a:ext>
            </a:extLst>
          </p:cNvPr>
          <p:cNvSpPr txBox="1"/>
          <p:nvPr/>
        </p:nvSpPr>
        <p:spPr>
          <a:xfrm>
            <a:off x="3077663" y="2019351"/>
            <a:ext cx="651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UD デジタル 教科書体 N-B"/>
              </a:rPr>
              <a:t>と</a:t>
            </a:r>
            <a:endParaRPr kumimoji="1" lang="en-US" altLang="ja-JP" sz="1400" dirty="0" smtClean="0">
              <a:latin typeface="UD デジタル 教科書体 N-B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D4A53720-DA7C-428F-BFC3-062595B0EC02}"/>
              </a:ext>
            </a:extLst>
          </p:cNvPr>
          <p:cNvSpPr txBox="1"/>
          <p:nvPr/>
        </p:nvSpPr>
        <p:spPr>
          <a:xfrm>
            <a:off x="3720596" y="1526349"/>
            <a:ext cx="909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UD デジタル 教科書体 N-B"/>
              </a:rPr>
              <a:t>ふみ き　</a:t>
            </a:r>
            <a:endParaRPr kumimoji="1" lang="en-US" altLang="ja-JP" sz="1400" dirty="0" smtClean="0">
              <a:latin typeface="UD デジタル 教科書体 N-B"/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D4A53720-DA7C-428F-BFC3-062595B0EC02}"/>
              </a:ext>
            </a:extLst>
          </p:cNvPr>
          <p:cNvSpPr txBox="1"/>
          <p:nvPr/>
        </p:nvSpPr>
        <p:spPr>
          <a:xfrm>
            <a:off x="4788024" y="1497182"/>
            <a:ext cx="651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UD デジタル 教科書体 N-B"/>
              </a:rPr>
              <a:t>ばん</a:t>
            </a:r>
            <a:endParaRPr kumimoji="1" lang="en-US" altLang="ja-JP" sz="1400" dirty="0" smtClean="0">
              <a:latin typeface="UD デジタル 教科書体 N-B"/>
            </a:endParaRP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D4A53720-DA7C-428F-BFC3-062595B0EC02}"/>
              </a:ext>
            </a:extLst>
          </p:cNvPr>
          <p:cNvSpPr txBox="1"/>
          <p:nvPr/>
        </p:nvSpPr>
        <p:spPr>
          <a:xfrm>
            <a:off x="5496907" y="1528398"/>
            <a:ext cx="651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err="1" smtClean="0">
                <a:latin typeface="UD デジタル 教科書体 N-B"/>
              </a:rPr>
              <a:t>つか</a:t>
            </a:r>
            <a:endParaRPr kumimoji="1" lang="en-US" altLang="ja-JP" sz="1400" dirty="0" smtClean="0">
              <a:latin typeface="UD デジタル 教科書体 N-B"/>
            </a:endParaRPr>
          </a:p>
        </p:txBody>
      </p:sp>
    </p:spTree>
    <p:extLst>
      <p:ext uri="{BB962C8B-B14F-4D97-AF65-F5344CB8AC3E}">
        <p14:creationId xmlns:p14="http://schemas.microsoft.com/office/powerpoint/2010/main" val="675670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2.0.50727.8745"/>
  <p:tag name="AS_OS" val="Microsoft Windows NT 6.2.9200.0"/>
  <p:tag name="AS_RELEASE_DATE" val="2017.11.20"/>
  <p:tag name="AS_TITLE" val="Aspose.Slides for .NET 3.5 Client Profile"/>
  <p:tag name="AS_VERSION" val="17.11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Arial" panose="020B0604020202020204" pitchFamily="34" charset="0"/>
        <a:cs typeface="Arial" panose="020B0604020202020204" pitchFamily="34" charset="0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anose="020B0604020202020204" pitchFamily="34" charset="0"/>
        <a:cs typeface="Arial" panose="020B0604020202020204" pitchFamily="34" charset="0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Arial" panose="020B0604020202020204" pitchFamily="34" charset="0"/>
        <a:cs typeface="Arial" panose="020B0604020202020204" pitchFamily="34" charset="0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Arial" panose="020B0604020202020204" pitchFamily="34" charset="0"/>
        <a:cs typeface="Arial" panose="020B0604020202020204" pitchFamily="34" charset="0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1704</TotalTime>
  <Words>539</Words>
  <Application>Microsoft Office PowerPoint</Application>
  <PresentationFormat>画面に合わせる (4:3)</PresentationFormat>
  <Paragraphs>124</Paragraphs>
  <Slides>11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25" baseType="lpstr">
      <vt:lpstr>BIZ UDPゴシック</vt:lpstr>
      <vt:lpstr>HG創英角ｺﾞｼｯｸUB</vt:lpstr>
      <vt:lpstr>HG創英角ﾎﾟｯﾌﾟ体</vt:lpstr>
      <vt:lpstr>ＭＳ Ｐゴシック</vt:lpstr>
      <vt:lpstr>UD デジタル 教科書体 N-B</vt:lpstr>
      <vt:lpstr>UD デジタル 教科書体 NP-B</vt:lpstr>
      <vt:lpstr>UD デジタル 教科書体 NP-R</vt:lpstr>
      <vt:lpstr>游ゴシック</vt:lpstr>
      <vt:lpstr>游ゴシック Light</vt:lpstr>
      <vt:lpstr>Arial</vt:lpstr>
      <vt:lpstr>Calibri</vt:lpstr>
      <vt:lpstr>Calibri Light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田中 堅太郎</dc:creator>
  <cp:lastModifiedBy>m</cp:lastModifiedBy>
  <cp:revision>111</cp:revision>
  <cp:lastPrinted>2020-10-19T05:37:20Z</cp:lastPrinted>
  <dcterms:created xsi:type="dcterms:W3CDTF">2020-09-29T04:35:30Z</dcterms:created>
  <dcterms:modified xsi:type="dcterms:W3CDTF">2021-01-20T03:15:19Z</dcterms:modified>
</cp:coreProperties>
</file>