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2" r:id="rId2"/>
    <p:sldId id="256" r:id="rId3"/>
    <p:sldId id="275" r:id="rId4"/>
    <p:sldId id="285" r:id="rId5"/>
    <p:sldId id="286" r:id="rId6"/>
    <p:sldId id="287" r:id="rId7"/>
    <p:sldId id="292" r:id="rId8"/>
    <p:sldId id="293" r:id="rId9"/>
    <p:sldId id="295" r:id="rId10"/>
    <p:sldId id="294" r:id="rId11"/>
    <p:sldId id="303" r:id="rId12"/>
    <p:sldId id="289" r:id="rId13"/>
    <p:sldId id="296" r:id="rId14"/>
    <p:sldId id="297" r:id="rId15"/>
    <p:sldId id="298" r:id="rId16"/>
    <p:sldId id="299" r:id="rId17"/>
    <p:sldId id="300" r:id="rId18"/>
    <p:sldId id="291" r:id="rId19"/>
    <p:sldId id="304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9648546-0F99-45F6-9BF0-C9FDE76845D9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95DC0B6-7761-4ADF-9907-0463AAF29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9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4E821D8-C863-400F-809F-A04D969A5EAC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20908"/>
            <a:ext cx="5445126" cy="4472940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8946F409-8870-4C05-8600-EE8B5C216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4600"/>
            <a:ext cx="4476750" cy="33591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7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749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37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C5AA-12AE-46E9-A3BC-983E4D5E4760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3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827E-B5AC-4972-9B3E-0BB0183B54B7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3205-7F40-423E-8825-063704D6BD40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2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7F67-E874-43E0-A449-7A93A425C782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438D-8E09-4731-A126-598B32BB40EB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7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E99A-DEE9-4B23-AC66-BA2477D676E2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C916-0CDC-4734-905E-97E1D3E6F082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D8D-92B2-4560-A56A-9EDFA07A0F6E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13-417F-4428-A0FD-F239CFF8C71B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393-C11B-48A5-A11B-CCF3368136AE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3CEB-662F-4BB1-95BD-B87783AFF8F1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57AE-4D51-4CB5-AA96-81BBDB53F224}" type="datetime1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第３学年</a:t>
            </a:r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541645"/>
            <a:ext cx="9026434" cy="24715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球技（ベースボール型）</a:t>
            </a:r>
            <a:endParaRPr kumimoji="1"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「ソフトボール」</a:t>
            </a:r>
            <a:endParaRPr kumimoji="1"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377" y="4692226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68144" y="5949280"/>
            <a:ext cx="264720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8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E596C-EE3F-409B-8A6D-B2A4868F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④サイドランジ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4028986-FA80-4018-9892-B85C150D3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564497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59BF49-B58B-4BFA-8401-478E1F5D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☆自分で膝の角度や足の幅、時間や回数をアレンジ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してみよう。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☆テレビを観ながら、マンガを読みながら、ゲーム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をしながら、“勉強”しながら・・・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☆道具いらず、場所いらずの楽しみ「ながら」運動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の代表格！！</a:t>
            </a:r>
            <a:endParaRPr lang="en-US" altLang="ja-JP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206642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　家で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できる体力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向上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運動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742869-BE1C-49F0-8DF2-3AD70EDFD7BB}"/>
              </a:ext>
            </a:extLst>
          </p:cNvPr>
          <p:cNvSpPr txBox="1"/>
          <p:nvPr/>
        </p:nvSpPr>
        <p:spPr>
          <a:xfrm>
            <a:off x="2455776" y="15567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＜下半身の筋力強化＞</a:t>
            </a:r>
          </a:p>
        </p:txBody>
      </p:sp>
    </p:spTree>
    <p:extLst>
      <p:ext uri="{BB962C8B-B14F-4D97-AF65-F5344CB8AC3E}">
        <p14:creationId xmlns:p14="http://schemas.microsoft.com/office/powerpoint/2010/main" val="19782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484783"/>
            <a:ext cx="8640960" cy="48715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＜ストレッチ＞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階段の段差や机・イス等を利用して、股関節周辺・大腿部を中心にじっくりと伸ばす。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☆タオル等を利用して、肩甲骨周辺を伸ばす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ストレッチもやってみよう！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☆少しのスペースで、これも「ながら」運動。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9552" y="379005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　家で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できる体力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向上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運動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228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3B634-28F2-41ED-B4AF-763D390E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階段を使用してストレッチ①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8F0B3D5-9DE1-42C7-A627-E9748BCCC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600200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C1344-7D5E-4A2B-A4A2-EA3BDD21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5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AD065-BFB5-4A61-8ED4-F021D3B5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階段を使用してストレッチ②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80768E-EAAE-46F7-9551-9C84B770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600200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6ABB7-C573-433D-8600-3BA02A76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8E7E2E-C43A-4BA1-B389-4DBA4E15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階段を使用してストレッチ③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75277E2-1B2C-4A62-96AA-AD3361B06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600200"/>
            <a:ext cx="6411127" cy="480834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472FF3-00DE-461C-B86B-7F398DC1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BFFBF-6F9C-4673-89CF-237F0BEE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階段を使用してストレッチ④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9B13A7E-8F2B-4606-83C6-03A34A627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600200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F4A630-62E6-42B1-AEFC-122612C5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FEE57-F7EA-4458-A447-EAB5357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階段を使用してストレッチ⑤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84AD619-1700-42AC-8311-1254C730D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589540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6A7D6D-E103-4E8C-B51E-506A9C8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4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2086" y="284061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４　記録表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06151"/>
              </p:ext>
            </p:extLst>
          </p:nvPr>
        </p:nvGraphicFramePr>
        <p:xfrm>
          <a:off x="242086" y="1297684"/>
          <a:ext cx="8640959" cy="5155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9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縄跳び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下半身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 smtClean="0"/>
                        <a:t>の運動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ストレッチ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メニュー④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メニュー⑤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93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３セット</a:t>
                      </a:r>
                      <a:endParaRPr kumimoji="1" lang="en-US" altLang="ja-JP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②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５セット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スクワット</a:t>
                      </a:r>
                      <a:endParaRPr kumimoji="1" lang="en-US" altLang="ja-JP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→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30×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３</a:t>
                      </a:r>
                      <a:endParaRPr kumimoji="1" lang="en-US" altLang="ja-JP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空気イス</a:t>
                      </a:r>
                      <a:endParaRPr kumimoji="1" lang="en-US" altLang="ja-JP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→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60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秒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肩甲骨周辺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股関節周辺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腹筋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20×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階段昇降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段往復</a:t>
                      </a:r>
                      <a:r>
                        <a:rPr kumimoji="1" lang="en-US" altLang="ja-JP" dirty="0"/>
                        <a:t>×10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94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10/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金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94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10/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３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土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94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10/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４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94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10/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５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6A7D6D-E103-4E8C-B51E-506A9C8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5E8EF6A-29B5-475C-A2E9-57413961EFD9}"/>
              </a:ext>
            </a:extLst>
          </p:cNvPr>
          <p:cNvSpPr txBox="1">
            <a:spLocks/>
          </p:cNvSpPr>
          <p:nvPr/>
        </p:nvSpPr>
        <p:spPr>
          <a:xfrm>
            <a:off x="1979712" y="287887"/>
            <a:ext cx="5184575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『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ま　と　め　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』</a:t>
            </a:r>
            <a:endParaRPr lang="en-US" altLang="ja-JP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002B5DF-E462-47AA-B57F-494CBFD90957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064896" cy="4727550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/>
              <a:t>〇自分のペースに合わせて練習</a:t>
            </a:r>
            <a:endParaRPr lang="en-US" altLang="ja-JP" dirty="0"/>
          </a:p>
          <a:p>
            <a:pPr algn="l"/>
            <a:r>
              <a:rPr lang="ja-JP" altLang="en-US" dirty="0"/>
              <a:t>　  に取り組もう。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〇実施したことをワークシートや</a:t>
            </a:r>
            <a:endParaRPr lang="en-US" altLang="ja-JP" dirty="0"/>
          </a:p>
          <a:p>
            <a:pPr algn="l"/>
            <a:r>
              <a:rPr lang="ja-JP" altLang="en-US" dirty="0"/>
              <a:t>　 記録表を自分で作成して記録</a:t>
            </a:r>
            <a:endParaRPr lang="en-US" altLang="ja-JP" dirty="0"/>
          </a:p>
          <a:p>
            <a:pPr algn="l"/>
            <a:r>
              <a:rPr lang="en-US" altLang="ja-JP" dirty="0"/>
              <a:t>    </a:t>
            </a:r>
            <a:r>
              <a:rPr lang="ja-JP" altLang="en-US" dirty="0"/>
              <a:t>しよう。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A65078-E383-4835-BF26-3F78C1E8103F}"/>
              </a:ext>
            </a:extLst>
          </p:cNvPr>
          <p:cNvSpPr txBox="1"/>
          <p:nvPr/>
        </p:nvSpPr>
        <p:spPr>
          <a:xfrm>
            <a:off x="4935751" y="5845888"/>
            <a:ext cx="4283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F054F5-7041-4E76-B3AA-D11517176821}"/>
              </a:ext>
            </a:extLst>
          </p:cNvPr>
          <p:cNvSpPr txBox="1"/>
          <p:nvPr/>
        </p:nvSpPr>
        <p:spPr>
          <a:xfrm>
            <a:off x="5281106" y="5691999"/>
            <a:ext cx="32263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400" b="1" dirty="0" smtClean="0"/>
              <a:t>学習カード</a:t>
            </a:r>
            <a:r>
              <a:rPr kumimoji="1" lang="ja-JP" altLang="en-US" sz="1400" b="1" dirty="0" smtClean="0"/>
              <a:t>「体力</a:t>
            </a:r>
            <a:r>
              <a:rPr kumimoji="1" lang="ja-JP" altLang="en-US" sz="1400" b="1" dirty="0"/>
              <a:t>を高める取組」</a:t>
            </a:r>
            <a:endParaRPr kumimoji="1" lang="ja-JP" altLang="en-US" sz="2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D6EE7C-ADF8-4847-95FD-6CB96D96E093}"/>
              </a:ext>
            </a:extLst>
          </p:cNvPr>
          <p:cNvSpPr txBox="1"/>
          <p:nvPr/>
        </p:nvSpPr>
        <p:spPr>
          <a:xfrm>
            <a:off x="4935751" y="5576682"/>
            <a:ext cx="4283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2CCE3F-CB57-4EB0-BE9C-4845B4559D9D}"/>
              </a:ext>
            </a:extLst>
          </p:cNvPr>
          <p:cNvSpPr txBox="1"/>
          <p:nvPr/>
        </p:nvSpPr>
        <p:spPr>
          <a:xfrm>
            <a:off x="5281105" y="5920298"/>
            <a:ext cx="32263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400" b="1" dirty="0"/>
              <a:t>自分で作成した記録表等</a:t>
            </a:r>
            <a:endParaRPr kumimoji="1" lang="en-US" altLang="ja-JP" sz="1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B0956D-E9C4-41BE-96E0-48BA86C33049}"/>
              </a:ext>
            </a:extLst>
          </p:cNvPr>
          <p:cNvSpPr txBox="1"/>
          <p:nvPr/>
        </p:nvSpPr>
        <p:spPr>
          <a:xfrm>
            <a:off x="6948264" y="6400412"/>
            <a:ext cx="154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（体力編）～おわり～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29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4800" dirty="0"/>
              <a:t>体力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13048" y="3140968"/>
            <a:ext cx="8712968" cy="1254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dirty="0"/>
              <a:t>ソフトボールに関連して高まる体力要素を理解し、体力を高め、技能向上につなげよう！</a:t>
            </a:r>
          </a:p>
        </p:txBody>
      </p:sp>
    </p:spTree>
    <p:extLst>
      <p:ext uri="{BB962C8B-B14F-4D97-AF65-F5344CB8AC3E}">
        <p14:creationId xmlns:p14="http://schemas.microsoft.com/office/powerpoint/2010/main" val="623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2204864"/>
            <a:ext cx="8640960" cy="38884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例えば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筋力（走る・投げる・打つ・止まる）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敏捷性（走る・捕る）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巧緻性（投げる・打つ・捕る）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他にはあるかな！？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9532" y="944725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　ソフトボールで高まる体力は何がある？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20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412776"/>
            <a:ext cx="864096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 ①</a:t>
            </a:r>
            <a:r>
              <a:rPr lang="ja-JP" altLang="en-US" sz="39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 筋    力 ＞</a:t>
            </a:r>
            <a:endParaRPr lang="en-US" altLang="ja-JP" sz="39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 </a:t>
            </a: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筋力があると遠くにボールを投げることができたり、</a:t>
            </a:r>
            <a:endParaRPr lang="en-US" altLang="ja-JP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 　力強くバットを振ることができる！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3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②</a:t>
            </a:r>
            <a:r>
              <a:rPr lang="ja-JP" altLang="en-US" sz="39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 敏 捷 性 ＞</a:t>
            </a:r>
            <a:endParaRPr lang="en-US" altLang="ja-JP" sz="3900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 </a:t>
            </a: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守備</a:t>
            </a:r>
            <a:r>
              <a:rPr lang="ja-JP" altLang="en-US" sz="240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で素早く打球に反応し、捕って投げて</a:t>
            </a: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アウト</a:t>
            </a:r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</a:t>
            </a:r>
            <a:endParaRPr lang="en-US" altLang="ja-JP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39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③</a:t>
            </a:r>
            <a:r>
              <a:rPr lang="ja-JP" altLang="en-US" sz="3900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 巧 緻 性 ＞</a:t>
            </a:r>
            <a:endParaRPr lang="en-US" altLang="ja-JP" sz="3900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   動くボールを捕る、打つ、道具を自在に使いこなす！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332656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　上手くなるために必要な体力は？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1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412776"/>
            <a:ext cx="8640960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　縄　跳　び　＞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①二重跳び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回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×10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セット→筋力・敏捷性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②交差跳び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回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×10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セット→巧緻性・柔軟性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③自分でアレンジメニュー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縄跳びは、筋力・敏捷性・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巧緻性に加え、投げる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動作に必要な肩甲骨周辺の筋力や柔軟性を高めてくれます。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332656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　家で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できる体力向上の運動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2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268760"/>
            <a:ext cx="864096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①空気イス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②スクワット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③フロントランジ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④サイドランジ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下半身強化は、バットスイングのスピードを上げたり、力強いボールを投げたりするための基本のトレーニングです。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>
                <a:solidFill>
                  <a:schemeClr val="tx1"/>
                </a:solidFill>
              </a:rPr>
              <a:t>6</a:t>
            </a:fld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8254" y="337013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　家で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できる体力向上の運動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5AB7F38A-ABCD-4DCF-83DA-48628EB898FD}"/>
              </a:ext>
            </a:extLst>
          </p:cNvPr>
          <p:cNvSpPr/>
          <p:nvPr/>
        </p:nvSpPr>
        <p:spPr>
          <a:xfrm>
            <a:off x="3419364" y="1916832"/>
            <a:ext cx="864096" cy="23042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C05D38-D7D6-4753-B200-96B511729C95}"/>
              </a:ext>
            </a:extLst>
          </p:cNvPr>
          <p:cNvSpPr txBox="1"/>
          <p:nvPr/>
        </p:nvSpPr>
        <p:spPr>
          <a:xfrm>
            <a:off x="4444008" y="27765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下半身の筋力強化！！</a:t>
            </a:r>
          </a:p>
        </p:txBody>
      </p:sp>
    </p:spTree>
    <p:extLst>
      <p:ext uri="{BB962C8B-B14F-4D97-AF65-F5344CB8AC3E}">
        <p14:creationId xmlns:p14="http://schemas.microsoft.com/office/powerpoint/2010/main" val="29814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A4D08-5C7F-4D80-B0D9-E00C4A59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6341533" cy="1143000"/>
          </a:xfrm>
        </p:spPr>
        <p:txBody>
          <a:bodyPr/>
          <a:lstStyle/>
          <a:p>
            <a:r>
              <a:rPr kumimoji="1" lang="ja-JP" altLang="en-US" dirty="0"/>
              <a:t>①空気イス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460D4D1-2AF0-4E48-9FF8-81D9F590C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F3217-4BAE-4B9E-839B-DE16EE1E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F9551-62C5-4D77-87FE-147A7DE1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②スクワット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F37DF25-64A8-4F53-AF5B-14339B6F2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7" y="1508919"/>
            <a:ext cx="6341533" cy="475615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3C7AB4-0D7E-48AE-A06E-6E73F66C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3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1AC1B-67B7-472A-86DD-41E3C182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③フロントランジ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5E9541A-E313-4D4F-8B42-0EB3E692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66581B-B337-4E27-A1B4-23289B32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9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644</Words>
  <Application>Microsoft Office PowerPoint</Application>
  <PresentationFormat>画面に合わせる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HG創英角ｺﾞｼｯｸUB</vt:lpstr>
      <vt:lpstr>HG創英角ﾎﾟｯﾌﾟ体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体力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①空気イス</vt:lpstr>
      <vt:lpstr>②スクワット</vt:lpstr>
      <vt:lpstr>③フロントランジ</vt:lpstr>
      <vt:lpstr>④サイドランジ</vt:lpstr>
      <vt:lpstr>PowerPoint プレゼンテーション</vt:lpstr>
      <vt:lpstr>PowerPoint プレゼンテーション</vt:lpstr>
      <vt:lpstr>階段を使用してストレッチ①</vt:lpstr>
      <vt:lpstr>階段を使用してストレッチ②</vt:lpstr>
      <vt:lpstr>階段を使用してストレッチ③</vt:lpstr>
      <vt:lpstr>階段を使用してストレッチ④</vt:lpstr>
      <vt:lpstr>階段を使用してストレッチ⑤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態度</dc:title>
  <dc:creator>伊藤　哲也</dc:creator>
  <cp:lastModifiedBy>m</cp:lastModifiedBy>
  <cp:revision>32</cp:revision>
  <cp:lastPrinted>2020-12-18T05:11:24Z</cp:lastPrinted>
  <dcterms:modified xsi:type="dcterms:W3CDTF">2020-12-18T05:19:19Z</dcterms:modified>
</cp:coreProperties>
</file>