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2" r:id="rId2"/>
  </p:sldMasterIdLst>
  <p:notesMasterIdLst>
    <p:notesMasterId r:id="rId7"/>
  </p:notesMasterIdLst>
  <p:sldIdLst>
    <p:sldId id="310" r:id="rId3"/>
    <p:sldId id="309" r:id="rId4"/>
    <p:sldId id="299" r:id="rId5"/>
    <p:sldId id="305" r:id="rId6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D7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863FA-86F7-4120-9992-1DFFCDB22767}" type="doc">
      <dgm:prSet loTypeId="urn:microsoft.com/office/officeart/2005/8/layout/cycle4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77477CCD-2AA5-4507-A44E-48E246F6D229}">
      <dgm:prSet phldrT="[テキスト]"/>
      <dgm:spPr/>
      <dgm:t>
        <a:bodyPr/>
        <a:lstStyle/>
        <a:p>
          <a:r>
            <a: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する</a:t>
          </a:r>
        </a:p>
      </dgm:t>
    </dgm:pt>
    <dgm:pt modelId="{D566A412-4096-486B-9D83-8080E66DFADE}" type="parTrans" cxnId="{0E9CBA41-02FB-451B-B4E7-2FDB192C463A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6B1F47F-A3FC-4AF5-9621-548672782CF5}" type="sibTrans" cxnId="{0E9CBA41-02FB-451B-B4E7-2FDB192C463A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58189CF9-D01C-463C-9B73-A2EC4E78418A}">
      <dgm:prSet phldrT="[テキスト]" custT="1"/>
      <dgm:spPr/>
      <dgm:t>
        <a:bodyPr/>
        <a:lstStyle/>
        <a:p>
          <a:pPr algn="just"/>
          <a:r>
            <a: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開催時期や会場、学年や階級の区分</a:t>
          </a:r>
        </a:p>
      </dgm:t>
    </dgm:pt>
    <dgm:pt modelId="{3F8F3E08-F0EE-44ED-8782-BC046639B5CB}" type="parTrans" cxnId="{A27538EE-07FE-4945-AC60-AD7C1A1B1B2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7FD09E4C-A835-4457-A3C8-A98CE050E577}" type="sibTrans" cxnId="{A27538EE-07FE-4945-AC60-AD7C1A1B1B2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08683C19-C709-451D-BE70-C41453497673}">
      <dgm:prSet phldrT="[テキスト]"/>
      <dgm:spPr/>
      <dgm:t>
        <a:bodyPr/>
        <a:lstStyle/>
        <a:p>
          <a:r>
            <a: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みる</a:t>
          </a:r>
        </a:p>
      </dgm:t>
    </dgm:pt>
    <dgm:pt modelId="{E0090EDA-DBC7-4036-824E-6B555B31E77E}" type="parTrans" cxnId="{CFE62A60-D1BE-4286-8799-53486353C3E5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70094C98-C61B-4AA1-BE96-230111539C05}" type="sibTrans" cxnId="{CFE62A60-D1BE-4286-8799-53486353C3E5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1ACCD1F3-C337-4AB6-A149-012FA4FD6CDC}">
      <dgm:prSet phldrT="[テキスト]" custT="1"/>
      <dgm:spPr/>
      <dgm:t>
        <a:bodyPr/>
        <a:lstStyle/>
        <a:p>
          <a:pPr algn="just"/>
          <a:r>
            <a: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リモート大会に備えた動画配信の検討</a:t>
          </a:r>
        </a:p>
      </dgm:t>
    </dgm:pt>
    <dgm:pt modelId="{F8BF2866-3EE1-49B4-9826-B126F81D53A6}" type="parTrans" cxnId="{C2C06EE1-CE43-49E6-9F4B-3D87DD4EEA5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10740906-7376-4725-AFBC-887391663EA6}" type="sibTrans" cxnId="{C2C06EE1-CE43-49E6-9F4B-3D87DD4EEA5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271DCCD-7385-4A44-9DDA-04A17FAE4436}">
      <dgm:prSet phldrT="[テキスト]"/>
      <dgm:spPr/>
      <dgm:t>
        <a:bodyPr/>
        <a:lstStyle/>
        <a:p>
          <a:r>
            <a: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知る</a:t>
          </a:r>
        </a:p>
      </dgm:t>
    </dgm:pt>
    <dgm:pt modelId="{D69812AB-EDF1-4E39-902A-3490945E1B26}" type="parTrans" cxnId="{276553A7-A31E-4E58-9A5E-70E643929E4B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47CC5BC1-2FC3-4FE4-83CA-5940E14A95A5}" type="sibTrans" cxnId="{276553A7-A31E-4E58-9A5E-70E643929E4B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E8A995BD-8FD7-4B63-9FB1-F3296CB0CA46}">
      <dgm:prSet phldrT="[テキスト]" custT="1"/>
      <dgm:spPr/>
      <dgm:t>
        <a:bodyPr anchor="b" anchorCtr="0"/>
        <a:lstStyle/>
        <a:p>
          <a:pPr algn="just"/>
          <a:r>
            <a: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ルールを簡単にまとめたパンフレットの作成</a:t>
          </a:r>
        </a:p>
      </dgm:t>
    </dgm:pt>
    <dgm:pt modelId="{CF9ECD05-FF5B-4D7F-91FF-88E68E84F3F9}" type="parTrans" cxnId="{F0670440-34ED-4427-ACB0-88DB6CCD8407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DA2964F0-E606-43A5-BD9C-7D9F3D52191F}" type="sibTrans" cxnId="{F0670440-34ED-4427-ACB0-88DB6CCD8407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BF96DFCF-25FD-4723-8978-939F7831C6D7}">
      <dgm:prSet phldrT="[テキスト]"/>
      <dgm:spPr/>
      <dgm:t>
        <a:bodyPr/>
        <a:lstStyle/>
        <a:p>
          <a:r>
            <a: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支える</a:t>
          </a:r>
        </a:p>
      </dgm:t>
    </dgm:pt>
    <dgm:pt modelId="{DD3E6D83-75EC-4329-9C83-535EBA495231}" type="parTrans" cxnId="{53EC85D0-4C5A-4140-8437-5BF08F94E43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EC9A769-67EE-4D28-9200-2F0B73356534}" type="sibTrans" cxnId="{53EC85D0-4C5A-4140-8437-5BF08F94E43D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37DBB5E6-8149-46F4-8070-FF2AB37E6D4A}">
      <dgm:prSet phldrT="[テキスト]" custT="1"/>
      <dgm:spPr/>
      <dgm:t>
        <a:bodyPr rIns="180000" anchor="b" anchorCtr="0"/>
        <a:lstStyle/>
        <a:p>
          <a:pPr algn="just"/>
          <a:r>
            <a:rPr kumimoji="1" lang="ja-JP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運営役員やボランティアなどの確保</a:t>
          </a:r>
        </a:p>
      </dgm:t>
    </dgm:pt>
    <dgm:pt modelId="{887B3752-BF0D-467C-AC7A-E626D2DC3750}" type="parTrans" cxnId="{1DC446B1-21FD-430F-BE62-DDB111C4B0A7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E799D360-180D-4E42-BA7A-00B8A8838401}" type="sibTrans" cxnId="{1DC446B1-21FD-430F-BE62-DDB111C4B0A7}">
      <dgm:prSet/>
      <dgm:spPr/>
      <dgm:t>
        <a:bodyPr/>
        <a:lstStyle/>
        <a:p>
          <a:endParaRPr kumimoji="1" lang="ja-JP" altLang="en-US">
            <a:latin typeface="UD デジタル 教科書体 NK-B" panose="02020700000000000000" pitchFamily="18" charset="-128"/>
            <a:ea typeface="UD デジタル 教科書体 NK-B" panose="02020700000000000000" pitchFamily="18" charset="-128"/>
          </a:endParaRPr>
        </a:p>
      </dgm:t>
    </dgm:pt>
    <dgm:pt modelId="{64DCA3C5-EA48-4D6A-8D44-4996CD48A3DF}" type="pres">
      <dgm:prSet presAssocID="{57B863FA-86F7-4120-9992-1DFFCDB2276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17B80F1-013B-475E-A3DB-5E69203C3FA1}" type="pres">
      <dgm:prSet presAssocID="{57B863FA-86F7-4120-9992-1DFFCDB22767}" presName="children" presStyleCnt="0"/>
      <dgm:spPr/>
    </dgm:pt>
    <dgm:pt modelId="{9E60C052-D44A-414C-8CCF-FF1D00AAAE87}" type="pres">
      <dgm:prSet presAssocID="{57B863FA-86F7-4120-9992-1DFFCDB22767}" presName="child1group" presStyleCnt="0"/>
      <dgm:spPr/>
    </dgm:pt>
    <dgm:pt modelId="{70EF5F2F-4E14-49E8-A0F1-24867645CD43}" type="pres">
      <dgm:prSet presAssocID="{57B863FA-86F7-4120-9992-1DFFCDB22767}" presName="child1" presStyleLbl="bgAcc1" presStyleIdx="0" presStyleCnt="4" custScaleX="114057"/>
      <dgm:spPr/>
      <dgm:t>
        <a:bodyPr/>
        <a:lstStyle/>
        <a:p>
          <a:endParaRPr kumimoji="1" lang="ja-JP" altLang="en-US"/>
        </a:p>
      </dgm:t>
    </dgm:pt>
    <dgm:pt modelId="{2EFAA2FE-596B-401C-BB2F-3C94FE5DBCB0}" type="pres">
      <dgm:prSet presAssocID="{57B863FA-86F7-4120-9992-1DFFCDB2276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30B463-4B32-40E8-AA26-39F16CA8FDD9}" type="pres">
      <dgm:prSet presAssocID="{57B863FA-86F7-4120-9992-1DFFCDB22767}" presName="child2group" presStyleCnt="0"/>
      <dgm:spPr/>
    </dgm:pt>
    <dgm:pt modelId="{8AC396CE-DAD2-408F-B30B-3B21729665DA}" type="pres">
      <dgm:prSet presAssocID="{57B863FA-86F7-4120-9992-1DFFCDB22767}" presName="child2" presStyleLbl="bgAcc1" presStyleIdx="1" presStyleCnt="4" custScaleX="112453" custLinFactNeighborX="10613" custLinFactNeighborY="2193"/>
      <dgm:spPr/>
      <dgm:t>
        <a:bodyPr/>
        <a:lstStyle/>
        <a:p>
          <a:endParaRPr kumimoji="1" lang="ja-JP" altLang="en-US"/>
        </a:p>
      </dgm:t>
    </dgm:pt>
    <dgm:pt modelId="{B1903397-8ABF-4D21-AA5F-D6A836B5F3F1}" type="pres">
      <dgm:prSet presAssocID="{57B863FA-86F7-4120-9992-1DFFCDB2276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AA74BDD-C82C-4AD0-93D9-0B4418B1ED3B}" type="pres">
      <dgm:prSet presAssocID="{57B863FA-86F7-4120-9992-1DFFCDB22767}" presName="child3group" presStyleCnt="0"/>
      <dgm:spPr/>
    </dgm:pt>
    <dgm:pt modelId="{F1559B74-2C4B-40D9-BA96-83A8F33E2824}" type="pres">
      <dgm:prSet presAssocID="{57B863FA-86F7-4120-9992-1DFFCDB22767}" presName="child3" presStyleLbl="bgAcc1" presStyleIdx="2" presStyleCnt="4" custScaleX="113104" custLinFactNeighborX="10613" custLinFactNeighborY="-1820"/>
      <dgm:spPr/>
      <dgm:t>
        <a:bodyPr/>
        <a:lstStyle/>
        <a:p>
          <a:endParaRPr kumimoji="1" lang="ja-JP" altLang="en-US"/>
        </a:p>
      </dgm:t>
    </dgm:pt>
    <dgm:pt modelId="{4A14E784-8D85-4E59-862A-0FF58BAFB24A}" type="pres">
      <dgm:prSet presAssocID="{57B863FA-86F7-4120-9992-1DFFCDB2276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7C86EBF-9CB3-467E-A540-0425D536C44D}" type="pres">
      <dgm:prSet presAssocID="{57B863FA-86F7-4120-9992-1DFFCDB22767}" presName="child4group" presStyleCnt="0"/>
      <dgm:spPr/>
    </dgm:pt>
    <dgm:pt modelId="{4260596A-0FE2-4458-8CE8-E4E9B3729A10}" type="pres">
      <dgm:prSet presAssocID="{57B863FA-86F7-4120-9992-1DFFCDB22767}" presName="child4" presStyleLbl="bgAcc1" presStyleIdx="3" presStyleCnt="4" custScaleX="115669"/>
      <dgm:spPr/>
      <dgm:t>
        <a:bodyPr/>
        <a:lstStyle/>
        <a:p>
          <a:endParaRPr kumimoji="1" lang="ja-JP" altLang="en-US"/>
        </a:p>
      </dgm:t>
    </dgm:pt>
    <dgm:pt modelId="{01AC7BAB-F5A5-4468-91DE-BD99C93E2B60}" type="pres">
      <dgm:prSet presAssocID="{57B863FA-86F7-4120-9992-1DFFCDB2276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A00E60-771B-4DAB-A82F-47707D0056A6}" type="pres">
      <dgm:prSet presAssocID="{57B863FA-86F7-4120-9992-1DFFCDB22767}" presName="childPlaceholder" presStyleCnt="0"/>
      <dgm:spPr/>
    </dgm:pt>
    <dgm:pt modelId="{4F28DACE-3AEA-4C6B-92F5-708AC4EB2572}" type="pres">
      <dgm:prSet presAssocID="{57B863FA-86F7-4120-9992-1DFFCDB22767}" presName="circle" presStyleCnt="0"/>
      <dgm:spPr/>
    </dgm:pt>
    <dgm:pt modelId="{69F5D8A9-B693-4ABB-94D6-0C6BAA0DB068}" type="pres">
      <dgm:prSet presAssocID="{57B863FA-86F7-4120-9992-1DFFCDB2276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ABBD5C4-16BD-4A5A-B888-FD1F8F413FE2}" type="pres">
      <dgm:prSet presAssocID="{57B863FA-86F7-4120-9992-1DFFCDB2276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3DC68BB-BB6A-4AF0-8342-DCAA07312E0F}" type="pres">
      <dgm:prSet presAssocID="{57B863FA-86F7-4120-9992-1DFFCDB2276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9F099C-CC1A-44DB-8110-C3573BC6A94D}" type="pres">
      <dgm:prSet presAssocID="{57B863FA-86F7-4120-9992-1DFFCDB2276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72E2E3-9678-4417-AF03-9602D4225C45}" type="pres">
      <dgm:prSet presAssocID="{57B863FA-86F7-4120-9992-1DFFCDB22767}" presName="quadrantPlaceholder" presStyleCnt="0"/>
      <dgm:spPr/>
    </dgm:pt>
    <dgm:pt modelId="{AEACA0E7-032E-439D-8C12-8DFE69325955}" type="pres">
      <dgm:prSet presAssocID="{57B863FA-86F7-4120-9992-1DFFCDB22767}" presName="center1" presStyleLbl="fgShp" presStyleIdx="0" presStyleCnt="2"/>
      <dgm:spPr/>
    </dgm:pt>
    <dgm:pt modelId="{42325389-F426-4A12-A00A-7398D0B74465}" type="pres">
      <dgm:prSet presAssocID="{57B863FA-86F7-4120-9992-1DFFCDB22767}" presName="center2" presStyleLbl="fgShp" presStyleIdx="1" presStyleCnt="2"/>
      <dgm:spPr/>
    </dgm:pt>
  </dgm:ptLst>
  <dgm:cxnLst>
    <dgm:cxn modelId="{780A9667-16B5-4B16-8F79-768592BBC95D}" type="presOf" srcId="{37DBB5E6-8149-46F4-8070-FF2AB37E6D4A}" destId="{01AC7BAB-F5A5-4468-91DE-BD99C93E2B60}" srcOrd="1" destOrd="0" presId="urn:microsoft.com/office/officeart/2005/8/layout/cycle4"/>
    <dgm:cxn modelId="{D297C890-6C36-43AF-8327-A4C6D893BD9F}" type="presOf" srcId="{08683C19-C709-451D-BE70-C41453497673}" destId="{9ABBD5C4-16BD-4A5A-B888-FD1F8F413FE2}" srcOrd="0" destOrd="0" presId="urn:microsoft.com/office/officeart/2005/8/layout/cycle4"/>
    <dgm:cxn modelId="{736C16E9-7B23-4826-B523-D80E3CA71EF2}" type="presOf" srcId="{BF96DFCF-25FD-4723-8978-939F7831C6D7}" destId="{DE9F099C-CC1A-44DB-8110-C3573BC6A94D}" srcOrd="0" destOrd="0" presId="urn:microsoft.com/office/officeart/2005/8/layout/cycle4"/>
    <dgm:cxn modelId="{F46E0CF9-1288-4E93-B5BC-7F33576C7C8C}" type="presOf" srcId="{77477CCD-2AA5-4507-A44E-48E246F6D229}" destId="{69F5D8A9-B693-4ABB-94D6-0C6BAA0DB068}" srcOrd="0" destOrd="0" presId="urn:microsoft.com/office/officeart/2005/8/layout/cycle4"/>
    <dgm:cxn modelId="{CFE62A60-D1BE-4286-8799-53486353C3E5}" srcId="{57B863FA-86F7-4120-9992-1DFFCDB22767}" destId="{08683C19-C709-451D-BE70-C41453497673}" srcOrd="1" destOrd="0" parTransId="{E0090EDA-DBC7-4036-824E-6B555B31E77E}" sibTransId="{70094C98-C61B-4AA1-BE96-230111539C05}"/>
    <dgm:cxn modelId="{53EC85D0-4C5A-4140-8437-5BF08F94E43D}" srcId="{57B863FA-86F7-4120-9992-1DFFCDB22767}" destId="{BF96DFCF-25FD-4723-8978-939F7831C6D7}" srcOrd="3" destOrd="0" parTransId="{DD3E6D83-75EC-4329-9C83-535EBA495231}" sibTransId="{3EC9A769-67EE-4D28-9200-2F0B73356534}"/>
    <dgm:cxn modelId="{276553A7-A31E-4E58-9A5E-70E643929E4B}" srcId="{57B863FA-86F7-4120-9992-1DFFCDB22767}" destId="{B271DCCD-7385-4A44-9DDA-04A17FAE4436}" srcOrd="2" destOrd="0" parTransId="{D69812AB-EDF1-4E39-902A-3490945E1B26}" sibTransId="{47CC5BC1-2FC3-4FE4-83CA-5940E14A95A5}"/>
    <dgm:cxn modelId="{F0670440-34ED-4427-ACB0-88DB6CCD8407}" srcId="{B271DCCD-7385-4A44-9DDA-04A17FAE4436}" destId="{E8A995BD-8FD7-4B63-9FB1-F3296CB0CA46}" srcOrd="0" destOrd="0" parTransId="{CF9ECD05-FF5B-4D7F-91FF-88E68E84F3F9}" sibTransId="{DA2964F0-E606-43A5-BD9C-7D9F3D52191F}"/>
    <dgm:cxn modelId="{5E396053-2C44-4CB2-98E3-636C6379FAEC}" type="presOf" srcId="{E8A995BD-8FD7-4B63-9FB1-F3296CB0CA46}" destId="{4A14E784-8D85-4E59-862A-0FF58BAFB24A}" srcOrd="1" destOrd="0" presId="urn:microsoft.com/office/officeart/2005/8/layout/cycle4"/>
    <dgm:cxn modelId="{520A4553-5F70-46AB-BFF1-4615014210C8}" type="presOf" srcId="{57B863FA-86F7-4120-9992-1DFFCDB22767}" destId="{64DCA3C5-EA48-4D6A-8D44-4996CD48A3DF}" srcOrd="0" destOrd="0" presId="urn:microsoft.com/office/officeart/2005/8/layout/cycle4"/>
    <dgm:cxn modelId="{FD7B62C9-92DB-4F21-8D93-D3BB5A82CA38}" type="presOf" srcId="{37DBB5E6-8149-46F4-8070-FF2AB37E6D4A}" destId="{4260596A-0FE2-4458-8CE8-E4E9B3729A10}" srcOrd="0" destOrd="0" presId="urn:microsoft.com/office/officeart/2005/8/layout/cycle4"/>
    <dgm:cxn modelId="{598AE1F4-1864-4BC5-9AF7-DA43FF42AA83}" type="presOf" srcId="{58189CF9-D01C-463C-9B73-A2EC4E78418A}" destId="{2EFAA2FE-596B-401C-BB2F-3C94FE5DBCB0}" srcOrd="1" destOrd="0" presId="urn:microsoft.com/office/officeart/2005/8/layout/cycle4"/>
    <dgm:cxn modelId="{0E228F45-CA72-4565-A696-78E96D34283B}" type="presOf" srcId="{1ACCD1F3-C337-4AB6-A149-012FA4FD6CDC}" destId="{B1903397-8ABF-4D21-AA5F-D6A836B5F3F1}" srcOrd="1" destOrd="0" presId="urn:microsoft.com/office/officeart/2005/8/layout/cycle4"/>
    <dgm:cxn modelId="{8AB4D7C4-E5EE-4A06-90A9-F0F268D6EFCF}" type="presOf" srcId="{E8A995BD-8FD7-4B63-9FB1-F3296CB0CA46}" destId="{F1559B74-2C4B-40D9-BA96-83A8F33E2824}" srcOrd="0" destOrd="0" presId="urn:microsoft.com/office/officeart/2005/8/layout/cycle4"/>
    <dgm:cxn modelId="{A27538EE-07FE-4945-AC60-AD7C1A1B1B2D}" srcId="{77477CCD-2AA5-4507-A44E-48E246F6D229}" destId="{58189CF9-D01C-463C-9B73-A2EC4E78418A}" srcOrd="0" destOrd="0" parTransId="{3F8F3E08-F0EE-44ED-8782-BC046639B5CB}" sibTransId="{7FD09E4C-A835-4457-A3C8-A98CE050E577}"/>
    <dgm:cxn modelId="{1DC446B1-21FD-430F-BE62-DDB111C4B0A7}" srcId="{BF96DFCF-25FD-4723-8978-939F7831C6D7}" destId="{37DBB5E6-8149-46F4-8070-FF2AB37E6D4A}" srcOrd="0" destOrd="0" parTransId="{887B3752-BF0D-467C-AC7A-E626D2DC3750}" sibTransId="{E799D360-180D-4E42-BA7A-00B8A8838401}"/>
    <dgm:cxn modelId="{0E9CBA41-02FB-451B-B4E7-2FDB192C463A}" srcId="{57B863FA-86F7-4120-9992-1DFFCDB22767}" destId="{77477CCD-2AA5-4507-A44E-48E246F6D229}" srcOrd="0" destOrd="0" parTransId="{D566A412-4096-486B-9D83-8080E66DFADE}" sibTransId="{B6B1F47F-A3FC-4AF5-9621-548672782CF5}"/>
    <dgm:cxn modelId="{221DE631-9AF6-47DF-8E11-37FEEB6AF9E8}" type="presOf" srcId="{1ACCD1F3-C337-4AB6-A149-012FA4FD6CDC}" destId="{8AC396CE-DAD2-408F-B30B-3B21729665DA}" srcOrd="0" destOrd="0" presId="urn:microsoft.com/office/officeart/2005/8/layout/cycle4"/>
    <dgm:cxn modelId="{53DCBCEE-47EC-4715-B3F9-65579471CB20}" type="presOf" srcId="{58189CF9-D01C-463C-9B73-A2EC4E78418A}" destId="{70EF5F2F-4E14-49E8-A0F1-24867645CD43}" srcOrd="0" destOrd="0" presId="urn:microsoft.com/office/officeart/2005/8/layout/cycle4"/>
    <dgm:cxn modelId="{C2C06EE1-CE43-49E6-9F4B-3D87DD4EEA5D}" srcId="{08683C19-C709-451D-BE70-C41453497673}" destId="{1ACCD1F3-C337-4AB6-A149-012FA4FD6CDC}" srcOrd="0" destOrd="0" parTransId="{F8BF2866-3EE1-49B4-9826-B126F81D53A6}" sibTransId="{10740906-7376-4725-AFBC-887391663EA6}"/>
    <dgm:cxn modelId="{CFF835A4-3E48-4AF2-A225-498EB5DDD69B}" type="presOf" srcId="{B271DCCD-7385-4A44-9DDA-04A17FAE4436}" destId="{93DC68BB-BB6A-4AF0-8342-DCAA07312E0F}" srcOrd="0" destOrd="0" presId="urn:microsoft.com/office/officeart/2005/8/layout/cycle4"/>
    <dgm:cxn modelId="{0FD6EEF7-76EC-4EEC-AA4C-B35F6F096D50}" type="presParOf" srcId="{64DCA3C5-EA48-4D6A-8D44-4996CD48A3DF}" destId="{717B80F1-013B-475E-A3DB-5E69203C3FA1}" srcOrd="0" destOrd="0" presId="urn:microsoft.com/office/officeart/2005/8/layout/cycle4"/>
    <dgm:cxn modelId="{EF4B4C2E-B185-42EE-A090-73FBD51696D4}" type="presParOf" srcId="{717B80F1-013B-475E-A3DB-5E69203C3FA1}" destId="{9E60C052-D44A-414C-8CCF-FF1D00AAAE87}" srcOrd="0" destOrd="0" presId="urn:microsoft.com/office/officeart/2005/8/layout/cycle4"/>
    <dgm:cxn modelId="{763CBAD9-1302-40D8-B5DC-4FE6AE771D81}" type="presParOf" srcId="{9E60C052-D44A-414C-8CCF-FF1D00AAAE87}" destId="{70EF5F2F-4E14-49E8-A0F1-24867645CD43}" srcOrd="0" destOrd="0" presId="urn:microsoft.com/office/officeart/2005/8/layout/cycle4"/>
    <dgm:cxn modelId="{F107B91A-7A66-4868-90F0-FFCB82F64DC3}" type="presParOf" srcId="{9E60C052-D44A-414C-8CCF-FF1D00AAAE87}" destId="{2EFAA2FE-596B-401C-BB2F-3C94FE5DBCB0}" srcOrd="1" destOrd="0" presId="urn:microsoft.com/office/officeart/2005/8/layout/cycle4"/>
    <dgm:cxn modelId="{F6432EE5-D386-4C11-8E01-72666EC7A1C2}" type="presParOf" srcId="{717B80F1-013B-475E-A3DB-5E69203C3FA1}" destId="{3A30B463-4B32-40E8-AA26-39F16CA8FDD9}" srcOrd="1" destOrd="0" presId="urn:microsoft.com/office/officeart/2005/8/layout/cycle4"/>
    <dgm:cxn modelId="{5E3ED627-2EC9-4709-B4CB-83A8ADB5D7AD}" type="presParOf" srcId="{3A30B463-4B32-40E8-AA26-39F16CA8FDD9}" destId="{8AC396CE-DAD2-408F-B30B-3B21729665DA}" srcOrd="0" destOrd="0" presId="urn:microsoft.com/office/officeart/2005/8/layout/cycle4"/>
    <dgm:cxn modelId="{9D7D8F2E-F775-4825-B742-1C0FB2502036}" type="presParOf" srcId="{3A30B463-4B32-40E8-AA26-39F16CA8FDD9}" destId="{B1903397-8ABF-4D21-AA5F-D6A836B5F3F1}" srcOrd="1" destOrd="0" presId="urn:microsoft.com/office/officeart/2005/8/layout/cycle4"/>
    <dgm:cxn modelId="{F4FAF1FC-B872-4085-BC62-16866B9E9496}" type="presParOf" srcId="{717B80F1-013B-475E-A3DB-5E69203C3FA1}" destId="{FAA74BDD-C82C-4AD0-93D9-0B4418B1ED3B}" srcOrd="2" destOrd="0" presId="urn:microsoft.com/office/officeart/2005/8/layout/cycle4"/>
    <dgm:cxn modelId="{AEE79764-30D1-4AD0-AE6C-4D2DBFF8CAA0}" type="presParOf" srcId="{FAA74BDD-C82C-4AD0-93D9-0B4418B1ED3B}" destId="{F1559B74-2C4B-40D9-BA96-83A8F33E2824}" srcOrd="0" destOrd="0" presId="urn:microsoft.com/office/officeart/2005/8/layout/cycle4"/>
    <dgm:cxn modelId="{4BC162CA-E876-44DF-B765-8311DC043125}" type="presParOf" srcId="{FAA74BDD-C82C-4AD0-93D9-0B4418B1ED3B}" destId="{4A14E784-8D85-4E59-862A-0FF58BAFB24A}" srcOrd="1" destOrd="0" presId="urn:microsoft.com/office/officeart/2005/8/layout/cycle4"/>
    <dgm:cxn modelId="{992E89BA-ED6B-4F71-A135-846C514BF20A}" type="presParOf" srcId="{717B80F1-013B-475E-A3DB-5E69203C3FA1}" destId="{87C86EBF-9CB3-467E-A540-0425D536C44D}" srcOrd="3" destOrd="0" presId="urn:microsoft.com/office/officeart/2005/8/layout/cycle4"/>
    <dgm:cxn modelId="{4D08EB65-9FEC-4FF0-95D0-AEA398E438A8}" type="presParOf" srcId="{87C86EBF-9CB3-467E-A540-0425D536C44D}" destId="{4260596A-0FE2-4458-8CE8-E4E9B3729A10}" srcOrd="0" destOrd="0" presId="urn:microsoft.com/office/officeart/2005/8/layout/cycle4"/>
    <dgm:cxn modelId="{38C32316-70A2-4216-8E82-444194F4FF12}" type="presParOf" srcId="{87C86EBF-9CB3-467E-A540-0425D536C44D}" destId="{01AC7BAB-F5A5-4468-91DE-BD99C93E2B60}" srcOrd="1" destOrd="0" presId="urn:microsoft.com/office/officeart/2005/8/layout/cycle4"/>
    <dgm:cxn modelId="{AFB8874A-553C-4ADB-90B1-19542F554DBE}" type="presParOf" srcId="{717B80F1-013B-475E-A3DB-5E69203C3FA1}" destId="{05A00E60-771B-4DAB-A82F-47707D0056A6}" srcOrd="4" destOrd="0" presId="urn:microsoft.com/office/officeart/2005/8/layout/cycle4"/>
    <dgm:cxn modelId="{C3C825E2-C61E-4844-AFF4-6722BC9FCD63}" type="presParOf" srcId="{64DCA3C5-EA48-4D6A-8D44-4996CD48A3DF}" destId="{4F28DACE-3AEA-4C6B-92F5-708AC4EB2572}" srcOrd="1" destOrd="0" presId="urn:microsoft.com/office/officeart/2005/8/layout/cycle4"/>
    <dgm:cxn modelId="{12765D88-F509-44B7-9CF1-05D1CF7148AD}" type="presParOf" srcId="{4F28DACE-3AEA-4C6B-92F5-708AC4EB2572}" destId="{69F5D8A9-B693-4ABB-94D6-0C6BAA0DB068}" srcOrd="0" destOrd="0" presId="urn:microsoft.com/office/officeart/2005/8/layout/cycle4"/>
    <dgm:cxn modelId="{7472790E-8386-45C6-9878-CA47BA7F6069}" type="presParOf" srcId="{4F28DACE-3AEA-4C6B-92F5-708AC4EB2572}" destId="{9ABBD5C4-16BD-4A5A-B888-FD1F8F413FE2}" srcOrd="1" destOrd="0" presId="urn:microsoft.com/office/officeart/2005/8/layout/cycle4"/>
    <dgm:cxn modelId="{3081C8B4-511E-408C-84A5-5338433DA54E}" type="presParOf" srcId="{4F28DACE-3AEA-4C6B-92F5-708AC4EB2572}" destId="{93DC68BB-BB6A-4AF0-8342-DCAA07312E0F}" srcOrd="2" destOrd="0" presId="urn:microsoft.com/office/officeart/2005/8/layout/cycle4"/>
    <dgm:cxn modelId="{E6916522-929A-42F7-BEEE-9CCCE8072711}" type="presParOf" srcId="{4F28DACE-3AEA-4C6B-92F5-708AC4EB2572}" destId="{DE9F099C-CC1A-44DB-8110-C3573BC6A94D}" srcOrd="3" destOrd="0" presId="urn:microsoft.com/office/officeart/2005/8/layout/cycle4"/>
    <dgm:cxn modelId="{6897B749-E6CA-48E3-89E6-8D03284A3833}" type="presParOf" srcId="{4F28DACE-3AEA-4C6B-92F5-708AC4EB2572}" destId="{9572E2E3-9678-4417-AF03-9602D4225C45}" srcOrd="4" destOrd="0" presId="urn:microsoft.com/office/officeart/2005/8/layout/cycle4"/>
    <dgm:cxn modelId="{B2FFD7A5-B1AF-46BF-B2B5-96CE45A31E52}" type="presParOf" srcId="{64DCA3C5-EA48-4D6A-8D44-4996CD48A3DF}" destId="{AEACA0E7-032E-439D-8C12-8DFE69325955}" srcOrd="2" destOrd="0" presId="urn:microsoft.com/office/officeart/2005/8/layout/cycle4"/>
    <dgm:cxn modelId="{1E5464AE-5C4B-4FC3-97D9-3FFD1C7CC894}" type="presParOf" srcId="{64DCA3C5-EA48-4D6A-8D44-4996CD48A3DF}" destId="{42325389-F426-4A12-A00A-7398D0B7446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59B74-2C4B-40D9-BA96-83A8F33E2824}">
      <dsp:nvSpPr>
        <dsp:cNvPr id="0" name=""/>
        <dsp:cNvSpPr/>
      </dsp:nvSpPr>
      <dsp:spPr>
        <a:xfrm>
          <a:off x="4167518" y="3023625"/>
          <a:ext cx="2505876" cy="143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kern="12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ルールを簡単にまとめたパンフレットの作成</a:t>
          </a:r>
        </a:p>
      </dsp:txBody>
      <dsp:txXfrm>
        <a:off x="4950807" y="3413945"/>
        <a:ext cx="1691061" cy="1013328"/>
      </dsp:txXfrm>
    </dsp:sp>
    <dsp:sp modelId="{4260596A-0FE2-4458-8CE8-E4E9B3729A10}">
      <dsp:nvSpPr>
        <dsp:cNvPr id="0" name=""/>
        <dsp:cNvSpPr/>
      </dsp:nvSpPr>
      <dsp:spPr>
        <a:xfrm>
          <a:off x="289121" y="3049745"/>
          <a:ext cx="2562705" cy="143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180000" bIns="53340" numCol="1" spcCol="1270" anchor="b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kern="12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運営役員やボランティアなどの確保</a:t>
          </a:r>
        </a:p>
      </dsp:txBody>
      <dsp:txXfrm>
        <a:off x="320647" y="3440065"/>
        <a:ext cx="1730841" cy="1013328"/>
      </dsp:txXfrm>
    </dsp:sp>
    <dsp:sp modelId="{8AC396CE-DAD2-408F-B30B-3B21729665DA}">
      <dsp:nvSpPr>
        <dsp:cNvPr id="0" name=""/>
        <dsp:cNvSpPr/>
      </dsp:nvSpPr>
      <dsp:spPr>
        <a:xfrm>
          <a:off x="4174729" y="31473"/>
          <a:ext cx="2491452" cy="143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kern="12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リモート大会に備えた動画配信の検討</a:t>
          </a:r>
        </a:p>
      </dsp:txBody>
      <dsp:txXfrm>
        <a:off x="4953691" y="62999"/>
        <a:ext cx="1680965" cy="1013328"/>
      </dsp:txXfrm>
    </dsp:sp>
    <dsp:sp modelId="{70EF5F2F-4E14-49E8-A0F1-24867645CD43}">
      <dsp:nvSpPr>
        <dsp:cNvPr id="0" name=""/>
        <dsp:cNvSpPr/>
      </dsp:nvSpPr>
      <dsp:spPr>
        <a:xfrm>
          <a:off x="306979" y="0"/>
          <a:ext cx="2526990" cy="14351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（例）</a:t>
          </a:r>
          <a:r>
            <a:rPr kumimoji="1" lang="ja-JP" altLang="en-US" sz="1400" kern="1200" dirty="0">
              <a:solidFill>
                <a:srgbClr val="00B0F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開催時期や会場、学年や階級の区分</a:t>
          </a:r>
        </a:p>
      </dsp:txBody>
      <dsp:txXfrm>
        <a:off x="338505" y="31526"/>
        <a:ext cx="1705841" cy="1013328"/>
      </dsp:txXfrm>
    </dsp:sp>
    <dsp:sp modelId="{69F5D8A9-B693-4ABB-94D6-0C6BAA0DB068}">
      <dsp:nvSpPr>
        <dsp:cNvPr id="0" name=""/>
        <dsp:cNvSpPr/>
      </dsp:nvSpPr>
      <dsp:spPr>
        <a:xfrm>
          <a:off x="1376870" y="255640"/>
          <a:ext cx="1941970" cy="1941970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する</a:t>
          </a:r>
        </a:p>
      </dsp:txBody>
      <dsp:txXfrm>
        <a:off x="1945660" y="824430"/>
        <a:ext cx="1373180" cy="1373180"/>
      </dsp:txXfrm>
    </dsp:sp>
    <dsp:sp modelId="{9ABBD5C4-16BD-4A5A-B888-FD1F8F413FE2}">
      <dsp:nvSpPr>
        <dsp:cNvPr id="0" name=""/>
        <dsp:cNvSpPr/>
      </dsp:nvSpPr>
      <dsp:spPr>
        <a:xfrm rot="5400000">
          <a:off x="3408539" y="255640"/>
          <a:ext cx="1941970" cy="1941970"/>
        </a:xfrm>
        <a:prstGeom prst="pieWedg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みる</a:t>
          </a:r>
        </a:p>
      </dsp:txBody>
      <dsp:txXfrm rot="-5400000">
        <a:off x="3408539" y="824430"/>
        <a:ext cx="1373180" cy="1373180"/>
      </dsp:txXfrm>
    </dsp:sp>
    <dsp:sp modelId="{93DC68BB-BB6A-4AF0-8342-DCAA07312E0F}">
      <dsp:nvSpPr>
        <dsp:cNvPr id="0" name=""/>
        <dsp:cNvSpPr/>
      </dsp:nvSpPr>
      <dsp:spPr>
        <a:xfrm rot="10800000">
          <a:off x="3408539" y="2287309"/>
          <a:ext cx="1941970" cy="1941970"/>
        </a:xfrm>
        <a:prstGeom prst="pieWedg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知る</a:t>
          </a:r>
        </a:p>
      </dsp:txBody>
      <dsp:txXfrm rot="10800000">
        <a:off x="3408539" y="2287309"/>
        <a:ext cx="1373180" cy="1373180"/>
      </dsp:txXfrm>
    </dsp:sp>
    <dsp:sp modelId="{DE9F099C-CC1A-44DB-8110-C3573BC6A94D}">
      <dsp:nvSpPr>
        <dsp:cNvPr id="0" name=""/>
        <dsp:cNvSpPr/>
      </dsp:nvSpPr>
      <dsp:spPr>
        <a:xfrm rot="16200000">
          <a:off x="1376870" y="2287309"/>
          <a:ext cx="1941970" cy="1941970"/>
        </a:xfrm>
        <a:prstGeom prst="pieWedg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rPr>
            <a:t>支える</a:t>
          </a:r>
        </a:p>
      </dsp:txBody>
      <dsp:txXfrm rot="5400000">
        <a:off x="1945660" y="2287309"/>
        <a:ext cx="1373180" cy="1373180"/>
      </dsp:txXfrm>
    </dsp:sp>
    <dsp:sp modelId="{AEACA0E7-032E-439D-8C12-8DFE69325955}">
      <dsp:nvSpPr>
        <dsp:cNvPr id="0" name=""/>
        <dsp:cNvSpPr/>
      </dsp:nvSpPr>
      <dsp:spPr>
        <a:xfrm>
          <a:off x="3028442" y="1838817"/>
          <a:ext cx="670495" cy="583039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25389-F426-4A12-A00A-7398D0B74465}">
      <dsp:nvSpPr>
        <dsp:cNvPr id="0" name=""/>
        <dsp:cNvSpPr/>
      </dsp:nvSpPr>
      <dsp:spPr>
        <a:xfrm rot="10800000">
          <a:off x="3028442" y="2063063"/>
          <a:ext cx="670495" cy="583039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CC780-0731-4E49-94D6-9F31E306CE80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A51E-85F9-47F7-9F58-3435C06DA3AB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8A62-A2A8-4B65-8D81-57831A8A73E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j-cs"/>
              </a:defRPr>
            </a:lvl1pPr>
          </a:lstStyle>
          <a:p>
            <a:r>
              <a:rPr lang="ja-JP" altLang="en-US"/>
              <a:t>グループ⑨　武道Ｂ「その次の年次以降」柔道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7716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261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601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462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555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482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075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82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F099B-820D-44BF-B25C-10CBDD1F1BE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129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40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1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27C7-9BE4-49E8-8A49-51864E9DBAA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AECA-F47E-471E-9233-86868ED1953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185A-87CB-4B87-B0DC-54F13E5636EC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94C9-26A7-4E68-A438-C0C70CFBB98A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D481B-0BF6-4D74-BA70-B8CBF092A5A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4070" y="96345"/>
            <a:ext cx="887098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DB55-AEE5-4045-ACAA-78105750E21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B9FAF-AA2B-4508-80EB-915DB116DEC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750EA-D15E-4040-A876-FF8F2289491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楕円 7"/>
          <p:cNvSpPr/>
          <p:nvPr userDrawn="1"/>
        </p:nvSpPr>
        <p:spPr>
          <a:xfrm>
            <a:off x="8379299" y="67810"/>
            <a:ext cx="396213" cy="3962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9414" y="2771306"/>
            <a:ext cx="7506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defRPr>
            </a:lvl1pPr>
          </a:lstStyle>
          <a:p>
            <a:fld id="{13555A0A-D93E-4972-9BDE-BD19E4BDC62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BE24-B8C1-4DA9-A78D-70B854D8F244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58B9-479F-4C59-BFA4-8A1061445D6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-4" y="29992"/>
            <a:ext cx="9144000" cy="597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グルプ⑨　武道Ｂ「その次の年次以降」柔道</a:t>
            </a:r>
          </a:p>
        </p:txBody>
      </p:sp>
    </p:spTree>
    <p:extLst>
      <p:ext uri="{BB962C8B-B14F-4D97-AF65-F5344CB8AC3E}">
        <p14:creationId xmlns:p14="http://schemas.microsoft.com/office/powerpoint/2010/main" val="320629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bg1"/>
          </a:solidFill>
          <a:latin typeface="UD デジタル 教科書体 NP-B" panose="02020700000000000000" pitchFamily="18" charset="-128"/>
          <a:ea typeface="UD デジタル 教科書体 NP-B" panose="020207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youtu.be/wFm2KFidSak" TargetMode="External"/><Relationship Id="rId18" Type="http://schemas.openxmlformats.org/officeDocument/2006/relationships/image" Target="../media/image9.png"/><Relationship Id="rId3" Type="http://schemas.openxmlformats.org/officeDocument/2006/relationships/hyperlink" Target="https://youtu.be/oH_Vv-2Zp6c" TargetMode="External"/><Relationship Id="rId7" Type="http://schemas.openxmlformats.org/officeDocument/2006/relationships/hyperlink" Target="https://youtu.be/WSnvLAbBTLQ" TargetMode="External"/><Relationship Id="rId12" Type="http://schemas.openxmlformats.org/officeDocument/2006/relationships/image" Target="../media/image6.png"/><Relationship Id="rId17" Type="http://schemas.openxmlformats.org/officeDocument/2006/relationships/hyperlink" Target="https://youtu.be/w-n8kYU_8lc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hyperlink" Target="https://youtu.be/oAeeUuXQ5ko" TargetMode="External"/><Relationship Id="rId5" Type="http://schemas.openxmlformats.org/officeDocument/2006/relationships/hyperlink" Target="https://youtu.be/A47QyHpLlnA" TargetMode="External"/><Relationship Id="rId15" Type="http://schemas.openxmlformats.org/officeDocument/2006/relationships/hyperlink" Target="https://youtu.be/g6IB6ooWN-k" TargetMode="External"/><Relationship Id="rId10" Type="http://schemas.openxmlformats.org/officeDocument/2006/relationships/image" Target="../media/image5.png"/><Relationship Id="rId19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hyperlink" Target="https://youtu.be/Hgd9cSPz0i4" TargetMode="Externa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947879" y="899434"/>
            <a:ext cx="7248243" cy="13781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高等学校 保健体育（科目体育）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入学年次の次の年次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以降</a:t>
            </a:r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35197" y="2332433"/>
            <a:ext cx="7073607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武　道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 柔</a:t>
            </a:r>
            <a:r>
              <a:rPr kumimoji="1" lang="ja-JP" altLang="en-US" sz="8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道 」</a:t>
            </a:r>
            <a:endParaRPr kumimoji="1" lang="en-US" altLang="ja-JP" sz="8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en-US" altLang="ja-JP" sz="2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F6A60E7-C27C-42AC-9381-907579AB37A2}"/>
              </a:ext>
            </a:extLst>
          </p:cNvPr>
          <p:cNvSpPr/>
          <p:nvPr/>
        </p:nvSpPr>
        <p:spPr>
          <a:xfrm>
            <a:off x="0" y="4488823"/>
            <a:ext cx="9144000" cy="100354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</a:t>
            </a:r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,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判断力</a:t>
            </a:r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,</a:t>
            </a:r>
            <a:r>
              <a:rPr kumimoji="1" lang="ja-JP" altLang="en-US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表現力等編</a:t>
            </a:r>
            <a:r>
              <a:rPr kumimoji="1" lang="en-US" altLang="ja-JP" sz="4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402317" y="5854262"/>
            <a:ext cx="2995449" cy="557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04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358393" y="700278"/>
            <a:ext cx="7377063" cy="36933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動画を観て、自分と友達の「良い点」や「修正点」を考えてみよう！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-1348" y="54780"/>
            <a:ext cx="9145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「思考力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判断力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表現力等編」　 良い点や修正点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620123"/>
              </p:ext>
            </p:extLst>
          </p:nvPr>
        </p:nvGraphicFramePr>
        <p:xfrm>
          <a:off x="319554" y="1990864"/>
          <a:ext cx="8503544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886">
                  <a:extLst>
                    <a:ext uri="{9D8B030D-6E8A-4147-A177-3AD203B41FA5}">
                      <a16:colId xmlns:a16="http://schemas.microsoft.com/office/drawing/2014/main" val="1321218031"/>
                    </a:ext>
                  </a:extLst>
                </a:gridCol>
                <a:gridCol w="2125886">
                  <a:extLst>
                    <a:ext uri="{9D8B030D-6E8A-4147-A177-3AD203B41FA5}">
                      <a16:colId xmlns:a16="http://schemas.microsoft.com/office/drawing/2014/main" val="101176740"/>
                    </a:ext>
                  </a:extLst>
                </a:gridCol>
                <a:gridCol w="2125886">
                  <a:extLst>
                    <a:ext uri="{9D8B030D-6E8A-4147-A177-3AD203B41FA5}">
                      <a16:colId xmlns:a16="http://schemas.microsoft.com/office/drawing/2014/main" val="3005321116"/>
                    </a:ext>
                  </a:extLst>
                </a:gridCol>
                <a:gridCol w="2125886">
                  <a:extLst>
                    <a:ext uri="{9D8B030D-6E8A-4147-A177-3AD203B41FA5}">
                      <a16:colId xmlns:a16="http://schemas.microsoft.com/office/drawing/2014/main" val="3212744353"/>
                    </a:ext>
                  </a:extLst>
                </a:gridCol>
              </a:tblGrid>
              <a:tr h="2854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FF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自　分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Ａ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Ｂ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FF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Ｃ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07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/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800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61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Ｄ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FF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Ｅ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Ｆ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FF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Ｇ くん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2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endParaRPr kumimoji="1" lang="en-US" altLang="ja-JP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160731"/>
                  </a:ext>
                </a:extLst>
              </a:tr>
            </a:tbl>
          </a:graphicData>
        </a:graphic>
      </p:graphicFrame>
      <p:pic>
        <p:nvPicPr>
          <p:cNvPr id="15" name="図 14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1C30FCFD-A78D-4336-9ADE-281625ACC5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306491" y="651054"/>
            <a:ext cx="883923" cy="679237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839596" y="1036189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今回は、黄色の文字の生徒を「修正点あり」とします。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教材作成のため「修正点」が分かりやすいように技をかけてもらいました。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32013"/>
              </p:ext>
            </p:extLst>
          </p:nvPr>
        </p:nvGraphicFramePr>
        <p:xfrm>
          <a:off x="139442" y="5628967"/>
          <a:ext cx="896547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250">
                  <a:extLst>
                    <a:ext uri="{9D8B030D-6E8A-4147-A177-3AD203B41FA5}">
                      <a16:colId xmlns:a16="http://schemas.microsoft.com/office/drawing/2014/main" val="2779181438"/>
                    </a:ext>
                  </a:extLst>
                </a:gridCol>
                <a:gridCol w="2940112">
                  <a:extLst>
                    <a:ext uri="{9D8B030D-6E8A-4147-A177-3AD203B41FA5}">
                      <a16:colId xmlns:a16="http://schemas.microsoft.com/office/drawing/2014/main" val="3549880633"/>
                    </a:ext>
                  </a:extLst>
                </a:gridCol>
                <a:gridCol w="2940112">
                  <a:extLst>
                    <a:ext uri="{9D8B030D-6E8A-4147-A177-3AD203B41FA5}">
                      <a16:colId xmlns:a16="http://schemas.microsoft.com/office/drawing/2014/main" val="1197218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UD デジタル 教科書体 N-R" panose="02020400000000000000" pitchFamily="17" charset="-128"/>
                        <a:buNone/>
                      </a:pPr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ア 力が相手に伝わっていない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UD デジタル 教科書体 N-R" panose="02020400000000000000" pitchFamily="17" charset="-128"/>
                        <a:buChar char="イ"/>
                      </a:pPr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得意技が相手に読まれてかからない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UD デジタル 教科書体 N-R" panose="02020400000000000000" pitchFamily="17" charset="-128"/>
                        <a:buChar char="ウ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技をかけると体勢が崩れて次につながらない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24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UD デジタル 教科書体 N-R" panose="02020400000000000000" pitchFamily="17" charset="-128"/>
                        <a:buChar char="エ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投げ技から固め技への連絡がうまくいかない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UD デジタル 教科書体 N-R" panose="02020400000000000000" pitchFamily="17" charset="-128"/>
                        <a:buChar char="オ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+mn-cs"/>
                        </a:rPr>
                        <a:t>その他（　　　　　　　　）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UD デジタル 教科書体 N-R" panose="02020400000000000000" pitchFamily="17" charset="-128"/>
                        <a:buChar char="エ"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088286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38550" y="5243273"/>
            <a:ext cx="315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〈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修正点（課題）の選択肢  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〉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1757" y="1378195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  <p:pic>
        <p:nvPicPr>
          <p:cNvPr id="14" name="図 1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162" y="2433078"/>
            <a:ext cx="1829055" cy="1028844"/>
          </a:xfrm>
          <a:prstGeom prst="rect">
            <a:avLst/>
          </a:prstGeom>
        </p:spPr>
      </p:pic>
      <p:pic>
        <p:nvPicPr>
          <p:cNvPr id="17" name="図 16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82" y="2433078"/>
            <a:ext cx="1829055" cy="1028844"/>
          </a:xfrm>
          <a:prstGeom prst="rect">
            <a:avLst/>
          </a:prstGeom>
        </p:spPr>
      </p:pic>
      <p:pic>
        <p:nvPicPr>
          <p:cNvPr id="21" name="図 20">
            <a:hlinkClick r:id="rId7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342" y="2432344"/>
            <a:ext cx="1828959" cy="1030313"/>
          </a:xfrm>
          <a:prstGeom prst="rect">
            <a:avLst/>
          </a:prstGeom>
        </p:spPr>
      </p:pic>
      <p:pic>
        <p:nvPicPr>
          <p:cNvPr id="22" name="図 21">
            <a:hlinkClick r:id="rId9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968" y="2432344"/>
            <a:ext cx="1828959" cy="1030313"/>
          </a:xfrm>
          <a:prstGeom prst="rect">
            <a:avLst/>
          </a:prstGeom>
        </p:spPr>
      </p:pic>
      <p:pic>
        <p:nvPicPr>
          <p:cNvPr id="23" name="図 22">
            <a:hlinkClick r:id="rId11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01" y="3990735"/>
            <a:ext cx="1829055" cy="1028844"/>
          </a:xfrm>
          <a:prstGeom prst="rect">
            <a:avLst/>
          </a:prstGeom>
        </p:spPr>
      </p:pic>
      <p:pic>
        <p:nvPicPr>
          <p:cNvPr id="24" name="図 23">
            <a:hlinkClick r:id="rId13"/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936" y="3990735"/>
            <a:ext cx="1829055" cy="1028844"/>
          </a:xfrm>
          <a:prstGeom prst="rect">
            <a:avLst/>
          </a:prstGeom>
        </p:spPr>
      </p:pic>
      <p:pic>
        <p:nvPicPr>
          <p:cNvPr id="25" name="図 24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755" y="3990735"/>
            <a:ext cx="1829055" cy="1028844"/>
          </a:xfrm>
          <a:prstGeom prst="rect">
            <a:avLst/>
          </a:prstGeom>
        </p:spPr>
      </p:pic>
      <p:pic>
        <p:nvPicPr>
          <p:cNvPr id="26" name="図 25">
            <a:hlinkClick r:id="rId17"/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031" y="3990735"/>
            <a:ext cx="1829055" cy="1028844"/>
          </a:xfrm>
          <a:prstGeom prst="rect">
            <a:avLst/>
          </a:prstGeom>
        </p:spPr>
      </p:pic>
      <p:grpSp>
        <p:nvGrpSpPr>
          <p:cNvPr id="27" name="グループ化 26"/>
          <p:cNvGrpSpPr/>
          <p:nvPr/>
        </p:nvGrpSpPr>
        <p:grpSpPr>
          <a:xfrm>
            <a:off x="4949364" y="1560517"/>
            <a:ext cx="3873734" cy="357147"/>
            <a:chOff x="3446852" y="4961413"/>
            <a:chExt cx="3873734" cy="357147"/>
          </a:xfrm>
        </p:grpSpPr>
        <p:sp>
          <p:nvSpPr>
            <p:cNvPr id="28" name="角丸四角形 27"/>
            <p:cNvSpPr/>
            <p:nvPr/>
          </p:nvSpPr>
          <p:spPr>
            <a:xfrm>
              <a:off x="3446852" y="4961413"/>
              <a:ext cx="3873734" cy="35714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400" dirty="0" smtClean="0">
                  <a:solidFill>
                    <a:schemeClr val="tx1"/>
                  </a:solidFill>
                </a:rPr>
                <a:t>写真をクリックして動画を見てみよう！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1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1647" y="4996339"/>
              <a:ext cx="347191" cy="32222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23921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-1348" y="54780"/>
            <a:ext cx="9145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「思考力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判断力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表現力等編」　 練習内容の選択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548650" y="943873"/>
            <a:ext cx="6729113" cy="6463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動画で明らかになった自分や友達の修正点（課題）を解決するためには、どのような練習方法がベストか考えてみよう！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80347"/>
              </p:ext>
            </p:extLst>
          </p:nvPr>
        </p:nvGraphicFramePr>
        <p:xfrm>
          <a:off x="1519125" y="1859826"/>
          <a:ext cx="6889529" cy="294696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111273">
                  <a:extLst>
                    <a:ext uri="{9D8B030D-6E8A-4147-A177-3AD203B41FA5}">
                      <a16:colId xmlns:a16="http://schemas.microsoft.com/office/drawing/2014/main" val="4072202949"/>
                    </a:ext>
                  </a:extLst>
                </a:gridCol>
                <a:gridCol w="2832255">
                  <a:extLst>
                    <a:ext uri="{9D8B030D-6E8A-4147-A177-3AD203B41FA5}">
                      <a16:colId xmlns:a16="http://schemas.microsoft.com/office/drawing/2014/main" val="830223940"/>
                    </a:ext>
                  </a:extLst>
                </a:gridCol>
                <a:gridCol w="2946001">
                  <a:extLst>
                    <a:ext uri="{9D8B030D-6E8A-4147-A177-3AD203B41FA5}">
                      <a16:colId xmlns:a16="http://schemas.microsoft.com/office/drawing/2014/main" val="35004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班　員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分析した課題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練習方法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435861"/>
                  </a:ext>
                </a:extLst>
              </a:tr>
              <a:tr h="64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自　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3908635"/>
                  </a:ext>
                </a:extLst>
              </a:tr>
              <a:tr h="64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Ｃ くん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9024767"/>
                  </a:ext>
                </a:extLst>
              </a:tr>
              <a:tr h="64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Ｅ くん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8668402"/>
                  </a:ext>
                </a:extLst>
              </a:tr>
              <a:tr h="644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Ｇ くん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588619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63227" y="5088744"/>
            <a:ext cx="5957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〈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選択肢  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〉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複数選択可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85538"/>
              </p:ext>
            </p:extLst>
          </p:nvPr>
        </p:nvGraphicFramePr>
        <p:xfrm>
          <a:off x="-1348" y="5459636"/>
          <a:ext cx="9482064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599">
                  <a:extLst>
                    <a:ext uri="{9D8B030D-6E8A-4147-A177-3AD203B41FA5}">
                      <a16:colId xmlns:a16="http://schemas.microsoft.com/office/drawing/2014/main" val="4121493783"/>
                    </a:ext>
                  </a:extLst>
                </a:gridCol>
                <a:gridCol w="2312126">
                  <a:extLst>
                    <a:ext uri="{9D8B030D-6E8A-4147-A177-3AD203B41FA5}">
                      <a16:colId xmlns:a16="http://schemas.microsoft.com/office/drawing/2014/main" val="1843869096"/>
                    </a:ext>
                  </a:extLst>
                </a:gridCol>
                <a:gridCol w="2338252">
                  <a:extLst>
                    <a:ext uri="{9D8B030D-6E8A-4147-A177-3AD203B41FA5}">
                      <a16:colId xmlns:a16="http://schemas.microsoft.com/office/drawing/2014/main" val="3001274867"/>
                    </a:ext>
                  </a:extLst>
                </a:gridCol>
                <a:gridCol w="2492087">
                  <a:extLst>
                    <a:ext uri="{9D8B030D-6E8A-4147-A177-3AD203B41FA5}">
                      <a16:colId xmlns:a16="http://schemas.microsoft.com/office/drawing/2014/main" val="799468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 かかり練習</a:t>
                      </a:r>
                      <a:r>
                        <a:rPr kumimoji="1" lang="ja-JP" altLang="en-US" sz="1600" b="0" dirty="0" smtClean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（固定</a:t>
                      </a:r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イ 約束練習（連続）</a:t>
                      </a:r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ウ かかり練習（負荷</a:t>
                      </a:r>
                      <a:r>
                        <a:rPr kumimoji="1" lang="ja-JP" altLang="en-US" sz="1600" b="0" dirty="0" smtClean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ja-JP" altLang="en-US" sz="1600" b="0" dirty="0">
                        <a:solidFill>
                          <a:srgbClr val="00B0F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エ かかり練習（移動）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18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オ 約束練習（連絡）</a:t>
                      </a: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カ 約束練習（投→固）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キ その他（　　　　　　　</a:t>
                      </a:r>
                      <a:r>
                        <a:rPr kumimoji="1" lang="ja-JP" altLang="en-US" sz="1600" b="0" dirty="0" smtClean="0">
                          <a:solidFill>
                            <a:srgbClr val="00B0F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）</a:t>
                      </a:r>
                      <a:endParaRPr kumimoji="1" lang="ja-JP" altLang="en-US" sz="1600" b="0" dirty="0">
                        <a:solidFill>
                          <a:srgbClr val="00B0F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rgbClr val="00B0F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51275"/>
                  </a:ext>
                </a:extLst>
              </a:tr>
            </a:tbl>
          </a:graphicData>
        </a:graphic>
      </p:graphicFrame>
      <p:pic>
        <p:nvPicPr>
          <p:cNvPr id="10" name="図 9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1C30FCFD-A78D-4336-9ADE-281625ACC5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208208" y="736523"/>
            <a:ext cx="993576" cy="763498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5223167" y="2369127"/>
            <a:ext cx="609600" cy="2306049"/>
            <a:chOff x="4765964" y="2382982"/>
            <a:chExt cx="609600" cy="230604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" name="右矢印 4"/>
            <p:cNvSpPr/>
            <p:nvPr/>
          </p:nvSpPr>
          <p:spPr>
            <a:xfrm>
              <a:off x="4765964" y="2382982"/>
              <a:ext cx="609600" cy="38792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右矢印 10"/>
            <p:cNvSpPr/>
            <p:nvPr/>
          </p:nvSpPr>
          <p:spPr>
            <a:xfrm>
              <a:off x="4765964" y="3022356"/>
              <a:ext cx="609600" cy="38792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4765964" y="3661730"/>
              <a:ext cx="609600" cy="38792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右矢印 12"/>
            <p:cNvSpPr/>
            <p:nvPr/>
          </p:nvSpPr>
          <p:spPr>
            <a:xfrm>
              <a:off x="4765964" y="4301104"/>
              <a:ext cx="609600" cy="387927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109505" y="1548014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</p:spTree>
    <p:extLst>
      <p:ext uri="{BB962C8B-B14F-4D97-AF65-F5344CB8AC3E}">
        <p14:creationId xmlns:p14="http://schemas.microsoft.com/office/powerpoint/2010/main" val="27805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図表 9"/>
          <p:cNvGraphicFramePr/>
          <p:nvPr>
            <p:extLst>
              <p:ext uri="{D42A27DB-BD31-4B8C-83A1-F6EECF244321}">
                <p14:modId xmlns:p14="http://schemas.microsoft.com/office/powerpoint/2010/main" val="3305584068"/>
              </p:ext>
            </p:extLst>
          </p:nvPr>
        </p:nvGraphicFramePr>
        <p:xfrm>
          <a:off x="1208310" y="2085908"/>
          <a:ext cx="6727380" cy="4484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-1348" y="54780"/>
            <a:ext cx="9145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「思考力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判断力</a:t>
            </a:r>
            <a:r>
              <a:rPr kumimoji="1" lang="en-US" altLang="ja-JP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,</a:t>
            </a:r>
            <a:r>
              <a:rPr kumimoji="1" lang="ja-JP" altLang="en-US" sz="28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表現力等編」　 関わり方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707631" y="747528"/>
            <a:ext cx="6216495" cy="120032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高校生が参加する柔道大会を「する」「みる」「支える」「知る」、それぞれの視点に立って企画してみよう！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just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また、生涯にわたって運動やスポーツを続けていく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に当たり、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自分に適した関わり方は何かを考えて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みよう！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4158214" y="3915920"/>
            <a:ext cx="824875" cy="824875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pic>
        <p:nvPicPr>
          <p:cNvPr id="15" name="図 14" descr="おもちゃ, 人形, 持つ, 暗い が含まれている画像&#10;&#10;自動的に生成された説明">
            <a:extLst>
              <a:ext uri="{FF2B5EF4-FFF2-40B4-BE49-F238E27FC236}">
                <a16:creationId xmlns:a16="http://schemas.microsoft.com/office/drawing/2014/main" id="{F53DAB00-AB57-4EE1-BED7-A6829EDCE35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5"/>
          <a:stretch/>
        </p:blipFill>
        <p:spPr>
          <a:xfrm>
            <a:off x="237314" y="745670"/>
            <a:ext cx="1138247" cy="874668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214009" y="1665581"/>
            <a:ext cx="1196636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lIns="0" rIns="0" anchor="ctr" anchorCtr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学習カード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kumimoji="1" lang="en-US" altLang="ja-JP" sz="1200" dirty="0" smtClean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記入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しよう</a:t>
            </a:r>
          </a:p>
        </p:txBody>
      </p:sp>
    </p:spTree>
    <p:extLst>
      <p:ext uri="{BB962C8B-B14F-4D97-AF65-F5344CB8AC3E}">
        <p14:creationId xmlns:p14="http://schemas.microsoft.com/office/powerpoint/2010/main" val="42375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2670</TotalTime>
  <Words>516</Words>
  <Application>Microsoft Office PowerPoint</Application>
  <PresentationFormat>画面に合わせる (4:3)</PresentationFormat>
  <Paragraphs>74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HG創英角ｺﾞｼｯｸUB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321</cp:revision>
  <cp:lastPrinted>2020-07-08T09:33:01Z</cp:lastPrinted>
  <dcterms:created xsi:type="dcterms:W3CDTF">2019-05-07T09:33:23Z</dcterms:created>
  <dcterms:modified xsi:type="dcterms:W3CDTF">2020-12-16T05:21:33Z</dcterms:modified>
</cp:coreProperties>
</file>