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95" r:id="rId2"/>
    <p:sldId id="277" r:id="rId3"/>
    <p:sldId id="285" r:id="rId4"/>
    <p:sldId id="498" r:id="rId5"/>
    <p:sldId id="471" r:id="rId6"/>
    <p:sldId id="335" r:id="rId7"/>
    <p:sldId id="499" r:id="rId8"/>
    <p:sldId id="472" r:id="rId9"/>
    <p:sldId id="457" r:id="rId10"/>
    <p:sldId id="500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369" r:id="rId20"/>
    <p:sldId id="501" r:id="rId21"/>
    <p:sldId id="481" r:id="rId22"/>
    <p:sldId id="482" r:id="rId23"/>
    <p:sldId id="483" r:id="rId24"/>
    <p:sldId id="484" r:id="rId25"/>
    <p:sldId id="485" r:id="rId26"/>
    <p:sldId id="486" r:id="rId27"/>
    <p:sldId id="379" r:id="rId28"/>
    <p:sldId id="466" r:id="rId29"/>
    <p:sldId id="502" r:id="rId30"/>
    <p:sldId id="465" r:id="rId3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F729-A148-4AB5-ACB8-5E627993F191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4E1E-8944-4449-8AB2-93EA24678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59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2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3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3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8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A96C-3BB3-4ED6-B43F-46F5610ABE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9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A96C-3BB3-4ED6-B43F-46F5610ABE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35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7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86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82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EYL9ftAnKM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2.png"/><Relationship Id="rId7" Type="http://schemas.openxmlformats.org/officeDocument/2006/relationships/image" Target="../media/image12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hyperlink" Target="https://youtu.be/X15siWYGE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7" Type="http://schemas.openxmlformats.org/officeDocument/2006/relationships/image" Target="../media/image168.gif"/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gif"/><Relationship Id="rId5" Type="http://schemas.openxmlformats.org/officeDocument/2006/relationships/image" Target="../media/image166.gif"/><Relationship Id="rId4" Type="http://schemas.openxmlformats.org/officeDocument/2006/relationships/image" Target="../media/image16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7AL_dCBt2s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gif"/><Relationship Id="rId4" Type="http://schemas.openxmlformats.org/officeDocument/2006/relationships/hyperlink" Target="https://youtu.be/zDFOEdra8U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</a:t>
            </a:r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入学年次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2541645"/>
            <a:ext cx="9052560" cy="13682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球技：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ゴール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型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「バスケットボール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6697" y="4347745"/>
            <a:ext cx="8389740" cy="469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34" y="5153115"/>
            <a:ext cx="910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使用して</a:t>
            </a:r>
            <a:r>
              <a:rPr kumimoji="1" lang="ja-JP" altLang="en-US" sz="1400" dirty="0" smtClean="0"/>
              <a:t>いる写真</a:t>
            </a:r>
            <a:r>
              <a:rPr kumimoji="1" lang="ja-JP" altLang="en-US" sz="1400" dirty="0"/>
              <a:t>，動画については</a:t>
            </a:r>
            <a:r>
              <a:rPr kumimoji="1" lang="ja-JP" altLang="en-US" sz="1400" dirty="0" smtClean="0"/>
              <a:t>，千葉</a:t>
            </a:r>
            <a:r>
              <a:rPr kumimoji="1" lang="ja-JP" altLang="en-US" sz="1400" dirty="0"/>
              <a:t>県立千葉北高等学校から</a:t>
            </a:r>
            <a:r>
              <a:rPr kumimoji="1" lang="ja-JP" altLang="en-US" sz="1400" dirty="0" smtClean="0"/>
              <a:t>，個人</a:t>
            </a:r>
            <a:r>
              <a:rPr kumimoji="1" lang="ja-JP" altLang="en-US" sz="1400" dirty="0"/>
              <a:t>情報使用承諾を頂戴しております</a:t>
            </a:r>
            <a:r>
              <a:rPr kumimoji="1" lang="ja-JP" altLang="en-US" sz="1400" dirty="0" smtClean="0"/>
              <a:t>。</a:t>
            </a:r>
            <a:endParaRPr kumimoji="1" lang="en-US" altLang="ja-JP" sz="1400" dirty="0" smtClean="0"/>
          </a:p>
          <a:p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協議会</a:t>
            </a:r>
            <a:r>
              <a:rPr kumimoji="1" lang="ja-JP" altLang="en-US" sz="1400" dirty="0"/>
              <a:t>及び学校教育以外での無断使用は，</a:t>
            </a:r>
            <a:r>
              <a:rPr kumimoji="1" lang="ja-JP" altLang="en-US" sz="1400" dirty="0" smtClean="0"/>
              <a:t>著作権法上</a:t>
            </a:r>
            <a:r>
              <a:rPr kumimoji="1" lang="ja-JP" altLang="en-US" sz="1400" dirty="0"/>
              <a:t>での例外を除き禁止されています。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56535" y="5851855"/>
            <a:ext cx="2858815" cy="50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50070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77437" y="762745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動作設定ボタン: 進む/次へ 41">
            <a:hlinkClick r:id="rId2" action="ppaction://hlinksldjump" highlightClick="1"/>
          </p:cNvPr>
          <p:cNvSpPr/>
          <p:nvPr/>
        </p:nvSpPr>
        <p:spPr>
          <a:xfrm>
            <a:off x="306489" y="1669651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47" y="1764807"/>
            <a:ext cx="5110938" cy="476662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164574" y="5908632"/>
            <a:ext cx="2034440" cy="478547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1984175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1657820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7" y="2108037"/>
            <a:ext cx="3653107" cy="3959004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5" y="2496290"/>
            <a:ext cx="3653109" cy="357075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06" y="2449771"/>
            <a:ext cx="3682520" cy="3623694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606" y="2328177"/>
            <a:ext cx="3653107" cy="3735464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606" y="1255598"/>
            <a:ext cx="3653107" cy="4817867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903" y="1927493"/>
            <a:ext cx="4400200" cy="4159013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650" y="1904628"/>
            <a:ext cx="4153131" cy="4159013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587" y="1904628"/>
            <a:ext cx="3653107" cy="4159013"/>
          </a:xfrm>
          <a:prstGeom prst="rect">
            <a:avLst/>
          </a:prstGeom>
        </p:spPr>
      </p:pic>
      <p:pic>
        <p:nvPicPr>
          <p:cNvPr id="159" name="図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5231" y="1902921"/>
            <a:ext cx="3653107" cy="4159013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089" y="1904628"/>
            <a:ext cx="3653107" cy="4159013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2019" y="2324810"/>
            <a:ext cx="3653107" cy="37119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7194" y="2590620"/>
            <a:ext cx="3670756" cy="349427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187" y="2192112"/>
            <a:ext cx="3785944" cy="387129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848" y="1047124"/>
            <a:ext cx="3785944" cy="499305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578" y="1729935"/>
            <a:ext cx="4560203" cy="431024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682" y="1737791"/>
            <a:ext cx="3785944" cy="431024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682" y="1778353"/>
            <a:ext cx="3785944" cy="431024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8682" y="1737791"/>
            <a:ext cx="3785944" cy="431024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8682" y="2221409"/>
            <a:ext cx="3785944" cy="384690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7558" y="2452127"/>
            <a:ext cx="3804234" cy="362133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718" y="2171831"/>
            <a:ext cx="3785944" cy="387129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379" y="1026843"/>
            <a:ext cx="3785944" cy="499305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109" y="1709654"/>
            <a:ext cx="4560203" cy="431024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3213" y="1717510"/>
            <a:ext cx="3785944" cy="431024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3213" y="1758072"/>
            <a:ext cx="3785944" cy="431024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3213" y="1717510"/>
            <a:ext cx="3785944" cy="431024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3213" y="2201128"/>
            <a:ext cx="3785944" cy="384690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2089" y="2431846"/>
            <a:ext cx="3804234" cy="362133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008" y="2186965"/>
            <a:ext cx="3785944" cy="387129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69" y="1041977"/>
            <a:ext cx="3785944" cy="499305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99" y="1724788"/>
            <a:ext cx="4560203" cy="431024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503" y="1732644"/>
            <a:ext cx="3785944" cy="431024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503" y="1773206"/>
            <a:ext cx="3785944" cy="4310246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1503" y="1732644"/>
            <a:ext cx="3785944" cy="431024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1503" y="2216262"/>
            <a:ext cx="3785944" cy="384690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379" y="2446980"/>
            <a:ext cx="3804234" cy="3621338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77437" y="727714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</a:t>
            </a:r>
            <a:r>
              <a:rPr kumimoji="1"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両足順跳び</a:t>
            </a:r>
            <a:r>
              <a:rPr kumimoji="1"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2780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30" y="2754883"/>
            <a:ext cx="2462997" cy="361524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02" y="2748367"/>
            <a:ext cx="2462997" cy="361524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03" y="2715580"/>
            <a:ext cx="2462997" cy="361524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814" y="2715581"/>
            <a:ext cx="2462997" cy="361524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788" y="2729981"/>
            <a:ext cx="2462997" cy="361524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958" y="3037799"/>
            <a:ext cx="2462997" cy="332260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788" y="2551214"/>
            <a:ext cx="2462997" cy="377984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0459" y="2319679"/>
            <a:ext cx="2462997" cy="401151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1984" y="2566552"/>
            <a:ext cx="2462997" cy="37737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5534" y="2407234"/>
            <a:ext cx="2462997" cy="395055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6097" y="2034840"/>
            <a:ext cx="2462997" cy="429195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610" y="2142035"/>
            <a:ext cx="2462997" cy="421270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2609" y="2618182"/>
            <a:ext cx="2462997" cy="372497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9820" y="2794178"/>
            <a:ext cx="2462997" cy="355427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8043" y="2636173"/>
            <a:ext cx="2462997" cy="36884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02564" y="1865731"/>
            <a:ext cx="2462997" cy="447485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4320" y="1836700"/>
            <a:ext cx="2462997" cy="447485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6098" y="2648215"/>
            <a:ext cx="2462997" cy="369449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4759" y="2570407"/>
            <a:ext cx="2462997" cy="378594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41315" y="2415867"/>
            <a:ext cx="2462997" cy="390787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4321" y="2577756"/>
            <a:ext cx="2462997" cy="373717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24322" y="2729981"/>
            <a:ext cx="2462997" cy="360914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17374" y="2847291"/>
            <a:ext cx="2462997" cy="350550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44759" y="2011633"/>
            <a:ext cx="2462997" cy="4322439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88943" y="1992489"/>
            <a:ext cx="2462997" cy="432243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24323" y="2409636"/>
            <a:ext cx="2462997" cy="3926164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10427" y="2407733"/>
            <a:ext cx="2462997" cy="392616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26801" y="2340671"/>
            <a:ext cx="2462997" cy="399322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26310" y="2464967"/>
            <a:ext cx="2462997" cy="3871296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26310" y="2498345"/>
            <a:ext cx="2462997" cy="3871296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10427" y="2818260"/>
            <a:ext cx="2462997" cy="358475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10428" y="2806046"/>
            <a:ext cx="2462997" cy="3584759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43903" y="2620058"/>
            <a:ext cx="2462997" cy="373107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96530" y="2346120"/>
            <a:ext cx="2462997" cy="3999323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10429" y="1638923"/>
            <a:ext cx="2462997" cy="470652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27166" y="1638923"/>
            <a:ext cx="2462997" cy="4706520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27166" y="2187611"/>
            <a:ext cx="2462997" cy="415783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510429" y="2211809"/>
            <a:ext cx="2462997" cy="4157832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510429" y="2357666"/>
            <a:ext cx="2462997" cy="3993226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96531" y="2455670"/>
            <a:ext cx="2462997" cy="3913971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96531" y="2456153"/>
            <a:ext cx="2462997" cy="391397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07" y="2741110"/>
            <a:ext cx="2462997" cy="3615241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79" y="2734594"/>
            <a:ext cx="2462997" cy="3615241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80" y="2701807"/>
            <a:ext cx="2462997" cy="3615241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91" y="2701808"/>
            <a:ext cx="2462997" cy="3615241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065" y="2716208"/>
            <a:ext cx="2462997" cy="3615241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235" y="3024026"/>
            <a:ext cx="2462997" cy="3322608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065" y="2537441"/>
            <a:ext cx="2462997" cy="3779848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736" y="2305906"/>
            <a:ext cx="2462997" cy="4011516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8261" y="2552779"/>
            <a:ext cx="2462997" cy="3773751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1811" y="2393461"/>
            <a:ext cx="2462997" cy="3950550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2374" y="2021067"/>
            <a:ext cx="2462997" cy="4291956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6887" y="2128262"/>
            <a:ext cx="2462997" cy="4212701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886" y="2604409"/>
            <a:ext cx="2462997" cy="3724979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6097" y="2780405"/>
            <a:ext cx="2462997" cy="3554276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4320" y="2622400"/>
            <a:ext cx="2462997" cy="3688400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8841" y="1851958"/>
            <a:ext cx="2462997" cy="4474852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0597" y="1822927"/>
            <a:ext cx="2462997" cy="4474852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2375" y="2634442"/>
            <a:ext cx="2462997" cy="3694496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31036" y="2556634"/>
            <a:ext cx="2462997" cy="3785944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27592" y="2402094"/>
            <a:ext cx="2462997" cy="3907875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10598" y="2563983"/>
            <a:ext cx="2462997" cy="3737172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10599" y="2716208"/>
            <a:ext cx="2462997" cy="3609145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03651" y="2833518"/>
            <a:ext cx="2462997" cy="3505504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31036" y="1997860"/>
            <a:ext cx="2462997" cy="4322439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75220" y="1978716"/>
            <a:ext cx="2462997" cy="4322439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10600" y="2395863"/>
            <a:ext cx="2462997" cy="3926164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96704" y="2393960"/>
            <a:ext cx="2462997" cy="3926164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13078" y="2326898"/>
            <a:ext cx="2462997" cy="3993226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12587" y="2451194"/>
            <a:ext cx="2462997" cy="3871296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12587" y="2484572"/>
            <a:ext cx="2462997" cy="3871296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96704" y="2804487"/>
            <a:ext cx="2462997" cy="3584759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96705" y="2792273"/>
            <a:ext cx="2462997" cy="3584759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30180" y="2606285"/>
            <a:ext cx="2462997" cy="3731075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82807" y="2332347"/>
            <a:ext cx="2462997" cy="3999323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496706" y="1625150"/>
            <a:ext cx="2462997" cy="4706520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13443" y="1625150"/>
            <a:ext cx="2462997" cy="4706520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13443" y="2173838"/>
            <a:ext cx="2462997" cy="4157832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96706" y="2198036"/>
            <a:ext cx="2462997" cy="4157832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96706" y="2343893"/>
            <a:ext cx="2462997" cy="3993226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82808" y="2441897"/>
            <a:ext cx="2462997" cy="3913971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82808" y="2442380"/>
            <a:ext cx="2462997" cy="3913971"/>
          </a:xfrm>
          <a:prstGeom prst="rect">
            <a:avLst/>
          </a:prstGeom>
        </p:spPr>
      </p:pic>
      <p:sp>
        <p:nvSpPr>
          <p:cNvPr id="111" name="テキスト ボックス 110"/>
          <p:cNvSpPr txBox="1"/>
          <p:nvPr/>
        </p:nvSpPr>
        <p:spPr>
          <a:xfrm>
            <a:off x="80066" y="806707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縄跳び（両足左右振り跳び）</a:t>
            </a:r>
          </a:p>
        </p:txBody>
      </p:sp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5547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19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87" y="2759399"/>
            <a:ext cx="2639797" cy="3596952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514" y="2475577"/>
            <a:ext cx="2969009" cy="3871296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86" y="1579388"/>
            <a:ext cx="2639797" cy="4767485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674" y="2420709"/>
            <a:ext cx="3846909" cy="3926164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786" y="2420709"/>
            <a:ext cx="2639797" cy="3926164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785" y="2396323"/>
            <a:ext cx="2639797" cy="3950550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784" y="2798693"/>
            <a:ext cx="2639797" cy="3548180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290" y="2588696"/>
            <a:ext cx="2871465" cy="3767655"/>
          </a:xfrm>
          <a:prstGeom prst="rect">
            <a:avLst/>
          </a:prstGeom>
        </p:spPr>
      </p:pic>
      <p:pic>
        <p:nvPicPr>
          <p:cNvPr id="128" name="図 1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1289" y="1524519"/>
            <a:ext cx="2639797" cy="4822354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9350" y="2298778"/>
            <a:ext cx="4151736" cy="4048095"/>
          </a:xfrm>
          <a:prstGeom prst="rect">
            <a:avLst/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792" y="2749921"/>
            <a:ext cx="2639797" cy="3596952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01" y="2461766"/>
            <a:ext cx="2969009" cy="3871296"/>
          </a:xfrm>
          <a:prstGeom prst="rect">
            <a:avLst/>
          </a:prstGeom>
        </p:spPr>
      </p:pic>
      <p:pic>
        <p:nvPicPr>
          <p:cNvPr id="132" name="図 1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8791" y="1551953"/>
            <a:ext cx="2639797" cy="4767485"/>
          </a:xfrm>
          <a:prstGeom prst="rect">
            <a:avLst/>
          </a:prstGeom>
        </p:spPr>
      </p:pic>
      <p:pic>
        <p:nvPicPr>
          <p:cNvPr id="133" name="図 1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0772" y="1799195"/>
            <a:ext cx="4151736" cy="4529721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4177" y="2338405"/>
            <a:ext cx="2859272" cy="3981033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4177" y="2606652"/>
            <a:ext cx="3578662" cy="3712786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2711" y="1536712"/>
            <a:ext cx="2639797" cy="4810161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7503" y="1925914"/>
            <a:ext cx="4054191" cy="4395597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34447" y="2085732"/>
            <a:ext cx="2914141" cy="4243184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93" y="2771592"/>
            <a:ext cx="2639797" cy="3596952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620" y="2487770"/>
            <a:ext cx="2969009" cy="3871296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92" y="1591581"/>
            <a:ext cx="2639797" cy="4767485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780" y="2432902"/>
            <a:ext cx="3846909" cy="3926164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892" y="2432902"/>
            <a:ext cx="2639797" cy="3926164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6891" y="2408516"/>
            <a:ext cx="2639797" cy="3950550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890" y="2810886"/>
            <a:ext cx="2639797" cy="3548180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396" y="2600889"/>
            <a:ext cx="2871465" cy="3767655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4395" y="1536712"/>
            <a:ext cx="2639797" cy="4822354"/>
          </a:xfrm>
          <a:prstGeom prst="rect">
            <a:avLst/>
          </a:prstGeom>
        </p:spPr>
      </p:pic>
      <p:pic>
        <p:nvPicPr>
          <p:cNvPr id="148" name="図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2456" y="2310971"/>
            <a:ext cx="4151736" cy="4048095"/>
          </a:xfrm>
          <a:prstGeom prst="rect">
            <a:avLst/>
          </a:prstGeom>
        </p:spPr>
      </p:pic>
      <p:pic>
        <p:nvPicPr>
          <p:cNvPr id="149" name="図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98" y="2762114"/>
            <a:ext cx="2639797" cy="3596952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07" y="2473959"/>
            <a:ext cx="2969009" cy="3871296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1897" y="1564146"/>
            <a:ext cx="2639797" cy="4767485"/>
          </a:xfrm>
          <a:prstGeom prst="rect">
            <a:avLst/>
          </a:prstGeom>
        </p:spPr>
      </p:pic>
      <p:pic>
        <p:nvPicPr>
          <p:cNvPr id="152" name="図 1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3878" y="1811388"/>
            <a:ext cx="4151736" cy="4529721"/>
          </a:xfrm>
          <a:prstGeom prst="rect">
            <a:avLst/>
          </a:prstGeom>
        </p:spPr>
      </p:pic>
      <p:pic>
        <p:nvPicPr>
          <p:cNvPr id="153" name="図 1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7283" y="2350598"/>
            <a:ext cx="2859272" cy="3981033"/>
          </a:xfrm>
          <a:prstGeom prst="rect">
            <a:avLst/>
          </a:prstGeom>
        </p:spPr>
      </p:pic>
      <p:pic>
        <p:nvPicPr>
          <p:cNvPr id="154" name="図 1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7283" y="2618845"/>
            <a:ext cx="3578662" cy="3712786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5817" y="1548905"/>
            <a:ext cx="2639797" cy="4810161"/>
          </a:xfrm>
          <a:prstGeom prst="rect">
            <a:avLst/>
          </a:prstGeom>
        </p:spPr>
      </p:pic>
      <p:pic>
        <p:nvPicPr>
          <p:cNvPr id="156" name="図 1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60609" y="1938107"/>
            <a:ext cx="4054191" cy="4395597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7553" y="2097925"/>
            <a:ext cx="2914141" cy="4243184"/>
          </a:xfrm>
          <a:prstGeom prst="rect">
            <a:avLst/>
          </a:prstGeom>
        </p:spPr>
      </p:pic>
      <p:sp>
        <p:nvSpPr>
          <p:cNvPr id="159" name="テキスト ボックス 158"/>
          <p:cNvSpPr txBox="1"/>
          <p:nvPr/>
        </p:nvSpPr>
        <p:spPr>
          <a:xfrm>
            <a:off x="80066" y="765913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縄跳び（両足前後振り跳び）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8296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4" name="スライド番号プレースホルダー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67" y="2856945"/>
            <a:ext cx="2462997" cy="3499407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67" y="3161771"/>
            <a:ext cx="2462997" cy="3194581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08" y="2503346"/>
            <a:ext cx="2462997" cy="3853006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23" y="1357199"/>
            <a:ext cx="2462997" cy="4999153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337" y="1357198"/>
            <a:ext cx="2462997" cy="4999153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571" y="2363126"/>
            <a:ext cx="2462997" cy="3993226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4631" y="2582600"/>
            <a:ext cx="2462997" cy="3773751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935" y="2978874"/>
            <a:ext cx="2462997" cy="3377477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865" y="2765496"/>
            <a:ext cx="2462997" cy="3590855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101" y="2594793"/>
            <a:ext cx="2462997" cy="3761558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797" y="1058468"/>
            <a:ext cx="2462997" cy="5297883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9161" y="1058468"/>
            <a:ext cx="2462997" cy="5297883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7171" y="2302160"/>
            <a:ext cx="2462997" cy="4054191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2571" y="2576503"/>
            <a:ext cx="2462997" cy="3779848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547" y="2856944"/>
            <a:ext cx="2462997" cy="3499407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47" y="3161770"/>
            <a:ext cx="2462997" cy="3194581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88" y="2503345"/>
            <a:ext cx="2462997" cy="3853006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03" y="1357198"/>
            <a:ext cx="2462997" cy="4999153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017" y="1357197"/>
            <a:ext cx="2462997" cy="4999153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251" y="2363125"/>
            <a:ext cx="2462997" cy="3993226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5311" y="2582599"/>
            <a:ext cx="2462997" cy="3773751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615" y="2978873"/>
            <a:ext cx="2462997" cy="3377477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9545" y="2765495"/>
            <a:ext cx="2462997" cy="3590855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7781" y="2594792"/>
            <a:ext cx="2462997" cy="3761558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6477" y="1058467"/>
            <a:ext cx="2462997" cy="5297883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9841" y="1058467"/>
            <a:ext cx="2462997" cy="5297883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7851" y="2302159"/>
            <a:ext cx="2462997" cy="4054191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3251" y="2576502"/>
            <a:ext cx="2462997" cy="3779848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95" y="2856943"/>
            <a:ext cx="2462997" cy="3499407"/>
          </a:xfrm>
          <a:prstGeom prst="rect">
            <a:avLst/>
          </a:prstGeom>
        </p:spPr>
      </p:pic>
      <p:sp>
        <p:nvSpPr>
          <p:cNvPr id="115" name="テキスト ボックス 114"/>
          <p:cNvSpPr txBox="1"/>
          <p:nvPr/>
        </p:nvSpPr>
        <p:spPr>
          <a:xfrm>
            <a:off x="177437" y="780939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縄跳び（グーパー跳び）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780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7" name="スライド番号プレースホルダー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98" name="図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89" y="2318487"/>
            <a:ext cx="2639797" cy="3773751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89" y="2568445"/>
            <a:ext cx="3054361" cy="3523793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88" y="1629579"/>
            <a:ext cx="2639797" cy="4462659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114" y="1806379"/>
            <a:ext cx="3913971" cy="4285859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021" y="2086819"/>
            <a:ext cx="3225064" cy="4005419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288" y="2751340"/>
            <a:ext cx="2639797" cy="3340898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482" y="2086818"/>
            <a:ext cx="3042168" cy="4005419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287" y="1239400"/>
            <a:ext cx="2639797" cy="4852837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07" y="1806378"/>
            <a:ext cx="3913971" cy="4285859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943" y="1849053"/>
            <a:ext cx="2914141" cy="4243184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76" y="2318486"/>
            <a:ext cx="2639797" cy="3773751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76" y="2568444"/>
            <a:ext cx="3054361" cy="3523793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75" y="1629578"/>
            <a:ext cx="2639797" cy="4462659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501" y="1806378"/>
            <a:ext cx="3913971" cy="4285859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408" y="2086818"/>
            <a:ext cx="3225064" cy="4005419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675" y="2751339"/>
            <a:ext cx="2639797" cy="3340898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869" y="2086817"/>
            <a:ext cx="3042168" cy="4005419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674" y="1239399"/>
            <a:ext cx="2639797" cy="4852837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94" y="1806377"/>
            <a:ext cx="3913971" cy="4285859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30" y="1849052"/>
            <a:ext cx="2914141" cy="4243184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89" y="2318485"/>
            <a:ext cx="2639797" cy="3773751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89" y="2568443"/>
            <a:ext cx="3054361" cy="3523793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88" y="1629577"/>
            <a:ext cx="2639797" cy="4462659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114" y="1806377"/>
            <a:ext cx="3913971" cy="4285859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021" y="2086817"/>
            <a:ext cx="3225064" cy="4005419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288" y="2751338"/>
            <a:ext cx="2639797" cy="3340898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482" y="2086816"/>
            <a:ext cx="3042168" cy="4005419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287" y="1239398"/>
            <a:ext cx="2639797" cy="4852837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07" y="1806376"/>
            <a:ext cx="3913971" cy="4285859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943" y="1849051"/>
            <a:ext cx="2914141" cy="4243184"/>
          </a:xfrm>
          <a:prstGeom prst="rect">
            <a:avLst/>
          </a:prstGeom>
        </p:spPr>
      </p:pic>
      <p:pic>
        <p:nvPicPr>
          <p:cNvPr id="128" name="図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76" y="2318484"/>
            <a:ext cx="2639797" cy="3773751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76" y="2568442"/>
            <a:ext cx="3054361" cy="3523793"/>
          </a:xfrm>
          <a:prstGeom prst="rect">
            <a:avLst/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75" y="1629576"/>
            <a:ext cx="2639797" cy="4462659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501" y="1806376"/>
            <a:ext cx="3913971" cy="4285859"/>
          </a:xfrm>
          <a:prstGeom prst="rect">
            <a:avLst/>
          </a:prstGeom>
        </p:spPr>
      </p:pic>
      <p:pic>
        <p:nvPicPr>
          <p:cNvPr id="132" name="図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408" y="2086816"/>
            <a:ext cx="3225064" cy="4005419"/>
          </a:xfrm>
          <a:prstGeom prst="rect">
            <a:avLst/>
          </a:prstGeom>
        </p:spPr>
      </p:pic>
      <p:pic>
        <p:nvPicPr>
          <p:cNvPr id="133" name="図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675" y="2751337"/>
            <a:ext cx="2639797" cy="3340898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869" y="2086815"/>
            <a:ext cx="3042168" cy="4005419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674" y="1239397"/>
            <a:ext cx="2639797" cy="4852837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94" y="1806375"/>
            <a:ext cx="3913971" cy="4285859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30" y="1849050"/>
            <a:ext cx="2914141" cy="4243184"/>
          </a:xfrm>
          <a:prstGeom prst="rect">
            <a:avLst/>
          </a:prstGeom>
        </p:spPr>
      </p:pic>
      <p:sp>
        <p:nvSpPr>
          <p:cNvPr id="139" name="テキスト ボックス 138"/>
          <p:cNvSpPr txBox="1"/>
          <p:nvPr/>
        </p:nvSpPr>
        <p:spPr>
          <a:xfrm>
            <a:off x="125903" y="807676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縄跳び（グーチョキ跳び）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1589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366" y="2587273"/>
            <a:ext cx="2347163" cy="35725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66" y="2056875"/>
            <a:ext cx="3084843" cy="40419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58" y="1334300"/>
            <a:ext cx="2706859" cy="48101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65" y="2428763"/>
            <a:ext cx="3420152" cy="36701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366" y="2648238"/>
            <a:ext cx="2310584" cy="34506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649" y="2343412"/>
            <a:ext cx="2999492" cy="37554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7772" y="1087527"/>
            <a:ext cx="2743438" cy="5011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9766" y="2424229"/>
            <a:ext cx="3450635" cy="367011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1669" y="2657140"/>
            <a:ext cx="2310584" cy="34506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59" y="2020189"/>
            <a:ext cx="3084843" cy="404199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5245" y="1245930"/>
            <a:ext cx="2712955" cy="481625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519" y="2416570"/>
            <a:ext cx="3328704" cy="369449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333" y="2652689"/>
            <a:ext cx="2310584" cy="345063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269" y="2383471"/>
            <a:ext cx="2999492" cy="375546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578" y="1127586"/>
            <a:ext cx="2743438" cy="501134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046" y="2438825"/>
            <a:ext cx="3450635" cy="367011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69" y="2658300"/>
            <a:ext cx="2310584" cy="34506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70" y="2066937"/>
            <a:ext cx="3084843" cy="404199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4325" y="1322675"/>
            <a:ext cx="2712955" cy="481625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1048" y="2408828"/>
            <a:ext cx="3328704" cy="369449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817" y="2652689"/>
            <a:ext cx="2310584" cy="345063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785" y="2400625"/>
            <a:ext cx="2999492" cy="375546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094" y="1144740"/>
            <a:ext cx="2743438" cy="501134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562" y="2455979"/>
            <a:ext cx="3450635" cy="367011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785" y="2675454"/>
            <a:ext cx="2310584" cy="345063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86" y="2084091"/>
            <a:ext cx="3084843" cy="404199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841" y="1339829"/>
            <a:ext cx="2712955" cy="481625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7564" y="2425982"/>
            <a:ext cx="3328704" cy="369449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333" y="2669843"/>
            <a:ext cx="2310584" cy="345063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154" y="2347863"/>
            <a:ext cx="2999492" cy="375546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0463" y="1091978"/>
            <a:ext cx="2743438" cy="501134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931" y="2403217"/>
            <a:ext cx="3450635" cy="367011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154" y="2622692"/>
            <a:ext cx="2310584" cy="345063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55" y="2031329"/>
            <a:ext cx="3084843" cy="404199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3210" y="1287067"/>
            <a:ext cx="2712955" cy="481625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933" y="2373220"/>
            <a:ext cx="3328704" cy="369449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02" y="2617081"/>
            <a:ext cx="2310584" cy="345063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18900" y="806741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縄跳び（２</a:t>
            </a:r>
            <a:r>
              <a:rPr kumimoji="1" lang="ja-JP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拍子もも上げ跳び</a:t>
            </a: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8216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21" y="2735012"/>
            <a:ext cx="2347163" cy="35725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321" y="2265580"/>
            <a:ext cx="3084843" cy="404199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29" y="1491321"/>
            <a:ext cx="2706859" cy="48162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52" y="2216807"/>
            <a:ext cx="3365284" cy="40907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728" y="2881330"/>
            <a:ext cx="2310584" cy="347502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728" y="2100973"/>
            <a:ext cx="3133616" cy="420660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936" y="1305877"/>
            <a:ext cx="2676376" cy="498086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4932" y="2488604"/>
            <a:ext cx="3371380" cy="379813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766" y="2893522"/>
            <a:ext cx="2310584" cy="34506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59" y="2747206"/>
            <a:ext cx="2347163" cy="35725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59" y="2277774"/>
            <a:ext cx="3084843" cy="40419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67" y="1503515"/>
            <a:ext cx="2706859" cy="481625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90" y="2229001"/>
            <a:ext cx="3365284" cy="409077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766" y="2893524"/>
            <a:ext cx="2310584" cy="347502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766" y="2113167"/>
            <a:ext cx="3133616" cy="420660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974" y="1318071"/>
            <a:ext cx="2676376" cy="498086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970" y="2500798"/>
            <a:ext cx="3371380" cy="379813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3804" y="2905716"/>
            <a:ext cx="2310584" cy="345063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21" y="2722818"/>
            <a:ext cx="2347163" cy="357256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321" y="2253386"/>
            <a:ext cx="3084843" cy="404199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29" y="1479127"/>
            <a:ext cx="2706859" cy="481625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52" y="2204613"/>
            <a:ext cx="3365284" cy="409077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728" y="2869136"/>
            <a:ext cx="2310584" cy="347502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728" y="2088779"/>
            <a:ext cx="3133616" cy="420660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936" y="1293683"/>
            <a:ext cx="2676376" cy="498086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4932" y="2476410"/>
            <a:ext cx="3371380" cy="379813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766" y="2881328"/>
            <a:ext cx="2310584" cy="345063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59" y="2735012"/>
            <a:ext cx="2347163" cy="357256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59" y="2265580"/>
            <a:ext cx="3084843" cy="404199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67" y="1491321"/>
            <a:ext cx="2706859" cy="481625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90" y="2216807"/>
            <a:ext cx="3365284" cy="4090771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766" y="2881330"/>
            <a:ext cx="2310584" cy="3475021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766" y="2100973"/>
            <a:ext cx="3133616" cy="4206605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974" y="1305877"/>
            <a:ext cx="2676376" cy="4980864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970" y="2488604"/>
            <a:ext cx="3371380" cy="379813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3804" y="2893522"/>
            <a:ext cx="2310584" cy="3450635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0" y="832285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縄跳び（２拍子足振り跳び）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551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7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75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70449" y="6312920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59" y="2324100"/>
            <a:ext cx="3017782" cy="3535986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59" y="2080238"/>
            <a:ext cx="3249450" cy="3779848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989" y="1940018"/>
            <a:ext cx="3359187" cy="3920068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182" y="1775412"/>
            <a:ext cx="3346994" cy="4084674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459" y="2147300"/>
            <a:ext cx="2969009" cy="3712786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459" y="1903439"/>
            <a:ext cx="3316511" cy="3956647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988" y="2007080"/>
            <a:ext cx="3359187" cy="3853006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279" y="1775412"/>
            <a:ext cx="3346994" cy="4084674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147" y="2147300"/>
            <a:ext cx="2969009" cy="3712786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671" y="1903439"/>
            <a:ext cx="3316511" cy="3956647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182" y="2007080"/>
            <a:ext cx="3359187" cy="3853006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911" y="1775412"/>
            <a:ext cx="3346994" cy="4084674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779" y="2147300"/>
            <a:ext cx="2969009" cy="3712786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303" y="1903439"/>
            <a:ext cx="3316511" cy="3956647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814" y="2007080"/>
            <a:ext cx="3359187" cy="3853006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815" y="1775412"/>
            <a:ext cx="3346994" cy="4084674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683" y="2147300"/>
            <a:ext cx="2969009" cy="3712786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207" y="1903439"/>
            <a:ext cx="3316511" cy="3956647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718" y="2007080"/>
            <a:ext cx="3359187" cy="3853006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550" y="1775412"/>
            <a:ext cx="3346994" cy="4084674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418" y="2147300"/>
            <a:ext cx="2969009" cy="3712786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942" y="1903439"/>
            <a:ext cx="3316511" cy="3956647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453" y="2007080"/>
            <a:ext cx="3359187" cy="3853006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971" y="1775412"/>
            <a:ext cx="3346994" cy="4084674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839" y="2147300"/>
            <a:ext cx="2969009" cy="3712786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363" y="1903439"/>
            <a:ext cx="3316511" cy="3956647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874" y="2007080"/>
            <a:ext cx="3359187" cy="3853006"/>
          </a:xfrm>
          <a:prstGeom prst="rect">
            <a:avLst/>
          </a:prstGeom>
        </p:spPr>
      </p:pic>
      <p:sp>
        <p:nvSpPr>
          <p:cNvPr id="98" name="テキスト ボックス 97"/>
          <p:cNvSpPr txBox="1"/>
          <p:nvPr/>
        </p:nvSpPr>
        <p:spPr>
          <a:xfrm>
            <a:off x="80066" y="810323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縄跳び（駆け足跳び）</a:t>
            </a:r>
          </a:p>
        </p:txBody>
      </p:sp>
      <p:sp>
        <p:nvSpPr>
          <p:cNvPr id="99" name="動作設定ボタン: 進む/次へ 98">
            <a:hlinkClick r:id="rId9" action="ppaction://hlinksldjump" highlightClick="1"/>
          </p:cNvPr>
          <p:cNvSpPr/>
          <p:nvPr/>
        </p:nvSpPr>
        <p:spPr>
          <a:xfrm>
            <a:off x="306489" y="1669651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7168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9080" y="3005100"/>
            <a:ext cx="8613987" cy="11300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筋力を高めるサーキットトレーニング</a:t>
            </a:r>
            <a:endParaRPr lang="en-US" altLang="ja-JP" sz="4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（１種目１５秒，間１５秒で６種目</a:t>
            </a:r>
            <a:r>
              <a:rPr lang="en-US" altLang="ja-JP" sz="2400" dirty="0"/>
              <a:t>×</a:t>
            </a:r>
            <a:r>
              <a:rPr lang="ja-JP" altLang="en-US" sz="2400" dirty="0"/>
              <a:t>２セット　間２分）</a:t>
            </a:r>
            <a:endParaRPr lang="en-US" altLang="ja-JP" sz="2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3404" y="756932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0" y="2111399"/>
            <a:ext cx="1476103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筋力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79176" y="4255779"/>
            <a:ext cx="5501784" cy="2288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err="1"/>
              <a:t>①もも上げ</a:t>
            </a:r>
            <a:r>
              <a:rPr lang="ja-JP" altLang="en-US" sz="2400" dirty="0"/>
              <a:t>（大腿四頭筋）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②シットアップ（腹直筋）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③腕立て伏せ（上腕二頭筋・大胸筋）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④上体反らし（</a:t>
            </a:r>
            <a:r>
              <a:rPr lang="ja-JP" altLang="en-US" sz="2400" dirty="0" smtClean="0"/>
              <a:t>背筋）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⑤ジャンプランジ（ハムストリング・</a:t>
            </a:r>
            <a:r>
              <a:rPr lang="ja-JP" altLang="en-US" sz="2400" dirty="0" smtClean="0"/>
              <a:t>大殿筋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⑥左右足上げ腹筋（腹斜筋）</a:t>
            </a:r>
            <a:endParaRPr lang="en-US" altLang="ja-JP" sz="4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7950" y="2591071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無断使用・転載禁止</a:t>
            </a:r>
          </a:p>
        </p:txBody>
      </p:sp>
      <p:sp>
        <p:nvSpPr>
          <p:cNvPr id="19" name="動作設定ボタン: ユーザー設定 18">
            <a:hlinkClick r:id="rId3" action="ppaction://hlinksldjump" highlightClick="1"/>
          </p:cNvPr>
          <p:cNvSpPr/>
          <p:nvPr/>
        </p:nvSpPr>
        <p:spPr>
          <a:xfrm>
            <a:off x="7893353" y="5775061"/>
            <a:ext cx="979714" cy="673373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次へ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動作設定ボタン: ユーザー設定 13">
            <a:hlinkClick r:id="rId4" action="ppaction://hlinksldjump" highlightClick="1"/>
          </p:cNvPr>
          <p:cNvSpPr/>
          <p:nvPr/>
        </p:nvSpPr>
        <p:spPr>
          <a:xfrm>
            <a:off x="1476103" y="2119046"/>
            <a:ext cx="979714" cy="673373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動画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動作設定ボタン: ユーザー設定 14">
            <a:hlinkClick r:id="rId5" action="ppaction://hlinksldjump" highlightClick="1"/>
          </p:cNvPr>
          <p:cNvSpPr/>
          <p:nvPr/>
        </p:nvSpPr>
        <p:spPr>
          <a:xfrm>
            <a:off x="2673023" y="2117277"/>
            <a:ext cx="979714" cy="673373"/>
          </a:xfrm>
          <a:prstGeom prst="actionButtonBlank">
            <a:avLst/>
          </a:prstGeom>
          <a:solidFill>
            <a:srgbClr val="FF0000">
              <a:alpha val="7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絵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255543" y="2187468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学習カード③－４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90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" y="1478442"/>
            <a:ext cx="9144000" cy="408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体力編</a:t>
            </a:r>
            <a:endParaRPr kumimoji="1" lang="en-US" altLang="ja-JP" sz="8000" dirty="0"/>
          </a:p>
          <a:p>
            <a:endParaRPr kumimoji="1" lang="en-US" altLang="ja-JP" sz="2400" dirty="0"/>
          </a:p>
          <a:p>
            <a:pPr algn="just"/>
            <a:r>
              <a:rPr kumimoji="1" lang="ja-JP" altLang="en-US" sz="4000" dirty="0"/>
              <a:t>　バスケットボールに関連して高まる体力要素を理解し，それぞれの体力を高めるための運動に取り組もう！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52882" y="5517386"/>
            <a:ext cx="7320865" cy="793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周囲の安全を確認するとともに、自己の体力や体調に合わせて無理をせずに実施しよう！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7940" y="756130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サーキットトレーニング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10" y="1738553"/>
            <a:ext cx="4638675" cy="4572000"/>
          </a:xfrm>
          <a:prstGeom prst="rect">
            <a:avLst/>
          </a:prstGeom>
        </p:spPr>
      </p:pic>
      <p:sp>
        <p:nvSpPr>
          <p:cNvPr id="32" name="動作設定ボタン: 進む/次へ 31">
            <a:hlinkClick r:id="rId4" action="ppaction://hlinksldjump" highlightClick="1"/>
          </p:cNvPr>
          <p:cNvSpPr/>
          <p:nvPr/>
        </p:nvSpPr>
        <p:spPr>
          <a:xfrm>
            <a:off x="306489" y="1669651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763953" y="5739636"/>
            <a:ext cx="2034440" cy="478547"/>
            <a:chOff x="5643154" y="1972129"/>
            <a:chExt cx="2859302" cy="508045"/>
          </a:xfrm>
        </p:grpSpPr>
        <p:sp>
          <p:nvSpPr>
            <p:cNvPr id="10" name="角丸四角形 9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1984175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61008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1" y="1981110"/>
            <a:ext cx="1932599" cy="376155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50" y="2121330"/>
            <a:ext cx="1932599" cy="36213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49" y="2121330"/>
            <a:ext cx="1932599" cy="362133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1" y="1981110"/>
            <a:ext cx="1932599" cy="376155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50" y="2121330"/>
            <a:ext cx="1932599" cy="362133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1" y="1981110"/>
            <a:ext cx="1932599" cy="37615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50" y="2121330"/>
            <a:ext cx="1932599" cy="362133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49" y="2121330"/>
            <a:ext cx="1932599" cy="362133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50" y="1981110"/>
            <a:ext cx="1932599" cy="376155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49" y="2121330"/>
            <a:ext cx="1932599" cy="362133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49" y="1981110"/>
            <a:ext cx="1932599" cy="376155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77437" y="897059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もも</a:t>
            </a: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上げ（大腿四頭筋）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282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3" y="3373104"/>
            <a:ext cx="5230821" cy="1530229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93" y="3556000"/>
            <a:ext cx="5230821" cy="1347333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92" y="2470818"/>
            <a:ext cx="5230821" cy="2432515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6" y="3385022"/>
            <a:ext cx="5230821" cy="1530229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95" y="3556000"/>
            <a:ext cx="5230821" cy="1347333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4" y="3373104"/>
            <a:ext cx="5230821" cy="1530229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92" y="2470818"/>
            <a:ext cx="5230821" cy="2432515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2" y="3385022"/>
            <a:ext cx="5230821" cy="1530229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92" y="3556000"/>
            <a:ext cx="5230821" cy="1347333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6" y="3373104"/>
            <a:ext cx="5230821" cy="1530229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96" y="2470818"/>
            <a:ext cx="5230821" cy="2432515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88" y="3372112"/>
            <a:ext cx="5230821" cy="1530229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88" y="3543090"/>
            <a:ext cx="5230821" cy="1347333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2" y="3360194"/>
            <a:ext cx="5230821" cy="1530229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92" y="2457908"/>
            <a:ext cx="5230821" cy="2432515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88" y="3359202"/>
            <a:ext cx="5230821" cy="1530229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88" y="3530180"/>
            <a:ext cx="5230821" cy="1347333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2" y="3347284"/>
            <a:ext cx="5230821" cy="1530229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92" y="2444998"/>
            <a:ext cx="5230821" cy="2432515"/>
          </a:xfrm>
          <a:prstGeom prst="rect">
            <a:avLst/>
          </a:prstGeom>
        </p:spPr>
      </p:pic>
      <p:sp>
        <p:nvSpPr>
          <p:cNvPr id="104" name="テキスト ボックス 103"/>
          <p:cNvSpPr txBox="1"/>
          <p:nvPr/>
        </p:nvSpPr>
        <p:spPr>
          <a:xfrm>
            <a:off x="80066" y="800366"/>
            <a:ext cx="896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シットアップ（腹直筋）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882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67" name="図 3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99" y="3037881"/>
            <a:ext cx="6633023" cy="1725318"/>
          </a:xfrm>
          <a:prstGeom prst="rect">
            <a:avLst/>
          </a:prstGeom>
        </p:spPr>
      </p:pic>
      <p:pic>
        <p:nvPicPr>
          <p:cNvPr id="368" name="図 3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8" y="3220777"/>
            <a:ext cx="6633023" cy="1542422"/>
          </a:xfrm>
          <a:prstGeom prst="rect">
            <a:avLst/>
          </a:prstGeom>
        </p:spPr>
      </p:pic>
      <p:pic>
        <p:nvPicPr>
          <p:cNvPr id="369" name="図 3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98" y="3373191"/>
            <a:ext cx="6633023" cy="1390008"/>
          </a:xfrm>
          <a:prstGeom prst="rect">
            <a:avLst/>
          </a:prstGeom>
        </p:spPr>
      </p:pic>
      <p:pic>
        <p:nvPicPr>
          <p:cNvPr id="370" name="図 3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7" y="3220777"/>
            <a:ext cx="6633023" cy="1542422"/>
          </a:xfrm>
          <a:prstGeom prst="rect">
            <a:avLst/>
          </a:prstGeom>
        </p:spPr>
      </p:pic>
      <p:pic>
        <p:nvPicPr>
          <p:cNvPr id="371" name="図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99" y="3063741"/>
            <a:ext cx="6633023" cy="1725318"/>
          </a:xfrm>
          <a:prstGeom prst="rect">
            <a:avLst/>
          </a:prstGeom>
        </p:spPr>
      </p:pic>
      <p:pic>
        <p:nvPicPr>
          <p:cNvPr id="372" name="図 3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8" y="3246637"/>
            <a:ext cx="6633023" cy="1542422"/>
          </a:xfrm>
          <a:prstGeom prst="rect">
            <a:avLst/>
          </a:prstGeom>
        </p:spPr>
      </p:pic>
      <p:pic>
        <p:nvPicPr>
          <p:cNvPr id="373" name="図 3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98" y="3399051"/>
            <a:ext cx="6633023" cy="1390008"/>
          </a:xfrm>
          <a:prstGeom prst="rect">
            <a:avLst/>
          </a:prstGeom>
        </p:spPr>
      </p:pic>
      <p:pic>
        <p:nvPicPr>
          <p:cNvPr id="374" name="図 3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7" y="3246637"/>
            <a:ext cx="6633023" cy="1542422"/>
          </a:xfrm>
          <a:prstGeom prst="rect">
            <a:avLst/>
          </a:prstGeom>
        </p:spPr>
      </p:pic>
      <p:pic>
        <p:nvPicPr>
          <p:cNvPr id="375" name="図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99" y="3072075"/>
            <a:ext cx="6633023" cy="1725318"/>
          </a:xfrm>
          <a:prstGeom prst="rect">
            <a:avLst/>
          </a:prstGeom>
        </p:spPr>
      </p:pic>
      <p:pic>
        <p:nvPicPr>
          <p:cNvPr id="376" name="図 3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8" y="3254971"/>
            <a:ext cx="6633023" cy="1542422"/>
          </a:xfrm>
          <a:prstGeom prst="rect">
            <a:avLst/>
          </a:prstGeom>
        </p:spPr>
      </p:pic>
      <p:pic>
        <p:nvPicPr>
          <p:cNvPr id="377" name="図 3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98" y="3407385"/>
            <a:ext cx="6633023" cy="1390008"/>
          </a:xfrm>
          <a:prstGeom prst="rect">
            <a:avLst/>
          </a:prstGeom>
        </p:spPr>
      </p:pic>
      <p:pic>
        <p:nvPicPr>
          <p:cNvPr id="378" name="図 3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7" y="3254971"/>
            <a:ext cx="6633023" cy="1542422"/>
          </a:xfrm>
          <a:prstGeom prst="rect">
            <a:avLst/>
          </a:prstGeom>
        </p:spPr>
      </p:pic>
      <p:pic>
        <p:nvPicPr>
          <p:cNvPr id="379" name="図 3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99" y="3072504"/>
            <a:ext cx="6633023" cy="1725318"/>
          </a:xfrm>
          <a:prstGeom prst="rect">
            <a:avLst/>
          </a:prstGeom>
        </p:spPr>
      </p:pic>
      <p:pic>
        <p:nvPicPr>
          <p:cNvPr id="380" name="図 3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8" y="3255400"/>
            <a:ext cx="6633023" cy="1542422"/>
          </a:xfrm>
          <a:prstGeom prst="rect">
            <a:avLst/>
          </a:prstGeom>
        </p:spPr>
      </p:pic>
      <p:pic>
        <p:nvPicPr>
          <p:cNvPr id="381" name="図 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98" y="3407814"/>
            <a:ext cx="6633023" cy="1390008"/>
          </a:xfrm>
          <a:prstGeom prst="rect">
            <a:avLst/>
          </a:prstGeom>
        </p:spPr>
      </p:pic>
      <p:pic>
        <p:nvPicPr>
          <p:cNvPr id="382" name="図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7" y="3255400"/>
            <a:ext cx="6633023" cy="1542422"/>
          </a:xfrm>
          <a:prstGeom prst="rect">
            <a:avLst/>
          </a:prstGeom>
        </p:spPr>
      </p:pic>
      <p:pic>
        <p:nvPicPr>
          <p:cNvPr id="383" name="図 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99" y="3089601"/>
            <a:ext cx="6633023" cy="1725318"/>
          </a:xfrm>
          <a:prstGeom prst="rect">
            <a:avLst/>
          </a:prstGeom>
        </p:spPr>
      </p:pic>
      <p:pic>
        <p:nvPicPr>
          <p:cNvPr id="384" name="図 3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8" y="3272497"/>
            <a:ext cx="6633023" cy="1542422"/>
          </a:xfrm>
          <a:prstGeom prst="rect">
            <a:avLst/>
          </a:prstGeom>
        </p:spPr>
      </p:pic>
      <p:pic>
        <p:nvPicPr>
          <p:cNvPr id="385" name="図 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98" y="3424911"/>
            <a:ext cx="6633023" cy="1390008"/>
          </a:xfrm>
          <a:prstGeom prst="rect">
            <a:avLst/>
          </a:prstGeom>
        </p:spPr>
      </p:pic>
      <p:pic>
        <p:nvPicPr>
          <p:cNvPr id="386" name="図 3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97" y="3272497"/>
            <a:ext cx="6633023" cy="1542422"/>
          </a:xfrm>
          <a:prstGeom prst="rect">
            <a:avLst/>
          </a:prstGeom>
        </p:spPr>
      </p:pic>
      <p:sp>
        <p:nvSpPr>
          <p:cNvPr id="388" name="テキスト ボックス 387"/>
          <p:cNvSpPr txBox="1"/>
          <p:nvPr/>
        </p:nvSpPr>
        <p:spPr>
          <a:xfrm>
            <a:off x="1" y="77872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腕立て伏せ（上腕二頭筋・大胸筋）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742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44" y="3401292"/>
            <a:ext cx="6663506" cy="1329043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27" y="3163527"/>
            <a:ext cx="6633023" cy="156680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44" y="2694095"/>
            <a:ext cx="6663506" cy="203624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27" y="3163527"/>
            <a:ext cx="6633023" cy="1566808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27" y="3401292"/>
            <a:ext cx="6663506" cy="1329043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0" y="3163527"/>
            <a:ext cx="6633023" cy="1566808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127" y="2694095"/>
            <a:ext cx="6663506" cy="2036240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0" y="3163527"/>
            <a:ext cx="6633023" cy="1566808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27" y="3401292"/>
            <a:ext cx="6663506" cy="1329043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0" y="3163527"/>
            <a:ext cx="6633023" cy="1566808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127" y="2694095"/>
            <a:ext cx="6663506" cy="2036240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0" y="3163527"/>
            <a:ext cx="6633023" cy="1566808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10" y="3401292"/>
            <a:ext cx="6663506" cy="1329043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93" y="3163527"/>
            <a:ext cx="6633023" cy="1566808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10" y="2694095"/>
            <a:ext cx="6663506" cy="2036240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93" y="3163527"/>
            <a:ext cx="6633023" cy="1566808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10" y="3401292"/>
            <a:ext cx="6663506" cy="1329043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93" y="3163527"/>
            <a:ext cx="6633023" cy="1566808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10" y="2694095"/>
            <a:ext cx="6663506" cy="203624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93" y="3163527"/>
            <a:ext cx="6633023" cy="1566808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93" y="3401292"/>
            <a:ext cx="6663506" cy="1329043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76" y="3163527"/>
            <a:ext cx="6633023" cy="1566808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93" y="2694095"/>
            <a:ext cx="6663506" cy="2036240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76" y="3163527"/>
            <a:ext cx="6633023" cy="1566808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93" y="3401292"/>
            <a:ext cx="6663506" cy="1329043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76" y="3163527"/>
            <a:ext cx="6633023" cy="1566808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93" y="2694095"/>
            <a:ext cx="6663506" cy="2036240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76" y="3163527"/>
            <a:ext cx="6633023" cy="1566808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76" y="3401292"/>
            <a:ext cx="6663506" cy="1329043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59" y="3163527"/>
            <a:ext cx="6633023" cy="1566808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76" y="2694095"/>
            <a:ext cx="6663506" cy="2036240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59" y="3163527"/>
            <a:ext cx="6633023" cy="1566808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>
            <a:off x="1395280" y="4669305"/>
            <a:ext cx="6596836" cy="6103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-17304" y="95820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上体反らし（背筋）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6001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163" name="図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74" y="2447810"/>
            <a:ext cx="3792041" cy="4273666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61" y="1722323"/>
            <a:ext cx="3792041" cy="4999153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87" y="1356531"/>
            <a:ext cx="3792041" cy="5364945"/>
          </a:xfrm>
          <a:prstGeom prst="rect">
            <a:avLst/>
          </a:prstGeom>
        </p:spPr>
      </p:pic>
      <p:pic>
        <p:nvPicPr>
          <p:cNvPr id="166" name="図 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987" y="1039512"/>
            <a:ext cx="3792041" cy="5681964"/>
          </a:xfrm>
          <a:prstGeom prst="rect">
            <a:avLst/>
          </a:prstGeom>
        </p:spPr>
      </p:pic>
      <p:pic>
        <p:nvPicPr>
          <p:cNvPr id="167" name="図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948" y="1039512"/>
            <a:ext cx="3792041" cy="5681964"/>
          </a:xfrm>
          <a:prstGeom prst="rect">
            <a:avLst/>
          </a:prstGeom>
        </p:spPr>
      </p:pic>
      <p:pic>
        <p:nvPicPr>
          <p:cNvPr id="168" name="図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986" y="1440040"/>
            <a:ext cx="3792041" cy="5279594"/>
          </a:xfrm>
          <a:prstGeom prst="rect">
            <a:avLst/>
          </a:prstGeom>
        </p:spPr>
      </p:pic>
      <p:pic>
        <p:nvPicPr>
          <p:cNvPr id="169" name="図 1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1999" y="1722323"/>
            <a:ext cx="3792041" cy="4999153"/>
          </a:xfrm>
          <a:prstGeom prst="rect">
            <a:avLst/>
          </a:prstGeom>
        </p:spPr>
      </p:pic>
      <p:pic>
        <p:nvPicPr>
          <p:cNvPr id="170" name="図 1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909" y="2439871"/>
            <a:ext cx="3792041" cy="4279763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986" y="1720481"/>
            <a:ext cx="3792041" cy="4999153"/>
          </a:xfrm>
          <a:prstGeom prst="rect">
            <a:avLst/>
          </a:prstGeom>
        </p:spPr>
      </p:pic>
      <p:pic>
        <p:nvPicPr>
          <p:cNvPr id="172" name="図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3986" y="1440040"/>
            <a:ext cx="3792041" cy="5279594"/>
          </a:xfrm>
          <a:prstGeom prst="rect">
            <a:avLst/>
          </a:prstGeom>
        </p:spPr>
      </p:pic>
      <p:pic>
        <p:nvPicPr>
          <p:cNvPr id="173" name="図 1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961" y="1037670"/>
            <a:ext cx="3792041" cy="5681964"/>
          </a:xfrm>
          <a:prstGeom prst="rect">
            <a:avLst/>
          </a:prstGeom>
        </p:spPr>
      </p:pic>
      <p:pic>
        <p:nvPicPr>
          <p:cNvPr id="174" name="図 1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961" y="1035828"/>
            <a:ext cx="3792041" cy="5681964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5909" y="1352847"/>
            <a:ext cx="3792041" cy="5364945"/>
          </a:xfrm>
          <a:prstGeom prst="rect">
            <a:avLst/>
          </a:prstGeom>
        </p:spPr>
      </p:pic>
      <p:pic>
        <p:nvPicPr>
          <p:cNvPr id="176" name="図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7" y="1718639"/>
            <a:ext cx="3792041" cy="4999153"/>
          </a:xfrm>
          <a:prstGeom prst="rect">
            <a:avLst/>
          </a:prstGeom>
        </p:spPr>
      </p:pic>
      <p:pic>
        <p:nvPicPr>
          <p:cNvPr id="177" name="図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001" y="2447810"/>
            <a:ext cx="3792041" cy="4273666"/>
          </a:xfrm>
          <a:prstGeom prst="rect">
            <a:avLst/>
          </a:prstGeom>
        </p:spPr>
      </p:pic>
      <p:pic>
        <p:nvPicPr>
          <p:cNvPr id="178" name="図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88" y="1722323"/>
            <a:ext cx="3792041" cy="4999153"/>
          </a:xfrm>
          <a:prstGeom prst="rect">
            <a:avLst/>
          </a:prstGeom>
        </p:spPr>
      </p:pic>
      <p:pic>
        <p:nvPicPr>
          <p:cNvPr id="179" name="図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014" y="1356531"/>
            <a:ext cx="3792041" cy="5364945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014" y="1039512"/>
            <a:ext cx="3792041" cy="5681964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975" y="1039512"/>
            <a:ext cx="3792041" cy="5681964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013" y="1440040"/>
            <a:ext cx="3792041" cy="5279594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8026" y="1722323"/>
            <a:ext cx="3792041" cy="4999153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936" y="2439871"/>
            <a:ext cx="3792041" cy="4279763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013" y="1720481"/>
            <a:ext cx="3792041" cy="4999153"/>
          </a:xfrm>
          <a:prstGeom prst="rect">
            <a:avLst/>
          </a:prstGeom>
        </p:spPr>
      </p:pic>
      <p:pic>
        <p:nvPicPr>
          <p:cNvPr id="186" name="図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0013" y="1440040"/>
            <a:ext cx="3792041" cy="5279594"/>
          </a:xfrm>
          <a:prstGeom prst="rect">
            <a:avLst/>
          </a:prstGeom>
        </p:spPr>
      </p:pic>
      <p:pic>
        <p:nvPicPr>
          <p:cNvPr id="187" name="図 1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3988" y="1037670"/>
            <a:ext cx="3792041" cy="5681964"/>
          </a:xfrm>
          <a:prstGeom prst="rect">
            <a:avLst/>
          </a:prstGeom>
        </p:spPr>
      </p:pic>
      <p:pic>
        <p:nvPicPr>
          <p:cNvPr id="188" name="図 1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3988" y="1035828"/>
            <a:ext cx="3792041" cy="5681964"/>
          </a:xfrm>
          <a:prstGeom prst="rect">
            <a:avLst/>
          </a:prstGeom>
        </p:spPr>
      </p:pic>
      <p:pic>
        <p:nvPicPr>
          <p:cNvPr id="189" name="図 1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1936" y="1352847"/>
            <a:ext cx="3792041" cy="5364945"/>
          </a:xfrm>
          <a:prstGeom prst="rect">
            <a:avLst/>
          </a:prstGeom>
        </p:spPr>
      </p:pic>
      <p:pic>
        <p:nvPicPr>
          <p:cNvPr id="190" name="図 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974" y="1718639"/>
            <a:ext cx="3792041" cy="4999153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74" y="2447810"/>
            <a:ext cx="3792041" cy="4273666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61" y="1722323"/>
            <a:ext cx="3792041" cy="4999153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87" y="1356531"/>
            <a:ext cx="3792041" cy="5364945"/>
          </a:xfrm>
          <a:prstGeom prst="rect">
            <a:avLst/>
          </a:prstGeom>
        </p:spPr>
      </p:pic>
      <p:pic>
        <p:nvPicPr>
          <p:cNvPr id="194" name="図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987" y="1039512"/>
            <a:ext cx="3792041" cy="5681964"/>
          </a:xfrm>
          <a:prstGeom prst="rect">
            <a:avLst/>
          </a:prstGeom>
        </p:spPr>
      </p:pic>
      <p:pic>
        <p:nvPicPr>
          <p:cNvPr id="195" name="図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948" y="1039512"/>
            <a:ext cx="3792041" cy="5681964"/>
          </a:xfrm>
          <a:prstGeom prst="rect">
            <a:avLst/>
          </a:prstGeom>
        </p:spPr>
      </p:pic>
      <p:pic>
        <p:nvPicPr>
          <p:cNvPr id="196" name="図 1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986" y="1440040"/>
            <a:ext cx="3792041" cy="5279594"/>
          </a:xfrm>
          <a:prstGeom prst="rect">
            <a:avLst/>
          </a:prstGeom>
        </p:spPr>
      </p:pic>
      <p:pic>
        <p:nvPicPr>
          <p:cNvPr id="197" name="図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1999" y="1722323"/>
            <a:ext cx="3792041" cy="4999153"/>
          </a:xfrm>
          <a:prstGeom prst="rect">
            <a:avLst/>
          </a:prstGeom>
        </p:spPr>
      </p:pic>
      <p:pic>
        <p:nvPicPr>
          <p:cNvPr id="198" name="図 1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909" y="2439871"/>
            <a:ext cx="3792041" cy="4279763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986" y="1720481"/>
            <a:ext cx="3792041" cy="4999153"/>
          </a:xfrm>
          <a:prstGeom prst="rect">
            <a:avLst/>
          </a:prstGeom>
        </p:spPr>
      </p:pic>
      <p:pic>
        <p:nvPicPr>
          <p:cNvPr id="200" name="図 1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3986" y="1440040"/>
            <a:ext cx="3792041" cy="5279594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961" y="1037670"/>
            <a:ext cx="3792041" cy="5681964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961" y="1035828"/>
            <a:ext cx="3792041" cy="5681964"/>
          </a:xfrm>
          <a:prstGeom prst="rect">
            <a:avLst/>
          </a:prstGeom>
        </p:spPr>
      </p:pic>
      <p:pic>
        <p:nvPicPr>
          <p:cNvPr id="203" name="図 2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5909" y="1352847"/>
            <a:ext cx="3792041" cy="5364945"/>
          </a:xfrm>
          <a:prstGeom prst="rect">
            <a:avLst/>
          </a:prstGeom>
        </p:spPr>
      </p:pic>
      <p:pic>
        <p:nvPicPr>
          <p:cNvPr id="204" name="図 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7" y="1718639"/>
            <a:ext cx="3792041" cy="4999153"/>
          </a:xfrm>
          <a:prstGeom prst="rect">
            <a:avLst/>
          </a:prstGeom>
        </p:spPr>
      </p:pic>
      <p:sp>
        <p:nvSpPr>
          <p:cNvPr id="206" name="テキスト ボックス 205"/>
          <p:cNvSpPr txBox="1"/>
          <p:nvPr/>
        </p:nvSpPr>
        <p:spPr>
          <a:xfrm>
            <a:off x="0" y="62339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ジャンプランジ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（ハムストリング・大殿筋）</a:t>
            </a: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97502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図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07" y="2273034"/>
            <a:ext cx="2432515" cy="3420152"/>
          </a:xfrm>
          <a:prstGeom prst="rect">
            <a:avLst/>
          </a:prstGeom>
        </p:spPr>
      </p:pic>
      <p:pic>
        <p:nvPicPr>
          <p:cNvPr id="250" name="図 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45" y="2273034"/>
            <a:ext cx="2511770" cy="3517697"/>
          </a:xfrm>
          <a:prstGeom prst="rect">
            <a:avLst/>
          </a:prstGeom>
        </p:spPr>
      </p:pic>
      <p:pic>
        <p:nvPicPr>
          <p:cNvPr id="253" name="図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08" y="2269333"/>
            <a:ext cx="2432515" cy="3420152"/>
          </a:xfrm>
          <a:prstGeom prst="rect">
            <a:avLst/>
          </a:prstGeom>
        </p:spPr>
      </p:pic>
      <p:pic>
        <p:nvPicPr>
          <p:cNvPr id="254" name="図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46" y="2269333"/>
            <a:ext cx="2511770" cy="3517697"/>
          </a:xfrm>
          <a:prstGeom prst="rect">
            <a:avLst/>
          </a:prstGeom>
        </p:spPr>
      </p:pic>
      <p:pic>
        <p:nvPicPr>
          <p:cNvPr id="255" name="図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08" y="2269333"/>
            <a:ext cx="2432515" cy="3420152"/>
          </a:xfrm>
          <a:prstGeom prst="rect">
            <a:avLst/>
          </a:prstGeom>
        </p:spPr>
      </p:pic>
      <p:pic>
        <p:nvPicPr>
          <p:cNvPr id="256" name="図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46" y="2269333"/>
            <a:ext cx="2511770" cy="3517697"/>
          </a:xfrm>
          <a:prstGeom prst="rect">
            <a:avLst/>
          </a:prstGeom>
        </p:spPr>
      </p:pic>
      <p:pic>
        <p:nvPicPr>
          <p:cNvPr id="257" name="図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09" y="2265632"/>
            <a:ext cx="2432515" cy="3420152"/>
          </a:xfrm>
          <a:prstGeom prst="rect">
            <a:avLst/>
          </a:prstGeom>
        </p:spPr>
      </p:pic>
      <p:pic>
        <p:nvPicPr>
          <p:cNvPr id="258" name="図 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47" y="2265632"/>
            <a:ext cx="2511770" cy="35176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09" y="2265632"/>
            <a:ext cx="2432515" cy="34201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47" y="2265632"/>
            <a:ext cx="2511770" cy="351769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10" y="2261931"/>
            <a:ext cx="2432515" cy="34201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48" y="2261931"/>
            <a:ext cx="2511770" cy="35176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10" y="2261931"/>
            <a:ext cx="2432515" cy="34201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48" y="2261931"/>
            <a:ext cx="2511770" cy="351769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11" y="2258230"/>
            <a:ext cx="2432515" cy="342015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049" y="2258230"/>
            <a:ext cx="2511770" cy="351769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62339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左右足上げ腹筋（腹斜筋）</a:t>
            </a:r>
          </a:p>
        </p:txBody>
      </p:sp>
      <p:sp>
        <p:nvSpPr>
          <p:cNvPr id="20" name="動作設定ボタン: 進む/次へ 19">
            <a:hlinkClick r:id="rId4" action="ppaction://hlinksldjump" highlightClick="1"/>
          </p:cNvPr>
          <p:cNvSpPr/>
          <p:nvPr/>
        </p:nvSpPr>
        <p:spPr>
          <a:xfrm>
            <a:off x="249339" y="2213121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625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9080" y="2913017"/>
            <a:ext cx="8613987" cy="11300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柔軟性を高めるストレッチ</a:t>
            </a:r>
            <a:endParaRPr lang="en-US" altLang="ja-JP" sz="4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（筋肉・関節を伸ばす運動を考え，１つにつき２０秒行おう）</a:t>
            </a:r>
            <a:endParaRPr lang="en-US" altLang="ja-JP" sz="2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3404" y="822660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0" y="2055101"/>
            <a:ext cx="2482533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u="sng" dirty="0"/>
              <a:t>柔軟性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7970" y="4109525"/>
            <a:ext cx="7460669" cy="2288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55" tIns="36000" rIns="17155" bIns="36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①肩関節や三角筋を伸ばす運動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②肩甲骨周辺を広げたり伸ばしたりする運動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③股関節や腸腰筋を広げたり伸ばしたりする運動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④大腿四頭筋を伸ばす運動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⑤ハムストリングを伸ばす運動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⑥アキレス腱を伸ばす運動</a:t>
            </a:r>
            <a:endParaRPr lang="en-US" altLang="ja-JP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5709" y="2512907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無断使用・転載禁止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177167" y="2112552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学習カード③－５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8620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16" y="4933214"/>
            <a:ext cx="2672627" cy="192478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0" y="864493"/>
            <a:ext cx="2684898" cy="19247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16" y="864493"/>
            <a:ext cx="2672627" cy="19247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9" y="2934394"/>
            <a:ext cx="2672627" cy="192478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15" y="2917782"/>
            <a:ext cx="2672627" cy="192478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1" y="4933214"/>
            <a:ext cx="2672627" cy="192478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791611" y="241994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①肩関節や三角筋を伸ばす運動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04660" y="2239691"/>
            <a:ext cx="393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②肩甲骨周辺を広げたり伸ばしたり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する運動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92331" y="4212849"/>
            <a:ext cx="437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③股関節や腸腰筋を広げたり伸ばしたり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する運動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38205" y="449354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④大腿四頭筋を伸ばす運動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15570" y="648866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⑤ハムストリングを伸ばす運動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23820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⑥アキレス腱を伸ばす運動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23265" y="6337817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7777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913017"/>
            <a:ext cx="8331646" cy="11300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○○力を高める○○運動</a:t>
            </a:r>
            <a:endParaRPr lang="en-US" altLang="ja-JP" sz="2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3402" y="720436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322080" y="2057055"/>
            <a:ext cx="2482533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u="sng" dirty="0"/>
              <a:t>○○力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1422" y="4203062"/>
            <a:ext cx="8213558" cy="2001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/>
              <a:t>バスケットボールに関連する体力を考え，向上させる方法を実践しましょう。</a:t>
            </a:r>
            <a:endParaRPr lang="en-US" altLang="ja-JP" sz="3600" dirty="0"/>
          </a:p>
        </p:txBody>
      </p:sp>
      <p:sp>
        <p:nvSpPr>
          <p:cNvPr id="12" name="角丸四角形 11"/>
          <p:cNvSpPr/>
          <p:nvPr/>
        </p:nvSpPr>
        <p:spPr>
          <a:xfrm>
            <a:off x="6022234" y="2284140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学習カード③－６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1365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2" y="3097411"/>
            <a:ext cx="8331646" cy="37439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筋持久力を高める腹筋運動</a:t>
            </a:r>
            <a:endParaRPr lang="en-US" altLang="ja-JP" sz="4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（シュート時の姿勢保持や空中でのバランスを高める運動）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①仰向けに寝て，ボールを頭の上に抱えたまま肩甲骨を浮かす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②軽く膝を曲げ，持ったボールを膝につけて戻す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③肩甲骨を浮かしたままゆっくり</a:t>
            </a:r>
            <a:r>
              <a:rPr lang="en-US" altLang="ja-JP" sz="2400" dirty="0"/>
              <a:t>10</a:t>
            </a:r>
            <a:r>
              <a:rPr lang="ja-JP" altLang="en-US" sz="2400" dirty="0"/>
              <a:t>回</a:t>
            </a:r>
            <a:r>
              <a:rPr lang="en-US" altLang="ja-JP" sz="2400" dirty="0"/>
              <a:t>×</a:t>
            </a:r>
            <a:r>
              <a:rPr lang="ja-JP" altLang="en-US" sz="2400" dirty="0"/>
              <a:t>３セット（休憩</a:t>
            </a:r>
            <a:r>
              <a:rPr lang="en-US" altLang="ja-JP" sz="2400" dirty="0"/>
              <a:t>1</a:t>
            </a:r>
            <a:r>
              <a:rPr lang="ja-JP" altLang="en-US" sz="2400" dirty="0"/>
              <a:t>分）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応用</a:t>
            </a:r>
            <a:r>
              <a:rPr lang="en-US" altLang="ja-JP" sz="2400" dirty="0" smtClean="0"/>
              <a:t>】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smtClean="0"/>
              <a:t>　・</a:t>
            </a:r>
            <a:r>
              <a:rPr lang="ja-JP" altLang="en-US" sz="2400" dirty="0"/>
              <a:t>ボールを壁にぶつけてキャッチ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（</a:t>
            </a:r>
            <a:r>
              <a:rPr lang="ja-JP" altLang="en-US" sz="2400" dirty="0"/>
              <a:t>肩甲骨を浮かせたまま</a:t>
            </a:r>
            <a:r>
              <a:rPr lang="en-US" altLang="ja-JP" sz="2400" dirty="0"/>
              <a:t>10</a:t>
            </a:r>
            <a:r>
              <a:rPr lang="ja-JP" altLang="en-US" sz="2400" dirty="0"/>
              <a:t>回</a:t>
            </a:r>
            <a:r>
              <a:rPr lang="en-US" altLang="ja-JP" sz="2400" dirty="0"/>
              <a:t>×3</a:t>
            </a:r>
            <a:r>
              <a:rPr lang="ja-JP" altLang="en-US" sz="2400" dirty="0"/>
              <a:t>セット）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smtClean="0"/>
              <a:t>　・</a:t>
            </a:r>
            <a:r>
              <a:rPr lang="ja-JP" altLang="en-US" sz="2400" dirty="0"/>
              <a:t>足も浮かせてボールをつま先にタッチする</a:t>
            </a:r>
            <a:endParaRPr lang="en-US" altLang="ja-JP" sz="2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3404" y="813673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541422" y="2201939"/>
            <a:ext cx="2619790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/>
              <a:t>筋</a:t>
            </a:r>
            <a:r>
              <a:rPr kumimoji="1" lang="ja-JP" altLang="en-US" sz="4400" u="sng" dirty="0" smtClean="0"/>
              <a:t>持久力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7950" y="2692282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無断使用・転載禁止</a:t>
            </a:r>
          </a:p>
        </p:txBody>
      </p:sp>
      <p:sp>
        <p:nvSpPr>
          <p:cNvPr id="12" name="動作設定ボタン: ユーザー設定 11">
            <a:hlinkClick r:id="rId3" action="ppaction://hlinksldjump" highlightClick="1"/>
          </p:cNvPr>
          <p:cNvSpPr/>
          <p:nvPr/>
        </p:nvSpPr>
        <p:spPr>
          <a:xfrm>
            <a:off x="6971755" y="5924004"/>
            <a:ext cx="979714" cy="673373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次へ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動作設定ボタン: ユーザー設定 13">
            <a:hlinkClick r:id="rId4" action="ppaction://hlinksldjump" highlightClick="1"/>
          </p:cNvPr>
          <p:cNvSpPr/>
          <p:nvPr/>
        </p:nvSpPr>
        <p:spPr>
          <a:xfrm>
            <a:off x="3084395" y="2260996"/>
            <a:ext cx="979714" cy="673373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動画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動作設定ボタン: ユーザー設定 14">
            <a:hlinkClick r:id="rId5" action="ppaction://hlinksldjump" highlightClick="1"/>
          </p:cNvPr>
          <p:cNvSpPr/>
          <p:nvPr/>
        </p:nvSpPr>
        <p:spPr>
          <a:xfrm>
            <a:off x="4281315" y="2259227"/>
            <a:ext cx="979714" cy="673373"/>
          </a:xfrm>
          <a:prstGeom prst="actionButtonBlank">
            <a:avLst/>
          </a:prstGeom>
          <a:solidFill>
            <a:srgbClr val="FF0000">
              <a:alpha val="7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絵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77167" y="2318334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学習カード③－１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dirty="0"/>
              <a:t>ワークシート記入上の留意事項（例）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04" y="766082"/>
            <a:ext cx="4316704" cy="5955394"/>
          </a:xfrm>
          <a:prstGeom prst="rect">
            <a:avLst/>
          </a:prstGeom>
        </p:spPr>
      </p:pic>
      <p:sp>
        <p:nvSpPr>
          <p:cNvPr id="13" name="線吹き出し 1 (枠付き) 12"/>
          <p:cNvSpPr/>
          <p:nvPr/>
        </p:nvSpPr>
        <p:spPr>
          <a:xfrm>
            <a:off x="4530383" y="1536396"/>
            <a:ext cx="4382633" cy="1128428"/>
          </a:xfrm>
          <a:prstGeom prst="borderCallout1">
            <a:avLst>
              <a:gd name="adj1" fmla="val 44702"/>
              <a:gd name="adj2" fmla="val -371"/>
              <a:gd name="adj3" fmla="val 83284"/>
              <a:gd name="adj4" fmla="val -38302"/>
            </a:avLst>
          </a:prstGeom>
          <a:solidFill>
            <a:schemeClr val="accent1">
              <a:alpha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１～５について実施し、実施した月日を記入しましょう。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線吹き出し 1 (枠付き) 14"/>
          <p:cNvSpPr/>
          <p:nvPr/>
        </p:nvSpPr>
        <p:spPr>
          <a:xfrm>
            <a:off x="4507545" y="3350155"/>
            <a:ext cx="4505826" cy="2083993"/>
          </a:xfrm>
          <a:prstGeom prst="borderCallout1">
            <a:avLst>
              <a:gd name="adj1" fmla="val 64276"/>
              <a:gd name="adj2" fmla="val 245"/>
              <a:gd name="adj3" fmla="val 89586"/>
              <a:gd name="adj4" fmla="val -36216"/>
            </a:avLst>
          </a:prstGeom>
          <a:solidFill>
            <a:srgbClr val="FF0000">
              <a:alpha val="50000"/>
            </a:srgb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自分</a:t>
            </a:r>
            <a:r>
              <a:rPr kumimoji="1" lang="ja-JP" altLang="en-US" sz="2400" dirty="0">
                <a:solidFill>
                  <a:schemeClr val="tx1"/>
                </a:solidFill>
              </a:rPr>
              <a:t>自身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で、バスケットボールに関連して高まる体力要素を考え、向上させる方法を実践しましょう。また実施した月日を記入しましょう。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線吹き出し 1 (枠付き) 15"/>
          <p:cNvSpPr/>
          <p:nvPr/>
        </p:nvSpPr>
        <p:spPr>
          <a:xfrm>
            <a:off x="4507545" y="5687479"/>
            <a:ext cx="4505826" cy="864000"/>
          </a:xfrm>
          <a:prstGeom prst="borderCallout1">
            <a:avLst>
              <a:gd name="adj1" fmla="val 14464"/>
              <a:gd name="adj2" fmla="val -53"/>
              <a:gd name="adj3" fmla="val 73442"/>
              <a:gd name="adj4" fmla="val -33614"/>
            </a:avLst>
          </a:prstGeom>
          <a:solidFill>
            <a:srgbClr val="FFFF00">
              <a:alpha val="60000"/>
            </a:srgb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自己評価に○をし、感想を記入しましょう。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784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17714" y="928914"/>
            <a:ext cx="2583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腹筋運動</a:t>
            </a:r>
          </a:p>
        </p:txBody>
      </p:sp>
      <p:sp>
        <p:nvSpPr>
          <p:cNvPr id="39" name="動作設定ボタン: 進む/次へ 38">
            <a:hlinkClick r:id="rId2" action="ppaction://hlinksldjump" highlightClick="1"/>
          </p:cNvPr>
          <p:cNvSpPr/>
          <p:nvPr/>
        </p:nvSpPr>
        <p:spPr>
          <a:xfrm>
            <a:off x="820895" y="1698355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7" y="2576512"/>
            <a:ext cx="6286500" cy="353377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558963" y="5429299"/>
            <a:ext cx="2034440" cy="478547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1984175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156856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64" y="3304021"/>
            <a:ext cx="4968671" cy="1999661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16" y="3288409"/>
            <a:ext cx="4968671" cy="2024047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0" y="3248958"/>
            <a:ext cx="4968671" cy="2024047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868" y="3268542"/>
            <a:ext cx="4968671" cy="2024047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40" y="3247724"/>
            <a:ext cx="4968671" cy="2054530"/>
          </a:xfrm>
          <a:prstGeom prst="rect">
            <a:avLst/>
          </a:prstGeom>
        </p:spPr>
      </p:pic>
      <p:pic>
        <p:nvPicPr>
          <p:cNvPr id="168" name="図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516" y="3285122"/>
            <a:ext cx="4968671" cy="2011854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488" y="3458738"/>
            <a:ext cx="4968671" cy="1847248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460" y="3575561"/>
            <a:ext cx="4968671" cy="1719221"/>
          </a:xfrm>
          <a:prstGeom prst="rect">
            <a:avLst/>
          </a:prstGeom>
        </p:spPr>
      </p:pic>
      <p:pic>
        <p:nvPicPr>
          <p:cNvPr id="194" name="図 1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840" y="3761780"/>
            <a:ext cx="4968671" cy="1511939"/>
          </a:xfrm>
          <a:prstGeom prst="rect">
            <a:avLst/>
          </a:prstGeom>
        </p:spPr>
      </p:pic>
      <p:pic>
        <p:nvPicPr>
          <p:cNvPr id="197" name="図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66" y="3228517"/>
            <a:ext cx="4968671" cy="2024047"/>
          </a:xfrm>
          <a:prstGeom prst="rect">
            <a:avLst/>
          </a:prstGeom>
        </p:spPr>
      </p:pic>
      <p:pic>
        <p:nvPicPr>
          <p:cNvPr id="198" name="図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03" y="3228517"/>
            <a:ext cx="4968671" cy="2024047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566" y="3257033"/>
            <a:ext cx="4968671" cy="2024047"/>
          </a:xfrm>
          <a:prstGeom prst="rect">
            <a:avLst/>
          </a:prstGeom>
        </p:spPr>
      </p:pic>
      <p:pic>
        <p:nvPicPr>
          <p:cNvPr id="200" name="図 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041" y="3260693"/>
            <a:ext cx="4968671" cy="2054530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867" y="3296885"/>
            <a:ext cx="4968671" cy="2011854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460" y="3437058"/>
            <a:ext cx="4968671" cy="1847248"/>
          </a:xfrm>
          <a:prstGeom prst="rect">
            <a:avLst/>
          </a:prstGeom>
        </p:spPr>
      </p:pic>
      <p:pic>
        <p:nvPicPr>
          <p:cNvPr id="203" name="図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487" y="3545826"/>
            <a:ext cx="4968671" cy="171922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64" y="3304021"/>
            <a:ext cx="4968671" cy="199966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16" y="3288409"/>
            <a:ext cx="4968671" cy="202404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0" y="3248958"/>
            <a:ext cx="4968671" cy="202404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868" y="3268542"/>
            <a:ext cx="4968671" cy="20240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40" y="3247724"/>
            <a:ext cx="4968671" cy="205453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516" y="3285122"/>
            <a:ext cx="4968671" cy="20118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488" y="3458738"/>
            <a:ext cx="4968671" cy="184724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460" y="3575561"/>
            <a:ext cx="4968671" cy="171922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840" y="3761780"/>
            <a:ext cx="4968671" cy="151193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66" y="3228517"/>
            <a:ext cx="4968671" cy="202404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03" y="3228517"/>
            <a:ext cx="4968671" cy="202404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566" y="3257033"/>
            <a:ext cx="4968671" cy="202404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041" y="3260693"/>
            <a:ext cx="4968671" cy="205453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867" y="3296885"/>
            <a:ext cx="4968671" cy="201185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460" y="3437058"/>
            <a:ext cx="4968671" cy="184724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487" y="3545826"/>
            <a:ext cx="4968671" cy="1719221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17714" y="928914"/>
            <a:ext cx="2583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腹筋運動</a:t>
            </a:r>
          </a:p>
        </p:txBody>
      </p:sp>
      <p:sp>
        <p:nvSpPr>
          <p:cNvPr id="39" name="動作設定ボタン: 進む/次へ 38">
            <a:hlinkClick r:id="rId11" action="ppaction://hlinksldjump" highlightClick="1"/>
          </p:cNvPr>
          <p:cNvSpPr/>
          <p:nvPr/>
        </p:nvSpPr>
        <p:spPr>
          <a:xfrm>
            <a:off x="820895" y="1698355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910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0934" y="3107908"/>
            <a:ext cx="8331646" cy="334409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巧緻</a:t>
            </a:r>
            <a:r>
              <a:rPr lang="ja-JP" altLang="en-US" sz="4400" dirty="0" smtClean="0"/>
              <a:t>性</a:t>
            </a:r>
            <a:r>
              <a:rPr lang="ja-JP" altLang="en-US" sz="4400" dirty="0"/>
              <a:t>を高める反復</a:t>
            </a:r>
            <a:r>
              <a:rPr lang="ja-JP" altLang="en-US" sz="4400" dirty="0" smtClean="0"/>
              <a:t>横とび</a:t>
            </a:r>
            <a:endParaRPr lang="en-US" altLang="ja-JP" sz="4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（素早く動いたり、切れの良い動きを身に付ける）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①１ｍ間隔のライン</a:t>
            </a:r>
            <a:r>
              <a:rPr lang="en-US" altLang="ja-JP" sz="2400" dirty="0"/>
              <a:t>3</a:t>
            </a:r>
            <a:r>
              <a:rPr lang="ja-JP" altLang="en-US" sz="2400" dirty="0"/>
              <a:t>本を</a:t>
            </a:r>
            <a:r>
              <a:rPr lang="en-US" altLang="ja-JP" sz="2400" dirty="0"/>
              <a:t>30</a:t>
            </a:r>
            <a:r>
              <a:rPr lang="ja-JP" altLang="en-US" sz="2400" dirty="0"/>
              <a:t>秒間またいで往復する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②１ｍ間隔がなければ中心から右</a:t>
            </a:r>
            <a:r>
              <a:rPr lang="ja-JP" altLang="en-US" sz="2400" dirty="0" smtClean="0"/>
              <a:t>へ</a:t>
            </a:r>
            <a:r>
              <a:rPr lang="ja-JP" altLang="en-US" sz="2400" dirty="0"/>
              <a:t>１</a:t>
            </a:r>
            <a:r>
              <a:rPr lang="ja-JP" altLang="en-US" sz="2400" dirty="0" smtClean="0"/>
              <a:t>ステップ</a:t>
            </a:r>
            <a:r>
              <a:rPr lang="ja-JP" altLang="en-US" sz="2400" dirty="0"/>
              <a:t>，中心に</a:t>
            </a:r>
            <a:r>
              <a:rPr lang="en-US" altLang="ja-JP" sz="2400" dirty="0"/>
              <a:t>1</a:t>
            </a:r>
            <a:r>
              <a:rPr lang="ja-JP" altLang="en-US" sz="2400" dirty="0"/>
              <a:t>ステップ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　 で戻り、左へ</a:t>
            </a:r>
            <a:r>
              <a:rPr lang="en-US" altLang="ja-JP" sz="2400" dirty="0"/>
              <a:t>1</a:t>
            </a:r>
            <a:r>
              <a:rPr lang="ja-JP" altLang="en-US" sz="2400" dirty="0"/>
              <a:t>ステップ、中心へ</a:t>
            </a:r>
            <a:r>
              <a:rPr lang="en-US" altLang="ja-JP" sz="2400" dirty="0"/>
              <a:t>1</a:t>
            </a:r>
            <a:r>
              <a:rPr lang="ja-JP" altLang="en-US" sz="2400" dirty="0"/>
              <a:t>ステップで戻る，を繰り返す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応用</a:t>
            </a:r>
            <a:r>
              <a:rPr lang="en-US" altLang="ja-JP" sz="2400" dirty="0" smtClean="0"/>
              <a:t>〕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smtClean="0"/>
              <a:t>　・ボール</a:t>
            </a:r>
            <a:r>
              <a:rPr lang="ja-JP" altLang="en-US" sz="2400" dirty="0"/>
              <a:t>を頭の上に掲げ，ボールの位置が頭の上から動かない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（</a:t>
            </a:r>
            <a:r>
              <a:rPr lang="ja-JP" altLang="en-US" sz="2400" dirty="0"/>
              <a:t>左右にぶれない）ように行う。</a:t>
            </a:r>
            <a:endParaRPr lang="en-US" altLang="ja-JP" sz="2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3404" y="865973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58547" y="2312523"/>
            <a:ext cx="2236460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巧緻性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7950" y="2750710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無断使用・転載禁止</a:t>
            </a:r>
          </a:p>
        </p:txBody>
      </p:sp>
      <p:sp>
        <p:nvSpPr>
          <p:cNvPr id="10" name="動作設定ボタン: ユーザー設定 9">
            <a:hlinkClick r:id="rId3" action="ppaction://hlinksldjump" highlightClick="1"/>
          </p:cNvPr>
          <p:cNvSpPr/>
          <p:nvPr/>
        </p:nvSpPr>
        <p:spPr>
          <a:xfrm>
            <a:off x="3084395" y="2338747"/>
            <a:ext cx="979714" cy="673373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動画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動作設定ボタン: ユーザー設定 12">
            <a:hlinkClick r:id="rId4" action="ppaction://hlinksldjump" highlightClick="1"/>
          </p:cNvPr>
          <p:cNvSpPr/>
          <p:nvPr/>
        </p:nvSpPr>
        <p:spPr>
          <a:xfrm>
            <a:off x="4281315" y="2336978"/>
            <a:ext cx="979714" cy="673373"/>
          </a:xfrm>
          <a:prstGeom prst="actionButtonBlank">
            <a:avLst/>
          </a:prstGeom>
          <a:solidFill>
            <a:srgbClr val="FF0000">
              <a:alpha val="7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絵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動作設定ボタン: ユーザー設定 11">
            <a:hlinkClick r:id="rId5" action="ppaction://hlinksldjump" highlightClick="1"/>
          </p:cNvPr>
          <p:cNvSpPr/>
          <p:nvPr/>
        </p:nvSpPr>
        <p:spPr>
          <a:xfrm>
            <a:off x="6724691" y="6048103"/>
            <a:ext cx="979714" cy="673373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164104" y="2336978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学習カード③－２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533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17714" y="928914"/>
            <a:ext cx="3389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反復</a:t>
            </a:r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横とび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動作設定ボタン: 進む/次へ 159">
            <a:hlinkClick r:id="rId3" action="ppaction://hlinksldjump" highlightClick="1"/>
          </p:cNvPr>
          <p:cNvSpPr/>
          <p:nvPr/>
        </p:nvSpPr>
        <p:spPr>
          <a:xfrm>
            <a:off x="820895" y="1698355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7" y="2069373"/>
            <a:ext cx="4800600" cy="443865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172570" y="5896929"/>
            <a:ext cx="2034440" cy="478547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1984175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791330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図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675" y="2345681"/>
            <a:ext cx="1908213" cy="3542083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09" y="2335995"/>
            <a:ext cx="1908213" cy="3542083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89" y="2306522"/>
            <a:ext cx="1908213" cy="3542083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12" y="2338713"/>
            <a:ext cx="1591194" cy="3542083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61" y="2364187"/>
            <a:ext cx="1591194" cy="3542083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32" y="2368186"/>
            <a:ext cx="1591194" cy="3542083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990" y="2324422"/>
            <a:ext cx="1774090" cy="3560373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961" y="2364187"/>
            <a:ext cx="1774090" cy="3560373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812" y="2364187"/>
            <a:ext cx="1774090" cy="3560373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150" y="2498888"/>
            <a:ext cx="2322777" cy="3340898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149" y="2514067"/>
            <a:ext cx="2322777" cy="334089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509" y="2539898"/>
            <a:ext cx="2322777" cy="334089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19" y="2288412"/>
            <a:ext cx="1774090" cy="3560373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19" y="2288412"/>
            <a:ext cx="1591194" cy="3542083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33" y="2269906"/>
            <a:ext cx="1908213" cy="3542083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687" y="2493596"/>
            <a:ext cx="2322777" cy="3340898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609" y="2530392"/>
            <a:ext cx="2322777" cy="3340898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492" y="2295557"/>
            <a:ext cx="1774090" cy="3560373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26" y="2277049"/>
            <a:ext cx="1591194" cy="3542083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07" y="2277049"/>
            <a:ext cx="1908213" cy="3542083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129" y="2569371"/>
            <a:ext cx="2322777" cy="3340898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139" y="2317885"/>
            <a:ext cx="1774090" cy="3560373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39" y="2317885"/>
            <a:ext cx="1591194" cy="3542083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53" y="2299379"/>
            <a:ext cx="1908213" cy="3542083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307" y="2523069"/>
            <a:ext cx="2322777" cy="3340898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229" y="2559865"/>
            <a:ext cx="2322777" cy="3340898"/>
          </a:xfrm>
          <a:prstGeom prst="rect">
            <a:avLst/>
          </a:prstGeom>
        </p:spPr>
      </p:pic>
      <p:pic>
        <p:nvPicPr>
          <p:cNvPr id="148" name="図 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12" y="2325030"/>
            <a:ext cx="1774090" cy="3560373"/>
          </a:xfrm>
          <a:prstGeom prst="rect">
            <a:avLst/>
          </a:prstGeom>
        </p:spPr>
      </p:pic>
      <p:pic>
        <p:nvPicPr>
          <p:cNvPr id="149" name="図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46" y="2306522"/>
            <a:ext cx="1591194" cy="3542083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27" y="2306522"/>
            <a:ext cx="1908213" cy="3542083"/>
          </a:xfrm>
          <a:prstGeom prst="rect">
            <a:avLst/>
          </a:prstGeom>
        </p:spPr>
      </p:pic>
      <p:sp>
        <p:nvSpPr>
          <p:cNvPr id="152" name="テキスト ボックス 151"/>
          <p:cNvSpPr txBox="1"/>
          <p:nvPr/>
        </p:nvSpPr>
        <p:spPr>
          <a:xfrm>
            <a:off x="217714" y="928914"/>
            <a:ext cx="3389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反復</a:t>
            </a:r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横とび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4" name="直線コネクタ 153"/>
          <p:cNvCxnSpPr/>
          <p:nvPr/>
        </p:nvCxnSpPr>
        <p:spPr>
          <a:xfrm flipV="1">
            <a:off x="1069089" y="5869256"/>
            <a:ext cx="6977631" cy="2983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楕円 156"/>
          <p:cNvSpPr/>
          <p:nvPr/>
        </p:nvSpPr>
        <p:spPr>
          <a:xfrm>
            <a:off x="2084979" y="5899977"/>
            <a:ext cx="248194" cy="28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楕円 157"/>
          <p:cNvSpPr/>
          <p:nvPr/>
        </p:nvSpPr>
        <p:spPr>
          <a:xfrm>
            <a:off x="6604790" y="5850063"/>
            <a:ext cx="248194" cy="28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楕円 158"/>
          <p:cNvSpPr/>
          <p:nvPr/>
        </p:nvSpPr>
        <p:spPr>
          <a:xfrm>
            <a:off x="4447897" y="5899977"/>
            <a:ext cx="248194" cy="28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動作設定ボタン: 進む/次へ 159">
            <a:hlinkClick r:id="rId7" action="ppaction://hlinksldjump" highlightClick="1"/>
          </p:cNvPr>
          <p:cNvSpPr/>
          <p:nvPr/>
        </p:nvSpPr>
        <p:spPr>
          <a:xfrm>
            <a:off x="820895" y="1698355"/>
            <a:ext cx="1266985" cy="679085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戻る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動作設定ボタン: ユーザー設定 42">
            <a:hlinkClick r:id="rId8" action="ppaction://hlinksldjump" highlightClick="1"/>
          </p:cNvPr>
          <p:cNvSpPr/>
          <p:nvPr/>
        </p:nvSpPr>
        <p:spPr>
          <a:xfrm>
            <a:off x="6881446" y="6048103"/>
            <a:ext cx="979714" cy="673373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次へ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7319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735" y="3049541"/>
            <a:ext cx="8331646" cy="11300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 smtClean="0"/>
              <a:t>全身持久力</a:t>
            </a:r>
            <a:r>
              <a:rPr lang="ja-JP" altLang="en-US" sz="4400" dirty="0"/>
              <a:t>を高める縄跳び運動</a:t>
            </a:r>
            <a:endParaRPr lang="en-US" altLang="ja-JP" sz="4400" dirty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（連続３分間</a:t>
            </a:r>
            <a:r>
              <a:rPr lang="en-US" altLang="ja-JP" sz="2400" dirty="0"/>
              <a:t>×</a:t>
            </a:r>
            <a:r>
              <a:rPr lang="ja-JP" altLang="en-US" sz="2400" dirty="0"/>
              <a:t>２，様々な跳び方で縄跳びを行う　各２０秒）</a:t>
            </a:r>
            <a:endParaRPr lang="en-US" altLang="ja-JP" sz="2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86" y="788797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18718" y="688414"/>
            <a:ext cx="761988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4400" dirty="0"/>
              <a:t>バスケットボールに関連して高まる体力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91892" y="2194336"/>
            <a:ext cx="3187032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全身持久力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65174" y="64001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89714" y="4339586"/>
            <a:ext cx="4030579" cy="2001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⑥２</a:t>
            </a:r>
            <a:r>
              <a:rPr lang="ja-JP" altLang="en-US" sz="2400" dirty="0" err="1"/>
              <a:t>拍子もも上げ跳び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⑦２拍子足振り跳び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⑧駆け足跳び（速く）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⑨駆け足跳び（ゆっくり）</a:t>
            </a:r>
            <a:endParaRPr lang="en-US" altLang="ja-JP" sz="48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9135" y="4398958"/>
            <a:ext cx="4030579" cy="2001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36000" rIns="17155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①両足跳び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②両足左右振り跳び</a:t>
            </a:r>
            <a:endParaRPr lang="en-US" altLang="ja-JP" sz="2400" dirty="0"/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③両足前後振り跳び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④グーパー跳び</a:t>
            </a:r>
            <a:endParaRPr lang="en-US" altLang="ja-JP" sz="2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⑤グーチョキ跳び</a:t>
            </a:r>
            <a:endParaRPr lang="en-US" altLang="ja-JP" sz="4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5174" y="2672978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無断使用・転載禁止</a:t>
            </a:r>
          </a:p>
        </p:txBody>
      </p:sp>
      <p:sp>
        <p:nvSpPr>
          <p:cNvPr id="23" name="動作設定ボタン: ユーザー設定 22">
            <a:hlinkClick r:id="rId3" action="ppaction://hlinksldjump" highlightClick="1"/>
          </p:cNvPr>
          <p:cNvSpPr/>
          <p:nvPr/>
        </p:nvSpPr>
        <p:spPr>
          <a:xfrm>
            <a:off x="6740433" y="6063477"/>
            <a:ext cx="979714" cy="673373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次へ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動作設定ボタン: ユーザー設定 14">
            <a:hlinkClick r:id="rId4" action="ppaction://hlinksldjump" highlightClick="1"/>
          </p:cNvPr>
          <p:cNvSpPr/>
          <p:nvPr/>
        </p:nvSpPr>
        <p:spPr>
          <a:xfrm>
            <a:off x="3872141" y="2203325"/>
            <a:ext cx="979714" cy="673373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動画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動作設定ボタン: ユーザー設定 15">
            <a:hlinkClick r:id="rId5" action="ppaction://hlinksldjump" highlightClick="1"/>
          </p:cNvPr>
          <p:cNvSpPr/>
          <p:nvPr/>
        </p:nvSpPr>
        <p:spPr>
          <a:xfrm>
            <a:off x="5096390" y="2187886"/>
            <a:ext cx="979714" cy="673373"/>
          </a:xfrm>
          <a:prstGeom prst="actionButtonBlank">
            <a:avLst/>
          </a:prstGeom>
          <a:solidFill>
            <a:srgbClr val="FF0000">
              <a:alpha val="7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絵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294731" y="2229341"/>
            <a:ext cx="2850833" cy="3431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学習</a:t>
            </a:r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カード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③－３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体力編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009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7626</TotalTime>
  <Words>982</Words>
  <Application>Microsoft Office PowerPoint</Application>
  <PresentationFormat>画面に合わせる (4:3)</PresentationFormat>
  <Paragraphs>212</Paragraphs>
  <Slides>30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537</cp:revision>
  <cp:lastPrinted>2020-11-12T05:26:22Z</cp:lastPrinted>
  <dcterms:created xsi:type="dcterms:W3CDTF">2019-05-07T09:33:23Z</dcterms:created>
  <dcterms:modified xsi:type="dcterms:W3CDTF">2020-12-16T05:03:32Z</dcterms:modified>
</cp:coreProperties>
</file>