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8" r:id="rId2"/>
    <p:sldId id="321" r:id="rId3"/>
    <p:sldId id="322" r:id="rId4"/>
    <p:sldId id="323" r:id="rId5"/>
    <p:sldId id="329" r:id="rId6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5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44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1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24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820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046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06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h-IXtl0yk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hk.or.jp/e-dance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youtu.be/pwudFO__kVE" TargetMode="External"/><Relationship Id="rId7" Type="http://schemas.openxmlformats.org/officeDocument/2006/relationships/hyperlink" Target="https://youtu.be/qoyT94yjQU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https://youtu.be/F_eyC1eRMoM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8377" y="2541645"/>
            <a:ext cx="9026434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器械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「マット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8377" y="5072128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思考力、判断力、表現力等編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" y="2541645"/>
            <a:ext cx="9052560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現代的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リズム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5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3327" y="5072128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6928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230" y="2022634"/>
            <a:ext cx="8783837" cy="470489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/>
              <a:t>どんなストレッチがある</a:t>
            </a:r>
            <a:r>
              <a:rPr lang="ja-JP" altLang="en-US" sz="4000" dirty="0" smtClean="0"/>
              <a:t>か考えて</a:t>
            </a:r>
            <a:r>
              <a:rPr lang="ja-JP" altLang="en-US" sz="4000" dirty="0"/>
              <a:t>みよう</a:t>
            </a:r>
            <a:r>
              <a:rPr lang="ja-JP" altLang="en-US" sz="4000" dirty="0" smtClean="0"/>
              <a:t>！</a:t>
            </a:r>
            <a:endParaRPr lang="en-US" altLang="ja-JP" sz="4000" dirty="0" smtClean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2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/>
              <a:t>〇首　〇肩・腕　〇体側　〇股関節　</a:t>
            </a: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 err="1"/>
              <a:t>〇前もも</a:t>
            </a:r>
            <a:r>
              <a:rPr lang="ja-JP" altLang="en-US" sz="4000" dirty="0"/>
              <a:t>　</a:t>
            </a:r>
            <a:r>
              <a:rPr lang="ja-JP" altLang="en-US" sz="4000" dirty="0" err="1"/>
              <a:t>〇もも裏</a:t>
            </a:r>
            <a:r>
              <a:rPr lang="ja-JP" altLang="en-US" sz="4000" dirty="0"/>
              <a:t>　〇ふくらはぎ</a:t>
            </a: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/>
              <a:t>〇その他</a:t>
            </a: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000" dirty="0"/>
              <a:t>※</a:t>
            </a:r>
            <a:r>
              <a:rPr lang="ja-JP" altLang="en-US" sz="4000" dirty="0" smtClean="0"/>
              <a:t>３つ</a:t>
            </a:r>
            <a:r>
              <a:rPr lang="ja-JP" altLang="en-US" sz="4000" dirty="0"/>
              <a:t>の部位を選び</a:t>
            </a:r>
            <a:r>
              <a:rPr lang="ja-JP" altLang="en-US" sz="4000" dirty="0" smtClean="0"/>
              <a:t>それぞれ１０秒ずつ</a:t>
            </a:r>
            <a:endParaRPr lang="en-US" altLang="ja-JP" sz="4000" dirty="0" smtClean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r>
              <a:rPr lang="ja-JP" altLang="en-US" sz="4000" dirty="0"/>
              <a:t>ゆっくり行いましょう！</a:t>
            </a: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8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465977" y="1231144"/>
            <a:ext cx="1972921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u="sng" dirty="0"/>
              <a:t>柔軟性</a:t>
            </a:r>
            <a:endParaRPr kumimoji="1" lang="en-US" altLang="ja-JP" sz="4400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9230" y="588862"/>
            <a:ext cx="8828795" cy="7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現代的</a:t>
            </a:r>
            <a:r>
              <a:rPr kumimoji="1" lang="ja-JP" altLang="en-US" sz="3200" dirty="0"/>
              <a:t>なリズムダンスに関連</a:t>
            </a:r>
            <a:r>
              <a:rPr kumimoji="1" lang="ja-JP" altLang="en-US" sz="3200" dirty="0" smtClean="0"/>
              <a:t>して高まる</a:t>
            </a:r>
            <a:r>
              <a:rPr kumimoji="1" lang="ja-JP" altLang="en-US" sz="3200" dirty="0"/>
              <a:t>体力</a:t>
            </a:r>
          </a:p>
        </p:txBody>
      </p:sp>
      <p:sp>
        <p:nvSpPr>
          <p:cNvPr id="8" name="テキスト ボックス 8"/>
          <p:cNvSpPr txBox="1"/>
          <p:nvPr/>
        </p:nvSpPr>
        <p:spPr>
          <a:xfrm>
            <a:off x="545320" y="6200359"/>
            <a:ext cx="5841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学習カードの「柔軟性を高める運動」に書きましょう。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381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5" y="0"/>
            <a:ext cx="9161304" cy="64720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4272" y="2024758"/>
            <a:ext cx="8918713" cy="463224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平衡性を高める運動（例）</a:t>
            </a:r>
            <a:endParaRPr lang="en-US" altLang="ja-JP" sz="36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①新聞紙を足で破く</a:t>
            </a:r>
            <a:endParaRPr lang="en-US" altLang="ja-JP" sz="36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　　（できるだけ小さく）</a:t>
            </a:r>
            <a:endParaRPr lang="en-US" altLang="ja-JP" sz="36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②片足</a:t>
            </a:r>
            <a:r>
              <a:rPr lang="ja-JP" altLang="en-US" sz="3600" dirty="0" smtClean="0"/>
              <a:t>立ち</a:t>
            </a:r>
            <a:endParaRPr lang="en-US" altLang="ja-JP" sz="3600" dirty="0" smtClean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股</a:t>
            </a:r>
            <a:r>
              <a:rPr lang="ja-JP" altLang="en-US" sz="3600" dirty="0"/>
              <a:t>関節・膝関節を</a:t>
            </a:r>
            <a:r>
              <a:rPr lang="en-US" altLang="ja-JP" sz="3600" dirty="0"/>
              <a:t>90</a:t>
            </a:r>
            <a:r>
              <a:rPr lang="ja-JP" altLang="en-US" sz="3600" dirty="0"/>
              <a:t>度</a:t>
            </a:r>
            <a:r>
              <a:rPr lang="ja-JP" altLang="en-US" sz="3600" dirty="0" smtClean="0"/>
              <a:t>にする。</a:t>
            </a:r>
            <a:endParaRPr lang="en-US" altLang="ja-JP" sz="3600" dirty="0" smtClean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　　左右（</a:t>
            </a:r>
            <a:r>
              <a:rPr lang="en-US" altLang="ja-JP" sz="3600" dirty="0"/>
              <a:t>10</a:t>
            </a:r>
            <a:r>
              <a:rPr lang="ja-JP" altLang="en-US" sz="3600" dirty="0"/>
              <a:t>秒～</a:t>
            </a:r>
            <a:r>
              <a:rPr lang="en-US" altLang="ja-JP" sz="3600" dirty="0"/>
              <a:t>20</a:t>
            </a:r>
            <a:r>
              <a:rPr lang="ja-JP" altLang="en-US" sz="3600" dirty="0"/>
              <a:t>秒）２回</a:t>
            </a:r>
            <a:endParaRPr lang="en-US" altLang="ja-JP" sz="36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③</a:t>
            </a:r>
            <a:r>
              <a:rPr lang="ja-JP" altLang="en-US" sz="3600" dirty="0" smtClean="0"/>
              <a:t>新聞紙を使ってけんけん</a:t>
            </a:r>
            <a:r>
              <a:rPr lang="ja-JP" altLang="en-US" sz="3600" dirty="0"/>
              <a:t>パー</a:t>
            </a:r>
            <a:endParaRPr lang="en-US" altLang="ja-JP" sz="36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9230" y="588862"/>
            <a:ext cx="8828795" cy="7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現代的</a:t>
            </a:r>
            <a:r>
              <a:rPr kumimoji="1" lang="ja-JP" altLang="en-US" sz="3200" dirty="0"/>
              <a:t>なリズムダンスに関連</a:t>
            </a:r>
            <a:r>
              <a:rPr kumimoji="1" lang="ja-JP" altLang="en-US" sz="3200" dirty="0" smtClean="0"/>
              <a:t>して高まる</a:t>
            </a:r>
            <a:r>
              <a:rPr kumimoji="1" lang="ja-JP" altLang="en-US" sz="3200" dirty="0"/>
              <a:t>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262361" y="1181016"/>
            <a:ext cx="2482533" cy="79148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u="sng" dirty="0"/>
              <a:t>平衡性</a:t>
            </a:r>
            <a:endParaRPr kumimoji="1" lang="en-US" altLang="ja-JP" sz="4400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テキスト ボックス 8"/>
          <p:cNvSpPr txBox="1"/>
          <p:nvPr/>
        </p:nvSpPr>
        <p:spPr>
          <a:xfrm>
            <a:off x="436635" y="6200359"/>
            <a:ext cx="5628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学習カードの「平衡性を高める運動」に書きましょう。</a:t>
            </a:r>
            <a:endParaRPr kumimoji="1" lang="ja-JP" altLang="en-US" sz="1600" dirty="0"/>
          </a:p>
        </p:txBody>
      </p:sp>
      <p:pic>
        <p:nvPicPr>
          <p:cNvPr id="12" name="図 11" descr="人, 床, 屋内, 衣料 が含まれている画像&#10;&#10;自動的に生成された説明">
            <a:extLst>
              <a:ext uri="{FF2B5EF4-FFF2-40B4-BE49-F238E27FC236}">
                <a16:creationId xmlns:a16="http://schemas.microsoft.com/office/drawing/2014/main" id="{3835A45B-EE3E-41C1-A5BA-FC36787A97E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4875" y="3983135"/>
            <a:ext cx="1670022" cy="1156272"/>
          </a:xfrm>
          <a:prstGeom prst="rect">
            <a:avLst/>
          </a:prstGeom>
        </p:spPr>
      </p:pic>
      <p:pic>
        <p:nvPicPr>
          <p:cNvPr id="13" name="Picture 2" descr="C:\Users\H27031672\Desktop\03 【中・体育】事前課題〔R02研究協議会：オンライン〕\IMG_0987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42898" y="2625073"/>
            <a:ext cx="1672452" cy="116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H27031672\Desktop\03 【中・体育】事前課題〔R02研究協議会：オンライン〕\IMG_0989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42898" y="5329762"/>
            <a:ext cx="1672452" cy="115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230" y="1987008"/>
            <a:ext cx="8783837" cy="479990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全身持久力を高める運動（例）</a:t>
            </a:r>
            <a:endParaRPr lang="en-US" altLang="ja-JP" sz="3600" dirty="0"/>
          </a:p>
          <a:p>
            <a:pPr lvl="0" defTabSz="652278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〇スポーツ庁オリジナルダンス</a:t>
            </a:r>
            <a:endParaRPr lang="en-US" altLang="ja-JP" sz="3600" dirty="0"/>
          </a:p>
          <a:p>
            <a:pPr>
              <a:lnSpc>
                <a:spcPts val="3700"/>
              </a:lnSpc>
              <a:buNone/>
            </a:pPr>
            <a:r>
              <a:rPr lang="ja-JP" altLang="en-US" sz="3600" dirty="0"/>
              <a:t>　「Ｌ</a:t>
            </a:r>
            <a:r>
              <a:rPr lang="en-US" altLang="ja-JP" sz="3600" dirty="0" err="1"/>
              <a:t>ike</a:t>
            </a:r>
            <a:r>
              <a:rPr lang="en-US" altLang="ja-JP" sz="3600" dirty="0"/>
              <a:t> a </a:t>
            </a:r>
            <a:r>
              <a:rPr lang="ja-JP" altLang="en-US" sz="3600" dirty="0"/>
              <a:t>Ｐ</a:t>
            </a:r>
            <a:r>
              <a:rPr lang="en-US" altLang="ja-JP" sz="3600" dirty="0" err="1"/>
              <a:t>arade</a:t>
            </a:r>
            <a:r>
              <a:rPr lang="ja-JP" altLang="en-US" sz="3600" dirty="0"/>
              <a:t>」を</a:t>
            </a:r>
            <a:r>
              <a:rPr lang="ja-JP" altLang="en-US" sz="3600" dirty="0" smtClean="0"/>
              <a:t>踊る　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　</a:t>
            </a:r>
            <a:endParaRPr lang="en-US" altLang="ja-JP" sz="3600" dirty="0" smtClean="0"/>
          </a:p>
          <a:p>
            <a:pPr>
              <a:lnSpc>
                <a:spcPts val="3700"/>
              </a:lnSpc>
              <a:buNone/>
            </a:pPr>
            <a:r>
              <a:rPr lang="ja-JP" altLang="en-US" sz="2800" dirty="0" smtClean="0"/>
              <a:t>　　　</a:t>
            </a:r>
            <a:r>
              <a:rPr lang="en-US" altLang="ja-JP" sz="2800" u="sng" dirty="0" smtClean="0">
                <a:hlinkClick r:id="rId3"/>
              </a:rPr>
              <a:t>https</a:t>
            </a:r>
            <a:r>
              <a:rPr lang="en-US" altLang="ja-JP" sz="2800" u="sng" dirty="0">
                <a:hlinkClick r:id="rId3"/>
              </a:rPr>
              <a:t>://www.youtube.com/watch?v=qh-IXtl0ykY</a:t>
            </a:r>
            <a:r>
              <a:rPr lang="ja-JP" altLang="en-US" sz="2800" u="sng" dirty="0" smtClean="0"/>
              <a:t>   </a:t>
            </a:r>
            <a:endParaRPr lang="en-US" altLang="ja-JP" sz="2800" u="sng" dirty="0"/>
          </a:p>
          <a:p>
            <a:pPr>
              <a:lnSpc>
                <a:spcPts val="3700"/>
              </a:lnSpc>
              <a:buNone/>
            </a:pPr>
            <a:r>
              <a:rPr lang="ja-JP" altLang="en-US" sz="3600" dirty="0" smtClean="0"/>
              <a:t>○</a:t>
            </a:r>
            <a:r>
              <a:rPr lang="en-US" altLang="ja-JP" sz="3600" dirty="0"/>
              <a:t>E</a:t>
            </a:r>
            <a:r>
              <a:rPr lang="ja-JP" altLang="en-US" sz="3600" dirty="0" smtClean="0"/>
              <a:t>ダンスアカデミー</a:t>
            </a:r>
            <a:endParaRPr lang="en-US" altLang="ja-JP" sz="3600" dirty="0" smtClean="0"/>
          </a:p>
          <a:p>
            <a:pPr>
              <a:lnSpc>
                <a:spcPts val="3700"/>
              </a:lnSpc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「</a:t>
            </a:r>
            <a:r>
              <a:rPr lang="en-US" altLang="ja-JP" sz="3600" dirty="0"/>
              <a:t>EX</a:t>
            </a:r>
            <a:r>
              <a:rPr lang="ja-JP" altLang="en-US" sz="3600" dirty="0" smtClean="0"/>
              <a:t>ダンス体操」を踊る</a:t>
            </a:r>
            <a:endParaRPr lang="en-US" altLang="ja-JP" sz="3600" dirty="0" smtClean="0"/>
          </a:p>
          <a:p>
            <a:pPr>
              <a:lnSpc>
                <a:spcPts val="3700"/>
              </a:lnSpc>
              <a:buNone/>
            </a:pPr>
            <a:r>
              <a:rPr lang="ja-JP" altLang="en-US" sz="3600" dirty="0" smtClean="0"/>
              <a:t>　　 </a:t>
            </a:r>
            <a:r>
              <a:rPr lang="en-US" altLang="ja-JP" sz="2800" dirty="0" smtClean="0">
                <a:hlinkClick r:id="rId4"/>
              </a:rPr>
              <a:t>http</a:t>
            </a:r>
            <a:r>
              <a:rPr lang="en-US" altLang="ja-JP" sz="2800" dirty="0">
                <a:hlinkClick r:id="rId4"/>
              </a:rPr>
              <a:t>://www.nhk.or.jp/e-dance</a:t>
            </a:r>
            <a:r>
              <a:rPr lang="en-US" altLang="ja-JP" sz="2800" dirty="0" smtClean="0">
                <a:hlinkClick r:id="rId4"/>
              </a:rPr>
              <a:t>/</a:t>
            </a:r>
            <a:endParaRPr lang="en-US" altLang="ja-JP" sz="2800" dirty="0" smtClean="0"/>
          </a:p>
          <a:p>
            <a:pPr>
              <a:lnSpc>
                <a:spcPts val="3700"/>
              </a:lnSpc>
              <a:buNone/>
            </a:pPr>
            <a:r>
              <a:rPr lang="en-US" altLang="ja-JP" sz="2800" dirty="0" smtClean="0"/>
              <a:t>※</a:t>
            </a:r>
            <a:r>
              <a:rPr lang="ja-JP" altLang="en-US" sz="2800" dirty="0" smtClean="0"/>
              <a:t>どちら</a:t>
            </a:r>
            <a:r>
              <a:rPr lang="ja-JP" altLang="en-US" sz="2800" dirty="0"/>
              <a:t>か</a:t>
            </a:r>
            <a:r>
              <a:rPr lang="ja-JP" altLang="en-US" sz="2800" dirty="0" smtClean="0"/>
              <a:t>のダンスを踊ってみよう！！</a:t>
            </a:r>
            <a:endParaRPr lang="en-US" altLang="ja-JP" sz="2800" dirty="0" smtClean="0"/>
          </a:p>
          <a:p>
            <a:pPr>
              <a:lnSpc>
                <a:spcPts val="3700"/>
              </a:lnSpc>
              <a:buNone/>
            </a:pPr>
            <a:endParaRPr lang="en-US" altLang="ja-JP" sz="2800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36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231505" y="1195519"/>
            <a:ext cx="3140764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u="sng" dirty="0"/>
              <a:t>全身持久力</a:t>
            </a:r>
            <a:endParaRPr kumimoji="1" lang="en-US" altLang="ja-JP" sz="4400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9230" y="588862"/>
            <a:ext cx="8828795" cy="7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現代的</a:t>
            </a:r>
            <a:r>
              <a:rPr kumimoji="1" lang="ja-JP" altLang="en-US" sz="3200" dirty="0"/>
              <a:t>なリズムダンスに関連</a:t>
            </a:r>
            <a:r>
              <a:rPr kumimoji="1" lang="ja-JP" altLang="en-US" sz="3200" dirty="0" smtClean="0"/>
              <a:t>して高まる</a:t>
            </a:r>
            <a:r>
              <a:rPr kumimoji="1" lang="ja-JP" altLang="en-US" sz="3200" dirty="0"/>
              <a:t>体力</a:t>
            </a:r>
          </a:p>
        </p:txBody>
      </p:sp>
      <p:sp>
        <p:nvSpPr>
          <p:cNvPr id="8" name="テキスト ボックス 8"/>
          <p:cNvSpPr txBox="1"/>
          <p:nvPr/>
        </p:nvSpPr>
        <p:spPr>
          <a:xfrm>
            <a:off x="571363" y="6483981"/>
            <a:ext cx="6684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学習カードの「全身持久力を高める運動」に書きましょう。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194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230" y="1667636"/>
            <a:ext cx="9011110" cy="516661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dirty="0" smtClean="0"/>
              <a:t>　　　　　全身</a:t>
            </a:r>
            <a:r>
              <a:rPr lang="ja-JP" altLang="en-US" dirty="0"/>
              <a:t>持久力を高める運動（例</a:t>
            </a:r>
            <a:r>
              <a:rPr lang="ja-JP" altLang="en-US" dirty="0" smtClean="0"/>
              <a:t>）　　</a:t>
            </a:r>
            <a:endParaRPr lang="en-US" altLang="ja-JP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dirty="0"/>
              <a:t>〇</a:t>
            </a:r>
            <a:r>
              <a:rPr lang="ja-JP" altLang="en-US" dirty="0" smtClean="0"/>
              <a:t>バーピージャンプ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両手を床につけたら，腕立ての姿勢へ。同時に，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両足を後ろへ伸ばす。足を一気に元に戻し起き上がる。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dirty="0" smtClean="0"/>
              <a:t>〇踏み台昇降運動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段差や階段等を利用して，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片足ずつ踏み台に足を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乗せて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降ろす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ことを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繰り返す。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３分間を３セット，できる人は５分間を２セットやってみよう！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dirty="0"/>
              <a:t>〇マウンテンクライマー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うつ伏せ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で両手を床につき、腕立て伏せの姿勢へ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片足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の膝を胸に引き付けるように曲げ、前方に足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をつく。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蹴るように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して、左右の足の位置を入れ替える。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自分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体力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に合わせて，チャレンジしよう！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できる人は，各１０回を２セットやってみよう！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652278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dirty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992966" y="1013513"/>
            <a:ext cx="3140764" cy="65412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u="sng" dirty="0"/>
              <a:t>全身持久力</a:t>
            </a:r>
            <a:endParaRPr kumimoji="1" lang="en-US" altLang="ja-JP" sz="4400" u="sng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9230" y="452568"/>
            <a:ext cx="8828795" cy="763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現代的</a:t>
            </a:r>
            <a:r>
              <a:rPr kumimoji="1" lang="ja-JP" altLang="en-US" sz="3200" dirty="0"/>
              <a:t>なリズムダンスに関連</a:t>
            </a:r>
            <a:r>
              <a:rPr kumimoji="1" lang="ja-JP" altLang="en-US" sz="3200" dirty="0" smtClean="0"/>
              <a:t>して高まる</a:t>
            </a:r>
            <a:r>
              <a:rPr kumimoji="1" lang="ja-JP" altLang="en-US" sz="3200" dirty="0"/>
              <a:t>体力</a:t>
            </a:r>
          </a:p>
        </p:txBody>
      </p:sp>
      <p:sp>
        <p:nvSpPr>
          <p:cNvPr id="12" name="テキスト ボックス 8"/>
          <p:cNvSpPr txBox="1"/>
          <p:nvPr/>
        </p:nvSpPr>
        <p:spPr>
          <a:xfrm>
            <a:off x="173921" y="6547948"/>
            <a:ext cx="5685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学習カードの「全身持久力を高める運動」に書きましょう。</a:t>
            </a:r>
            <a:endParaRPr kumimoji="1" lang="ja-JP" altLang="en-US" sz="1400" dirty="0"/>
          </a:p>
        </p:txBody>
      </p:sp>
      <p:pic>
        <p:nvPicPr>
          <p:cNvPr id="20" name="図 19">
            <a:hlinkClick r:id="rId3"/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9799" y="5190409"/>
            <a:ext cx="2087735" cy="1165942"/>
          </a:xfrm>
          <a:prstGeom prst="rect">
            <a:avLst/>
          </a:prstGeom>
        </p:spPr>
      </p:pic>
      <p:pic>
        <p:nvPicPr>
          <p:cNvPr id="21" name="図 20">
            <a:hlinkClick r:id="rId5"/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9799" y="2385763"/>
            <a:ext cx="2069135" cy="1165942"/>
          </a:xfrm>
          <a:prstGeom prst="rect">
            <a:avLst/>
          </a:prstGeom>
        </p:spPr>
      </p:pic>
      <p:pic>
        <p:nvPicPr>
          <p:cNvPr id="22" name="図 21">
            <a:hlinkClick r:id="rId7"/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9799" y="3757937"/>
            <a:ext cx="2069135" cy="1165942"/>
          </a:xfrm>
          <a:prstGeom prst="rect">
            <a:avLst/>
          </a:prstGeom>
        </p:spPr>
      </p:pic>
      <p:grpSp>
        <p:nvGrpSpPr>
          <p:cNvPr id="23" name="グループ化 22"/>
          <p:cNvGrpSpPr/>
          <p:nvPr/>
        </p:nvGrpSpPr>
        <p:grpSpPr>
          <a:xfrm>
            <a:off x="6838627" y="1815867"/>
            <a:ext cx="2034440" cy="454705"/>
            <a:chOff x="5643154" y="1972129"/>
            <a:chExt cx="2859302" cy="508045"/>
          </a:xfrm>
        </p:grpSpPr>
        <p:sp>
          <p:nvSpPr>
            <p:cNvPr id="24" name="角丸四角形 23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7772" y="2000629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66449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476</Words>
  <Application>Microsoft Office PowerPoint</Application>
  <PresentationFormat>画面に合わせる (4:3)</PresentationFormat>
  <Paragraphs>70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121</cp:revision>
  <cp:lastPrinted>2020-07-08T09:33:00Z</cp:lastPrinted>
  <dcterms:created xsi:type="dcterms:W3CDTF">2019-05-07T09:33:00Z</dcterms:created>
  <dcterms:modified xsi:type="dcterms:W3CDTF">2020-12-17T07:38:51Z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1041-10.8.0.5745</vt:lpwstr>
  </property>
</Properties>
</file>