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9" r:id="rId2"/>
    <p:sldId id="299" r:id="rId3"/>
    <p:sldId id="305" r:id="rId4"/>
    <p:sldId id="306" r:id="rId5"/>
    <p:sldId id="307" r:id="rId6"/>
    <p:sldId id="308" r:id="rId7"/>
    <p:sldId id="320" r:id="rId8"/>
    <p:sldId id="360" r:id="rId9"/>
    <p:sldId id="318" r:id="rId10"/>
    <p:sldId id="316" r:id="rId11"/>
    <p:sldId id="361" r:id="rId12"/>
    <p:sldId id="319" r:id="rId13"/>
    <p:sldId id="317" r:id="rId14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FF00FF"/>
    <a:srgbClr val="FFB66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8" autoAdjust="0"/>
    <p:restoredTop sz="85281"/>
  </p:normalViewPr>
  <p:slideViewPr>
    <p:cSldViewPr snapToGrid="0">
      <p:cViewPr varScale="1">
        <p:scale>
          <a:sx n="65" d="100"/>
          <a:sy n="65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3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7"/>
            <a:ext cx="2918831" cy="49534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6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28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563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1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13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54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81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77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01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95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81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86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5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51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36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5.png"/><Relationship Id="rId4" Type="http://schemas.openxmlformats.org/officeDocument/2006/relationships/image" Target="../media/image43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45.emf"/><Relationship Id="rId4" Type="http://schemas.openxmlformats.org/officeDocument/2006/relationships/hyperlink" Target="https://youtu.be/tuHXE251JR4" TargetMode="Externa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microsoft.com/office/2007/relationships/hdphoto" Target="../media/hdphoto5.wdp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7013" y="631473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070324"/>
            <a:ext cx="9143999" cy="31034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器械・器具を使っての運動遊び</a:t>
            </a:r>
            <a:endParaRPr kumimoji="1" lang="en-US" altLang="ja-JP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「マットを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使った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 運動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遊び」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5173743"/>
            <a:ext cx="9126695" cy="766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2EA6F437-0DA3-B546-A55F-837AD2B2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41685" y="611679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4512" y="1524369"/>
            <a:ext cx="8778555" cy="2239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sz="1600" dirty="0"/>
          </a:p>
        </p:txBody>
      </p:sp>
      <p:sp>
        <p:nvSpPr>
          <p:cNvPr id="74" name="正方形/長方形 73"/>
          <p:cNvSpPr/>
          <p:nvPr/>
        </p:nvSpPr>
        <p:spPr>
          <a:xfrm>
            <a:off x="7489048" y="2543419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⑤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5661346" y="2541189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④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809130" y="2536324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③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1963456" y="2539104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②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109729" y="2540920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①</a:t>
            </a:r>
          </a:p>
        </p:txBody>
      </p:sp>
      <p:grpSp>
        <p:nvGrpSpPr>
          <p:cNvPr id="75" name="グループ化 74"/>
          <p:cNvGrpSpPr/>
          <p:nvPr/>
        </p:nvGrpSpPr>
        <p:grpSpPr>
          <a:xfrm>
            <a:off x="112582" y="2543592"/>
            <a:ext cx="1566000" cy="1252800"/>
            <a:chOff x="65266" y="2030367"/>
            <a:chExt cx="1564203" cy="1253889"/>
          </a:xfrm>
        </p:grpSpPr>
        <p:sp>
          <p:nvSpPr>
            <p:cNvPr id="15" name="正方形/長方形 14"/>
            <p:cNvSpPr/>
            <p:nvPr/>
          </p:nvSpPr>
          <p:spPr>
            <a:xfrm>
              <a:off x="65266" y="2030367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03" y="2534929"/>
              <a:ext cx="1438963" cy="706053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130554" y="2138493"/>
              <a:ext cx="75684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イヌさん</a:t>
              </a: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1965930" y="2537413"/>
            <a:ext cx="1566000" cy="1252800"/>
            <a:chOff x="2092037" y="2068326"/>
            <a:chExt cx="1469170" cy="1215930"/>
          </a:xfrm>
          <a:solidFill>
            <a:srgbClr val="FFFF00"/>
          </a:solidFill>
        </p:grpSpPr>
        <p:sp>
          <p:nvSpPr>
            <p:cNvPr id="56" name="正方形/長方形 55"/>
            <p:cNvSpPr/>
            <p:nvPr/>
          </p:nvSpPr>
          <p:spPr>
            <a:xfrm>
              <a:off x="2092037" y="2068326"/>
              <a:ext cx="1469170" cy="1215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137853" y="2160512"/>
              <a:ext cx="887346" cy="252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前ころがり</a:t>
              </a:r>
            </a:p>
          </p:txBody>
        </p:sp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1943" y="2679083"/>
              <a:ext cx="955941" cy="407828"/>
            </a:xfrm>
            <a:prstGeom prst="rect">
              <a:avLst/>
            </a:prstGeom>
            <a:grpFill/>
          </p:spPr>
        </p:pic>
      </p:grpSp>
      <p:grpSp>
        <p:nvGrpSpPr>
          <p:cNvPr id="77" name="グループ化 76"/>
          <p:cNvGrpSpPr/>
          <p:nvPr/>
        </p:nvGrpSpPr>
        <p:grpSpPr>
          <a:xfrm>
            <a:off x="3811604" y="2546499"/>
            <a:ext cx="1566000" cy="1252800"/>
            <a:chOff x="3998482" y="2107494"/>
            <a:chExt cx="1371315" cy="1196143"/>
          </a:xfrm>
        </p:grpSpPr>
        <p:sp>
          <p:nvSpPr>
            <p:cNvPr id="57" name="正方形/長方形 56"/>
            <p:cNvSpPr/>
            <p:nvPr/>
          </p:nvSpPr>
          <p:spPr>
            <a:xfrm>
              <a:off x="3998482" y="2107494"/>
              <a:ext cx="1371315" cy="1196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041002" y="2186478"/>
              <a:ext cx="1197125" cy="251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まるたころがり</a:t>
              </a:r>
            </a:p>
          </p:txBody>
        </p:sp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714" y="2506258"/>
              <a:ext cx="887471" cy="639329"/>
            </a:xfrm>
            <a:prstGeom prst="rect">
              <a:avLst/>
            </a:prstGeom>
          </p:spPr>
        </p:pic>
      </p:grpSp>
      <p:grpSp>
        <p:nvGrpSpPr>
          <p:cNvPr id="78" name="グループ化 77"/>
          <p:cNvGrpSpPr/>
          <p:nvPr/>
        </p:nvGrpSpPr>
        <p:grpSpPr>
          <a:xfrm>
            <a:off x="5653606" y="2534020"/>
            <a:ext cx="1566000" cy="1252800"/>
            <a:chOff x="5749270" y="2124854"/>
            <a:chExt cx="1479147" cy="1215929"/>
          </a:xfrm>
        </p:grpSpPr>
        <p:sp>
          <p:nvSpPr>
            <p:cNvPr id="58" name="正方形/長方形 57"/>
            <p:cNvSpPr/>
            <p:nvPr/>
          </p:nvSpPr>
          <p:spPr>
            <a:xfrm>
              <a:off x="5749270" y="2124854"/>
              <a:ext cx="1479147" cy="1215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858332" y="2223663"/>
              <a:ext cx="621237" cy="2524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川とび</a:t>
              </a:r>
            </a:p>
          </p:txBody>
        </p: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8057" y="2549492"/>
              <a:ext cx="1319923" cy="743415"/>
            </a:xfrm>
            <a:prstGeom prst="rect">
              <a:avLst/>
            </a:prstGeom>
          </p:spPr>
        </p:pic>
      </p:grpSp>
      <p:grpSp>
        <p:nvGrpSpPr>
          <p:cNvPr id="79" name="グループ化 78"/>
          <p:cNvGrpSpPr/>
          <p:nvPr/>
        </p:nvGrpSpPr>
        <p:grpSpPr>
          <a:xfrm>
            <a:off x="7478618" y="2549261"/>
            <a:ext cx="1566000" cy="1252800"/>
            <a:chOff x="7557860" y="2124854"/>
            <a:chExt cx="1407663" cy="1199706"/>
          </a:xfrm>
        </p:grpSpPr>
        <p:sp>
          <p:nvSpPr>
            <p:cNvPr id="59" name="正方形/長方形 58"/>
            <p:cNvSpPr/>
            <p:nvPr/>
          </p:nvSpPr>
          <p:spPr>
            <a:xfrm>
              <a:off x="7557860" y="2124854"/>
              <a:ext cx="1407663" cy="1199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697" y="2587966"/>
              <a:ext cx="1112003" cy="621151"/>
            </a:xfrm>
            <a:prstGeom prst="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7644557" y="2228417"/>
              <a:ext cx="658699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ポーズ</a:t>
              </a:r>
            </a:p>
          </p:txBody>
        </p:sp>
      </p:grpSp>
      <p:sp>
        <p:nvSpPr>
          <p:cNvPr id="62" name="右矢印 61"/>
          <p:cNvSpPr/>
          <p:nvPr/>
        </p:nvSpPr>
        <p:spPr>
          <a:xfrm>
            <a:off x="1710958" y="300595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>
            <a:off x="3565086" y="299511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>
            <a:off x="5411589" y="300595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7248739" y="300595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177945" y="4319890"/>
            <a:ext cx="133485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イヌさん</a:t>
            </a:r>
            <a:endParaRPr kumimoji="1" lang="en-US" altLang="ja-JP" dirty="0"/>
          </a:p>
          <a:p>
            <a:r>
              <a:rPr kumimoji="1" lang="ja-JP" altLang="en-US" dirty="0"/>
              <a:t>よいし</a:t>
            </a:r>
            <a:r>
              <a:rPr kumimoji="1" lang="ja-JP" altLang="en-US" dirty="0" err="1"/>
              <a:t>ょ</a:t>
            </a:r>
            <a:endParaRPr kumimoji="1" lang="en-US" altLang="ja-JP" dirty="0"/>
          </a:p>
          <a:p>
            <a:r>
              <a:rPr kumimoji="1" lang="ja-JP" altLang="en-US" dirty="0"/>
              <a:t>よいし</a:t>
            </a:r>
            <a:r>
              <a:rPr kumimoji="1" lang="ja-JP" altLang="en-US" dirty="0" err="1"/>
              <a:t>ょ</a:t>
            </a:r>
            <a:endParaRPr kumimoji="1" lang="en-US" altLang="ja-JP" dirty="0"/>
          </a:p>
          <a:p>
            <a:r>
              <a:rPr kumimoji="1" lang="ja-JP" altLang="en-US" dirty="0"/>
              <a:t>あるいて</a:t>
            </a:r>
            <a:endParaRPr kumimoji="1" lang="en-US" altLang="ja-JP" dirty="0"/>
          </a:p>
          <a:p>
            <a:r>
              <a:rPr kumimoji="1" lang="ja-JP" altLang="en-US" dirty="0"/>
              <a:t>きたよ</a:t>
            </a: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00414" y="4340082"/>
            <a:ext cx="133110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石</a:t>
            </a:r>
            <a:r>
              <a:rPr kumimoji="1" lang="ja-JP" altLang="en-US" dirty="0" smtClean="0"/>
              <a:t>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つまずき</a:t>
            </a:r>
            <a:r>
              <a:rPr kumimoji="1" lang="ja-JP" altLang="en-US" dirty="0"/>
              <a:t>、ころんだよ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3923899" y="4342728"/>
            <a:ext cx="138633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err="1"/>
              <a:t>さか</a:t>
            </a:r>
            <a:r>
              <a:rPr kumimoji="1" lang="ja-JP" altLang="en-US" dirty="0"/>
              <a:t>みち</a:t>
            </a:r>
            <a:endParaRPr kumimoji="1" lang="en-US" altLang="ja-JP" dirty="0"/>
          </a:p>
          <a:p>
            <a:r>
              <a:rPr kumimoji="1" lang="ja-JP" altLang="en-US" dirty="0"/>
              <a:t>コロコロ</a:t>
            </a:r>
            <a:endParaRPr kumimoji="1" lang="en-US" altLang="ja-JP" dirty="0"/>
          </a:p>
          <a:p>
            <a:r>
              <a:rPr kumimoji="1" lang="ja-JP" altLang="en-US" dirty="0" smtClean="0"/>
              <a:t>ころがって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5675780" y="4342157"/>
            <a:ext cx="1579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川におちそうだけど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ジャンプ</a:t>
            </a:r>
            <a:r>
              <a:rPr kumimoji="1" lang="ja-JP" altLang="en-US" dirty="0"/>
              <a:t>して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7620469" y="4342157"/>
            <a:ext cx="13353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さいごは、きれいに</a:t>
            </a:r>
            <a:endParaRPr kumimoji="1" lang="en-US" altLang="ja-JP" dirty="0"/>
          </a:p>
          <a:p>
            <a:r>
              <a:rPr kumimoji="1" lang="ja-JP" altLang="en-US" dirty="0"/>
              <a:t>はい、</a:t>
            </a:r>
            <a:endParaRPr kumimoji="1" lang="en-US" altLang="ja-JP" dirty="0"/>
          </a:p>
          <a:p>
            <a:r>
              <a:rPr kumimoji="1" lang="ja-JP" altLang="en-US" dirty="0"/>
              <a:t>ポーズ！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63" name="正方形/長方形 162"/>
          <p:cNvSpPr/>
          <p:nvPr/>
        </p:nvSpPr>
        <p:spPr>
          <a:xfrm>
            <a:off x="326990" y="1030896"/>
            <a:ext cx="2971980" cy="6306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dirty="0" smtClean="0"/>
              <a:t>たとえば</a:t>
            </a:r>
            <a:endParaRPr kumimoji="1" lang="en-US" altLang="ja-JP" sz="4800" dirty="0"/>
          </a:p>
        </p:txBody>
      </p:sp>
      <p:sp>
        <p:nvSpPr>
          <p:cNvPr id="164" name="右矢印 163"/>
          <p:cNvSpPr/>
          <p:nvPr/>
        </p:nvSpPr>
        <p:spPr>
          <a:xfrm>
            <a:off x="1698582" y="4936155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右矢印 164"/>
          <p:cNvSpPr/>
          <p:nvPr/>
        </p:nvSpPr>
        <p:spPr>
          <a:xfrm>
            <a:off x="3543582" y="4942893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右矢印 165"/>
          <p:cNvSpPr/>
          <p:nvPr/>
        </p:nvSpPr>
        <p:spPr>
          <a:xfrm>
            <a:off x="5384991" y="4909227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右矢印 166"/>
          <p:cNvSpPr/>
          <p:nvPr/>
        </p:nvSpPr>
        <p:spPr>
          <a:xfrm>
            <a:off x="7297281" y="4923325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2">
            <a:extLst>
              <a:ext uri="{FF2B5EF4-FFF2-40B4-BE49-F238E27FC236}">
                <a16:creationId xmlns:a16="http://schemas.microsoft.com/office/drawing/2014/main" id="{7717FA96-ECE2-484A-A3EF-25163F49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B9D7F8CB-EF08-CC4E-88F3-4C7D1E207E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591" y="622309"/>
            <a:ext cx="872897" cy="1689379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92B0C1A-0D3A-6441-914A-8A1DECB215D8}"/>
              </a:ext>
            </a:extLst>
          </p:cNvPr>
          <p:cNvGrpSpPr/>
          <p:nvPr/>
        </p:nvGrpSpPr>
        <p:grpSpPr>
          <a:xfrm>
            <a:off x="3657925" y="844520"/>
            <a:ext cx="3942450" cy="849959"/>
            <a:chOff x="5181567" y="1602999"/>
            <a:chExt cx="2588933" cy="849959"/>
          </a:xfrm>
        </p:grpSpPr>
        <p:sp>
          <p:nvSpPr>
            <p:cNvPr id="53" name="角丸四角形吹き出し 52">
              <a:extLst>
                <a:ext uri="{FF2B5EF4-FFF2-40B4-BE49-F238E27FC236}">
                  <a16:creationId xmlns:a16="http://schemas.microsoft.com/office/drawing/2014/main" id="{60B16092-6DBA-2E4C-A32B-658E4DF4FDA3}"/>
                </a:ext>
              </a:extLst>
            </p:cNvPr>
            <p:cNvSpPr/>
            <p:nvPr/>
          </p:nvSpPr>
          <p:spPr>
            <a:xfrm>
              <a:off x="5181567" y="1602999"/>
              <a:ext cx="2588933" cy="849959"/>
            </a:xfrm>
            <a:prstGeom prst="wedgeRoundRectCallout">
              <a:avLst>
                <a:gd name="adj1" fmla="val 62811"/>
                <a:gd name="adj2" fmla="val -16598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9B985177-E46F-4346-88DF-C9031B7B550C}"/>
                </a:ext>
              </a:extLst>
            </p:cNvPr>
            <p:cNvSpPr txBox="1"/>
            <p:nvPr/>
          </p:nvSpPr>
          <p:spPr>
            <a:xfrm>
              <a:off x="5242667" y="1702835"/>
              <a:ext cx="2438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つぎは、おはなしを</a:t>
              </a:r>
              <a:r>
                <a:rPr kumimoji="1"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たしかめるよ。</a:t>
              </a:r>
              <a:endPara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まず、</a:t>
              </a:r>
              <a:r>
                <a:rPr kumimoji="1" lang="ja-JP" altLang="en-US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おてほんを</a:t>
              </a:r>
              <a:r>
                <a:rPr kumimoji="1"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みてみよう。</a:t>
              </a:r>
              <a:endPara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7" grpId="0" animBg="1"/>
      <p:bldP spid="149" grpId="0" animBg="1"/>
      <p:bldP spid="155" grpId="0" animBg="1"/>
      <p:bldP spid="1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スライド番号プレースホルダー 2">
            <a:extLst>
              <a:ext uri="{FF2B5EF4-FFF2-40B4-BE49-F238E27FC236}">
                <a16:creationId xmlns:a16="http://schemas.microsoft.com/office/drawing/2014/main" id="{7717FA96-ECE2-484A-A3EF-25163F49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/>
          </a:p>
        </p:txBody>
      </p:sp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02EBF4D0-80CD-B54E-9220-6997D73DE8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" y="1306121"/>
            <a:ext cx="9144000" cy="51435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9D7F8CB-EF08-CC4E-88F3-4C7D1E207E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86" y="-15172"/>
            <a:ext cx="675861" cy="1308041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ED28095-E565-2844-814D-CFB4C7738AE8}"/>
              </a:ext>
            </a:extLst>
          </p:cNvPr>
          <p:cNvGrpSpPr/>
          <p:nvPr/>
        </p:nvGrpSpPr>
        <p:grpSpPr>
          <a:xfrm>
            <a:off x="5128589" y="251791"/>
            <a:ext cx="3096398" cy="795131"/>
            <a:chOff x="6702772" y="1926654"/>
            <a:chExt cx="1157965" cy="795131"/>
          </a:xfrm>
        </p:grpSpPr>
        <p:sp>
          <p:nvSpPr>
            <p:cNvPr id="53" name="角丸四角形吹き出し 52">
              <a:extLst>
                <a:ext uri="{FF2B5EF4-FFF2-40B4-BE49-F238E27FC236}">
                  <a16:creationId xmlns:a16="http://schemas.microsoft.com/office/drawing/2014/main" id="{8CAF3C56-5E41-8043-B1DD-7CFA43AE8734}"/>
                </a:ext>
              </a:extLst>
            </p:cNvPr>
            <p:cNvSpPr/>
            <p:nvPr/>
          </p:nvSpPr>
          <p:spPr>
            <a:xfrm>
              <a:off x="6702772" y="1926654"/>
              <a:ext cx="1058638" cy="795131"/>
            </a:xfrm>
            <a:prstGeom prst="wedgeRoundRectCallout">
              <a:avLst>
                <a:gd name="adj1" fmla="val 62811"/>
                <a:gd name="adj2" fmla="val -16598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91F3782-7068-0E46-A2FB-5B5E58A72FCB}"/>
                </a:ext>
              </a:extLst>
            </p:cNvPr>
            <p:cNvSpPr txBox="1"/>
            <p:nvPr/>
          </p:nvSpPr>
          <p:spPr>
            <a:xfrm>
              <a:off x="6745289" y="1991130"/>
              <a:ext cx="11154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おはなしのとおりに</a:t>
              </a:r>
              <a:r>
                <a:rPr kumimoji="1"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pPr fontAlgn="ctr"/>
              <a:r>
                <a:rPr kumimoji="1" lang="ja-JP" altLang="en-US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やってみたよ。みてね！</a:t>
              </a:r>
              <a:endPara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242279" y="5818608"/>
            <a:ext cx="4440343" cy="574979"/>
            <a:chOff x="6822666" y="2236644"/>
            <a:chExt cx="4440343" cy="574979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822666" y="2236644"/>
              <a:ext cx="3811991" cy="559179"/>
              <a:chOff x="7258948" y="1131744"/>
              <a:chExt cx="3811991" cy="559179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7258948" y="1131744"/>
                <a:ext cx="3811991" cy="55917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40613" y="1151096"/>
                <a:ext cx="503777" cy="503777"/>
              </a:xfrm>
              <a:prstGeom prst="rect">
                <a:avLst/>
              </a:prstGeom>
            </p:spPr>
          </p:pic>
        </p:grpSp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5002722"/>
                </p:ext>
              </p:extLst>
            </p:nvPr>
          </p:nvGraphicFramePr>
          <p:xfrm>
            <a:off x="6978306" y="2293200"/>
            <a:ext cx="4284703" cy="518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文書" r:id="rId9" imgW="4822959" imgH="498251" progId="Word.Document.12">
                    <p:embed/>
                  </p:oleObj>
                </mc:Choice>
                <mc:Fallback>
                  <p:oleObj name="文書" r:id="rId9" imgW="4822959" imgH="498251" progId="Word.Document.12">
                    <p:embed/>
                    <p:pic>
                      <p:nvPicPr>
                        <p:cNvPr id="51" name="オブジェクト 5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78306" y="2293200"/>
                          <a:ext cx="4284703" cy="5184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432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/>
          <p:cNvSpPr/>
          <p:nvPr/>
        </p:nvSpPr>
        <p:spPr>
          <a:xfrm>
            <a:off x="7493273" y="2272473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⑤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5662847" y="2268317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④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930742" y="2274094"/>
            <a:ext cx="1457299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③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043547" y="2234564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②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80484" y="2257134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①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4512" y="1863245"/>
            <a:ext cx="8778555" cy="2239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sz="1600" dirty="0"/>
          </a:p>
        </p:txBody>
      </p:sp>
      <p:sp>
        <p:nvSpPr>
          <p:cNvPr id="62" name="右矢印 61"/>
          <p:cNvSpPr/>
          <p:nvPr/>
        </p:nvSpPr>
        <p:spPr>
          <a:xfrm>
            <a:off x="1712708" y="2779140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>
            <a:off x="3628679" y="280244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>
            <a:off x="5415700" y="2794684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7264477" y="2794684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" name="グループ化 97"/>
          <p:cNvGrpSpPr/>
          <p:nvPr/>
        </p:nvGrpSpPr>
        <p:grpSpPr>
          <a:xfrm>
            <a:off x="3840745" y="2266481"/>
            <a:ext cx="1564203" cy="1253889"/>
            <a:chOff x="120410" y="3756181"/>
            <a:chExt cx="1564203" cy="1253889"/>
          </a:xfrm>
        </p:grpSpPr>
        <p:sp>
          <p:nvSpPr>
            <p:cNvPr id="88" name="正方形/長方形 87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223467" y="3849538"/>
              <a:ext cx="1319399" cy="1135155"/>
              <a:chOff x="300037" y="2365969"/>
              <a:chExt cx="2289949" cy="1657308"/>
            </a:xfrm>
          </p:grpSpPr>
          <p:sp>
            <p:nvSpPr>
              <p:cNvPr id="92" name="テキスト ボックス 91"/>
              <p:cNvSpPr txBox="1"/>
              <p:nvPr/>
            </p:nvSpPr>
            <p:spPr>
              <a:xfrm>
                <a:off x="300037" y="2365969"/>
                <a:ext cx="2289949" cy="38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 err="1"/>
                  <a:t>せしじ</a:t>
                </a:r>
                <a:r>
                  <a:rPr kumimoji="1" lang="ja-JP" altLang="en-US" sz="1100" dirty="0"/>
                  <a:t>とうりつ</a:t>
                </a:r>
              </a:p>
            </p:txBody>
          </p:sp>
          <p:pic>
            <p:nvPicPr>
              <p:cNvPr id="93" name="図 9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8252" y="2900925"/>
                <a:ext cx="1231734" cy="1122352"/>
              </a:xfrm>
              <a:prstGeom prst="rect">
                <a:avLst/>
              </a:prstGeom>
            </p:spPr>
          </p:pic>
        </p:grpSp>
      </p:grpSp>
      <p:grpSp>
        <p:nvGrpSpPr>
          <p:cNvPr id="118" name="グループ化 117"/>
          <p:cNvGrpSpPr/>
          <p:nvPr/>
        </p:nvGrpSpPr>
        <p:grpSpPr>
          <a:xfrm>
            <a:off x="7493273" y="2266481"/>
            <a:ext cx="1564203" cy="1253889"/>
            <a:chOff x="3607750" y="3424303"/>
            <a:chExt cx="1564203" cy="1253889"/>
          </a:xfrm>
        </p:grpSpPr>
        <p:sp>
          <p:nvSpPr>
            <p:cNvPr id="87" name="正方形/長方形 86"/>
            <p:cNvSpPr/>
            <p:nvPr/>
          </p:nvSpPr>
          <p:spPr>
            <a:xfrm>
              <a:off x="3607750" y="3424303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3647313" y="3536712"/>
              <a:ext cx="1492754" cy="992757"/>
              <a:chOff x="300037" y="4200105"/>
              <a:chExt cx="3255369" cy="1683509"/>
            </a:xfrm>
          </p:grpSpPr>
          <p:sp>
            <p:nvSpPr>
              <p:cNvPr id="100" name="テキスト ボックス 99"/>
              <p:cNvSpPr txBox="1"/>
              <p:nvPr/>
            </p:nvSpPr>
            <p:spPr>
              <a:xfrm>
                <a:off x="300037" y="4200105"/>
                <a:ext cx="1735679" cy="4436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ブリッジ</a:t>
                </a:r>
              </a:p>
            </p:txBody>
          </p:sp>
          <p:pic>
            <p:nvPicPr>
              <p:cNvPr id="101" name="図 10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2832" y="4862446"/>
                <a:ext cx="3162574" cy="1021168"/>
              </a:xfrm>
              <a:prstGeom prst="rect">
                <a:avLst/>
              </a:prstGeom>
            </p:spPr>
          </p:pic>
        </p:grpSp>
      </p:grpSp>
      <p:grpSp>
        <p:nvGrpSpPr>
          <p:cNvPr id="120" name="グループ化 119"/>
          <p:cNvGrpSpPr/>
          <p:nvPr/>
        </p:nvGrpSpPr>
        <p:grpSpPr>
          <a:xfrm>
            <a:off x="2047323" y="2232255"/>
            <a:ext cx="1564203" cy="1253889"/>
            <a:chOff x="7264477" y="4390910"/>
            <a:chExt cx="1564203" cy="1253889"/>
          </a:xfrm>
        </p:grpSpPr>
        <p:sp>
          <p:nvSpPr>
            <p:cNvPr id="90" name="正方形/長方形 89"/>
            <p:cNvSpPr/>
            <p:nvPr/>
          </p:nvSpPr>
          <p:spPr>
            <a:xfrm>
              <a:off x="7264477" y="4390910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7290524" y="4484697"/>
              <a:ext cx="1538156" cy="1142813"/>
              <a:chOff x="797752" y="4120070"/>
              <a:chExt cx="2867597" cy="1734575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962464" y="4120070"/>
                <a:ext cx="2084317" cy="397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とび</a:t>
                </a:r>
                <a:r>
                  <a:rPr kumimoji="1" lang="ja-JP" altLang="en-US" sz="1100" dirty="0" err="1"/>
                  <a:t>ばこ</a:t>
                </a:r>
                <a:r>
                  <a:rPr kumimoji="1" lang="ja-JP" altLang="en-US" sz="1100" dirty="0"/>
                  <a:t>とび</a:t>
                </a:r>
              </a:p>
            </p:txBody>
          </p:sp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752" y="4698598"/>
                <a:ext cx="2867597" cy="1156047"/>
              </a:xfrm>
              <a:prstGeom prst="rect">
                <a:avLst/>
              </a:prstGeom>
            </p:spPr>
          </p:pic>
        </p:grpSp>
      </p:grpSp>
      <p:grpSp>
        <p:nvGrpSpPr>
          <p:cNvPr id="122" name="グループ化 121"/>
          <p:cNvGrpSpPr/>
          <p:nvPr/>
        </p:nvGrpSpPr>
        <p:grpSpPr>
          <a:xfrm>
            <a:off x="5671171" y="2266480"/>
            <a:ext cx="1564203" cy="1253889"/>
            <a:chOff x="2289468" y="5727230"/>
            <a:chExt cx="1564203" cy="1253889"/>
          </a:xfrm>
        </p:grpSpPr>
        <p:sp>
          <p:nvSpPr>
            <p:cNvPr id="84" name="正方形/長方形 83"/>
            <p:cNvSpPr/>
            <p:nvPr/>
          </p:nvSpPr>
          <p:spPr>
            <a:xfrm>
              <a:off x="2289468" y="5727230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" name="グループ化 110"/>
            <p:cNvGrpSpPr/>
            <p:nvPr/>
          </p:nvGrpSpPr>
          <p:grpSpPr>
            <a:xfrm>
              <a:off x="2325978" y="5817383"/>
              <a:ext cx="1491182" cy="928806"/>
              <a:chOff x="5190257" y="2374244"/>
              <a:chExt cx="2814351" cy="1306316"/>
            </a:xfrm>
          </p:grpSpPr>
          <p:sp>
            <p:nvSpPr>
              <p:cNvPr id="112" name="テキスト ボックス 111"/>
              <p:cNvSpPr txBox="1"/>
              <p:nvPr/>
            </p:nvSpPr>
            <p:spPr>
              <a:xfrm>
                <a:off x="5259165" y="2374244"/>
                <a:ext cx="2082694" cy="367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後ろころがり</a:t>
                </a:r>
              </a:p>
            </p:txBody>
          </p:sp>
          <p:pic>
            <p:nvPicPr>
              <p:cNvPr id="113" name="図 1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0257" y="2868980"/>
                <a:ext cx="2814351" cy="811580"/>
              </a:xfrm>
              <a:prstGeom prst="rect">
                <a:avLst/>
              </a:prstGeom>
            </p:spPr>
          </p:pic>
        </p:grpSp>
      </p:grpSp>
      <p:grpSp>
        <p:nvGrpSpPr>
          <p:cNvPr id="154" name="グループ化 153"/>
          <p:cNvGrpSpPr/>
          <p:nvPr/>
        </p:nvGrpSpPr>
        <p:grpSpPr>
          <a:xfrm>
            <a:off x="88937" y="2261769"/>
            <a:ext cx="1564203" cy="1253889"/>
            <a:chOff x="4123281" y="488251"/>
            <a:chExt cx="1564203" cy="1253889"/>
          </a:xfrm>
        </p:grpSpPr>
        <p:sp>
          <p:nvSpPr>
            <p:cNvPr id="144" name="正方形/長方形 143"/>
            <p:cNvSpPr/>
            <p:nvPr/>
          </p:nvSpPr>
          <p:spPr>
            <a:xfrm>
              <a:off x="4123281" y="48825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1" name="グループ化 150"/>
            <p:cNvGrpSpPr/>
            <p:nvPr/>
          </p:nvGrpSpPr>
          <p:grpSpPr>
            <a:xfrm>
              <a:off x="4143473" y="553004"/>
              <a:ext cx="1510541" cy="1071675"/>
              <a:chOff x="3669772" y="4134475"/>
              <a:chExt cx="2089285" cy="1579880"/>
            </a:xfrm>
          </p:grpSpPr>
          <p:sp>
            <p:nvSpPr>
              <p:cNvPr id="152" name="テキスト ボックス 151"/>
              <p:cNvSpPr txBox="1"/>
              <p:nvPr/>
            </p:nvSpPr>
            <p:spPr>
              <a:xfrm>
                <a:off x="3853961" y="4134475"/>
                <a:ext cx="1329868" cy="385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ウサギさん</a:t>
                </a:r>
              </a:p>
            </p:txBody>
          </p:sp>
          <p:pic>
            <p:nvPicPr>
              <p:cNvPr id="153" name="図 15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69772" y="4710413"/>
                <a:ext cx="2089285" cy="1003942"/>
              </a:xfrm>
              <a:prstGeom prst="rect">
                <a:avLst/>
              </a:prstGeom>
            </p:spPr>
          </p:pic>
        </p:grpSp>
      </p:grpSp>
      <p:sp>
        <p:nvSpPr>
          <p:cNvPr id="2" name="正方形/長方形 1"/>
          <p:cNvSpPr/>
          <p:nvPr/>
        </p:nvSpPr>
        <p:spPr>
          <a:xfrm>
            <a:off x="161812" y="3775799"/>
            <a:ext cx="1397699" cy="208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2030491" y="3775799"/>
            <a:ext cx="1397699" cy="208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899170" y="3775799"/>
            <a:ext cx="1397699" cy="208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5767849" y="3775799"/>
            <a:ext cx="1397699" cy="208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>
            <a:off x="1723929" y="460320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>
            <a:off x="3556884" y="4594611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>
            <a:off x="5452402" y="460320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矢印 58"/>
          <p:cNvSpPr/>
          <p:nvPr/>
        </p:nvSpPr>
        <p:spPr>
          <a:xfrm>
            <a:off x="7294240" y="4603206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スライド番号プレースホルダー 2">
            <a:extLst>
              <a:ext uri="{FF2B5EF4-FFF2-40B4-BE49-F238E27FC236}">
                <a16:creationId xmlns:a16="http://schemas.microsoft.com/office/drawing/2014/main" id="{A20513B8-E050-0F43-B19B-C3A5C817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31</a:t>
            </a:r>
            <a:endParaRPr kumimoji="1" lang="ja-JP" altLang="en-US"/>
          </a:p>
        </p:txBody>
      </p:sp>
      <p:sp>
        <p:nvSpPr>
          <p:cNvPr id="51" name="横巻き 50">
            <a:extLst>
              <a:ext uri="{FF2B5EF4-FFF2-40B4-BE49-F238E27FC236}">
                <a16:creationId xmlns:a16="http://schemas.microsoft.com/office/drawing/2014/main" id="{CF487EA8-B7B1-E94D-9602-CDE5D23435C1}"/>
              </a:ext>
            </a:extLst>
          </p:cNvPr>
          <p:cNvSpPr/>
          <p:nvPr/>
        </p:nvSpPr>
        <p:spPr>
          <a:xfrm>
            <a:off x="357256" y="598961"/>
            <a:ext cx="8559800" cy="1443213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14E0BC6C-8A8A-E449-A227-72EB282A38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995" y="5857520"/>
            <a:ext cx="516946" cy="1000480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DC387DA-D376-0247-88B0-F09A397B39B6}"/>
              </a:ext>
            </a:extLst>
          </p:cNvPr>
          <p:cNvSpPr txBox="1"/>
          <p:nvPr/>
        </p:nvSpPr>
        <p:spPr>
          <a:xfrm>
            <a:off x="699038" y="962690"/>
            <a:ext cx="9372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おはなしマットを</a:t>
            </a:r>
            <a:r>
              <a:rPr kumimoji="1" lang="en-US" altLang="ja-JP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つくってみよう</a:t>
            </a:r>
            <a:endParaRPr kumimoji="1" lang="en-US" altLang="ja-JP" sz="4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230F60A-0CE7-2D42-8691-16A17007F25C}"/>
              </a:ext>
            </a:extLst>
          </p:cNvPr>
          <p:cNvGrpSpPr/>
          <p:nvPr/>
        </p:nvGrpSpPr>
        <p:grpSpPr>
          <a:xfrm>
            <a:off x="455126" y="5979962"/>
            <a:ext cx="6708798" cy="817620"/>
            <a:chOff x="4653310" y="1536732"/>
            <a:chExt cx="3117190" cy="733040"/>
          </a:xfrm>
        </p:grpSpPr>
        <p:sp>
          <p:nvSpPr>
            <p:cNvPr id="67" name="角丸四角形吹き出し 66">
              <a:extLst>
                <a:ext uri="{FF2B5EF4-FFF2-40B4-BE49-F238E27FC236}">
                  <a16:creationId xmlns:a16="http://schemas.microsoft.com/office/drawing/2014/main" id="{CCE55366-43C4-074A-B06D-5E865AA92ADE}"/>
                </a:ext>
              </a:extLst>
            </p:cNvPr>
            <p:cNvSpPr/>
            <p:nvPr/>
          </p:nvSpPr>
          <p:spPr>
            <a:xfrm>
              <a:off x="4653310" y="1536732"/>
              <a:ext cx="3117190" cy="733040"/>
            </a:xfrm>
            <a:prstGeom prst="wedgeRoundRectCallout">
              <a:avLst>
                <a:gd name="adj1" fmla="val 62811"/>
                <a:gd name="adj2" fmla="val -16598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50D74317-5258-2F46-8136-59B0090C8086}"/>
                </a:ext>
              </a:extLst>
            </p:cNvPr>
            <p:cNvSpPr txBox="1"/>
            <p:nvPr/>
          </p:nvSpPr>
          <p:spPr>
            <a:xfrm>
              <a:off x="4717462" y="1584733"/>
              <a:ext cx="3051265" cy="662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では、みんなも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やってみよう。したのしかくに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おはなしを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かいてね。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おはなしを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うまく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つなげられないときは、じゅんばんを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いれかえたり、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かえたりしていいよ。おはなしが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できたら、カードを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はりつけてね。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5" name="正方形/長方形 54"/>
          <p:cNvSpPr/>
          <p:nvPr/>
        </p:nvSpPr>
        <p:spPr>
          <a:xfrm>
            <a:off x="7636526" y="3775799"/>
            <a:ext cx="1397699" cy="208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9781" y="2879096"/>
            <a:ext cx="7143474" cy="3168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 smtClean="0"/>
              <a:t>じゅぎょう</a:t>
            </a:r>
            <a:r>
              <a:rPr lang="ja-JP" altLang="en-US" sz="4400" dirty="0"/>
              <a:t>で</a:t>
            </a:r>
            <a:r>
              <a:rPr lang="ja-JP" altLang="en-US" sz="4400" dirty="0" smtClean="0"/>
              <a:t>、きょう</a:t>
            </a:r>
            <a:r>
              <a:rPr lang="en-US" altLang="ja-JP" sz="4400" dirty="0" smtClean="0"/>
              <a:t> </a:t>
            </a:r>
            <a:r>
              <a:rPr lang="ja-JP" altLang="en-US" sz="4400" dirty="0"/>
              <a:t>つくった</a:t>
            </a:r>
            <a:r>
              <a:rPr lang="en-US" altLang="ja-JP" sz="4400" dirty="0"/>
              <a:t> </a:t>
            </a:r>
            <a:endParaRPr lang="en-US" altLang="ja-JP" sz="4400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 smtClean="0"/>
              <a:t>おはなしを みんな</a:t>
            </a:r>
            <a:r>
              <a:rPr lang="ja-JP" altLang="en-US" sz="4400" dirty="0"/>
              <a:t>に</a:t>
            </a:r>
            <a:r>
              <a:rPr lang="en-US" altLang="ja-JP" sz="4400" dirty="0"/>
              <a:t> </a:t>
            </a:r>
            <a:endParaRPr lang="en-US" altLang="ja-JP" sz="4400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 smtClean="0"/>
              <a:t>はっぴょう</a:t>
            </a:r>
            <a:r>
              <a:rPr lang="en-US" altLang="ja-JP" sz="4400" dirty="0" smtClean="0"/>
              <a:t> </a:t>
            </a:r>
            <a:r>
              <a:rPr lang="ja-JP" altLang="en-US" sz="4400" dirty="0"/>
              <a:t>します！</a:t>
            </a:r>
            <a:endParaRPr lang="en-US" altLang="ja-JP" sz="4400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dirty="0"/>
              <a:t>おたのしみに！</a:t>
            </a:r>
            <a:endParaRPr lang="en-US" altLang="ja-JP" sz="4400" dirty="0"/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0F424FCE-DCC7-5D4D-B497-E58EEAAE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0271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32</a:t>
            </a:r>
            <a:endParaRPr kumimoji="1" lang="ja-JP" altLang="en-US"/>
          </a:p>
        </p:txBody>
      </p:sp>
      <p:sp>
        <p:nvSpPr>
          <p:cNvPr id="10" name="横巻き 9">
            <a:extLst>
              <a:ext uri="{FF2B5EF4-FFF2-40B4-BE49-F238E27FC236}">
                <a16:creationId xmlns:a16="http://schemas.microsoft.com/office/drawing/2014/main" id="{3D65D9D4-F3F8-8141-BDBB-66CE3E2A4355}"/>
              </a:ext>
            </a:extLst>
          </p:cNvPr>
          <p:cNvSpPr/>
          <p:nvPr/>
        </p:nvSpPr>
        <p:spPr>
          <a:xfrm>
            <a:off x="317500" y="691732"/>
            <a:ext cx="8559800" cy="1443213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EB988C-8FF2-AF4A-BE59-9F63CD59B3BD}"/>
              </a:ext>
            </a:extLst>
          </p:cNvPr>
          <p:cNvSpPr txBox="1"/>
          <p:nvPr/>
        </p:nvSpPr>
        <p:spPr>
          <a:xfrm>
            <a:off x="880669" y="1054414"/>
            <a:ext cx="9372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おはなしマットはっぴょうかい</a:t>
            </a:r>
            <a:endParaRPr kumimoji="1"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6A4A89D-26E8-AB4D-B553-350BD58A3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334" y="2780823"/>
            <a:ext cx="1482666" cy="2869503"/>
          </a:xfrm>
          <a:prstGeom prst="rect">
            <a:avLst/>
          </a:prstGeom>
        </p:spPr>
      </p:pic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ED75FE6F-88AA-204C-81B4-D8468A61C9CB}"/>
              </a:ext>
            </a:extLst>
          </p:cNvPr>
          <p:cNvSpPr/>
          <p:nvPr/>
        </p:nvSpPr>
        <p:spPr>
          <a:xfrm>
            <a:off x="251793" y="2697724"/>
            <a:ext cx="7036907" cy="3168222"/>
          </a:xfrm>
          <a:prstGeom prst="wedgeRoundRectCallout">
            <a:avLst>
              <a:gd name="adj1" fmla="val 57136"/>
              <a:gd name="adj2" fmla="val -18359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A4C0C4-0334-D944-AFED-DF2F7D7DB0A8}"/>
              </a:ext>
            </a:extLst>
          </p:cNvPr>
          <p:cNvGrpSpPr/>
          <p:nvPr/>
        </p:nvGrpSpPr>
        <p:grpSpPr>
          <a:xfrm>
            <a:off x="217695" y="3050620"/>
            <a:ext cx="8763700" cy="3713672"/>
            <a:chOff x="217695" y="3050620"/>
            <a:chExt cx="8763700" cy="3713672"/>
          </a:xfrm>
        </p:grpSpPr>
        <p:sp>
          <p:nvSpPr>
            <p:cNvPr id="5" name="横巻き 4">
              <a:extLst>
                <a:ext uri="{FF2B5EF4-FFF2-40B4-BE49-F238E27FC236}">
                  <a16:creationId xmlns:a16="http://schemas.microsoft.com/office/drawing/2014/main" id="{3B83C6EB-3AC3-6B42-9F17-A0D030F75105}"/>
                </a:ext>
              </a:extLst>
            </p:cNvPr>
            <p:cNvSpPr/>
            <p:nvPr/>
          </p:nvSpPr>
          <p:spPr>
            <a:xfrm>
              <a:off x="217695" y="3050620"/>
              <a:ext cx="8708607" cy="3713672"/>
            </a:xfrm>
            <a:prstGeom prst="horizontalScroll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241760A-356A-C249-9B0A-2A59EF757ED4}"/>
                </a:ext>
              </a:extLst>
            </p:cNvPr>
            <p:cNvSpPr txBox="1"/>
            <p:nvPr/>
          </p:nvSpPr>
          <p:spPr>
            <a:xfrm>
              <a:off x="871616" y="3764814"/>
              <a:ext cx="8109779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つぎは、</a:t>
              </a:r>
              <a:endPara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「おはなしマットづくり」に</a:t>
              </a:r>
              <a:r>
                <a:rPr kumimoji="1" lang="en-US" altLang="ja-JP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チャレンジしよう。</a:t>
              </a:r>
              <a:endPara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8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がく</a:t>
              </a: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しゅうした</a:t>
              </a:r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（ならった）</a:t>
              </a: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にんじゅつ</a:t>
              </a:r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（〇〇のじゅつ）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から</a:t>
              </a:r>
              <a:r>
                <a:rPr kumimoji="1" lang="en-US" altLang="ja-JP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すきなうごき</a:t>
              </a:r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（〇〇のじゅつ）</a:t>
              </a:r>
              <a:r>
                <a:rPr kumimoji="1" lang="ja-JP" altLang="en-US" sz="2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をえらぼう。</a:t>
              </a:r>
              <a:endPara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AE03C0D-8D6C-904B-8BE7-6B1300679732}"/>
              </a:ext>
            </a:extLst>
          </p:cNvPr>
          <p:cNvGrpSpPr/>
          <p:nvPr/>
        </p:nvGrpSpPr>
        <p:grpSpPr>
          <a:xfrm>
            <a:off x="104931" y="850610"/>
            <a:ext cx="8934137" cy="2094958"/>
            <a:chOff x="104931" y="850610"/>
            <a:chExt cx="8934137" cy="2094958"/>
          </a:xfrm>
        </p:grpSpPr>
        <p:sp>
          <p:nvSpPr>
            <p:cNvPr id="4" name="上カーブ リボン 3">
              <a:extLst>
                <a:ext uri="{FF2B5EF4-FFF2-40B4-BE49-F238E27FC236}">
                  <a16:creationId xmlns:a16="http://schemas.microsoft.com/office/drawing/2014/main" id="{4BE05575-2A16-B446-90D9-F7586DD78D3B}"/>
                </a:ext>
              </a:extLst>
            </p:cNvPr>
            <p:cNvSpPr/>
            <p:nvPr/>
          </p:nvSpPr>
          <p:spPr>
            <a:xfrm>
              <a:off x="104931" y="856654"/>
              <a:ext cx="8934137" cy="2088914"/>
            </a:xfrm>
            <a:prstGeom prst="ellipseRibbon2">
              <a:avLst>
                <a:gd name="adj1" fmla="val 25000"/>
                <a:gd name="adj2" fmla="val 100000"/>
                <a:gd name="adj3" fmla="val 12500"/>
              </a:avLst>
            </a:prstGeom>
            <a:solidFill>
              <a:srgbClr val="FFFF00">
                <a:alpha val="50000"/>
              </a:srgbClr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CE9CD91-54CB-6C43-80AF-F73BD6A956FF}"/>
                </a:ext>
              </a:extLst>
            </p:cNvPr>
            <p:cNvSpPr txBox="1"/>
            <p:nvPr/>
          </p:nvSpPr>
          <p:spPr>
            <a:xfrm>
              <a:off x="1492684" y="850610"/>
              <a:ext cx="71503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  <a:r>
                <a:rPr kumimoji="1" lang="en-US" altLang="ja-JP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めざそう！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48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「マットのたつじん」</a:t>
              </a:r>
              <a:endParaRPr kumimoji="1" lang="en-US" altLang="ja-JP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D33EF2B2-7737-C246-9A1D-AAC08640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144" y="-15238"/>
            <a:ext cx="3656514" cy="687859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D0C9EC5-C04C-634D-A5DC-46F1BE563A7E}"/>
              </a:ext>
            </a:extLst>
          </p:cNvPr>
          <p:cNvGrpSpPr/>
          <p:nvPr/>
        </p:nvGrpSpPr>
        <p:grpSpPr>
          <a:xfrm>
            <a:off x="272788" y="2621980"/>
            <a:ext cx="3491822" cy="1369823"/>
            <a:chOff x="272788" y="2621980"/>
            <a:chExt cx="3491822" cy="1369823"/>
          </a:xfrm>
        </p:grpSpPr>
        <p:sp>
          <p:nvSpPr>
            <p:cNvPr id="19" name="角丸四角形吹き出し 18">
              <a:extLst>
                <a:ext uri="{FF2B5EF4-FFF2-40B4-BE49-F238E27FC236}">
                  <a16:creationId xmlns:a16="http://schemas.microsoft.com/office/drawing/2014/main" id="{20AA4A31-43BA-194D-B220-A1EA31333E7B}"/>
                </a:ext>
              </a:extLst>
            </p:cNvPr>
            <p:cNvSpPr/>
            <p:nvPr/>
          </p:nvSpPr>
          <p:spPr>
            <a:xfrm>
              <a:off x="272788" y="2621980"/>
              <a:ext cx="2676448" cy="1369823"/>
            </a:xfrm>
            <a:prstGeom prst="wedgeRoundRectCallout">
              <a:avLst>
                <a:gd name="adj1" fmla="val 66677"/>
                <a:gd name="adj2" fmla="val -46784"/>
                <a:gd name="adj3" fmla="val 16667"/>
              </a:avLst>
            </a:prstGeom>
            <a:solidFill>
              <a:schemeClr val="bg1"/>
            </a:solidFill>
            <a:ln w="412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/>
                <a:t>あ、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CCB5D1D-A56A-4045-B9D1-9AA438023F8F}"/>
                </a:ext>
              </a:extLst>
            </p:cNvPr>
            <p:cNvSpPr txBox="1"/>
            <p:nvPr/>
          </p:nvSpPr>
          <p:spPr>
            <a:xfrm>
              <a:off x="361450" y="2817139"/>
              <a:ext cx="3403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さあ、たびへ　</a:t>
              </a:r>
              <a:endPara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8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しゅっぱつだ！</a:t>
              </a:r>
              <a:endPara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5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0" y="3380326"/>
            <a:ext cx="2173144" cy="8787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21" y="3311622"/>
            <a:ext cx="2050561" cy="9348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969" y="3628645"/>
            <a:ext cx="3537237" cy="7808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17" y="5209756"/>
            <a:ext cx="2991624" cy="87785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89" y="5146709"/>
            <a:ext cx="2089285" cy="100394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246" y="5167317"/>
            <a:ext cx="2026969" cy="98333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742622" y="6488471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2B8D45-F4CD-3A40-9199-3DDE75BEA4AE}"/>
              </a:ext>
            </a:extLst>
          </p:cNvPr>
          <p:cNvGrpSpPr/>
          <p:nvPr/>
        </p:nvGrpSpPr>
        <p:grpSpPr>
          <a:xfrm>
            <a:off x="682809" y="2872307"/>
            <a:ext cx="2080660" cy="479464"/>
            <a:chOff x="682809" y="2792795"/>
            <a:chExt cx="2080660" cy="479464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10204A5-235F-B848-827D-B78C6BE8294B}"/>
                </a:ext>
              </a:extLst>
            </p:cNvPr>
            <p:cNvSpPr txBox="1"/>
            <p:nvPr/>
          </p:nvSpPr>
          <p:spPr>
            <a:xfrm>
              <a:off x="682809" y="2792795"/>
              <a:ext cx="12348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イヌさん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1D0DEA2-5D17-5F41-8E98-549299B94EAE}"/>
                </a:ext>
              </a:extLst>
            </p:cNvPr>
            <p:cNvSpPr/>
            <p:nvPr/>
          </p:nvSpPr>
          <p:spPr>
            <a:xfrm>
              <a:off x="1860658" y="296448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222A9D-6D05-8546-85E9-2BA06B107CD7}"/>
              </a:ext>
            </a:extLst>
          </p:cNvPr>
          <p:cNvGrpSpPr/>
          <p:nvPr/>
        </p:nvGrpSpPr>
        <p:grpSpPr>
          <a:xfrm>
            <a:off x="6551166" y="4662620"/>
            <a:ext cx="2320506" cy="476116"/>
            <a:chOff x="6415994" y="4662620"/>
            <a:chExt cx="2320506" cy="476116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F1E7170-50FA-F740-B726-6CB473FC8ADC}"/>
                </a:ext>
              </a:extLst>
            </p:cNvPr>
            <p:cNvSpPr txBox="1"/>
            <p:nvPr/>
          </p:nvSpPr>
          <p:spPr>
            <a:xfrm>
              <a:off x="6415994" y="4662620"/>
              <a:ext cx="14634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カエルさん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D6CB4838-A101-2F45-B3E2-85FF445724E4}"/>
                </a:ext>
              </a:extLst>
            </p:cNvPr>
            <p:cNvSpPr/>
            <p:nvPr/>
          </p:nvSpPr>
          <p:spPr>
            <a:xfrm>
              <a:off x="7833689" y="483095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EF1AA1D-C9EF-FF46-A3F0-D5B2113F4905}"/>
              </a:ext>
            </a:extLst>
          </p:cNvPr>
          <p:cNvGrpSpPr/>
          <p:nvPr/>
        </p:nvGrpSpPr>
        <p:grpSpPr>
          <a:xfrm>
            <a:off x="4119146" y="4667879"/>
            <a:ext cx="2326996" cy="470857"/>
            <a:chOff x="4092642" y="4667879"/>
            <a:chExt cx="2326996" cy="470857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8694904-FA27-2945-B94D-080067414C5F}"/>
                </a:ext>
              </a:extLst>
            </p:cNvPr>
            <p:cNvSpPr txBox="1"/>
            <p:nvPr/>
          </p:nvSpPr>
          <p:spPr>
            <a:xfrm>
              <a:off x="4092642" y="4667879"/>
              <a:ext cx="14634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ウサギさん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026F97F-A522-EB44-817F-5ABF0FDA7114}"/>
                </a:ext>
              </a:extLst>
            </p:cNvPr>
            <p:cNvSpPr/>
            <p:nvPr/>
          </p:nvSpPr>
          <p:spPr>
            <a:xfrm>
              <a:off x="5516827" y="483095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49C9A25-3131-C74C-A399-9DD710D98C1E}"/>
              </a:ext>
            </a:extLst>
          </p:cNvPr>
          <p:cNvGrpSpPr/>
          <p:nvPr/>
        </p:nvGrpSpPr>
        <p:grpSpPr>
          <a:xfrm>
            <a:off x="5475969" y="2862102"/>
            <a:ext cx="2577071" cy="483276"/>
            <a:chOff x="5475969" y="2782590"/>
            <a:chExt cx="2577071" cy="483276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28463E4-FE6F-4242-9CFD-335F9EB2DCC6}"/>
                </a:ext>
              </a:extLst>
            </p:cNvPr>
            <p:cNvSpPr txBox="1"/>
            <p:nvPr/>
          </p:nvSpPr>
          <p:spPr>
            <a:xfrm>
              <a:off x="5475969" y="2782590"/>
              <a:ext cx="17174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アザラシさん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A3B29D58-2403-B944-A37F-9A31E672583E}"/>
                </a:ext>
              </a:extLst>
            </p:cNvPr>
            <p:cNvSpPr/>
            <p:nvPr/>
          </p:nvSpPr>
          <p:spPr>
            <a:xfrm>
              <a:off x="7150229" y="29580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0C2A48E-7A61-894E-9B95-FBC0BD92783E}"/>
              </a:ext>
            </a:extLst>
          </p:cNvPr>
          <p:cNvGrpSpPr/>
          <p:nvPr/>
        </p:nvGrpSpPr>
        <p:grpSpPr>
          <a:xfrm>
            <a:off x="574938" y="4722792"/>
            <a:ext cx="3386354" cy="421643"/>
            <a:chOff x="707458" y="4722792"/>
            <a:chExt cx="3386354" cy="42164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4C4274A-29A1-E94B-B89C-7A6A3798D6DA}"/>
                </a:ext>
              </a:extLst>
            </p:cNvPr>
            <p:cNvSpPr txBox="1"/>
            <p:nvPr/>
          </p:nvSpPr>
          <p:spPr>
            <a:xfrm>
              <a:off x="707458" y="4722792"/>
              <a:ext cx="252984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シャクトリムシさん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2F8FA023-9BE4-5A45-893F-5C9738DBC2FD}"/>
                </a:ext>
              </a:extLst>
            </p:cNvPr>
            <p:cNvSpPr/>
            <p:nvPr/>
          </p:nvSpPr>
          <p:spPr>
            <a:xfrm>
              <a:off x="3191001" y="483665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8B7BC5F-26E0-3F43-BC57-B39FF837FB42}"/>
              </a:ext>
            </a:extLst>
          </p:cNvPr>
          <p:cNvGrpSpPr/>
          <p:nvPr/>
        </p:nvGrpSpPr>
        <p:grpSpPr>
          <a:xfrm>
            <a:off x="3175921" y="2872307"/>
            <a:ext cx="2093634" cy="468729"/>
            <a:chOff x="3175921" y="2792795"/>
            <a:chExt cx="2093634" cy="468729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BD304C6-D6FB-3E4D-96ED-42AF1248C4A7}"/>
                </a:ext>
              </a:extLst>
            </p:cNvPr>
            <p:cNvSpPr txBox="1"/>
            <p:nvPr/>
          </p:nvSpPr>
          <p:spPr>
            <a:xfrm>
              <a:off x="3175921" y="2792795"/>
              <a:ext cx="12348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ウマさん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AE7EBF21-85E3-3E4C-A9DA-6A2C2EE66D22}"/>
                </a:ext>
              </a:extLst>
            </p:cNvPr>
            <p:cNvSpPr/>
            <p:nvPr/>
          </p:nvSpPr>
          <p:spPr>
            <a:xfrm>
              <a:off x="4366744" y="2953747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sp>
        <p:nvSpPr>
          <p:cNvPr id="32" name="スライド番号プレースホルダー 2">
            <a:extLst>
              <a:ext uri="{FF2B5EF4-FFF2-40B4-BE49-F238E27FC236}">
                <a16:creationId xmlns:a16="http://schemas.microsoft.com/office/drawing/2014/main" id="{FF047A3C-7370-2B45-9A53-C05C5E19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5131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F822F64-2248-C542-9F77-0552DC3AF870}"/>
              </a:ext>
            </a:extLst>
          </p:cNvPr>
          <p:cNvSpPr txBox="1"/>
          <p:nvPr/>
        </p:nvSpPr>
        <p:spPr>
          <a:xfrm>
            <a:off x="1313605" y="1142107"/>
            <a:ext cx="937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これまで、が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しゅうしてきた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にんじゅつ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（〇〇のじゅつ）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横巻き 34">
            <a:extLst>
              <a:ext uri="{FF2B5EF4-FFF2-40B4-BE49-F238E27FC236}">
                <a16:creationId xmlns:a16="http://schemas.microsoft.com/office/drawing/2014/main" id="{A0FB6115-77DE-CE40-B746-68DA54D3CA40}"/>
              </a:ext>
            </a:extLst>
          </p:cNvPr>
          <p:cNvSpPr/>
          <p:nvPr/>
        </p:nvSpPr>
        <p:spPr>
          <a:xfrm>
            <a:off x="317500" y="784496"/>
            <a:ext cx="8559800" cy="2000957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543DCFA-EAC1-B547-A343-6C391529E5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4776" y="-28136"/>
            <a:ext cx="409224" cy="792000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1AD7033B-5E94-6748-99F0-B86124A85C53}"/>
              </a:ext>
            </a:extLst>
          </p:cNvPr>
          <p:cNvGrpSpPr/>
          <p:nvPr/>
        </p:nvGrpSpPr>
        <p:grpSpPr>
          <a:xfrm>
            <a:off x="5053495" y="35826"/>
            <a:ext cx="3933077" cy="564963"/>
            <a:chOff x="6124043" y="1626291"/>
            <a:chExt cx="1903741" cy="993007"/>
          </a:xfrm>
        </p:grpSpPr>
        <p:sp>
          <p:nvSpPr>
            <p:cNvPr id="37" name="角丸四角形吹き出し 36">
              <a:extLst>
                <a:ext uri="{FF2B5EF4-FFF2-40B4-BE49-F238E27FC236}">
                  <a16:creationId xmlns:a16="http://schemas.microsoft.com/office/drawing/2014/main" id="{6FAA4861-A08E-B74C-BF9C-F684096C0BFA}"/>
                </a:ext>
              </a:extLst>
            </p:cNvPr>
            <p:cNvSpPr/>
            <p:nvPr/>
          </p:nvSpPr>
          <p:spPr>
            <a:xfrm>
              <a:off x="6124043" y="1626291"/>
              <a:ext cx="1678527" cy="993007"/>
            </a:xfrm>
            <a:prstGeom prst="wedgeRoundRectCallout">
              <a:avLst>
                <a:gd name="adj1" fmla="val 54548"/>
                <a:gd name="adj2" fmla="val -16752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91F1979A-0CE2-1E4D-9CE0-795AF2E3B2A4}"/>
                </a:ext>
              </a:extLst>
            </p:cNvPr>
            <p:cNvSpPr txBox="1"/>
            <p:nvPr/>
          </p:nvSpPr>
          <p:spPr>
            <a:xfrm>
              <a:off x="6149700" y="1671577"/>
              <a:ext cx="1878084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カードを　つかって　がくしゅうするよ。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よういしてね。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4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335" y="3527685"/>
            <a:ext cx="2156647" cy="83065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340" y="3452996"/>
            <a:ext cx="3276884" cy="9449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80" y="5214682"/>
            <a:ext cx="1844200" cy="109737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520" y="5187847"/>
            <a:ext cx="2537680" cy="107451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84" y="3442923"/>
            <a:ext cx="2506428" cy="942013"/>
          </a:xfrm>
          <a:prstGeom prst="rect">
            <a:avLst/>
          </a:prstGeom>
        </p:spPr>
      </p:pic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B0A6D944-2E0E-C047-9EBF-C2BC74B4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F99CD06-F7FD-8348-AAB5-D9B62324942C}"/>
              </a:ext>
            </a:extLst>
          </p:cNvPr>
          <p:cNvSpPr txBox="1"/>
          <p:nvPr/>
        </p:nvSpPr>
        <p:spPr>
          <a:xfrm>
            <a:off x="1252645" y="969831"/>
            <a:ext cx="937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これまで、が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しゅうしてきた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にんじゅつ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（〇〇のじゅつ）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横巻き 29">
            <a:extLst>
              <a:ext uri="{FF2B5EF4-FFF2-40B4-BE49-F238E27FC236}">
                <a16:creationId xmlns:a16="http://schemas.microsoft.com/office/drawing/2014/main" id="{F64B50DE-F942-AA4C-B02D-696FC32674A0}"/>
              </a:ext>
            </a:extLst>
          </p:cNvPr>
          <p:cNvSpPr/>
          <p:nvPr/>
        </p:nvSpPr>
        <p:spPr>
          <a:xfrm>
            <a:off x="317500" y="612220"/>
            <a:ext cx="8559800" cy="2000957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C4E8F19-A6EF-6644-AAA9-E0CAE37847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471" y="4570926"/>
            <a:ext cx="890529" cy="172350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F490C8-F899-9048-AF56-64EDCEBD8918}"/>
              </a:ext>
            </a:extLst>
          </p:cNvPr>
          <p:cNvGrpSpPr/>
          <p:nvPr/>
        </p:nvGrpSpPr>
        <p:grpSpPr>
          <a:xfrm>
            <a:off x="351506" y="2792795"/>
            <a:ext cx="2080660" cy="479464"/>
            <a:chOff x="351506" y="2792795"/>
            <a:chExt cx="2080660" cy="47946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56EE157-FE85-894E-A955-AD204C57D6B0}"/>
                </a:ext>
              </a:extLst>
            </p:cNvPr>
            <p:cNvSpPr txBox="1"/>
            <p:nvPr/>
          </p:nvSpPr>
          <p:spPr>
            <a:xfrm>
              <a:off x="351506" y="2792795"/>
              <a:ext cx="12348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ゆりかご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C9513DC-4DD0-C741-BF82-9321EBBD129D}"/>
                </a:ext>
              </a:extLst>
            </p:cNvPr>
            <p:cNvSpPr/>
            <p:nvPr/>
          </p:nvSpPr>
          <p:spPr>
            <a:xfrm>
              <a:off x="1529355" y="296448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40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A967E2-301E-D34E-8F33-3A75404B31EC}"/>
              </a:ext>
            </a:extLst>
          </p:cNvPr>
          <p:cNvGrpSpPr/>
          <p:nvPr/>
        </p:nvGrpSpPr>
        <p:grpSpPr>
          <a:xfrm>
            <a:off x="3021822" y="2799423"/>
            <a:ext cx="2501968" cy="472051"/>
            <a:chOff x="3021822" y="2799423"/>
            <a:chExt cx="2501968" cy="472051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61EC860-CFD5-2B4C-B322-4137B77B729A}"/>
                </a:ext>
              </a:extLst>
            </p:cNvPr>
            <p:cNvSpPr txBox="1"/>
            <p:nvPr/>
          </p:nvSpPr>
          <p:spPr>
            <a:xfrm>
              <a:off x="3021822" y="2799423"/>
              <a:ext cx="178182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まえころがり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FE638DE-C196-CD43-A8FF-A14A49CD60D0}"/>
                </a:ext>
              </a:extLst>
            </p:cNvPr>
            <p:cNvSpPr/>
            <p:nvPr/>
          </p:nvSpPr>
          <p:spPr>
            <a:xfrm>
              <a:off x="4723571" y="2994475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A022814-16D6-2548-93E2-EB70C6ABA4A8}"/>
              </a:ext>
            </a:extLst>
          </p:cNvPr>
          <p:cNvGrpSpPr/>
          <p:nvPr/>
        </p:nvGrpSpPr>
        <p:grpSpPr>
          <a:xfrm>
            <a:off x="5673582" y="2805519"/>
            <a:ext cx="2791740" cy="461110"/>
            <a:chOff x="5673582" y="2805519"/>
            <a:chExt cx="2791740" cy="46111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545D94F-0448-2146-8F83-9618537CA672}"/>
                </a:ext>
              </a:extLst>
            </p:cNvPr>
            <p:cNvSpPr txBox="1"/>
            <p:nvPr/>
          </p:nvSpPr>
          <p:spPr>
            <a:xfrm>
              <a:off x="5673582" y="2805519"/>
              <a:ext cx="204395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うしろころがり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28750F7-17B5-C84A-8553-25A163E07412}"/>
                </a:ext>
              </a:extLst>
            </p:cNvPr>
            <p:cNvSpPr/>
            <p:nvPr/>
          </p:nvSpPr>
          <p:spPr>
            <a:xfrm>
              <a:off x="7665103" y="2989630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6492A50-026F-0549-A5B6-BFA5892AA770}"/>
              </a:ext>
            </a:extLst>
          </p:cNvPr>
          <p:cNvGrpSpPr/>
          <p:nvPr/>
        </p:nvGrpSpPr>
        <p:grpSpPr>
          <a:xfrm>
            <a:off x="317500" y="4755070"/>
            <a:ext cx="2737561" cy="459612"/>
            <a:chOff x="317500" y="4755070"/>
            <a:chExt cx="2737561" cy="45961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AC84065-5D52-FC4A-B40E-C42E8A015655}"/>
                </a:ext>
              </a:extLst>
            </p:cNvPr>
            <p:cNvSpPr txBox="1"/>
            <p:nvPr/>
          </p:nvSpPr>
          <p:spPr>
            <a:xfrm>
              <a:off x="317500" y="4755070"/>
              <a:ext cx="199898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だるまころがり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3767E1D-A724-FE4B-819E-22571647D6AE}"/>
                </a:ext>
              </a:extLst>
            </p:cNvPr>
            <p:cNvSpPr/>
            <p:nvPr/>
          </p:nvSpPr>
          <p:spPr>
            <a:xfrm>
              <a:off x="2254842" y="493768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6CA90A1-5318-E143-96C9-49417D979374}"/>
              </a:ext>
            </a:extLst>
          </p:cNvPr>
          <p:cNvGrpSpPr/>
          <p:nvPr/>
        </p:nvGrpSpPr>
        <p:grpSpPr>
          <a:xfrm>
            <a:off x="3157245" y="4726110"/>
            <a:ext cx="2770082" cy="410039"/>
            <a:chOff x="3316269" y="4726110"/>
            <a:chExt cx="2770082" cy="410039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E753AE2-BE86-7141-B6F5-4FA539E1D560}"/>
                </a:ext>
              </a:extLst>
            </p:cNvPr>
            <p:cNvSpPr txBox="1"/>
            <p:nvPr/>
          </p:nvSpPr>
          <p:spPr>
            <a:xfrm>
              <a:off x="3316269" y="4726110"/>
              <a:ext cx="201278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まるたころがり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531715C0-A022-0C4A-9715-215D767B09DD}"/>
                </a:ext>
              </a:extLst>
            </p:cNvPr>
            <p:cNvSpPr/>
            <p:nvPr/>
          </p:nvSpPr>
          <p:spPr>
            <a:xfrm>
              <a:off x="5286132" y="4859150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4117CD5-6654-5F4C-AB49-74A0C2E36A5F}"/>
              </a:ext>
            </a:extLst>
          </p:cNvPr>
          <p:cNvGrpSpPr/>
          <p:nvPr/>
        </p:nvGrpSpPr>
        <p:grpSpPr>
          <a:xfrm>
            <a:off x="5979476" y="5112757"/>
            <a:ext cx="2391381" cy="819870"/>
            <a:chOff x="6004889" y="1549992"/>
            <a:chExt cx="1944113" cy="819870"/>
          </a:xfrm>
        </p:grpSpPr>
        <p:sp>
          <p:nvSpPr>
            <p:cNvPr id="42" name="角丸四角形吹き出し 41">
              <a:extLst>
                <a:ext uri="{FF2B5EF4-FFF2-40B4-BE49-F238E27FC236}">
                  <a16:creationId xmlns:a16="http://schemas.microsoft.com/office/drawing/2014/main" id="{92172B2C-C6FB-8744-A37B-302D9277E181}"/>
                </a:ext>
              </a:extLst>
            </p:cNvPr>
            <p:cNvSpPr/>
            <p:nvPr/>
          </p:nvSpPr>
          <p:spPr>
            <a:xfrm>
              <a:off x="6004889" y="1549992"/>
              <a:ext cx="1765610" cy="819870"/>
            </a:xfrm>
            <a:prstGeom prst="wedgeRoundRectCallout">
              <a:avLst>
                <a:gd name="adj1" fmla="val 57015"/>
                <a:gd name="adj2" fmla="val -40209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6DCB32E-B431-774C-ACBA-8108CB47D9B0}"/>
                </a:ext>
              </a:extLst>
            </p:cNvPr>
            <p:cNvSpPr txBox="1"/>
            <p:nvPr/>
          </p:nvSpPr>
          <p:spPr>
            <a:xfrm>
              <a:off x="6033290" y="1601700"/>
              <a:ext cx="191571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たくさんの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にんじゅつ（○○のじゅつ）が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あったね。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2033082" y="6364355"/>
            <a:ext cx="709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　「体育が苦手な教師でも必ずうまくいく！マット・鉄棒・跳び箱指導の教科書」</a:t>
            </a:r>
            <a:b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学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陽書房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2018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　著　三好真史　イラスト　榎本はい</a:t>
            </a:r>
            <a:r>
              <a:rPr lang="ja-JP" altLang="en-US"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7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27467" y="6476756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41" y="3369336"/>
            <a:ext cx="4012841" cy="103944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562" y="3225701"/>
            <a:ext cx="3203144" cy="121200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45" y="5111672"/>
            <a:ext cx="2867597" cy="115604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673" y="4886155"/>
            <a:ext cx="3175582" cy="1215929"/>
          </a:xfrm>
          <a:prstGeom prst="rect">
            <a:avLst/>
          </a:prstGeom>
        </p:spPr>
      </p:pic>
      <p:sp>
        <p:nvSpPr>
          <p:cNvPr id="15" name="スライド番号プレースホルダー 2">
            <a:extLst>
              <a:ext uri="{FF2B5EF4-FFF2-40B4-BE49-F238E27FC236}">
                <a16:creationId xmlns:a16="http://schemas.microsoft.com/office/drawing/2014/main" id="{372A6DAB-FC09-884D-81F6-DE5113B2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9A10230-045D-7642-9B75-6E2382B3A5DE}"/>
              </a:ext>
            </a:extLst>
          </p:cNvPr>
          <p:cNvSpPr txBox="1"/>
          <p:nvPr/>
        </p:nvSpPr>
        <p:spPr>
          <a:xfrm>
            <a:off x="1115485" y="969831"/>
            <a:ext cx="937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これまで、が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しゅうしてきた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にんじゅつ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（〇〇のじゅつ）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横巻き 29">
            <a:extLst>
              <a:ext uri="{FF2B5EF4-FFF2-40B4-BE49-F238E27FC236}">
                <a16:creationId xmlns:a16="http://schemas.microsoft.com/office/drawing/2014/main" id="{A6974E48-A8D9-0E46-939A-A6D89FF37DE8}"/>
              </a:ext>
            </a:extLst>
          </p:cNvPr>
          <p:cNvSpPr/>
          <p:nvPr/>
        </p:nvSpPr>
        <p:spPr>
          <a:xfrm>
            <a:off x="317500" y="612220"/>
            <a:ext cx="8559800" cy="2000957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6E8260F-EE9F-734F-90D3-276F2E70FD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094" y="1529851"/>
            <a:ext cx="409224" cy="792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740FF0C-AE5E-3742-9B70-7D6A29F82B96}"/>
              </a:ext>
            </a:extLst>
          </p:cNvPr>
          <p:cNvGrpSpPr/>
          <p:nvPr/>
        </p:nvGrpSpPr>
        <p:grpSpPr>
          <a:xfrm>
            <a:off x="363013" y="2758920"/>
            <a:ext cx="3063490" cy="414773"/>
            <a:chOff x="363013" y="2758920"/>
            <a:chExt cx="3063490" cy="414773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EE2E506-FCCC-B34F-A5E2-2981AB048AA2}"/>
                </a:ext>
              </a:extLst>
            </p:cNvPr>
            <p:cNvSpPr txBox="1"/>
            <p:nvPr/>
          </p:nvSpPr>
          <p:spPr>
            <a:xfrm>
              <a:off x="363013" y="2758920"/>
              <a:ext cx="229389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カエルのあしうち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F20A6CE-11CB-414A-A2C3-3969FE787809}"/>
                </a:ext>
              </a:extLst>
            </p:cNvPr>
            <p:cNvSpPr/>
            <p:nvPr/>
          </p:nvSpPr>
          <p:spPr>
            <a:xfrm>
              <a:off x="2626284" y="2896694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E42CD4-A98D-9C40-9595-ED160926A74C}"/>
              </a:ext>
            </a:extLst>
          </p:cNvPr>
          <p:cNvGrpSpPr/>
          <p:nvPr/>
        </p:nvGrpSpPr>
        <p:grpSpPr>
          <a:xfrm>
            <a:off x="5033338" y="2750256"/>
            <a:ext cx="1858927" cy="400110"/>
            <a:chOff x="5033338" y="2750256"/>
            <a:chExt cx="1858927" cy="400110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3FF7F62-B64C-D54C-8C2E-3AF71F36FE3F}"/>
                </a:ext>
              </a:extLst>
            </p:cNvPr>
            <p:cNvSpPr txBox="1"/>
            <p:nvPr/>
          </p:nvSpPr>
          <p:spPr>
            <a:xfrm>
              <a:off x="5033338" y="2750256"/>
              <a:ext cx="108622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川とび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80827A0-8787-A64F-842A-7A988F5F6B2C}"/>
                </a:ext>
              </a:extLst>
            </p:cNvPr>
            <p:cNvSpPr/>
            <p:nvPr/>
          </p:nvSpPr>
          <p:spPr>
            <a:xfrm>
              <a:off x="6092046" y="2872627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1B20B24-CA62-0D4E-AC8B-33BDBC72D33A}"/>
              </a:ext>
            </a:extLst>
          </p:cNvPr>
          <p:cNvGrpSpPr/>
          <p:nvPr/>
        </p:nvGrpSpPr>
        <p:grpSpPr>
          <a:xfrm>
            <a:off x="363013" y="4481919"/>
            <a:ext cx="2501968" cy="423283"/>
            <a:chOff x="363013" y="4481919"/>
            <a:chExt cx="2501968" cy="423283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C2D0EFA-AEBF-A347-A2F5-C66A14C7E11D}"/>
                </a:ext>
              </a:extLst>
            </p:cNvPr>
            <p:cNvSpPr txBox="1"/>
            <p:nvPr/>
          </p:nvSpPr>
          <p:spPr>
            <a:xfrm>
              <a:off x="363013" y="4481919"/>
              <a:ext cx="178182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とびばことび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63A8AEB-47DB-1348-A6D1-A35A14FBC69A}"/>
                </a:ext>
              </a:extLst>
            </p:cNvPr>
            <p:cNvSpPr/>
            <p:nvPr/>
          </p:nvSpPr>
          <p:spPr>
            <a:xfrm>
              <a:off x="2064762" y="4628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007C9F9-83B2-594B-89BF-94128E3C3632}"/>
              </a:ext>
            </a:extLst>
          </p:cNvPr>
          <p:cNvGrpSpPr/>
          <p:nvPr/>
        </p:nvGrpSpPr>
        <p:grpSpPr>
          <a:xfrm>
            <a:off x="5033338" y="4389271"/>
            <a:ext cx="3630287" cy="456182"/>
            <a:chOff x="5033338" y="4389271"/>
            <a:chExt cx="3630287" cy="456182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242C99E-95BA-2E47-8E7C-042316DEC217}"/>
                </a:ext>
              </a:extLst>
            </p:cNvPr>
            <p:cNvSpPr txBox="1"/>
            <p:nvPr/>
          </p:nvSpPr>
          <p:spPr>
            <a:xfrm>
              <a:off x="5033338" y="4389271"/>
              <a:ext cx="285617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うでたてよことびこし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F636ECD0-98C1-3E48-8B83-FC4F83F1BEBD}"/>
                </a:ext>
              </a:extLst>
            </p:cNvPr>
            <p:cNvSpPr/>
            <p:nvPr/>
          </p:nvSpPr>
          <p:spPr>
            <a:xfrm>
              <a:off x="7863406" y="4568454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402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0135" y="6523922"/>
            <a:ext cx="51841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　新しいマット運動の授業づくり　体育科教育</a:t>
            </a:r>
            <a:r>
              <a:rPr kumimoji="1" lang="en-US" altLang="ja-JP" sz="1200" dirty="0"/>
              <a:t>〔</a:t>
            </a:r>
            <a:r>
              <a:rPr kumimoji="1" lang="ja-JP" altLang="en-US" sz="1200" dirty="0"/>
              <a:t>別冊</a:t>
            </a:r>
            <a:r>
              <a:rPr kumimoji="1" lang="en-US" altLang="ja-JP" sz="1200" dirty="0"/>
              <a:t>〕2008</a:t>
            </a:r>
            <a:r>
              <a:rPr kumimoji="1" lang="ja-JP" altLang="en-US" sz="1200" dirty="0" err="1"/>
              <a:t>．</a:t>
            </a:r>
            <a:r>
              <a:rPr kumimoji="1" lang="en-US" altLang="ja-JP" sz="1200" dirty="0"/>
              <a:t>11</a:t>
            </a:r>
            <a:endParaRPr kumimoji="1" lang="ja-JP" altLang="en-US" sz="1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82" y="3211170"/>
            <a:ext cx="1231734" cy="11223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24" y="3113246"/>
            <a:ext cx="2880623" cy="12556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62" y="5172691"/>
            <a:ext cx="3162574" cy="102116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84" y="4967258"/>
            <a:ext cx="2659732" cy="1233970"/>
          </a:xfrm>
          <a:prstGeom prst="rect">
            <a:avLst/>
          </a:prstGeom>
        </p:spPr>
      </p:pic>
      <p:sp>
        <p:nvSpPr>
          <p:cNvPr id="15" name="スライド番号プレースホルダー 2">
            <a:extLst>
              <a:ext uri="{FF2B5EF4-FFF2-40B4-BE49-F238E27FC236}">
                <a16:creationId xmlns:a16="http://schemas.microsoft.com/office/drawing/2014/main" id="{3222BA0D-D554-0048-AFA8-E28E2502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E87989-7C01-AD4E-8B52-0F5E0D140AB1}"/>
              </a:ext>
            </a:extLst>
          </p:cNvPr>
          <p:cNvSpPr txBox="1"/>
          <p:nvPr/>
        </p:nvSpPr>
        <p:spPr>
          <a:xfrm>
            <a:off x="1115485" y="969831"/>
            <a:ext cx="937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これまで、が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しゅうしてきた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にんじゅつ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（〇〇のじゅつ）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横巻き 21">
            <a:extLst>
              <a:ext uri="{FF2B5EF4-FFF2-40B4-BE49-F238E27FC236}">
                <a16:creationId xmlns:a16="http://schemas.microsoft.com/office/drawing/2014/main" id="{F3A3C18D-4DFF-4543-A8DB-8F0BE9976A0A}"/>
              </a:ext>
            </a:extLst>
          </p:cNvPr>
          <p:cNvSpPr/>
          <p:nvPr/>
        </p:nvSpPr>
        <p:spPr>
          <a:xfrm>
            <a:off x="317500" y="612220"/>
            <a:ext cx="8559800" cy="2000957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FA797DA-E183-3147-A161-6127D544A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094" y="1529851"/>
            <a:ext cx="409224" cy="7920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41CAEE6-791D-CE44-A39D-CD5E399791FE}"/>
              </a:ext>
            </a:extLst>
          </p:cNvPr>
          <p:cNvGrpSpPr/>
          <p:nvPr/>
        </p:nvGrpSpPr>
        <p:grpSpPr>
          <a:xfrm>
            <a:off x="364231" y="2684669"/>
            <a:ext cx="2912106" cy="441668"/>
            <a:chOff x="4884620" y="4389271"/>
            <a:chExt cx="2912106" cy="44166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0A05112-630F-C049-81EE-1E14DCE9A107}"/>
                </a:ext>
              </a:extLst>
            </p:cNvPr>
            <p:cNvSpPr txBox="1"/>
            <p:nvPr/>
          </p:nvSpPr>
          <p:spPr>
            <a:xfrm>
              <a:off x="4884620" y="4389271"/>
              <a:ext cx="211188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せしじ</a:t>
              </a:r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とうりつ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1784C2D4-9260-E04C-98FD-0181B3282AAB}"/>
                </a:ext>
              </a:extLst>
            </p:cNvPr>
            <p:cNvSpPr/>
            <p:nvPr/>
          </p:nvSpPr>
          <p:spPr>
            <a:xfrm>
              <a:off x="6996507" y="4553940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518256E-00A5-B44E-ADFF-6D1D23B40023}"/>
              </a:ext>
            </a:extLst>
          </p:cNvPr>
          <p:cNvGrpSpPr/>
          <p:nvPr/>
        </p:nvGrpSpPr>
        <p:grpSpPr>
          <a:xfrm>
            <a:off x="4383495" y="2646732"/>
            <a:ext cx="4124552" cy="423606"/>
            <a:chOff x="5033337" y="4389271"/>
            <a:chExt cx="4124552" cy="423606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F40C9D2-C9DC-EA49-97A6-ED25297BCC29}"/>
                </a:ext>
              </a:extLst>
            </p:cNvPr>
            <p:cNvSpPr txBox="1"/>
            <p:nvPr/>
          </p:nvSpPr>
          <p:spPr>
            <a:xfrm>
              <a:off x="5033337" y="4389271"/>
              <a:ext cx="332433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かべをつかっての</a:t>
              </a:r>
              <a:r>
                <a:rPr kumimoji="1"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とうりつ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9A8DDA1-00EA-F74E-B474-AB853FE48466}"/>
                </a:ext>
              </a:extLst>
            </p:cNvPr>
            <p:cNvSpPr/>
            <p:nvPr/>
          </p:nvSpPr>
          <p:spPr>
            <a:xfrm>
              <a:off x="8357670" y="4535878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9B03D8F-D7B7-9E45-AFA5-DDB6B0F49CA5}"/>
              </a:ext>
            </a:extLst>
          </p:cNvPr>
          <p:cNvGrpSpPr/>
          <p:nvPr/>
        </p:nvGrpSpPr>
        <p:grpSpPr>
          <a:xfrm>
            <a:off x="497602" y="4641193"/>
            <a:ext cx="2033881" cy="447809"/>
            <a:chOff x="5033338" y="4389271"/>
            <a:chExt cx="2033881" cy="447809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C9B9B7C-D38D-B342-B95B-B47F31701673}"/>
                </a:ext>
              </a:extLst>
            </p:cNvPr>
            <p:cNvSpPr txBox="1"/>
            <p:nvPr/>
          </p:nvSpPr>
          <p:spPr>
            <a:xfrm>
              <a:off x="5033338" y="4389271"/>
              <a:ext cx="123366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ブリッジ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DD9CF55F-9DE3-7249-BE97-9484087847DA}"/>
                </a:ext>
              </a:extLst>
            </p:cNvPr>
            <p:cNvSpPr/>
            <p:nvPr/>
          </p:nvSpPr>
          <p:spPr>
            <a:xfrm>
              <a:off x="6267000" y="4560081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65A928F-5242-104E-B0F4-1E1BF004B630}"/>
              </a:ext>
            </a:extLst>
          </p:cNvPr>
          <p:cNvGrpSpPr/>
          <p:nvPr/>
        </p:nvGrpSpPr>
        <p:grpSpPr>
          <a:xfrm>
            <a:off x="4431623" y="4583912"/>
            <a:ext cx="3630288" cy="407334"/>
            <a:chOff x="5033338" y="4389271"/>
            <a:chExt cx="3630288" cy="407334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AF7E6BA-0062-6843-B8BE-EB90E52DB357}"/>
                </a:ext>
              </a:extLst>
            </p:cNvPr>
            <p:cNvSpPr txBox="1"/>
            <p:nvPr/>
          </p:nvSpPr>
          <p:spPr>
            <a:xfrm>
              <a:off x="5033338" y="4389271"/>
              <a:ext cx="103556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ポーズ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C1228D4-1AAF-7740-B018-C22A069E6520}"/>
                </a:ext>
              </a:extLst>
            </p:cNvPr>
            <p:cNvSpPr/>
            <p:nvPr/>
          </p:nvSpPr>
          <p:spPr>
            <a:xfrm>
              <a:off x="6068900" y="4519606"/>
              <a:ext cx="25947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のじゅつ</a:t>
              </a:r>
              <a:endParaRPr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558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09390" y="2838930"/>
            <a:ext cx="2592729" cy="1616183"/>
            <a:chOff x="120410" y="3756181"/>
            <a:chExt cx="1564203" cy="1253889"/>
          </a:xfrm>
          <a:solidFill>
            <a:srgbClr val="00CC00"/>
          </a:solidFill>
        </p:grpSpPr>
        <p:sp>
          <p:nvSpPr>
            <p:cNvPr id="16" name="正方形/長方形 15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23467" y="3849540"/>
              <a:ext cx="1319399" cy="26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1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309390" y="4901571"/>
            <a:ext cx="2592729" cy="1616183"/>
            <a:chOff x="120410" y="3756181"/>
            <a:chExt cx="1564203" cy="1253889"/>
          </a:xfrm>
          <a:solidFill>
            <a:srgbClr val="00CC00"/>
          </a:solidFill>
        </p:grpSpPr>
        <p:sp>
          <p:nvSpPr>
            <p:cNvPr id="34" name="正方形/長方形 33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23467" y="3849540"/>
              <a:ext cx="1319399" cy="26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100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287506" y="4914458"/>
            <a:ext cx="2592729" cy="1616183"/>
            <a:chOff x="120410" y="3756181"/>
            <a:chExt cx="1564203" cy="1253889"/>
          </a:xfrm>
          <a:solidFill>
            <a:srgbClr val="00CC00"/>
          </a:solidFill>
        </p:grpSpPr>
        <p:sp>
          <p:nvSpPr>
            <p:cNvPr id="37" name="正方形/長方形 36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23467" y="3849540"/>
              <a:ext cx="1319399" cy="26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100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6278501" y="4908014"/>
            <a:ext cx="2592729" cy="1616183"/>
            <a:chOff x="120410" y="3756181"/>
            <a:chExt cx="1564203" cy="1253889"/>
          </a:xfrm>
          <a:solidFill>
            <a:srgbClr val="00CC00"/>
          </a:solidFill>
        </p:grpSpPr>
        <p:sp>
          <p:nvSpPr>
            <p:cNvPr id="40" name="正方形/長方形 39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23467" y="3849540"/>
              <a:ext cx="1319399" cy="26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100" dirty="0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3290660" y="2838930"/>
            <a:ext cx="2592729" cy="1616183"/>
            <a:chOff x="120410" y="3756181"/>
            <a:chExt cx="1564203" cy="1253889"/>
          </a:xfrm>
          <a:solidFill>
            <a:srgbClr val="00CC00"/>
          </a:solidFill>
        </p:grpSpPr>
        <p:sp>
          <p:nvSpPr>
            <p:cNvPr id="43" name="正方形/長方形 42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23467" y="3849540"/>
              <a:ext cx="1319399" cy="26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100" dirty="0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271930" y="2838930"/>
            <a:ext cx="2592729" cy="1616183"/>
            <a:chOff x="120410" y="3756181"/>
            <a:chExt cx="1564203" cy="1253889"/>
          </a:xfrm>
          <a:solidFill>
            <a:srgbClr val="00CC00"/>
          </a:solidFill>
        </p:grpSpPr>
        <p:sp>
          <p:nvSpPr>
            <p:cNvPr id="46" name="正方形/長方形 45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23467" y="3849540"/>
              <a:ext cx="1319399" cy="26161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100" dirty="0"/>
            </a:p>
          </p:txBody>
        </p:sp>
      </p:grpSp>
      <p:sp>
        <p:nvSpPr>
          <p:cNvPr id="24" name="スライド番号プレースホルダー 2">
            <a:extLst>
              <a:ext uri="{FF2B5EF4-FFF2-40B4-BE49-F238E27FC236}">
                <a16:creationId xmlns:a16="http://schemas.microsoft.com/office/drawing/2014/main" id="{30115536-F1FC-9B4B-A933-78254C4B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1E4A29-2032-C744-B64C-5939C4437600}"/>
              </a:ext>
            </a:extLst>
          </p:cNvPr>
          <p:cNvSpPr txBox="1"/>
          <p:nvPr/>
        </p:nvSpPr>
        <p:spPr>
          <a:xfrm>
            <a:off x="690829" y="891949"/>
            <a:ext cx="8710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あたらしい</a:t>
            </a:r>
            <a:r>
              <a:rPr kumimoji="1"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にんじゅつ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（〇〇のじゅつ）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ctr"/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つくって　みよう。</a:t>
            </a:r>
            <a:endParaRPr kumimoji="1" lang="en-US" altLang="ja-JP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横巻き 50">
            <a:extLst>
              <a:ext uri="{FF2B5EF4-FFF2-40B4-BE49-F238E27FC236}">
                <a16:creationId xmlns:a16="http://schemas.microsoft.com/office/drawing/2014/main" id="{E0BFF1CD-4409-3149-9912-D91A64523A52}"/>
              </a:ext>
            </a:extLst>
          </p:cNvPr>
          <p:cNvSpPr/>
          <p:nvPr/>
        </p:nvSpPr>
        <p:spPr>
          <a:xfrm>
            <a:off x="184980" y="619318"/>
            <a:ext cx="8559800" cy="1800023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3E040FF-61E1-3A42-971E-8CE725F0303A}"/>
              </a:ext>
            </a:extLst>
          </p:cNvPr>
          <p:cNvSpPr txBox="1"/>
          <p:nvPr/>
        </p:nvSpPr>
        <p:spPr>
          <a:xfrm>
            <a:off x="0" y="-4163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オリジナルカード</a:t>
            </a:r>
            <a:endParaRPr kumimoji="1"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36F8114-249F-7E4F-9381-ACF19E904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859" y="1617741"/>
            <a:ext cx="497849" cy="96352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E8B673D-E07D-B34C-AC5D-FDE4064D55E3}"/>
              </a:ext>
            </a:extLst>
          </p:cNvPr>
          <p:cNvGrpSpPr/>
          <p:nvPr/>
        </p:nvGrpSpPr>
        <p:grpSpPr>
          <a:xfrm>
            <a:off x="5317789" y="1602999"/>
            <a:ext cx="2487880" cy="993007"/>
            <a:chOff x="5317789" y="1602999"/>
            <a:chExt cx="2487880" cy="993007"/>
          </a:xfrm>
        </p:grpSpPr>
        <p:sp>
          <p:nvSpPr>
            <p:cNvPr id="2" name="角丸四角形吹き出し 1">
              <a:extLst>
                <a:ext uri="{FF2B5EF4-FFF2-40B4-BE49-F238E27FC236}">
                  <a16:creationId xmlns:a16="http://schemas.microsoft.com/office/drawing/2014/main" id="{1A87C624-208B-B949-B72B-AC20D571757A}"/>
                </a:ext>
              </a:extLst>
            </p:cNvPr>
            <p:cNvSpPr/>
            <p:nvPr/>
          </p:nvSpPr>
          <p:spPr>
            <a:xfrm>
              <a:off x="5317789" y="1602999"/>
              <a:ext cx="2452711" cy="993007"/>
            </a:xfrm>
            <a:prstGeom prst="wedgeRoundRectCallout">
              <a:avLst>
                <a:gd name="adj1" fmla="val 62811"/>
                <a:gd name="adj2" fmla="val -16598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AFA245F-3743-D14A-B507-6368D4BEA7AE}"/>
                </a:ext>
              </a:extLst>
            </p:cNvPr>
            <p:cNvSpPr txBox="1"/>
            <p:nvPr/>
          </p:nvSpPr>
          <p:spPr>
            <a:xfrm>
              <a:off x="5352958" y="1716918"/>
              <a:ext cx="245271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じぶんの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オリジナル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400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にんじゅつも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つくろう。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たのしいなまえを</a:t>
              </a:r>
              <a:r>
                <a:rPr kumimoji="1" lang="en-US" altLang="ja-JP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つけてね。</a:t>
              </a:r>
              <a:endPara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横巻き 165">
            <a:extLst>
              <a:ext uri="{FF2B5EF4-FFF2-40B4-BE49-F238E27FC236}">
                <a16:creationId xmlns:a16="http://schemas.microsoft.com/office/drawing/2014/main" id="{37D5AD76-8A44-EC46-A64D-84276723464A}"/>
              </a:ext>
            </a:extLst>
          </p:cNvPr>
          <p:cNvSpPr/>
          <p:nvPr/>
        </p:nvSpPr>
        <p:spPr>
          <a:xfrm>
            <a:off x="317500" y="612220"/>
            <a:ext cx="8559800" cy="1443213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1230F9AC-7843-C847-8D88-77D10958A326}"/>
              </a:ext>
            </a:extLst>
          </p:cNvPr>
          <p:cNvSpPr txBox="1"/>
          <p:nvPr/>
        </p:nvSpPr>
        <p:spPr>
          <a:xfrm>
            <a:off x="706308" y="989919"/>
            <a:ext cx="9372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おはなしマットを</a:t>
            </a:r>
            <a:r>
              <a:rPr kumimoji="1" lang="en-US" altLang="ja-JP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つくってみよう</a:t>
            </a:r>
            <a:endParaRPr kumimoji="1" lang="en-US" altLang="ja-JP" sz="4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DC77DAD7-3255-884D-AB59-B684536BC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888" y="4711629"/>
            <a:ext cx="809275" cy="156624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59856C7-AFCD-A542-AD66-470B189DF9C6}"/>
              </a:ext>
            </a:extLst>
          </p:cNvPr>
          <p:cNvGrpSpPr/>
          <p:nvPr/>
        </p:nvGrpSpPr>
        <p:grpSpPr>
          <a:xfrm>
            <a:off x="157104" y="5842086"/>
            <a:ext cx="9437335" cy="889548"/>
            <a:chOff x="138451" y="5166696"/>
            <a:chExt cx="9437335" cy="889548"/>
          </a:xfrm>
        </p:grpSpPr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C4504F05-CF5E-F44E-A9B2-E7E3D09C8BF6}"/>
                </a:ext>
              </a:extLst>
            </p:cNvPr>
            <p:cNvSpPr txBox="1"/>
            <p:nvPr/>
          </p:nvSpPr>
          <p:spPr>
            <a:xfrm>
              <a:off x="203621" y="5272387"/>
              <a:ext cx="9372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まずは、いろいろ　おいてみよう</a:t>
              </a:r>
              <a:endParaRPr kumimoji="1"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" name="角丸四角形吹き出し 1">
              <a:extLst>
                <a:ext uri="{FF2B5EF4-FFF2-40B4-BE49-F238E27FC236}">
                  <a16:creationId xmlns:a16="http://schemas.microsoft.com/office/drawing/2014/main" id="{A4073B01-7241-B449-AE0D-0101439472B0}"/>
                </a:ext>
              </a:extLst>
            </p:cNvPr>
            <p:cNvSpPr/>
            <p:nvPr/>
          </p:nvSpPr>
          <p:spPr>
            <a:xfrm>
              <a:off x="138451" y="5166696"/>
              <a:ext cx="7850917" cy="889548"/>
            </a:xfrm>
            <a:prstGeom prst="wedgeRoundRectCallout">
              <a:avLst>
                <a:gd name="adj1" fmla="val 53438"/>
                <a:gd name="adj2" fmla="val -35149"/>
                <a:gd name="adj3" fmla="val 16667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3F913F85-99CD-4445-8210-640C22C294DF}"/>
              </a:ext>
            </a:extLst>
          </p:cNvPr>
          <p:cNvGrpSpPr/>
          <p:nvPr/>
        </p:nvGrpSpPr>
        <p:grpSpPr>
          <a:xfrm>
            <a:off x="633930" y="4503126"/>
            <a:ext cx="6762825" cy="1158238"/>
            <a:chOff x="5352958" y="1653533"/>
            <a:chExt cx="2496742" cy="1158238"/>
          </a:xfrm>
        </p:grpSpPr>
        <p:sp>
          <p:nvSpPr>
            <p:cNvPr id="160" name="角丸四角形吹き出し 159">
              <a:extLst>
                <a:ext uri="{FF2B5EF4-FFF2-40B4-BE49-F238E27FC236}">
                  <a16:creationId xmlns:a16="http://schemas.microsoft.com/office/drawing/2014/main" id="{200C116A-D8B7-954B-ADDF-94D4AA6D7A96}"/>
                </a:ext>
              </a:extLst>
            </p:cNvPr>
            <p:cNvSpPr/>
            <p:nvPr/>
          </p:nvSpPr>
          <p:spPr>
            <a:xfrm>
              <a:off x="5352958" y="1653533"/>
              <a:ext cx="2417542" cy="1158238"/>
            </a:xfrm>
            <a:prstGeom prst="wedgeRoundRectCallout">
              <a:avLst>
                <a:gd name="adj1" fmla="val 62811"/>
                <a:gd name="adj2" fmla="val 18871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C16F9677-DB96-8F46-ABC2-3CD709FC4B98}"/>
                </a:ext>
              </a:extLst>
            </p:cNvPr>
            <p:cNvSpPr txBox="1"/>
            <p:nvPr/>
          </p:nvSpPr>
          <p:spPr>
            <a:xfrm>
              <a:off x="5396989" y="1716918"/>
              <a:ext cx="245271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ctr"/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さあ、おはなしづくりを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はじめよう。</a:t>
              </a:r>
              <a:endPara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このように、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①から⑤に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カードをおいて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つくるよ。</a:t>
              </a:r>
              <a:endPara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どんな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おはなしに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したいか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かんがえながら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カードを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おくといいよ。</a:t>
              </a:r>
              <a:endPara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ctr"/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すてきな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おはなしを</a:t>
              </a:r>
              <a:r>
                <a:rPr kumimoji="1"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つくってね。</a:t>
              </a:r>
              <a:endPara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7462277" y="2646405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⑤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5616353" y="2642249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④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744765" y="2632528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③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1904065" y="2639492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②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80484" y="2641542"/>
            <a:ext cx="1564203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①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>
            <a:off x="1666214" y="3091079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>
            <a:off x="3504694" y="3098885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>
            <a:off x="5353708" y="3122120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7202485" y="3137620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" name="グループ化 97"/>
          <p:cNvGrpSpPr/>
          <p:nvPr/>
        </p:nvGrpSpPr>
        <p:grpSpPr>
          <a:xfrm>
            <a:off x="3750506" y="2637405"/>
            <a:ext cx="1564203" cy="1253889"/>
            <a:chOff x="120410" y="3756181"/>
            <a:chExt cx="1564203" cy="1253889"/>
          </a:xfrm>
        </p:grpSpPr>
        <p:sp>
          <p:nvSpPr>
            <p:cNvPr id="88" name="正方形/長方形 87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223467" y="3849538"/>
              <a:ext cx="1319399" cy="1135155"/>
              <a:chOff x="300037" y="2365969"/>
              <a:chExt cx="2289949" cy="1657308"/>
            </a:xfrm>
          </p:grpSpPr>
          <p:sp>
            <p:nvSpPr>
              <p:cNvPr id="92" name="テキスト ボックス 91"/>
              <p:cNvSpPr txBox="1"/>
              <p:nvPr/>
            </p:nvSpPr>
            <p:spPr>
              <a:xfrm>
                <a:off x="300037" y="2365969"/>
                <a:ext cx="2289949" cy="38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 err="1"/>
                  <a:t>せしじ</a:t>
                </a:r>
                <a:r>
                  <a:rPr kumimoji="1" lang="ja-JP" altLang="en-US" sz="1100" dirty="0"/>
                  <a:t>とうりつ</a:t>
                </a:r>
              </a:p>
            </p:txBody>
          </p:sp>
          <p:pic>
            <p:nvPicPr>
              <p:cNvPr id="93" name="図 9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8252" y="2900925"/>
                <a:ext cx="1231734" cy="1122352"/>
              </a:xfrm>
              <a:prstGeom prst="rect">
                <a:avLst/>
              </a:prstGeom>
            </p:spPr>
          </p:pic>
        </p:grpSp>
      </p:grpSp>
      <p:grpSp>
        <p:nvGrpSpPr>
          <p:cNvPr id="118" name="グループ化 117"/>
          <p:cNvGrpSpPr/>
          <p:nvPr/>
        </p:nvGrpSpPr>
        <p:grpSpPr>
          <a:xfrm>
            <a:off x="7462277" y="2645213"/>
            <a:ext cx="1564203" cy="1253889"/>
            <a:chOff x="3607750" y="3424303"/>
            <a:chExt cx="1564203" cy="1253889"/>
          </a:xfrm>
        </p:grpSpPr>
        <p:sp>
          <p:nvSpPr>
            <p:cNvPr id="87" name="正方形/長方形 86"/>
            <p:cNvSpPr/>
            <p:nvPr/>
          </p:nvSpPr>
          <p:spPr>
            <a:xfrm>
              <a:off x="3607750" y="3424303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3647313" y="3536712"/>
              <a:ext cx="1492754" cy="992757"/>
              <a:chOff x="300037" y="4200105"/>
              <a:chExt cx="3255369" cy="1683509"/>
            </a:xfrm>
          </p:grpSpPr>
          <p:sp>
            <p:nvSpPr>
              <p:cNvPr id="100" name="テキスト ボックス 99"/>
              <p:cNvSpPr txBox="1"/>
              <p:nvPr/>
            </p:nvSpPr>
            <p:spPr>
              <a:xfrm>
                <a:off x="300037" y="4200105"/>
                <a:ext cx="1735679" cy="4436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ブリッジ</a:t>
                </a:r>
              </a:p>
            </p:txBody>
          </p:sp>
          <p:pic>
            <p:nvPicPr>
              <p:cNvPr id="101" name="図 10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2832" y="4862446"/>
                <a:ext cx="3162574" cy="1021168"/>
              </a:xfrm>
              <a:prstGeom prst="rect">
                <a:avLst/>
              </a:prstGeom>
            </p:spPr>
          </p:pic>
        </p:grpSp>
      </p:grpSp>
      <p:grpSp>
        <p:nvGrpSpPr>
          <p:cNvPr id="120" name="グループ化 119"/>
          <p:cNvGrpSpPr/>
          <p:nvPr/>
        </p:nvGrpSpPr>
        <p:grpSpPr>
          <a:xfrm>
            <a:off x="1905284" y="2634865"/>
            <a:ext cx="1564203" cy="1253889"/>
            <a:chOff x="7264477" y="4390910"/>
            <a:chExt cx="1564203" cy="1253889"/>
          </a:xfrm>
        </p:grpSpPr>
        <p:sp>
          <p:nvSpPr>
            <p:cNvPr id="90" name="正方形/長方形 89"/>
            <p:cNvSpPr/>
            <p:nvPr/>
          </p:nvSpPr>
          <p:spPr>
            <a:xfrm>
              <a:off x="7264477" y="4390910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7290524" y="4484697"/>
              <a:ext cx="1538156" cy="1142813"/>
              <a:chOff x="797752" y="4120070"/>
              <a:chExt cx="2867597" cy="1734575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962464" y="4120070"/>
                <a:ext cx="2084317" cy="397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とび</a:t>
                </a:r>
                <a:r>
                  <a:rPr kumimoji="1" lang="ja-JP" altLang="en-US" sz="1100" dirty="0" err="1"/>
                  <a:t>ばこ</a:t>
                </a:r>
                <a:r>
                  <a:rPr kumimoji="1" lang="ja-JP" altLang="en-US" sz="1100" dirty="0"/>
                  <a:t>とび</a:t>
                </a:r>
              </a:p>
            </p:txBody>
          </p:sp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752" y="4698598"/>
                <a:ext cx="2867597" cy="1156047"/>
              </a:xfrm>
              <a:prstGeom prst="rect">
                <a:avLst/>
              </a:prstGeom>
            </p:spPr>
          </p:pic>
        </p:grpSp>
      </p:grpSp>
      <p:grpSp>
        <p:nvGrpSpPr>
          <p:cNvPr id="122" name="グループ化 121"/>
          <p:cNvGrpSpPr/>
          <p:nvPr/>
        </p:nvGrpSpPr>
        <p:grpSpPr>
          <a:xfrm>
            <a:off x="5605156" y="2628681"/>
            <a:ext cx="1564203" cy="1253889"/>
            <a:chOff x="2289468" y="5727230"/>
            <a:chExt cx="1564203" cy="1253889"/>
          </a:xfrm>
        </p:grpSpPr>
        <p:sp>
          <p:nvSpPr>
            <p:cNvPr id="84" name="正方形/長方形 83"/>
            <p:cNvSpPr/>
            <p:nvPr/>
          </p:nvSpPr>
          <p:spPr>
            <a:xfrm>
              <a:off x="2289468" y="5727230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" name="グループ化 110"/>
            <p:cNvGrpSpPr/>
            <p:nvPr/>
          </p:nvGrpSpPr>
          <p:grpSpPr>
            <a:xfrm>
              <a:off x="2325978" y="5817383"/>
              <a:ext cx="1491182" cy="928806"/>
              <a:chOff x="5190257" y="2374244"/>
              <a:chExt cx="2814351" cy="1306316"/>
            </a:xfrm>
          </p:grpSpPr>
          <p:sp>
            <p:nvSpPr>
              <p:cNvPr id="112" name="テキスト ボックス 111"/>
              <p:cNvSpPr txBox="1"/>
              <p:nvPr/>
            </p:nvSpPr>
            <p:spPr>
              <a:xfrm>
                <a:off x="5259165" y="2374244"/>
                <a:ext cx="2082694" cy="367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後ろころがり</a:t>
                </a:r>
              </a:p>
            </p:txBody>
          </p:sp>
          <p:pic>
            <p:nvPicPr>
              <p:cNvPr id="113" name="図 11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0257" y="2868980"/>
                <a:ext cx="2814351" cy="811580"/>
              </a:xfrm>
              <a:prstGeom prst="rect">
                <a:avLst/>
              </a:prstGeom>
            </p:spPr>
          </p:pic>
        </p:grpSp>
      </p:grpSp>
      <p:grpSp>
        <p:nvGrpSpPr>
          <p:cNvPr id="126" name="グループ化 125"/>
          <p:cNvGrpSpPr/>
          <p:nvPr/>
        </p:nvGrpSpPr>
        <p:grpSpPr>
          <a:xfrm>
            <a:off x="1911025" y="2637405"/>
            <a:ext cx="1564203" cy="1253889"/>
            <a:chOff x="5915075" y="5108599"/>
            <a:chExt cx="1564203" cy="1253889"/>
          </a:xfrm>
        </p:grpSpPr>
        <p:sp>
          <p:nvSpPr>
            <p:cNvPr id="117" name="正方形/長方形 116"/>
            <p:cNvSpPr/>
            <p:nvPr/>
          </p:nvSpPr>
          <p:spPr>
            <a:xfrm>
              <a:off x="5915075" y="5108599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3" name="グループ化 122"/>
            <p:cNvGrpSpPr/>
            <p:nvPr/>
          </p:nvGrpSpPr>
          <p:grpSpPr>
            <a:xfrm>
              <a:off x="5978389" y="5231883"/>
              <a:ext cx="1452722" cy="1021629"/>
              <a:chOff x="170673" y="2321481"/>
              <a:chExt cx="2506428" cy="1593555"/>
            </a:xfrm>
          </p:grpSpPr>
          <p:sp>
            <p:nvSpPr>
              <p:cNvPr id="124" name="テキスト ボックス 123"/>
              <p:cNvSpPr txBox="1"/>
              <p:nvPr/>
            </p:nvSpPr>
            <p:spPr>
              <a:xfrm>
                <a:off x="287280" y="2321481"/>
                <a:ext cx="1421586" cy="408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ゆりかご</a:t>
                </a:r>
              </a:p>
            </p:txBody>
          </p:sp>
          <p:pic>
            <p:nvPicPr>
              <p:cNvPr id="125" name="図 1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673" y="2973023"/>
                <a:ext cx="2506428" cy="942013"/>
              </a:xfrm>
              <a:prstGeom prst="rect">
                <a:avLst/>
              </a:prstGeom>
            </p:spPr>
          </p:pic>
        </p:grpSp>
      </p:grpSp>
      <p:grpSp>
        <p:nvGrpSpPr>
          <p:cNvPr id="130" name="グループ化 129"/>
          <p:cNvGrpSpPr/>
          <p:nvPr/>
        </p:nvGrpSpPr>
        <p:grpSpPr>
          <a:xfrm>
            <a:off x="3749835" y="2628680"/>
            <a:ext cx="1564203" cy="1253889"/>
            <a:chOff x="3454566" y="5343848"/>
            <a:chExt cx="1564203" cy="1253889"/>
          </a:xfrm>
        </p:grpSpPr>
        <p:sp>
          <p:nvSpPr>
            <p:cNvPr id="116" name="正方形/長方形 115"/>
            <p:cNvSpPr/>
            <p:nvPr/>
          </p:nvSpPr>
          <p:spPr>
            <a:xfrm>
              <a:off x="3454566" y="5343848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7" name="グループ化 126"/>
            <p:cNvGrpSpPr/>
            <p:nvPr/>
          </p:nvGrpSpPr>
          <p:grpSpPr>
            <a:xfrm>
              <a:off x="3485572" y="5408405"/>
              <a:ext cx="1481729" cy="1049480"/>
              <a:chOff x="652148" y="4088721"/>
              <a:chExt cx="1899907" cy="1777220"/>
            </a:xfrm>
          </p:grpSpPr>
          <p:sp>
            <p:nvSpPr>
              <p:cNvPr id="128" name="テキスト ボックス 127"/>
              <p:cNvSpPr txBox="1"/>
              <p:nvPr/>
            </p:nvSpPr>
            <p:spPr>
              <a:xfrm>
                <a:off x="678382" y="4088721"/>
                <a:ext cx="1873673" cy="4430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だるまころがり</a:t>
                </a:r>
              </a:p>
            </p:txBody>
          </p:sp>
          <p:pic>
            <p:nvPicPr>
              <p:cNvPr id="129" name="図 128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148" y="4768567"/>
                <a:ext cx="1844200" cy="1097374"/>
              </a:xfrm>
              <a:prstGeom prst="rect">
                <a:avLst/>
              </a:prstGeom>
            </p:spPr>
          </p:pic>
        </p:grpSp>
      </p:grpSp>
      <p:grpSp>
        <p:nvGrpSpPr>
          <p:cNvPr id="154" name="グループ化 153"/>
          <p:cNvGrpSpPr/>
          <p:nvPr/>
        </p:nvGrpSpPr>
        <p:grpSpPr>
          <a:xfrm>
            <a:off x="80082" y="2628681"/>
            <a:ext cx="1564203" cy="1253889"/>
            <a:chOff x="4123281" y="488251"/>
            <a:chExt cx="1564203" cy="1253889"/>
          </a:xfrm>
        </p:grpSpPr>
        <p:sp>
          <p:nvSpPr>
            <p:cNvPr id="144" name="正方形/長方形 143"/>
            <p:cNvSpPr/>
            <p:nvPr/>
          </p:nvSpPr>
          <p:spPr>
            <a:xfrm>
              <a:off x="4123281" y="48825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1" name="グループ化 150"/>
            <p:cNvGrpSpPr/>
            <p:nvPr/>
          </p:nvGrpSpPr>
          <p:grpSpPr>
            <a:xfrm>
              <a:off x="4143473" y="553004"/>
              <a:ext cx="1510541" cy="1071675"/>
              <a:chOff x="3669772" y="4134475"/>
              <a:chExt cx="2089285" cy="1579880"/>
            </a:xfrm>
          </p:grpSpPr>
          <p:sp>
            <p:nvSpPr>
              <p:cNvPr id="152" name="テキスト ボックス 151"/>
              <p:cNvSpPr txBox="1"/>
              <p:nvPr/>
            </p:nvSpPr>
            <p:spPr>
              <a:xfrm>
                <a:off x="3853961" y="4134475"/>
                <a:ext cx="1329868" cy="385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ウサギさん</a:t>
                </a:r>
              </a:p>
            </p:txBody>
          </p:sp>
          <p:pic>
            <p:nvPicPr>
              <p:cNvPr id="153" name="図 152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69772" y="4710413"/>
                <a:ext cx="2089285" cy="1003942"/>
              </a:xfrm>
              <a:prstGeom prst="rect">
                <a:avLst/>
              </a:prstGeom>
            </p:spPr>
          </p:pic>
        </p:grpSp>
      </p:grpSp>
      <p:grpSp>
        <p:nvGrpSpPr>
          <p:cNvPr id="159" name="グループ化 158"/>
          <p:cNvGrpSpPr/>
          <p:nvPr/>
        </p:nvGrpSpPr>
        <p:grpSpPr>
          <a:xfrm>
            <a:off x="80081" y="2639492"/>
            <a:ext cx="1564203" cy="1253889"/>
            <a:chOff x="2176115" y="494431"/>
            <a:chExt cx="1564203" cy="1253889"/>
          </a:xfrm>
        </p:grpSpPr>
        <p:sp>
          <p:nvSpPr>
            <p:cNvPr id="148" name="正方形/長方形 147"/>
            <p:cNvSpPr/>
            <p:nvPr/>
          </p:nvSpPr>
          <p:spPr>
            <a:xfrm>
              <a:off x="2176115" y="49443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6" name="グループ化 155"/>
            <p:cNvGrpSpPr/>
            <p:nvPr/>
          </p:nvGrpSpPr>
          <p:grpSpPr>
            <a:xfrm>
              <a:off x="2280642" y="572809"/>
              <a:ext cx="1374199" cy="1077632"/>
              <a:chOff x="5882807" y="4081183"/>
              <a:chExt cx="2026969" cy="1522959"/>
            </a:xfrm>
          </p:grpSpPr>
          <p:sp>
            <p:nvSpPr>
              <p:cNvPr id="157" name="テキスト ボックス 156"/>
              <p:cNvSpPr txBox="1"/>
              <p:nvPr/>
            </p:nvSpPr>
            <p:spPr>
              <a:xfrm>
                <a:off x="5935480" y="4081183"/>
                <a:ext cx="1329868" cy="369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カエルさん</a:t>
                </a:r>
              </a:p>
            </p:txBody>
          </p:sp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807" y="4620808"/>
                <a:ext cx="2026969" cy="983334"/>
              </a:xfrm>
              <a:prstGeom prst="rect">
                <a:avLst/>
              </a:prstGeom>
            </p:spPr>
          </p:pic>
        </p:grpSp>
      </p:grpSp>
      <p:grpSp>
        <p:nvGrpSpPr>
          <p:cNvPr id="79" name="グループ化 78"/>
          <p:cNvGrpSpPr/>
          <p:nvPr/>
        </p:nvGrpSpPr>
        <p:grpSpPr>
          <a:xfrm>
            <a:off x="1910526" y="2629769"/>
            <a:ext cx="1566000" cy="1252800"/>
            <a:chOff x="7557860" y="2124854"/>
            <a:chExt cx="1407663" cy="1199706"/>
          </a:xfrm>
        </p:grpSpPr>
        <p:sp>
          <p:nvSpPr>
            <p:cNvPr id="59" name="正方形/長方形 58"/>
            <p:cNvSpPr/>
            <p:nvPr/>
          </p:nvSpPr>
          <p:spPr>
            <a:xfrm>
              <a:off x="7557860" y="2124854"/>
              <a:ext cx="1407663" cy="1199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697" y="2587966"/>
              <a:ext cx="1112003" cy="621151"/>
            </a:xfrm>
            <a:prstGeom prst="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7644557" y="2228417"/>
              <a:ext cx="658699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ポーズ</a:t>
              </a: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84482" y="2627295"/>
            <a:ext cx="1566000" cy="1252800"/>
            <a:chOff x="5749270" y="2124854"/>
            <a:chExt cx="1479147" cy="1215929"/>
          </a:xfrm>
        </p:grpSpPr>
        <p:sp>
          <p:nvSpPr>
            <p:cNvPr id="58" name="正方形/長方形 57"/>
            <p:cNvSpPr/>
            <p:nvPr/>
          </p:nvSpPr>
          <p:spPr>
            <a:xfrm>
              <a:off x="5749270" y="2124854"/>
              <a:ext cx="1479147" cy="1215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858332" y="2223663"/>
              <a:ext cx="621237" cy="2524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川とび</a:t>
              </a:r>
            </a:p>
          </p:txBody>
        </p: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8057" y="2549492"/>
              <a:ext cx="1319923" cy="743415"/>
            </a:xfrm>
            <a:prstGeom prst="rect">
              <a:avLst/>
            </a:prstGeom>
          </p:spPr>
        </p:pic>
      </p:grpSp>
      <p:grpSp>
        <p:nvGrpSpPr>
          <p:cNvPr id="77" name="グループ化 76"/>
          <p:cNvGrpSpPr/>
          <p:nvPr/>
        </p:nvGrpSpPr>
        <p:grpSpPr>
          <a:xfrm>
            <a:off x="3752706" y="2640733"/>
            <a:ext cx="1566000" cy="1252800"/>
            <a:chOff x="3998482" y="2107494"/>
            <a:chExt cx="1371315" cy="1196143"/>
          </a:xfrm>
        </p:grpSpPr>
        <p:sp>
          <p:nvSpPr>
            <p:cNvPr id="57" name="正方形/長方形 56"/>
            <p:cNvSpPr/>
            <p:nvPr/>
          </p:nvSpPr>
          <p:spPr>
            <a:xfrm>
              <a:off x="3998482" y="2107494"/>
              <a:ext cx="1371315" cy="1196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041002" y="2186478"/>
              <a:ext cx="1197125" cy="251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まるたころがり</a:t>
              </a:r>
            </a:p>
          </p:txBody>
        </p:sp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714" y="2506258"/>
              <a:ext cx="887471" cy="639329"/>
            </a:xfrm>
            <a:prstGeom prst="rect">
              <a:avLst/>
            </a:prstGeom>
          </p:spPr>
        </p:pic>
      </p:grpSp>
      <p:grpSp>
        <p:nvGrpSpPr>
          <p:cNvPr id="75" name="グループ化 74"/>
          <p:cNvGrpSpPr/>
          <p:nvPr/>
        </p:nvGrpSpPr>
        <p:grpSpPr>
          <a:xfrm>
            <a:off x="85893" y="2639129"/>
            <a:ext cx="1564203" cy="1253889"/>
            <a:chOff x="65266" y="2030367"/>
            <a:chExt cx="1564203" cy="1253889"/>
          </a:xfrm>
        </p:grpSpPr>
        <p:sp>
          <p:nvSpPr>
            <p:cNvPr id="15" name="正方形/長方形 14"/>
            <p:cNvSpPr/>
            <p:nvPr/>
          </p:nvSpPr>
          <p:spPr>
            <a:xfrm>
              <a:off x="65266" y="2030367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03" y="2534929"/>
              <a:ext cx="1438963" cy="706053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130554" y="2138493"/>
              <a:ext cx="75684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イヌさん</a:t>
              </a:r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5606396" y="2636141"/>
            <a:ext cx="1564203" cy="1253889"/>
            <a:chOff x="5558527" y="3667942"/>
            <a:chExt cx="1564203" cy="1253889"/>
          </a:xfrm>
        </p:grpSpPr>
        <p:sp>
          <p:nvSpPr>
            <p:cNvPr id="89" name="正方形/長方形 88"/>
            <p:cNvSpPr/>
            <p:nvPr/>
          </p:nvSpPr>
          <p:spPr>
            <a:xfrm>
              <a:off x="5558527" y="3667942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" name="グループ化 101"/>
            <p:cNvGrpSpPr/>
            <p:nvPr/>
          </p:nvGrpSpPr>
          <p:grpSpPr>
            <a:xfrm>
              <a:off x="5606870" y="3781844"/>
              <a:ext cx="1488220" cy="956052"/>
              <a:chOff x="877638" y="2270714"/>
              <a:chExt cx="3296270" cy="1719280"/>
            </a:xfrm>
          </p:grpSpPr>
          <p:sp>
            <p:nvSpPr>
              <p:cNvPr id="103" name="テキスト ボックス 102"/>
              <p:cNvSpPr txBox="1"/>
              <p:nvPr/>
            </p:nvSpPr>
            <p:spPr>
              <a:xfrm>
                <a:off x="960976" y="2270714"/>
                <a:ext cx="2992172" cy="47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dirty="0"/>
                  <a:t>カエルさんの足打</a:t>
                </a:r>
                <a:r>
                  <a:rPr kumimoji="1" lang="ja-JP" altLang="en-US" sz="1100" dirty="0"/>
                  <a:t>ち</a:t>
                </a:r>
              </a:p>
            </p:txBody>
          </p:sp>
          <p:pic>
            <p:nvPicPr>
              <p:cNvPr id="104" name="図 103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638" y="2950553"/>
                <a:ext cx="3296270" cy="1039441"/>
              </a:xfrm>
              <a:prstGeom prst="rect">
                <a:avLst/>
              </a:prstGeom>
            </p:spPr>
          </p:pic>
        </p:grpSp>
      </p:grpSp>
      <p:grpSp>
        <p:nvGrpSpPr>
          <p:cNvPr id="138" name="グループ化 137"/>
          <p:cNvGrpSpPr/>
          <p:nvPr/>
        </p:nvGrpSpPr>
        <p:grpSpPr>
          <a:xfrm>
            <a:off x="5616053" y="2636141"/>
            <a:ext cx="1566000" cy="1252800"/>
            <a:chOff x="2137853" y="5390846"/>
            <a:chExt cx="1564331" cy="1253889"/>
          </a:xfrm>
        </p:grpSpPr>
        <p:sp>
          <p:nvSpPr>
            <p:cNvPr id="114" name="正方形/長方形 113"/>
            <p:cNvSpPr/>
            <p:nvPr/>
          </p:nvSpPr>
          <p:spPr>
            <a:xfrm>
              <a:off x="2137853" y="5390846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5" name="グループ化 134"/>
            <p:cNvGrpSpPr/>
            <p:nvPr/>
          </p:nvGrpSpPr>
          <p:grpSpPr>
            <a:xfrm>
              <a:off x="2157699" y="5498127"/>
              <a:ext cx="1544485" cy="925090"/>
              <a:chOff x="5046980" y="1975753"/>
              <a:chExt cx="3537237" cy="1693597"/>
            </a:xfrm>
          </p:grpSpPr>
          <p:sp>
            <p:nvSpPr>
              <p:cNvPr id="136" name="テキスト ボックス 135"/>
              <p:cNvSpPr txBox="1"/>
              <p:nvPr/>
            </p:nvSpPr>
            <p:spPr>
              <a:xfrm>
                <a:off x="5115560" y="1975753"/>
                <a:ext cx="2921576" cy="4789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アザラシさん</a:t>
                </a:r>
              </a:p>
            </p:txBody>
          </p:sp>
          <p:pic>
            <p:nvPicPr>
              <p:cNvPr id="137" name="図 136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6980" y="2888478"/>
                <a:ext cx="3537237" cy="780872"/>
              </a:xfrm>
              <a:prstGeom prst="rect">
                <a:avLst/>
              </a:prstGeom>
            </p:spPr>
          </p:pic>
        </p:grpSp>
      </p:grpSp>
      <p:grpSp>
        <p:nvGrpSpPr>
          <p:cNvPr id="134" name="グループ化 133"/>
          <p:cNvGrpSpPr/>
          <p:nvPr/>
        </p:nvGrpSpPr>
        <p:grpSpPr>
          <a:xfrm>
            <a:off x="3749483" y="2630632"/>
            <a:ext cx="1564203" cy="1253889"/>
            <a:chOff x="3781246" y="5404665"/>
            <a:chExt cx="1564203" cy="1253889"/>
          </a:xfrm>
        </p:grpSpPr>
        <p:sp>
          <p:nvSpPr>
            <p:cNvPr id="115" name="正方形/長方形 114"/>
            <p:cNvSpPr/>
            <p:nvPr/>
          </p:nvSpPr>
          <p:spPr>
            <a:xfrm>
              <a:off x="3781246" y="5404665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1" name="グループ化 130"/>
            <p:cNvGrpSpPr/>
            <p:nvPr/>
          </p:nvGrpSpPr>
          <p:grpSpPr>
            <a:xfrm>
              <a:off x="3857475" y="5531261"/>
              <a:ext cx="1340813" cy="1024451"/>
              <a:chOff x="2718721" y="2215357"/>
              <a:chExt cx="2050561" cy="1532468"/>
            </a:xfrm>
          </p:grpSpPr>
          <p:pic>
            <p:nvPicPr>
              <p:cNvPr id="132" name="図 13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8721" y="2813010"/>
                <a:ext cx="2050561" cy="934815"/>
              </a:xfrm>
              <a:prstGeom prst="rect">
                <a:avLst/>
              </a:prstGeom>
            </p:spPr>
          </p:pic>
          <p:sp>
            <p:nvSpPr>
              <p:cNvPr id="133" name="テキスト ボックス 132"/>
              <p:cNvSpPr txBox="1"/>
              <p:nvPr/>
            </p:nvSpPr>
            <p:spPr>
              <a:xfrm>
                <a:off x="2718721" y="2215357"/>
                <a:ext cx="1143001" cy="3913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ウマさん</a:t>
                </a:r>
              </a:p>
            </p:txBody>
          </p:sp>
        </p:grpSp>
      </p:grpSp>
      <p:grpSp>
        <p:nvGrpSpPr>
          <p:cNvPr id="142" name="グループ化 141"/>
          <p:cNvGrpSpPr/>
          <p:nvPr/>
        </p:nvGrpSpPr>
        <p:grpSpPr>
          <a:xfrm>
            <a:off x="7459449" y="2655687"/>
            <a:ext cx="1564203" cy="1253889"/>
            <a:chOff x="375965" y="5467587"/>
            <a:chExt cx="1564203" cy="1253889"/>
          </a:xfrm>
        </p:grpSpPr>
        <p:sp>
          <p:nvSpPr>
            <p:cNvPr id="85" name="正方形/長方形 84"/>
            <p:cNvSpPr/>
            <p:nvPr/>
          </p:nvSpPr>
          <p:spPr>
            <a:xfrm>
              <a:off x="375965" y="5467587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9" name="グループ化 138"/>
            <p:cNvGrpSpPr/>
            <p:nvPr/>
          </p:nvGrpSpPr>
          <p:grpSpPr>
            <a:xfrm>
              <a:off x="413823" y="5583494"/>
              <a:ext cx="1487951" cy="898852"/>
              <a:chOff x="348392" y="3225949"/>
              <a:chExt cx="2793415" cy="2442558"/>
            </a:xfrm>
          </p:grpSpPr>
          <p:sp>
            <p:nvSpPr>
              <p:cNvPr id="140" name="テキスト ボックス 139"/>
              <p:cNvSpPr txBox="1"/>
              <p:nvPr/>
            </p:nvSpPr>
            <p:spPr>
              <a:xfrm>
                <a:off x="348393" y="3225949"/>
                <a:ext cx="2745059" cy="689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/>
                  <a:t>シャクトリムシさん</a:t>
                </a:r>
              </a:p>
            </p:txBody>
          </p:sp>
          <p:pic>
            <p:nvPicPr>
              <p:cNvPr id="141" name="図 140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392" y="4456850"/>
                <a:ext cx="2793415" cy="1211657"/>
              </a:xfrm>
              <a:prstGeom prst="rect">
                <a:avLst/>
              </a:prstGeom>
            </p:spPr>
          </p:pic>
        </p:grpSp>
      </p:grpSp>
      <p:grpSp>
        <p:nvGrpSpPr>
          <p:cNvPr id="97" name="グループ化 96"/>
          <p:cNvGrpSpPr/>
          <p:nvPr/>
        </p:nvGrpSpPr>
        <p:grpSpPr>
          <a:xfrm>
            <a:off x="7457444" y="2654207"/>
            <a:ext cx="1566000" cy="1252800"/>
            <a:chOff x="1960233" y="3870602"/>
            <a:chExt cx="1564203" cy="1253889"/>
          </a:xfrm>
        </p:grpSpPr>
        <p:sp>
          <p:nvSpPr>
            <p:cNvPr id="81" name="正方形/長方形 80"/>
            <p:cNvSpPr/>
            <p:nvPr/>
          </p:nvSpPr>
          <p:spPr>
            <a:xfrm>
              <a:off x="1960233" y="3870602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985991" y="3957559"/>
              <a:ext cx="1505770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/>
                <a:t>かべをつかってのとうりつ</a:t>
              </a:r>
            </a:p>
          </p:txBody>
        </p:sp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411" y="4295313"/>
              <a:ext cx="1397592" cy="652087"/>
            </a:xfrm>
            <a:prstGeom prst="rect">
              <a:avLst/>
            </a:prstGeom>
          </p:spPr>
        </p:pic>
      </p:grpSp>
      <p:sp>
        <p:nvSpPr>
          <p:cNvPr id="143" name="スライド番号プレースホルダー 2">
            <a:extLst>
              <a:ext uri="{FF2B5EF4-FFF2-40B4-BE49-F238E27FC236}">
                <a16:creationId xmlns:a16="http://schemas.microsoft.com/office/drawing/2014/main" id="{72A71170-36B1-1043-95DC-A6F5877D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912060" y="2641542"/>
            <a:ext cx="1564203" cy="1253889"/>
            <a:chOff x="1990273" y="6206360"/>
            <a:chExt cx="1564203" cy="1253889"/>
          </a:xfrm>
        </p:grpSpPr>
        <p:sp>
          <p:nvSpPr>
            <p:cNvPr id="149" name="正方形/長方形 148"/>
            <p:cNvSpPr/>
            <p:nvPr/>
          </p:nvSpPr>
          <p:spPr>
            <a:xfrm>
              <a:off x="1990273" y="6206360"/>
              <a:ext cx="1564203" cy="1253889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2067763" y="6309550"/>
              <a:ext cx="139505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 smtClean="0"/>
                <a:t>じぶんで つくった じゅつ</a:t>
              </a:r>
              <a:endParaRPr kumimoji="1" lang="ja-JP" altLang="en-US" sz="800" dirty="0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5616225" y="2640180"/>
            <a:ext cx="1564203" cy="1253889"/>
            <a:chOff x="4042667" y="5394071"/>
            <a:chExt cx="1564203" cy="1253889"/>
          </a:xfrm>
        </p:grpSpPr>
        <p:sp>
          <p:nvSpPr>
            <p:cNvPr id="86" name="正方形/長方形 85"/>
            <p:cNvSpPr/>
            <p:nvPr/>
          </p:nvSpPr>
          <p:spPr>
            <a:xfrm>
              <a:off x="4042667" y="539407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8" name="グループ化 107"/>
            <p:cNvGrpSpPr/>
            <p:nvPr/>
          </p:nvGrpSpPr>
          <p:grpSpPr>
            <a:xfrm>
              <a:off x="4098744" y="5458562"/>
              <a:ext cx="1439055" cy="1017068"/>
              <a:chOff x="4197679" y="4174840"/>
              <a:chExt cx="3393783" cy="1652435"/>
            </a:xfrm>
          </p:grpSpPr>
          <p:sp>
            <p:nvSpPr>
              <p:cNvPr id="109" name="テキスト ボックス 108"/>
              <p:cNvSpPr txBox="1"/>
              <p:nvPr/>
            </p:nvSpPr>
            <p:spPr>
              <a:xfrm>
                <a:off x="4197679" y="4174840"/>
                <a:ext cx="3393783" cy="3750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dirty="0"/>
                  <a:t>うでたてよことびこし</a:t>
                </a:r>
              </a:p>
            </p:txBody>
          </p:sp>
          <p:pic>
            <p:nvPicPr>
              <p:cNvPr id="110" name="図 109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97679" y="4611346"/>
                <a:ext cx="3175583" cy="1215929"/>
              </a:xfrm>
              <a:prstGeom prst="rect">
                <a:avLst/>
              </a:prstGeom>
            </p:spPr>
          </p:pic>
        </p:grpSp>
      </p:grpSp>
      <p:grpSp>
        <p:nvGrpSpPr>
          <p:cNvPr id="76" name="グループ化 75"/>
          <p:cNvGrpSpPr/>
          <p:nvPr/>
        </p:nvGrpSpPr>
        <p:grpSpPr>
          <a:xfrm>
            <a:off x="7452255" y="2657326"/>
            <a:ext cx="1566000" cy="1252800"/>
            <a:chOff x="2092037" y="2068326"/>
            <a:chExt cx="1469170" cy="1215930"/>
          </a:xfrm>
          <a:solidFill>
            <a:srgbClr val="FFFF00"/>
          </a:solidFill>
        </p:grpSpPr>
        <p:sp>
          <p:nvSpPr>
            <p:cNvPr id="56" name="正方形/長方形 55"/>
            <p:cNvSpPr/>
            <p:nvPr/>
          </p:nvSpPr>
          <p:spPr>
            <a:xfrm>
              <a:off x="2092037" y="2068326"/>
              <a:ext cx="1469170" cy="1215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137853" y="2160512"/>
              <a:ext cx="887346" cy="252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/>
                <a:t>前ころがり</a:t>
              </a:r>
            </a:p>
          </p:txBody>
        </p:sp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1943" y="2679083"/>
              <a:ext cx="955941" cy="4078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812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/>
          <p:cNvSpPr/>
          <p:nvPr/>
        </p:nvSpPr>
        <p:spPr>
          <a:xfrm>
            <a:off x="7477774" y="2889644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⑤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5647348" y="2885488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④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784620" y="2874304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③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1914623" y="2864967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②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80483" y="2874305"/>
            <a:ext cx="1566000" cy="12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①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>
            <a:off x="1666214" y="3396311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>
            <a:off x="3520193" y="3419617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>
            <a:off x="5384704" y="3396357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7233481" y="3396357"/>
            <a:ext cx="228796" cy="2704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" name="グループ化 97"/>
          <p:cNvGrpSpPr/>
          <p:nvPr/>
        </p:nvGrpSpPr>
        <p:grpSpPr>
          <a:xfrm>
            <a:off x="3784555" y="2873768"/>
            <a:ext cx="1564203" cy="1253889"/>
            <a:chOff x="120410" y="3756181"/>
            <a:chExt cx="1564203" cy="1253889"/>
          </a:xfrm>
        </p:grpSpPr>
        <p:sp>
          <p:nvSpPr>
            <p:cNvPr id="88" name="正方形/長方形 87"/>
            <p:cNvSpPr/>
            <p:nvPr/>
          </p:nvSpPr>
          <p:spPr>
            <a:xfrm>
              <a:off x="120410" y="375618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223467" y="3849538"/>
              <a:ext cx="1319399" cy="1135155"/>
              <a:chOff x="300037" y="2365969"/>
              <a:chExt cx="2289949" cy="1657308"/>
            </a:xfrm>
          </p:grpSpPr>
          <p:sp>
            <p:nvSpPr>
              <p:cNvPr id="92" name="テキスト ボックス 91"/>
              <p:cNvSpPr txBox="1"/>
              <p:nvPr/>
            </p:nvSpPr>
            <p:spPr>
              <a:xfrm>
                <a:off x="300037" y="2365969"/>
                <a:ext cx="2289949" cy="381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 err="1"/>
                  <a:t>せしじ</a:t>
                </a:r>
                <a:r>
                  <a:rPr kumimoji="1" lang="ja-JP" altLang="en-US" sz="1100" dirty="0"/>
                  <a:t>とうりつ</a:t>
                </a:r>
              </a:p>
            </p:txBody>
          </p:sp>
          <p:pic>
            <p:nvPicPr>
              <p:cNvPr id="93" name="図 9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8252" y="2900925"/>
                <a:ext cx="1231734" cy="1122352"/>
              </a:xfrm>
              <a:prstGeom prst="rect">
                <a:avLst/>
              </a:prstGeom>
            </p:spPr>
          </p:pic>
        </p:grpSp>
      </p:grpSp>
      <p:grpSp>
        <p:nvGrpSpPr>
          <p:cNvPr id="118" name="グループ化 117"/>
          <p:cNvGrpSpPr/>
          <p:nvPr/>
        </p:nvGrpSpPr>
        <p:grpSpPr>
          <a:xfrm>
            <a:off x="7477775" y="2883655"/>
            <a:ext cx="1564203" cy="1253889"/>
            <a:chOff x="3607750" y="3424303"/>
            <a:chExt cx="1564203" cy="1253889"/>
          </a:xfrm>
        </p:grpSpPr>
        <p:sp>
          <p:nvSpPr>
            <p:cNvPr id="87" name="正方形/長方形 86"/>
            <p:cNvSpPr/>
            <p:nvPr/>
          </p:nvSpPr>
          <p:spPr>
            <a:xfrm>
              <a:off x="3607750" y="3424303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3689864" y="3527188"/>
              <a:ext cx="1450203" cy="1002282"/>
              <a:chOff x="392832" y="4183953"/>
              <a:chExt cx="3162574" cy="1699661"/>
            </a:xfrm>
          </p:grpSpPr>
          <p:sp>
            <p:nvSpPr>
              <p:cNvPr id="100" name="テキスト ボックス 99"/>
              <p:cNvSpPr txBox="1"/>
              <p:nvPr/>
            </p:nvSpPr>
            <p:spPr>
              <a:xfrm>
                <a:off x="403897" y="4183953"/>
                <a:ext cx="1735679" cy="4436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ブリッジ</a:t>
                </a:r>
              </a:p>
            </p:txBody>
          </p:sp>
          <p:pic>
            <p:nvPicPr>
              <p:cNvPr id="101" name="図 10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2832" y="4862446"/>
                <a:ext cx="3162574" cy="1021168"/>
              </a:xfrm>
              <a:prstGeom prst="rect">
                <a:avLst/>
              </a:prstGeom>
            </p:spPr>
          </p:pic>
        </p:grpSp>
      </p:grpSp>
      <p:grpSp>
        <p:nvGrpSpPr>
          <p:cNvPr id="120" name="グループ化 119"/>
          <p:cNvGrpSpPr/>
          <p:nvPr/>
        </p:nvGrpSpPr>
        <p:grpSpPr>
          <a:xfrm>
            <a:off x="1925880" y="2863995"/>
            <a:ext cx="1564203" cy="1253889"/>
            <a:chOff x="7264477" y="4390910"/>
            <a:chExt cx="1564203" cy="1253889"/>
          </a:xfrm>
        </p:grpSpPr>
        <p:sp>
          <p:nvSpPr>
            <p:cNvPr id="90" name="正方形/長方形 89"/>
            <p:cNvSpPr/>
            <p:nvPr/>
          </p:nvSpPr>
          <p:spPr>
            <a:xfrm>
              <a:off x="7264477" y="4390910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7290524" y="4484697"/>
              <a:ext cx="1538156" cy="1142813"/>
              <a:chOff x="797752" y="4120070"/>
              <a:chExt cx="2867597" cy="1734575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962464" y="4120070"/>
                <a:ext cx="2084317" cy="397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とび</a:t>
                </a:r>
                <a:r>
                  <a:rPr kumimoji="1" lang="ja-JP" altLang="en-US" sz="1100" dirty="0" err="1"/>
                  <a:t>ばこ</a:t>
                </a:r>
                <a:r>
                  <a:rPr kumimoji="1" lang="ja-JP" altLang="en-US" sz="1100" dirty="0"/>
                  <a:t>とび</a:t>
                </a:r>
              </a:p>
            </p:txBody>
          </p:sp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752" y="4698598"/>
                <a:ext cx="2867597" cy="1156047"/>
              </a:xfrm>
              <a:prstGeom prst="rect">
                <a:avLst/>
              </a:prstGeom>
            </p:spPr>
          </p:pic>
        </p:grpSp>
      </p:grpSp>
      <p:grpSp>
        <p:nvGrpSpPr>
          <p:cNvPr id="122" name="グループ化 121"/>
          <p:cNvGrpSpPr/>
          <p:nvPr/>
        </p:nvGrpSpPr>
        <p:grpSpPr>
          <a:xfrm>
            <a:off x="5640175" y="2891268"/>
            <a:ext cx="1564203" cy="1253889"/>
            <a:chOff x="2289468" y="5727230"/>
            <a:chExt cx="1564203" cy="1253889"/>
          </a:xfrm>
        </p:grpSpPr>
        <p:sp>
          <p:nvSpPr>
            <p:cNvPr id="84" name="正方形/長方形 83"/>
            <p:cNvSpPr/>
            <p:nvPr/>
          </p:nvSpPr>
          <p:spPr>
            <a:xfrm>
              <a:off x="2289468" y="5727230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" name="グループ化 110"/>
            <p:cNvGrpSpPr/>
            <p:nvPr/>
          </p:nvGrpSpPr>
          <p:grpSpPr>
            <a:xfrm>
              <a:off x="2325978" y="5817383"/>
              <a:ext cx="1491182" cy="928806"/>
              <a:chOff x="5190257" y="2374244"/>
              <a:chExt cx="2814351" cy="1306316"/>
            </a:xfrm>
          </p:grpSpPr>
          <p:sp>
            <p:nvSpPr>
              <p:cNvPr id="112" name="テキスト ボックス 111"/>
              <p:cNvSpPr txBox="1"/>
              <p:nvPr/>
            </p:nvSpPr>
            <p:spPr>
              <a:xfrm>
                <a:off x="5259165" y="2374244"/>
                <a:ext cx="2082694" cy="3679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後ろころがり</a:t>
                </a:r>
              </a:p>
            </p:txBody>
          </p:sp>
          <p:pic>
            <p:nvPicPr>
              <p:cNvPr id="113" name="図 1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0257" y="2868980"/>
                <a:ext cx="2814351" cy="811580"/>
              </a:xfrm>
              <a:prstGeom prst="rect">
                <a:avLst/>
              </a:prstGeom>
            </p:spPr>
          </p:pic>
        </p:grpSp>
      </p:grpSp>
      <p:grpSp>
        <p:nvGrpSpPr>
          <p:cNvPr id="154" name="グループ化 153"/>
          <p:cNvGrpSpPr/>
          <p:nvPr/>
        </p:nvGrpSpPr>
        <p:grpSpPr>
          <a:xfrm>
            <a:off x="82964" y="2872970"/>
            <a:ext cx="1564203" cy="1253889"/>
            <a:chOff x="4123281" y="488251"/>
            <a:chExt cx="1564203" cy="1253889"/>
          </a:xfrm>
        </p:grpSpPr>
        <p:sp>
          <p:nvSpPr>
            <p:cNvPr id="144" name="正方形/長方形 143"/>
            <p:cNvSpPr/>
            <p:nvPr/>
          </p:nvSpPr>
          <p:spPr>
            <a:xfrm>
              <a:off x="4123281" y="488251"/>
              <a:ext cx="1564203" cy="125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1" name="グループ化 150"/>
            <p:cNvGrpSpPr/>
            <p:nvPr/>
          </p:nvGrpSpPr>
          <p:grpSpPr>
            <a:xfrm>
              <a:off x="4143473" y="553004"/>
              <a:ext cx="1510541" cy="1071675"/>
              <a:chOff x="3669772" y="4134475"/>
              <a:chExt cx="2089285" cy="1579880"/>
            </a:xfrm>
          </p:grpSpPr>
          <p:sp>
            <p:nvSpPr>
              <p:cNvPr id="152" name="テキスト ボックス 151"/>
              <p:cNvSpPr txBox="1"/>
              <p:nvPr/>
            </p:nvSpPr>
            <p:spPr>
              <a:xfrm>
                <a:off x="3853961" y="4134475"/>
                <a:ext cx="1329868" cy="385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/>
                  <a:t>ウサギさん</a:t>
                </a:r>
              </a:p>
            </p:txBody>
          </p:sp>
          <p:pic>
            <p:nvPicPr>
              <p:cNvPr id="153" name="図 15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69772" y="4710413"/>
                <a:ext cx="2089285" cy="1003942"/>
              </a:xfrm>
              <a:prstGeom prst="rect">
                <a:avLst/>
              </a:prstGeom>
            </p:spPr>
          </p:pic>
        </p:grpSp>
      </p:grpSp>
      <p:sp>
        <p:nvSpPr>
          <p:cNvPr id="42" name="スライド番号プレースホルダー 2">
            <a:extLst>
              <a:ext uri="{FF2B5EF4-FFF2-40B4-BE49-F238E27FC236}">
                <a16:creationId xmlns:a16="http://schemas.microsoft.com/office/drawing/2014/main" id="{28C7C138-4A56-7B49-8B8B-EE592281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295" y="644962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2</a:t>
            </a:r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3" name="横巻き 42">
            <a:extLst>
              <a:ext uri="{FF2B5EF4-FFF2-40B4-BE49-F238E27FC236}">
                <a16:creationId xmlns:a16="http://schemas.microsoft.com/office/drawing/2014/main" id="{24BF3C77-6873-5E4F-8C2C-77F8E32D6E12}"/>
              </a:ext>
            </a:extLst>
          </p:cNvPr>
          <p:cNvSpPr/>
          <p:nvPr/>
        </p:nvSpPr>
        <p:spPr>
          <a:xfrm>
            <a:off x="317500" y="612220"/>
            <a:ext cx="8559800" cy="1443213"/>
          </a:xfrm>
          <a:prstGeom prst="horizontalScroll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E8D364-F2A0-394A-AAE6-426D3190E375}"/>
              </a:ext>
            </a:extLst>
          </p:cNvPr>
          <p:cNvSpPr txBox="1"/>
          <p:nvPr/>
        </p:nvSpPr>
        <p:spPr>
          <a:xfrm>
            <a:off x="691068" y="989919"/>
            <a:ext cx="9372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おはなしマットを</a:t>
            </a:r>
            <a:r>
              <a:rPr kumimoji="1" lang="en-US" altLang="ja-JP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つくってみよう</a:t>
            </a:r>
            <a:endParaRPr kumimoji="1" lang="en-US" altLang="ja-JP" sz="4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DC98BD26-B5F5-6447-BFB7-40C7FC6136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888" y="4711629"/>
            <a:ext cx="809275" cy="1566247"/>
          </a:xfrm>
          <a:prstGeom prst="rect">
            <a:avLst/>
          </a:prstGeom>
        </p:spPr>
      </p:pic>
      <p:sp>
        <p:nvSpPr>
          <p:cNvPr id="46" name="角丸四角形吹き出し 45">
            <a:extLst>
              <a:ext uri="{FF2B5EF4-FFF2-40B4-BE49-F238E27FC236}">
                <a16:creationId xmlns:a16="http://schemas.microsoft.com/office/drawing/2014/main" id="{458531C5-0117-2C4C-9782-0AAE3BF16DFF}"/>
              </a:ext>
            </a:extLst>
          </p:cNvPr>
          <p:cNvSpPr/>
          <p:nvPr/>
        </p:nvSpPr>
        <p:spPr>
          <a:xfrm>
            <a:off x="138451" y="5166696"/>
            <a:ext cx="7850917" cy="889548"/>
          </a:xfrm>
          <a:prstGeom prst="wedgeRoundRectCallout">
            <a:avLst>
              <a:gd name="adj1" fmla="val 53438"/>
              <a:gd name="adj2" fmla="val -35149"/>
              <a:gd name="adj3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B25EE3F-5E82-4247-9811-DA9339FFF5FB}"/>
              </a:ext>
            </a:extLst>
          </p:cNvPr>
          <p:cNvSpPr txBox="1"/>
          <p:nvPr/>
        </p:nvSpPr>
        <p:spPr>
          <a:xfrm>
            <a:off x="222274" y="5296989"/>
            <a:ext cx="93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じゅんばん</a:t>
            </a:r>
            <a:r>
              <a:rPr kumimoji="1" lang="ja-JP" altLang="en-US" sz="36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kumimoji="1"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いれかえても</a:t>
            </a:r>
            <a:r>
              <a:rPr kumimoji="1"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いいよ</a:t>
            </a:r>
            <a:endParaRPr kumimoji="1"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8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5434 0.03449 C 0.0658 0.04236 0.08281 0.04676 0.10069 0.04676 C 0.12101 0.04676 0.13732 0.04236 0.14861 0.03449 L 0.2033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22222E-6 L 0.05521 0.04259 C 0.06666 0.05231 0.08385 0.05764 0.10156 0.05764 C 0.12222 0.05764 0.13837 0.05231 0.15 0.04259 L 0.20503 2.22222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0868 0.03541 C 0.1316 0.04351 0.16615 0.04791 0.20209 0.04791 C 0.24271 0.04791 0.27552 0.04351 0.29844 0.03541 L 0.40816 3.7037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116 L -0.1625 0.06852 C -0.19705 0.08542 -0.24827 0.09699 -0.30139 0.09699 C -0.36285 0.09699 -0.41111 0.08542 -0.44549 0.06852 L -0.60591 -0.0011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44444E-6 L -0.0533 0.04004 C -0.06458 0.04907 -0.08108 0.05393 -0.09844 0.05393 C -0.1184 0.05393 -0.1342 0.04907 -0.14549 0.04004 L -0.19861 4.44444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699</Words>
  <Application>Microsoft Office PowerPoint</Application>
  <PresentationFormat>画面に合わせる (4:3)</PresentationFormat>
  <Paragraphs>194</Paragraphs>
  <Slides>13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BIZ UDPゴシック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樅山 大祐</dc:creator>
  <cp:lastModifiedBy>m</cp:lastModifiedBy>
  <cp:revision>158</cp:revision>
  <cp:lastPrinted>2020-09-08T05:39:08Z</cp:lastPrinted>
  <dcterms:modified xsi:type="dcterms:W3CDTF">2020-12-16T07:39:55Z</dcterms:modified>
</cp:coreProperties>
</file>