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358" r:id="rId2"/>
    <p:sldId id="299" r:id="rId3"/>
    <p:sldId id="329" r:id="rId4"/>
    <p:sldId id="301" r:id="rId5"/>
    <p:sldId id="302" r:id="rId6"/>
    <p:sldId id="331" r:id="rId7"/>
    <p:sldId id="330" r:id="rId8"/>
    <p:sldId id="332" r:id="rId9"/>
    <p:sldId id="336" r:id="rId10"/>
    <p:sldId id="333" r:id="rId11"/>
    <p:sldId id="335" r:id="rId12"/>
    <p:sldId id="361" r:id="rId13"/>
    <p:sldId id="362" r:id="rId14"/>
    <p:sldId id="275" r:id="rId15"/>
    <p:sldId id="327" r:id="rId16"/>
    <p:sldId id="322" r:id="rId17"/>
    <p:sldId id="328" r:id="rId18"/>
    <p:sldId id="326" r:id="rId19"/>
    <p:sldId id="324" r:id="rId20"/>
    <p:sldId id="363" r:id="rId21"/>
  </p:sldIdLst>
  <p:sldSz cx="9144000" cy="6858000" type="screen4x3"/>
  <p:notesSz cx="6735763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ABAB"/>
    <a:srgbClr val="FF85FF"/>
    <a:srgbClr val="FF00FF"/>
    <a:srgbClr val="FFB66D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06" autoAdjust="0"/>
    <p:restoredTop sz="94424" autoAdjust="0"/>
  </p:normalViewPr>
  <p:slideViewPr>
    <p:cSldViewPr snapToGrid="0">
      <p:cViewPr>
        <p:scale>
          <a:sx n="70" d="100"/>
          <a:sy n="70" d="100"/>
        </p:scale>
        <p:origin x="306" y="9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296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348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5348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r">
              <a:defRPr sz="1200"/>
            </a:lvl1pPr>
          </a:lstStyle>
          <a:p>
            <a:fld id="{5FBD121F-19E0-4D63-8EE5-CB4DDC548DEF}" type="datetimeFigureOut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1235075"/>
            <a:ext cx="4440237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90" tIns="45345" rIns="90690" bIns="45345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51220"/>
            <a:ext cx="5388610" cy="3887361"/>
          </a:xfrm>
          <a:prstGeom prst="rect">
            <a:avLst/>
          </a:prstGeom>
        </p:spPr>
        <p:txBody>
          <a:bodyPr vert="horz" lIns="90690" tIns="45345" rIns="90690" bIns="45345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18831" cy="495347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4" y="9377317"/>
            <a:ext cx="2918831" cy="495347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r">
              <a:defRPr sz="1200"/>
            </a:lvl1pPr>
          </a:lstStyle>
          <a:p>
            <a:fld id="{679BA96C-3BB3-4ED6-B43F-46F5610ABE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5524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1987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69155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5075"/>
            <a:ext cx="4440237" cy="33321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3451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3451">
                <a:defRPr/>
              </a:pPr>
              <a:t>10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118525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5075"/>
            <a:ext cx="4440237" cy="33321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3451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3451">
                <a:defRPr/>
              </a:pPr>
              <a:t>11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865178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5075"/>
            <a:ext cx="4440237" cy="33321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3451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3451">
                <a:defRPr/>
              </a:pPr>
              <a:t>12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328602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5075"/>
            <a:ext cx="4440237" cy="33321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3451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3451">
                <a:defRPr/>
              </a:pPr>
              <a:t>13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96352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5075"/>
            <a:ext cx="4440237" cy="33321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3451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3451">
                <a:defRPr/>
              </a:pPr>
              <a:t>14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750864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5075"/>
            <a:ext cx="4440237" cy="33321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3451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3451">
                <a:defRPr/>
              </a:pPr>
              <a:t>15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255788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5075"/>
            <a:ext cx="4440237" cy="33321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3451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3451">
                <a:defRPr/>
              </a:pPr>
              <a:t>16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622776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5075"/>
            <a:ext cx="4440237" cy="33321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3451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3451">
                <a:defRPr/>
              </a:pPr>
              <a:t>17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152597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5075"/>
            <a:ext cx="4440237" cy="33321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3451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3451">
                <a:defRPr/>
              </a:pPr>
              <a:t>18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633204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5075"/>
            <a:ext cx="4440237" cy="33321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3451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3451">
                <a:defRPr/>
              </a:pPr>
              <a:t>19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43742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5075"/>
            <a:ext cx="4440237" cy="33321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3451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3451">
                <a:defRPr/>
              </a:pPr>
              <a:t>2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365407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5075"/>
            <a:ext cx="4440237" cy="33321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3451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3451">
                <a:defRPr/>
              </a:pPr>
              <a:t>20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8341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5075"/>
            <a:ext cx="4440237" cy="33321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3451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3451">
                <a:defRPr/>
              </a:pPr>
              <a:t>3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1002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5075"/>
            <a:ext cx="4440237" cy="33321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3451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3451">
                <a:defRPr/>
              </a:pPr>
              <a:t>4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629513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5075"/>
            <a:ext cx="4440237" cy="33321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3451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3451">
                <a:defRPr/>
              </a:pPr>
              <a:t>5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935546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5075"/>
            <a:ext cx="4440237" cy="33321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3451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3451">
                <a:defRPr/>
              </a:pPr>
              <a:t>6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226181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5075"/>
            <a:ext cx="4440237" cy="33321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3451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3451">
                <a:defRPr/>
              </a:pPr>
              <a:t>7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458526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5075"/>
            <a:ext cx="4440237" cy="33321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3451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3451">
                <a:defRPr/>
              </a:pPr>
              <a:t>8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692624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5075"/>
            <a:ext cx="4440237" cy="33321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3451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3451">
                <a:defRPr/>
              </a:pPr>
              <a:t>9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51037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59B4-FE3D-46E7-BA8A-5E955373D974}" type="datetime1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1488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77234-8D0C-4BDF-A135-B3E5D946F9C8}" type="datetime1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8253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4E73-DD5A-4EF3-BD9D-431A0BCFC66E}" type="datetime1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4914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CFB7A-FB65-40F0-AF6E-6D01B90AB162}" type="datetime1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5911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35D51-73D9-47FA-AC2A-3143C4968F6F}" type="datetime1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6331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32B49-21B3-461C-BC2A-20D6B0FDA386}" type="datetime1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1603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29B35-1D90-44B7-8C20-EA9BAAE43785}" type="datetime1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9336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3E42-AAA8-4095-B1B1-74331AD8F7A7}" type="datetime1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8831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714C4-2AB1-4B42-BE2C-5E524FEAD5D2}" type="datetime1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4275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60068-C949-4E9C-9CDA-9A2AD3A349D3}" type="datetime1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3470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6600B-6BE8-4EAE-AF8E-A90EE6295AB5}" type="datetime1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7634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72F2B-1FE5-482C-B762-C8819CDC24AD}" type="datetime1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5863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14.xml"/><Relationship Id="rId7" Type="http://schemas.microsoft.com/office/2007/relationships/hdphoto" Target="../media/hdphoto2.wdp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21.jpeg"/><Relationship Id="rId10" Type="http://schemas.openxmlformats.org/officeDocument/2006/relationships/image" Target="../media/image20.emf"/><Relationship Id="rId4" Type="http://schemas.openxmlformats.org/officeDocument/2006/relationships/hyperlink" Target="https://youtu.be/d6_dbgAJb98" TargetMode="External"/><Relationship Id="rId9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15.xml"/><Relationship Id="rId7" Type="http://schemas.microsoft.com/office/2007/relationships/hdphoto" Target="../media/hdphoto2.wdp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5" Type="http://schemas.openxmlformats.org/officeDocument/2006/relationships/image" Target="../media/image23.png"/><Relationship Id="rId10" Type="http://schemas.openxmlformats.org/officeDocument/2006/relationships/image" Target="../media/image20.emf"/><Relationship Id="rId4" Type="http://schemas.openxmlformats.org/officeDocument/2006/relationships/hyperlink" Target="https://youtu.be/CMXH1Wuivp4" TargetMode="External"/><Relationship Id="rId9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16.xml"/><Relationship Id="rId7" Type="http://schemas.microsoft.com/office/2007/relationships/hdphoto" Target="../media/hdphoto2.wdp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png"/><Relationship Id="rId5" Type="http://schemas.openxmlformats.org/officeDocument/2006/relationships/image" Target="../media/image24.jpeg"/><Relationship Id="rId10" Type="http://schemas.openxmlformats.org/officeDocument/2006/relationships/image" Target="../media/image20.emf"/><Relationship Id="rId4" Type="http://schemas.openxmlformats.org/officeDocument/2006/relationships/hyperlink" Target="https://youtu.be/1xTdqY4C5SE" TargetMode="External"/><Relationship Id="rId9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27.jpeg"/><Relationship Id="rId12" Type="http://schemas.openxmlformats.org/officeDocument/2006/relationships/image" Target="../media/image2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hyperlink" Target="https://youtu.be/2vx7QY9_9Jc" TargetMode="External"/><Relationship Id="rId11" Type="http://schemas.openxmlformats.org/officeDocument/2006/relationships/oleObject" Target="../embeddings/oleObject2.bin"/><Relationship Id="rId5" Type="http://schemas.openxmlformats.org/officeDocument/2006/relationships/image" Target="../media/image26.tiff"/><Relationship Id="rId10" Type="http://schemas.openxmlformats.org/officeDocument/2006/relationships/image" Target="../media/image22.png"/><Relationship Id="rId4" Type="http://schemas.openxmlformats.org/officeDocument/2006/relationships/image" Target="../media/image25.tiff"/><Relationship Id="rId9" Type="http://schemas.microsoft.com/office/2007/relationships/hdphoto" Target="../media/hdphoto5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25.tiff"/><Relationship Id="rId12" Type="http://schemas.openxmlformats.org/officeDocument/2006/relationships/image" Target="../media/image2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6.tiff"/><Relationship Id="rId11" Type="http://schemas.openxmlformats.org/officeDocument/2006/relationships/oleObject" Target="../embeddings/oleObject2.bin"/><Relationship Id="rId5" Type="http://schemas.openxmlformats.org/officeDocument/2006/relationships/image" Target="../media/image28.jpeg"/><Relationship Id="rId10" Type="http://schemas.openxmlformats.org/officeDocument/2006/relationships/image" Target="../media/image22.png"/><Relationship Id="rId4" Type="http://schemas.openxmlformats.org/officeDocument/2006/relationships/hyperlink" Target="https://youtu.be/t21eAFvLXFk" TargetMode="External"/><Relationship Id="rId9" Type="http://schemas.microsoft.com/office/2007/relationships/hdphoto" Target="../media/hdphoto7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19.xml"/><Relationship Id="rId7" Type="http://schemas.microsoft.com/office/2007/relationships/hdphoto" Target="../media/hdphoto8.wdp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10" Type="http://schemas.openxmlformats.org/officeDocument/2006/relationships/image" Target="../media/image20.emf"/><Relationship Id="rId4" Type="http://schemas.openxmlformats.org/officeDocument/2006/relationships/hyperlink" Target="https://youtu.be/ewKLpinqRLY" TargetMode="External"/><Relationship Id="rId9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06755" y="2661436"/>
            <a:ext cx="7708595" cy="1921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4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472" y="652273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57015" y="614973"/>
            <a:ext cx="8595359" cy="149181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小学校 体育（運動領域）</a:t>
            </a:r>
            <a:endParaRPr kumimoji="1" lang="en-US" altLang="ja-JP" sz="36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algn="ctr"/>
            <a:r>
              <a:rPr kumimoji="1" lang="en-US" altLang="ja-JP" sz="3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〔</a:t>
            </a:r>
            <a:r>
              <a:rPr kumimoji="1" lang="ja-JP" altLang="en-US" sz="3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第１学年及び第２学年</a:t>
            </a:r>
            <a:r>
              <a:rPr kumimoji="1" lang="en-US" altLang="ja-JP" sz="3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〕</a:t>
            </a:r>
            <a:endParaRPr kumimoji="1" lang="ja-JP" altLang="en-US" sz="36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-17306" y="2042503"/>
            <a:ext cx="9143999" cy="310341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器械・器具を使っての運動遊び</a:t>
            </a:r>
            <a:endParaRPr kumimoji="1" lang="en-US" altLang="ja-JP" sz="44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r>
              <a:rPr kumimoji="1" lang="ja-JP" altLang="en-US" sz="6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「マットを</a:t>
            </a:r>
            <a:r>
              <a:rPr kumimoji="1" lang="ja-JP" altLang="en-US" sz="6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使った</a:t>
            </a:r>
            <a:endParaRPr kumimoji="1" lang="en-US" altLang="ja-JP" sz="660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r>
              <a:rPr kumimoji="1" lang="ja-JP" altLang="en-US" sz="6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</a:t>
            </a:r>
            <a:r>
              <a:rPr kumimoji="1" lang="ja-JP" altLang="en-US" sz="6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　　　 運動</a:t>
            </a:r>
            <a:r>
              <a:rPr kumimoji="1" lang="ja-JP" altLang="en-US" sz="6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遊び」</a:t>
            </a:r>
            <a:endParaRPr kumimoji="1" lang="en-US" altLang="ja-JP" sz="66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7069295" y="6449621"/>
            <a:ext cx="2057400" cy="365125"/>
          </a:xfrm>
        </p:spPr>
        <p:txBody>
          <a:bodyPr/>
          <a:lstStyle/>
          <a:p>
            <a:fld id="{13555A0A-D93E-4972-9BDE-BD19E4BDC622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359823" y="5125921"/>
            <a:ext cx="8389740" cy="76642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48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【</a:t>
            </a:r>
            <a:r>
              <a:rPr kumimoji="1" lang="ja-JP" altLang="en-US" sz="48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知識及び技能編</a:t>
            </a:r>
            <a:r>
              <a:rPr kumimoji="1" lang="en-US" altLang="ja-JP" sz="48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】</a:t>
            </a: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-17304" y="2"/>
            <a:ext cx="9161304" cy="757379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6005454" y="6160983"/>
            <a:ext cx="3042458" cy="5153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学習時間の目安：約</a:t>
            </a:r>
            <a:r>
              <a:rPr kumimoji="1" lang="en-US" altLang="ja-JP" dirty="0" smtClean="0">
                <a:solidFill>
                  <a:schemeClr val="tx1"/>
                </a:solidFill>
              </a:rPr>
              <a:t>15</a:t>
            </a:r>
            <a:r>
              <a:rPr kumimoji="1" lang="ja-JP" altLang="en-US" dirty="0" smtClean="0">
                <a:solidFill>
                  <a:schemeClr val="tx1"/>
                </a:solidFill>
              </a:rPr>
              <a:t>分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20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2"/>
            <a:ext cx="9161304" cy="757379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5917" y="1017037"/>
            <a:ext cx="3082108" cy="5057815"/>
          </a:xfrm>
          <a:prstGeom prst="rect">
            <a:avLst/>
          </a:prstGeom>
        </p:spPr>
      </p:pic>
      <p:sp>
        <p:nvSpPr>
          <p:cNvPr id="15" name="円/楕円 14"/>
          <p:cNvSpPr/>
          <p:nvPr/>
        </p:nvSpPr>
        <p:spPr>
          <a:xfrm>
            <a:off x="4711412" y="4315228"/>
            <a:ext cx="705488" cy="699323"/>
          </a:xfrm>
          <a:prstGeom prst="ellipse">
            <a:avLst/>
          </a:prstGeom>
          <a:noFill/>
          <a:ln w="57150">
            <a:solidFill>
              <a:srgbClr val="FF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/>
        </p:nvSpPr>
        <p:spPr>
          <a:xfrm>
            <a:off x="3940749" y="4599510"/>
            <a:ext cx="705488" cy="699323"/>
          </a:xfrm>
          <a:prstGeom prst="ellipse">
            <a:avLst/>
          </a:prstGeom>
          <a:noFill/>
          <a:ln w="57150">
            <a:solidFill>
              <a:srgbClr val="FF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0397" y="3178406"/>
            <a:ext cx="1933333" cy="1714286"/>
          </a:xfrm>
          <a:prstGeom prst="rect">
            <a:avLst/>
          </a:prstGeom>
        </p:spPr>
      </p:pic>
      <p:sp>
        <p:nvSpPr>
          <p:cNvPr id="25" name="星 5 24"/>
          <p:cNvSpPr/>
          <p:nvPr/>
        </p:nvSpPr>
        <p:spPr>
          <a:xfrm rot="7327192">
            <a:off x="5209292" y="5568728"/>
            <a:ext cx="553791" cy="563649"/>
          </a:xfrm>
          <a:prstGeom prst="star5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下矢印 23"/>
          <p:cNvSpPr/>
          <p:nvPr/>
        </p:nvSpPr>
        <p:spPr>
          <a:xfrm rot="20244436">
            <a:off x="5068712" y="4987366"/>
            <a:ext cx="498236" cy="772132"/>
          </a:xfrm>
          <a:prstGeom prst="downArrow">
            <a:avLst/>
          </a:prstGeom>
          <a:solidFill>
            <a:srgbClr val="FF85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785984" y="5112893"/>
            <a:ext cx="3389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 かたはば</a:t>
            </a:r>
          </a:p>
          <a:p>
            <a:r>
              <a:rPr kumimoji="1"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（かたと　おなじくらいの　はば）</a:t>
            </a:r>
          </a:p>
        </p:txBody>
      </p:sp>
      <p:sp>
        <p:nvSpPr>
          <p:cNvPr id="27" name="左右矢印 26"/>
          <p:cNvSpPr/>
          <p:nvPr/>
        </p:nvSpPr>
        <p:spPr>
          <a:xfrm>
            <a:off x="7072395" y="4956377"/>
            <a:ext cx="1408533" cy="121859"/>
          </a:xfrm>
          <a:prstGeom prst="leftRightArrow">
            <a:avLst/>
          </a:prstGeom>
          <a:solidFill>
            <a:srgbClr val="FFB66D"/>
          </a:solidFill>
          <a:ln>
            <a:solidFill>
              <a:srgbClr val="FFB6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6946275" y="2965634"/>
            <a:ext cx="14679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 めで　みる</a:t>
            </a:r>
            <a:endParaRPr kumimoji="1" lang="ja-JP" altLang="en-US" sz="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0" name="円/楕円 29"/>
          <p:cNvSpPr/>
          <p:nvPr/>
        </p:nvSpPr>
        <p:spPr>
          <a:xfrm>
            <a:off x="4164073" y="5324038"/>
            <a:ext cx="705488" cy="699323"/>
          </a:xfrm>
          <a:prstGeom prst="ellipse">
            <a:avLst/>
          </a:prstGeom>
          <a:noFill/>
          <a:ln w="57150">
            <a:solidFill>
              <a:srgbClr val="FF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8" name="グループ化 7"/>
          <p:cNvGrpSpPr/>
          <p:nvPr/>
        </p:nvGrpSpPr>
        <p:grpSpPr>
          <a:xfrm>
            <a:off x="531327" y="5202448"/>
            <a:ext cx="2315728" cy="739121"/>
            <a:chOff x="531327" y="5202448"/>
            <a:chExt cx="2315728" cy="739121"/>
          </a:xfrm>
        </p:grpSpPr>
        <p:grpSp>
          <p:nvGrpSpPr>
            <p:cNvPr id="2" name="グループ化 1">
              <a:extLst>
                <a:ext uri="{FF2B5EF4-FFF2-40B4-BE49-F238E27FC236}">
                  <a16:creationId xmlns:a16="http://schemas.microsoft.com/office/drawing/2014/main" id="{2E65B3A1-93A7-B94F-BF4C-7C01A8C0CD86}"/>
                </a:ext>
              </a:extLst>
            </p:cNvPr>
            <p:cNvGrpSpPr/>
            <p:nvPr/>
          </p:nvGrpSpPr>
          <p:grpSpPr>
            <a:xfrm>
              <a:off x="531327" y="5202448"/>
              <a:ext cx="2263903" cy="739121"/>
              <a:chOff x="386187" y="5915784"/>
              <a:chExt cx="2263903" cy="739121"/>
            </a:xfrm>
          </p:grpSpPr>
          <p:sp>
            <p:nvSpPr>
              <p:cNvPr id="22" name="角丸四角形吹き出し 21"/>
              <p:cNvSpPr/>
              <p:nvPr/>
            </p:nvSpPr>
            <p:spPr>
              <a:xfrm>
                <a:off x="386187" y="5915784"/>
                <a:ext cx="2263903" cy="739121"/>
              </a:xfrm>
              <a:prstGeom prst="wedgeRoundRectCallout">
                <a:avLst>
                  <a:gd name="adj1" fmla="val 97888"/>
                  <a:gd name="adj2" fmla="val 24629"/>
                  <a:gd name="adj3" fmla="val 16667"/>
                </a:avLst>
              </a:prstGeom>
              <a:solidFill>
                <a:schemeClr val="bg1"/>
              </a:solidFill>
              <a:ln w="57150"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テキスト ボックス 28"/>
              <p:cNvSpPr txBox="1"/>
              <p:nvPr/>
            </p:nvSpPr>
            <p:spPr>
              <a:xfrm>
                <a:off x="480232" y="5992956"/>
                <a:ext cx="124684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320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ては、</a:t>
                </a:r>
                <a:endParaRPr kumimoji="1" lang="en-US" altLang="ja-JP" sz="3200" dirty="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</p:grpSp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id="{0AA552D0-B1F7-B147-AF4B-BD34FC3FEEBE}"/>
                </a:ext>
              </a:extLst>
            </p:cNvPr>
            <p:cNvSpPr txBox="1"/>
            <p:nvPr/>
          </p:nvSpPr>
          <p:spPr>
            <a:xfrm>
              <a:off x="1691301" y="5266849"/>
              <a:ext cx="11557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2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パー</a:t>
              </a:r>
              <a:endParaRPr kumimoji="1"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235561" y="3412788"/>
            <a:ext cx="3646277" cy="1096634"/>
            <a:chOff x="235561" y="3412788"/>
            <a:chExt cx="3646277" cy="1096634"/>
          </a:xfrm>
        </p:grpSpPr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FF5D7882-F571-2F48-A82D-757F94298DA7}"/>
                </a:ext>
              </a:extLst>
            </p:cNvPr>
            <p:cNvGrpSpPr/>
            <p:nvPr/>
          </p:nvGrpSpPr>
          <p:grpSpPr>
            <a:xfrm>
              <a:off x="235561" y="3412788"/>
              <a:ext cx="3646277" cy="1092606"/>
              <a:chOff x="90421" y="4126124"/>
              <a:chExt cx="3646277" cy="1092606"/>
            </a:xfrm>
          </p:grpSpPr>
          <p:sp>
            <p:nvSpPr>
              <p:cNvPr id="17" name="角丸四角形吹き出し 16"/>
              <p:cNvSpPr/>
              <p:nvPr/>
            </p:nvSpPr>
            <p:spPr>
              <a:xfrm>
                <a:off x="90421" y="4126124"/>
                <a:ext cx="3425940" cy="1092606"/>
              </a:xfrm>
              <a:prstGeom prst="wedgeRoundRectCallout">
                <a:avLst>
                  <a:gd name="adj1" fmla="val 52059"/>
                  <a:gd name="adj2" fmla="val 81925"/>
                  <a:gd name="adj3" fmla="val 16667"/>
                </a:avLst>
              </a:prstGeom>
              <a:solidFill>
                <a:schemeClr val="bg1"/>
              </a:solidFill>
              <a:ln w="57150"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テキスト ボックス 15"/>
              <p:cNvSpPr txBox="1"/>
              <p:nvPr/>
            </p:nvSpPr>
            <p:spPr>
              <a:xfrm>
                <a:off x="242240" y="4130575"/>
                <a:ext cx="349445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3200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ひじは、</a:t>
                </a:r>
                <a:endParaRPr kumimoji="1" lang="en-US" altLang="ja-JP" sz="3200" dirty="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</p:grpSp>
        <p:sp>
          <p:nvSpPr>
            <p:cNvPr id="33" name="テキスト ボックス 32">
              <a:extLst>
                <a:ext uri="{FF2B5EF4-FFF2-40B4-BE49-F238E27FC236}">
                  <a16:creationId xmlns:a16="http://schemas.microsoft.com/office/drawing/2014/main" id="{B0093B95-A193-E148-A6D1-D962BB0F9715}"/>
                </a:ext>
              </a:extLst>
            </p:cNvPr>
            <p:cNvSpPr txBox="1"/>
            <p:nvPr/>
          </p:nvSpPr>
          <p:spPr>
            <a:xfrm>
              <a:off x="262857" y="3924647"/>
              <a:ext cx="34944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2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ピーンで　ロック</a:t>
              </a:r>
              <a:endParaRPr kumimoji="1"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676F5442-2C2F-FD4F-8907-B350CA57B4EA}"/>
              </a:ext>
            </a:extLst>
          </p:cNvPr>
          <p:cNvSpPr txBox="1"/>
          <p:nvPr/>
        </p:nvSpPr>
        <p:spPr>
          <a:xfrm>
            <a:off x="-19068" y="-111926"/>
            <a:ext cx="98613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「かべのぼりさかだち」</a:t>
            </a:r>
            <a:r>
              <a:rPr kumimoji="1" lang="ja-JP" altLang="en-US" sz="28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のじゅつ</a:t>
            </a:r>
          </a:p>
        </p:txBody>
      </p:sp>
      <p:sp>
        <p:nvSpPr>
          <p:cNvPr id="35" name="スライド番号プレースホルダー 2">
            <a:extLst>
              <a:ext uri="{FF2B5EF4-FFF2-40B4-BE49-F238E27FC236}">
                <a16:creationId xmlns:a16="http://schemas.microsoft.com/office/drawing/2014/main" id="{649B564C-F708-6041-881C-CBEAFBB6F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69295" y="6449621"/>
            <a:ext cx="2057400" cy="365125"/>
          </a:xfrm>
        </p:spPr>
        <p:txBody>
          <a:bodyPr/>
          <a:lstStyle/>
          <a:p>
            <a:fld id="{13555A0A-D93E-4972-9BDE-BD19E4BDC622}" type="slidenum">
              <a:rPr kumimoji="1" lang="ja-JP" altLang="en-US" smtClean="0"/>
              <a:t>10</a:t>
            </a:fld>
            <a:endParaRPr kumimoji="1" lang="ja-JP" altLang="en-US"/>
          </a:p>
        </p:txBody>
      </p:sp>
      <p:grpSp>
        <p:nvGrpSpPr>
          <p:cNvPr id="9" name="グループ化 8"/>
          <p:cNvGrpSpPr/>
          <p:nvPr/>
        </p:nvGrpSpPr>
        <p:grpSpPr>
          <a:xfrm>
            <a:off x="5923072" y="1732152"/>
            <a:ext cx="3397291" cy="908654"/>
            <a:chOff x="5923072" y="1732152"/>
            <a:chExt cx="3397291" cy="908654"/>
          </a:xfrm>
        </p:grpSpPr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4BCFDAF0-1778-574E-A09B-5A1F1046DF26}"/>
                </a:ext>
              </a:extLst>
            </p:cNvPr>
            <p:cNvGrpSpPr/>
            <p:nvPr/>
          </p:nvGrpSpPr>
          <p:grpSpPr>
            <a:xfrm>
              <a:off x="5923072" y="1732152"/>
              <a:ext cx="2525973" cy="908654"/>
              <a:chOff x="7069295" y="2250927"/>
              <a:chExt cx="2525973" cy="908654"/>
            </a:xfrm>
          </p:grpSpPr>
          <p:sp>
            <p:nvSpPr>
              <p:cNvPr id="20" name="角丸四角形吹き出し 19"/>
              <p:cNvSpPr/>
              <p:nvPr/>
            </p:nvSpPr>
            <p:spPr>
              <a:xfrm>
                <a:off x="7069295" y="2250927"/>
                <a:ext cx="2525973" cy="908654"/>
              </a:xfrm>
              <a:prstGeom prst="wedgeRoundRectCallout">
                <a:avLst>
                  <a:gd name="adj1" fmla="val -75065"/>
                  <a:gd name="adj2" fmla="val 228189"/>
                  <a:gd name="adj3" fmla="val 16667"/>
                </a:avLst>
              </a:prstGeom>
              <a:solidFill>
                <a:schemeClr val="bg1"/>
              </a:solidFill>
              <a:ln w="57150"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テキスト ボックス 18"/>
              <p:cNvSpPr txBox="1"/>
              <p:nvPr/>
            </p:nvSpPr>
            <p:spPr>
              <a:xfrm>
                <a:off x="7160588" y="2278919"/>
                <a:ext cx="144964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320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めは、</a:t>
                </a:r>
                <a:endParaRPr kumimoji="1" lang="en-US" altLang="ja-JP" sz="3200" dirty="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</p:grpSp>
        <p:sp>
          <p:nvSpPr>
            <p:cNvPr id="34" name="テキスト ボックス 33">
              <a:extLst>
                <a:ext uri="{FF2B5EF4-FFF2-40B4-BE49-F238E27FC236}">
                  <a16:creationId xmlns:a16="http://schemas.microsoft.com/office/drawing/2014/main" id="{DFF40B1E-37D1-1048-B3ED-C629096D7753}"/>
                </a:ext>
              </a:extLst>
            </p:cNvPr>
            <p:cNvSpPr txBox="1"/>
            <p:nvPr/>
          </p:nvSpPr>
          <p:spPr>
            <a:xfrm>
              <a:off x="5930476" y="1775009"/>
              <a:ext cx="3389887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         </a:t>
              </a:r>
              <a:r>
                <a:rPr kumimoji="1" lang="ja-JP" altLang="en-US" sz="32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ゆか</a:t>
              </a:r>
              <a:endParaRPr kumimoji="1"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kumimoji="1" lang="ja-JP" altLang="en-US" sz="14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</a:t>
              </a:r>
              <a:r>
                <a:rPr kumimoji="1" lang="ja-JP" altLang="en-US" sz="1400" dirty="0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（</a:t>
              </a:r>
              <a:r>
                <a:rPr kumimoji="1" lang="ja-JP" altLang="en-US" sz="14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あごをあげて　ゆかをみる）</a:t>
              </a:r>
            </a:p>
          </p:txBody>
        </p:sp>
      </p:grpSp>
      <p:pic>
        <p:nvPicPr>
          <p:cNvPr id="36" name="図 35">
            <a:extLst>
              <a:ext uri="{FF2B5EF4-FFF2-40B4-BE49-F238E27FC236}">
                <a16:creationId xmlns:a16="http://schemas.microsoft.com/office/drawing/2014/main" id="{03D3A944-D14B-D14B-95FC-9789B1BFF80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51070" y="-18772"/>
            <a:ext cx="409224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63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25" grpId="0" animBg="1"/>
      <p:bldP spid="24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2"/>
            <a:ext cx="9161304" cy="757379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2916" y="848310"/>
            <a:ext cx="6781946" cy="4938310"/>
          </a:xfrm>
          <a:prstGeom prst="rect">
            <a:avLst/>
          </a:prstGeom>
        </p:spPr>
      </p:pic>
      <p:sp>
        <p:nvSpPr>
          <p:cNvPr id="12" name="円/楕円 11"/>
          <p:cNvSpPr/>
          <p:nvPr/>
        </p:nvSpPr>
        <p:spPr>
          <a:xfrm>
            <a:off x="3790387" y="3229065"/>
            <a:ext cx="705488" cy="699323"/>
          </a:xfrm>
          <a:prstGeom prst="ellipse">
            <a:avLst/>
          </a:prstGeom>
          <a:noFill/>
          <a:ln w="57150">
            <a:solidFill>
              <a:srgbClr val="FF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425" y="4476437"/>
            <a:ext cx="1229793" cy="1090457"/>
          </a:xfrm>
          <a:prstGeom prst="rect">
            <a:avLst/>
          </a:prstGeom>
        </p:spPr>
      </p:pic>
      <p:sp>
        <p:nvSpPr>
          <p:cNvPr id="15" name="星 5 14"/>
          <p:cNvSpPr/>
          <p:nvPr/>
        </p:nvSpPr>
        <p:spPr>
          <a:xfrm rot="3209807">
            <a:off x="3431392" y="4505300"/>
            <a:ext cx="553791" cy="563649"/>
          </a:xfrm>
          <a:prstGeom prst="star5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下矢印 15"/>
          <p:cNvSpPr/>
          <p:nvPr/>
        </p:nvSpPr>
        <p:spPr>
          <a:xfrm rot="1526275">
            <a:off x="3592056" y="3849112"/>
            <a:ext cx="498236" cy="866767"/>
          </a:xfrm>
          <a:prstGeom prst="downArrow">
            <a:avLst/>
          </a:prstGeom>
          <a:solidFill>
            <a:srgbClr val="FF85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左右矢印 16"/>
          <p:cNvSpPr/>
          <p:nvPr/>
        </p:nvSpPr>
        <p:spPr>
          <a:xfrm>
            <a:off x="607810" y="5583549"/>
            <a:ext cx="977204" cy="161583"/>
          </a:xfrm>
          <a:prstGeom prst="leftRightArrow">
            <a:avLst/>
          </a:prstGeom>
          <a:solidFill>
            <a:srgbClr val="FFB66D"/>
          </a:solidFill>
          <a:ln>
            <a:solidFill>
              <a:srgbClr val="FFB6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-41288" y="5744697"/>
            <a:ext cx="3389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 かたはば</a:t>
            </a:r>
          </a:p>
          <a:p>
            <a:r>
              <a:rPr kumimoji="1"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（かたと　おなじくらいの　はば）</a:t>
            </a:r>
          </a:p>
        </p:txBody>
      </p:sp>
      <p:sp>
        <p:nvSpPr>
          <p:cNvPr id="24" name="円/楕円 23"/>
          <p:cNvSpPr/>
          <p:nvPr/>
        </p:nvSpPr>
        <p:spPr>
          <a:xfrm>
            <a:off x="4446210" y="3541847"/>
            <a:ext cx="705488" cy="699323"/>
          </a:xfrm>
          <a:prstGeom prst="ellipse">
            <a:avLst/>
          </a:prstGeom>
          <a:noFill/>
          <a:ln w="57150">
            <a:solidFill>
              <a:srgbClr val="FF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環状矢印 25"/>
          <p:cNvSpPr/>
          <p:nvPr/>
        </p:nvSpPr>
        <p:spPr>
          <a:xfrm rot="1300900" flipH="1">
            <a:off x="3516410" y="1501692"/>
            <a:ext cx="2659611" cy="1947097"/>
          </a:xfrm>
          <a:prstGeom prst="circularArrow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356758" y="4229582"/>
            <a:ext cx="14679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 めで　みる</a:t>
            </a:r>
            <a:endParaRPr kumimoji="1" lang="ja-JP" altLang="en-US" sz="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9" name="円/楕円 28"/>
          <p:cNvSpPr/>
          <p:nvPr/>
        </p:nvSpPr>
        <p:spPr>
          <a:xfrm>
            <a:off x="4093466" y="4212733"/>
            <a:ext cx="705488" cy="699323"/>
          </a:xfrm>
          <a:prstGeom prst="ellipse">
            <a:avLst/>
          </a:prstGeom>
          <a:noFill/>
          <a:ln w="57150">
            <a:solidFill>
              <a:srgbClr val="FF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2"/>
          <p:cNvGrpSpPr/>
          <p:nvPr/>
        </p:nvGrpSpPr>
        <p:grpSpPr>
          <a:xfrm>
            <a:off x="170581" y="2612946"/>
            <a:ext cx="2963983" cy="908654"/>
            <a:chOff x="170581" y="2612946"/>
            <a:chExt cx="2963983" cy="908654"/>
          </a:xfrm>
        </p:grpSpPr>
        <p:grpSp>
          <p:nvGrpSpPr>
            <p:cNvPr id="2" name="グループ化 1">
              <a:extLst>
                <a:ext uri="{FF2B5EF4-FFF2-40B4-BE49-F238E27FC236}">
                  <a16:creationId xmlns:a16="http://schemas.microsoft.com/office/drawing/2014/main" id="{9C36C2A6-331A-FA40-81F0-B501DC2A2C8A}"/>
                </a:ext>
              </a:extLst>
            </p:cNvPr>
            <p:cNvGrpSpPr/>
            <p:nvPr/>
          </p:nvGrpSpPr>
          <p:grpSpPr>
            <a:xfrm>
              <a:off x="170581" y="2612946"/>
              <a:ext cx="2963983" cy="908654"/>
              <a:chOff x="54469" y="2700030"/>
              <a:chExt cx="2715355" cy="908654"/>
            </a:xfrm>
          </p:grpSpPr>
          <p:sp>
            <p:nvSpPr>
              <p:cNvPr id="13" name="角丸四角形吹き出し 12"/>
              <p:cNvSpPr/>
              <p:nvPr/>
            </p:nvSpPr>
            <p:spPr>
              <a:xfrm>
                <a:off x="173379" y="2700030"/>
                <a:ext cx="2431874" cy="908654"/>
              </a:xfrm>
              <a:prstGeom prst="wedgeRoundRectCallout">
                <a:avLst>
                  <a:gd name="adj1" fmla="val 77456"/>
                  <a:gd name="adj2" fmla="val 94958"/>
                  <a:gd name="adj3" fmla="val 16667"/>
                </a:avLst>
              </a:prstGeom>
              <a:solidFill>
                <a:schemeClr val="bg1"/>
              </a:solidFill>
              <a:ln w="57150"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" name="テキスト ボックス 17"/>
              <p:cNvSpPr txBox="1"/>
              <p:nvPr/>
            </p:nvSpPr>
            <p:spPr>
              <a:xfrm>
                <a:off x="54469" y="2734569"/>
                <a:ext cx="271535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3200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 </a:t>
                </a:r>
                <a:r>
                  <a:rPr kumimoji="1" lang="ja-JP" altLang="en-US" sz="320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めは、</a:t>
                </a:r>
                <a:endParaRPr kumimoji="1" lang="en-US" altLang="ja-JP" sz="3200" dirty="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</p:grp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09E51CE1-45F5-1345-90A7-E402602988E2}"/>
                </a:ext>
              </a:extLst>
            </p:cNvPr>
            <p:cNvSpPr txBox="1"/>
            <p:nvPr/>
          </p:nvSpPr>
          <p:spPr>
            <a:xfrm>
              <a:off x="192614" y="2643202"/>
              <a:ext cx="2901224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2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</a:t>
              </a:r>
              <a:r>
                <a:rPr kumimoji="1" lang="en-US" altLang="ja-JP" sz="32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         </a:t>
              </a:r>
              <a:r>
                <a:rPr kumimoji="1" lang="ja-JP" altLang="en-US" sz="32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ゆか</a:t>
              </a:r>
              <a:endParaRPr kumimoji="1"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kumimoji="1" lang="ja-JP" altLang="en-US" sz="1400" dirty="0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　（</a:t>
              </a:r>
              <a:r>
                <a:rPr kumimoji="1" lang="ja-JP" altLang="en-US" sz="14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あごをあげて　ゆかをみる）</a:t>
              </a:r>
            </a:p>
          </p:txBody>
        </p:sp>
      </p:grpSp>
      <p:grpSp>
        <p:nvGrpSpPr>
          <p:cNvPr id="9" name="グループ化 8"/>
          <p:cNvGrpSpPr/>
          <p:nvPr/>
        </p:nvGrpSpPr>
        <p:grpSpPr>
          <a:xfrm>
            <a:off x="2328157" y="5872204"/>
            <a:ext cx="2267747" cy="739121"/>
            <a:chOff x="2328157" y="5872204"/>
            <a:chExt cx="2267747" cy="739121"/>
          </a:xfrm>
        </p:grpSpPr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0A54F36A-ECDE-2F46-88C4-008BB72BE9F5}"/>
                </a:ext>
              </a:extLst>
            </p:cNvPr>
            <p:cNvGrpSpPr/>
            <p:nvPr/>
          </p:nvGrpSpPr>
          <p:grpSpPr>
            <a:xfrm>
              <a:off x="2328157" y="5872204"/>
              <a:ext cx="2263903" cy="739121"/>
              <a:chOff x="2212045" y="5959288"/>
              <a:chExt cx="2263903" cy="739121"/>
            </a:xfrm>
          </p:grpSpPr>
          <p:sp>
            <p:nvSpPr>
              <p:cNvPr id="21" name="角丸四角形吹き出し 20"/>
              <p:cNvSpPr/>
              <p:nvPr/>
            </p:nvSpPr>
            <p:spPr>
              <a:xfrm>
                <a:off x="2212045" y="5959288"/>
                <a:ext cx="2263903" cy="739121"/>
              </a:xfrm>
              <a:prstGeom prst="wedgeRoundRectCallout">
                <a:avLst>
                  <a:gd name="adj1" fmla="val 39862"/>
                  <a:gd name="adj2" fmla="val -165299"/>
                  <a:gd name="adj3" fmla="val 16667"/>
                </a:avLst>
              </a:prstGeom>
              <a:solidFill>
                <a:schemeClr val="bg1"/>
              </a:solidFill>
              <a:ln w="57150"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テキスト ボックス 27"/>
              <p:cNvSpPr txBox="1"/>
              <p:nvPr/>
            </p:nvSpPr>
            <p:spPr>
              <a:xfrm>
                <a:off x="2306090" y="6036460"/>
                <a:ext cx="119385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320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ては、</a:t>
                </a:r>
                <a:endParaRPr kumimoji="1" lang="en-US" altLang="ja-JP" sz="3200" dirty="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</p:grpSp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E2598D5E-C4F1-EB41-A5CB-8CB89712DE32}"/>
                </a:ext>
              </a:extLst>
            </p:cNvPr>
            <p:cNvSpPr txBox="1"/>
            <p:nvPr/>
          </p:nvSpPr>
          <p:spPr>
            <a:xfrm>
              <a:off x="3544542" y="5927492"/>
              <a:ext cx="10513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2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パー</a:t>
              </a:r>
              <a:endParaRPr kumimoji="1"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pSp>
        <p:nvGrpSpPr>
          <p:cNvPr id="8" name="グループ化 7"/>
          <p:cNvGrpSpPr/>
          <p:nvPr/>
        </p:nvGrpSpPr>
        <p:grpSpPr>
          <a:xfrm>
            <a:off x="5532431" y="4626443"/>
            <a:ext cx="3731683" cy="1092606"/>
            <a:chOff x="5532431" y="4626443"/>
            <a:chExt cx="3731683" cy="1092606"/>
          </a:xfrm>
        </p:grpSpPr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08FB6537-550B-D94B-AACB-15DBDB7314B3}"/>
                </a:ext>
              </a:extLst>
            </p:cNvPr>
            <p:cNvGrpSpPr/>
            <p:nvPr/>
          </p:nvGrpSpPr>
          <p:grpSpPr>
            <a:xfrm>
              <a:off x="5532431" y="4626443"/>
              <a:ext cx="3731683" cy="1092606"/>
              <a:chOff x="5416319" y="4713527"/>
              <a:chExt cx="3731683" cy="1092606"/>
            </a:xfrm>
          </p:grpSpPr>
          <p:sp>
            <p:nvSpPr>
              <p:cNvPr id="23" name="角丸四角形吹き出し 22"/>
              <p:cNvSpPr/>
              <p:nvPr/>
            </p:nvSpPr>
            <p:spPr>
              <a:xfrm>
                <a:off x="5416319" y="4713527"/>
                <a:ext cx="3425940" cy="1092606"/>
              </a:xfrm>
              <a:prstGeom prst="wedgeRoundRectCallout">
                <a:avLst>
                  <a:gd name="adj1" fmla="val -53199"/>
                  <a:gd name="adj2" fmla="val -94885"/>
                  <a:gd name="adj3" fmla="val 16667"/>
                </a:avLst>
              </a:prstGeom>
              <a:solidFill>
                <a:schemeClr val="bg1"/>
              </a:solidFill>
              <a:ln w="57150"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テキスト ボックス 24"/>
              <p:cNvSpPr txBox="1"/>
              <p:nvPr/>
            </p:nvSpPr>
            <p:spPr>
              <a:xfrm>
                <a:off x="5653544" y="4724372"/>
                <a:ext cx="349445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3200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ひじは、</a:t>
                </a:r>
                <a:endParaRPr kumimoji="1" lang="en-US" altLang="ja-JP" sz="3200" dirty="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</p:grpSp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id="{AD6B7BF3-17B2-8745-A96F-1585C61C0720}"/>
                </a:ext>
              </a:extLst>
            </p:cNvPr>
            <p:cNvSpPr txBox="1"/>
            <p:nvPr/>
          </p:nvSpPr>
          <p:spPr>
            <a:xfrm>
              <a:off x="5588127" y="5090380"/>
              <a:ext cx="34944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2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ピーンで　ロック</a:t>
              </a:r>
              <a:endParaRPr kumimoji="1"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70CA2288-B850-5D43-BE9C-336546123A6C}"/>
              </a:ext>
            </a:extLst>
          </p:cNvPr>
          <p:cNvSpPr txBox="1"/>
          <p:nvPr/>
        </p:nvSpPr>
        <p:spPr>
          <a:xfrm>
            <a:off x="-15835" y="-129549"/>
            <a:ext cx="73511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「かわとび」</a:t>
            </a:r>
            <a:r>
              <a:rPr kumimoji="1" lang="ja-JP" altLang="en-US" sz="28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のじゅつ</a:t>
            </a:r>
          </a:p>
        </p:txBody>
      </p:sp>
      <p:sp>
        <p:nvSpPr>
          <p:cNvPr id="34" name="スライド番号プレースホルダー 2">
            <a:extLst>
              <a:ext uri="{FF2B5EF4-FFF2-40B4-BE49-F238E27FC236}">
                <a16:creationId xmlns:a16="http://schemas.microsoft.com/office/drawing/2014/main" id="{78D6AF1E-FAA3-ED49-AFA1-A8C155D8F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69295" y="6464135"/>
            <a:ext cx="2057400" cy="365125"/>
          </a:xfrm>
        </p:spPr>
        <p:txBody>
          <a:bodyPr/>
          <a:lstStyle/>
          <a:p>
            <a:fld id="{13555A0A-D93E-4972-9BDE-BD19E4BDC622}" type="slidenum">
              <a:rPr kumimoji="1" lang="ja-JP" altLang="en-US" smtClean="0"/>
              <a:t>11</a:t>
            </a:fld>
            <a:endParaRPr kumimoji="1" lang="ja-JP" altLang="en-US"/>
          </a:p>
        </p:txBody>
      </p:sp>
      <p:pic>
        <p:nvPicPr>
          <p:cNvPr id="35" name="図 34">
            <a:extLst>
              <a:ext uri="{FF2B5EF4-FFF2-40B4-BE49-F238E27FC236}">
                <a16:creationId xmlns:a16="http://schemas.microsoft.com/office/drawing/2014/main" id="{F898957C-1E3F-F64F-90D9-C9A9F204102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37422" y="-18772"/>
            <a:ext cx="409224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99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  <p:bldP spid="24" grpId="0" animBg="1"/>
      <p:bldP spid="26" grpId="0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横巻き 4">
            <a:extLst>
              <a:ext uri="{FF2B5EF4-FFF2-40B4-BE49-F238E27FC236}">
                <a16:creationId xmlns:a16="http://schemas.microsoft.com/office/drawing/2014/main" id="{3B83C6EB-3AC3-6B42-9F17-A0D030F75105}"/>
              </a:ext>
            </a:extLst>
          </p:cNvPr>
          <p:cNvSpPr/>
          <p:nvPr/>
        </p:nvSpPr>
        <p:spPr>
          <a:xfrm>
            <a:off x="209861" y="3104801"/>
            <a:ext cx="8836361" cy="3719451"/>
          </a:xfrm>
          <a:prstGeom prst="horizontalScroll">
            <a:avLst>
              <a:gd name="adj" fmla="val 8716"/>
            </a:avLst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2"/>
            <a:ext cx="9161304" cy="757379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241760A-356A-C249-9B0A-2A59EF757ED4}"/>
              </a:ext>
            </a:extLst>
          </p:cNvPr>
          <p:cNvSpPr txBox="1"/>
          <p:nvPr/>
        </p:nvSpPr>
        <p:spPr>
          <a:xfrm>
            <a:off x="823524" y="3534841"/>
            <a:ext cx="832047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どんなうごき（〇〇のじゅつ）があるか</a:t>
            </a:r>
            <a:r>
              <a:rPr kumimoji="1" lang="en-US" altLang="ja-JP" sz="28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</a:p>
          <a:p>
            <a:r>
              <a:rPr kumimoji="1" lang="ja-JP" altLang="en-US" sz="28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わかったかな？</a:t>
            </a:r>
            <a:endParaRPr kumimoji="1" lang="en-US" altLang="ja-JP" sz="28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28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つぎは、</a:t>
            </a:r>
            <a:endParaRPr kumimoji="1" lang="en-US" altLang="ja-JP" sz="28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28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じっさいに　チャレンジしてみよう。</a:t>
            </a:r>
            <a:endParaRPr kumimoji="1" lang="en-US" altLang="ja-JP" sz="28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1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" name="上カーブ リボン 3">
            <a:extLst>
              <a:ext uri="{FF2B5EF4-FFF2-40B4-BE49-F238E27FC236}">
                <a16:creationId xmlns:a16="http://schemas.microsoft.com/office/drawing/2014/main" id="{4BE05575-2A16-B446-90D9-F7586DD78D3B}"/>
              </a:ext>
            </a:extLst>
          </p:cNvPr>
          <p:cNvSpPr/>
          <p:nvPr/>
        </p:nvSpPr>
        <p:spPr>
          <a:xfrm>
            <a:off x="104931" y="856654"/>
            <a:ext cx="8934137" cy="2088914"/>
          </a:xfrm>
          <a:prstGeom prst="ellipseRibbon2">
            <a:avLst>
              <a:gd name="adj1" fmla="val 25000"/>
              <a:gd name="adj2" fmla="val 100000"/>
              <a:gd name="adj3" fmla="val 12500"/>
            </a:avLst>
          </a:prstGeom>
          <a:solidFill>
            <a:srgbClr val="FFFF00">
              <a:alpha val="50000"/>
            </a:srgbClr>
          </a:solidFill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CE9CD91-54CB-6C43-80AF-F73BD6A956FF}"/>
              </a:ext>
            </a:extLst>
          </p:cNvPr>
          <p:cNvSpPr txBox="1"/>
          <p:nvPr/>
        </p:nvSpPr>
        <p:spPr>
          <a:xfrm>
            <a:off x="1919543" y="834458"/>
            <a:ext cx="71503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</a:t>
            </a:r>
            <a:r>
              <a:rPr kumimoji="1" lang="en-US" altLang="ja-JP" sz="48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</a:t>
            </a:r>
            <a:r>
              <a:rPr kumimoji="1" lang="ja-JP" altLang="en-US" sz="48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めざそう！</a:t>
            </a:r>
            <a:endParaRPr kumimoji="1" lang="en-US" altLang="ja-JP" sz="48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48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「マットのたつじん」</a:t>
            </a:r>
            <a:endParaRPr kumimoji="1" lang="en-US" altLang="ja-JP" sz="48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339DC15F-F330-C44C-9521-38EFB90CE165}"/>
              </a:ext>
            </a:extLst>
          </p:cNvPr>
          <p:cNvSpPr/>
          <p:nvPr/>
        </p:nvSpPr>
        <p:spPr>
          <a:xfrm>
            <a:off x="958434" y="5364370"/>
            <a:ext cx="7496952" cy="991981"/>
          </a:xfrm>
          <a:prstGeom prst="rect">
            <a:avLst/>
          </a:prstGeom>
          <a:noFill/>
          <a:ln w="38100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スライド番号プレースホルダー 2">
            <a:extLst>
              <a:ext uri="{FF2B5EF4-FFF2-40B4-BE49-F238E27FC236}">
                <a16:creationId xmlns:a16="http://schemas.microsoft.com/office/drawing/2014/main" id="{E90D5068-2FF2-504B-A6FB-750C11179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69295" y="6449621"/>
            <a:ext cx="2057400" cy="365125"/>
          </a:xfrm>
        </p:spPr>
        <p:txBody>
          <a:bodyPr/>
          <a:lstStyle/>
          <a:p>
            <a:fld id="{13555A0A-D93E-4972-9BDE-BD19E4BDC622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5EBD743-10EB-1D45-9113-C7934EC4DB3D}"/>
              </a:ext>
            </a:extLst>
          </p:cNvPr>
          <p:cNvSpPr/>
          <p:nvPr/>
        </p:nvSpPr>
        <p:spPr>
          <a:xfrm>
            <a:off x="1007323" y="5423656"/>
            <a:ext cx="7496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28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いえで　できるうごき（〇〇のじゅつ）だけ</a:t>
            </a:r>
            <a:r>
              <a:rPr kumimoji="1" lang="en-US" altLang="ja-JP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</a:p>
          <a:p>
            <a:r>
              <a:rPr kumimoji="1" lang="ja-JP" altLang="en-US" sz="28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しょうかいします。</a:t>
            </a:r>
            <a:endParaRPr kumimoji="1" lang="ja-JP" altLang="en-US" sz="2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33816" y="3570480"/>
            <a:ext cx="1115058" cy="167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96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横巻き 4">
            <a:extLst>
              <a:ext uri="{FF2B5EF4-FFF2-40B4-BE49-F238E27FC236}">
                <a16:creationId xmlns:a16="http://schemas.microsoft.com/office/drawing/2014/main" id="{3B83C6EB-3AC3-6B42-9F17-A0D030F75105}"/>
              </a:ext>
            </a:extLst>
          </p:cNvPr>
          <p:cNvSpPr/>
          <p:nvPr/>
        </p:nvSpPr>
        <p:spPr>
          <a:xfrm>
            <a:off x="209861" y="3104801"/>
            <a:ext cx="8836361" cy="3719451"/>
          </a:xfrm>
          <a:prstGeom prst="horizontalScroll">
            <a:avLst>
              <a:gd name="adj" fmla="val 8716"/>
            </a:avLst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2790" y="13500"/>
            <a:ext cx="9161304" cy="757379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241760A-356A-C249-9B0A-2A59EF757ED4}"/>
              </a:ext>
            </a:extLst>
          </p:cNvPr>
          <p:cNvSpPr txBox="1"/>
          <p:nvPr/>
        </p:nvSpPr>
        <p:spPr>
          <a:xfrm>
            <a:off x="823524" y="3534841"/>
            <a:ext cx="8320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チャレンジのまえに・・・</a:t>
            </a:r>
            <a:endParaRPr kumimoji="1" lang="en-US" altLang="ja-JP" sz="28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" name="上カーブ リボン 3">
            <a:extLst>
              <a:ext uri="{FF2B5EF4-FFF2-40B4-BE49-F238E27FC236}">
                <a16:creationId xmlns:a16="http://schemas.microsoft.com/office/drawing/2014/main" id="{4BE05575-2A16-B446-90D9-F7586DD78D3B}"/>
              </a:ext>
            </a:extLst>
          </p:cNvPr>
          <p:cNvSpPr/>
          <p:nvPr/>
        </p:nvSpPr>
        <p:spPr>
          <a:xfrm>
            <a:off x="104931" y="856654"/>
            <a:ext cx="8934137" cy="2088914"/>
          </a:xfrm>
          <a:prstGeom prst="ellipseRibbon2">
            <a:avLst>
              <a:gd name="adj1" fmla="val 25000"/>
              <a:gd name="adj2" fmla="val 100000"/>
              <a:gd name="adj3" fmla="val 12500"/>
            </a:avLst>
          </a:prstGeom>
          <a:solidFill>
            <a:srgbClr val="FFFF00">
              <a:alpha val="50000"/>
            </a:srgbClr>
          </a:solidFill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CE9CD91-54CB-6C43-80AF-F73BD6A956FF}"/>
              </a:ext>
            </a:extLst>
          </p:cNvPr>
          <p:cNvSpPr txBox="1"/>
          <p:nvPr/>
        </p:nvSpPr>
        <p:spPr>
          <a:xfrm>
            <a:off x="1864952" y="861754"/>
            <a:ext cx="71503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</a:t>
            </a:r>
            <a:r>
              <a:rPr kumimoji="1" lang="en-US" altLang="ja-JP" sz="48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</a:t>
            </a:r>
            <a:r>
              <a:rPr kumimoji="1" lang="ja-JP" altLang="en-US" sz="48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めざそう！</a:t>
            </a:r>
            <a:endParaRPr kumimoji="1" lang="en-US" altLang="ja-JP" sz="48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48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「マットのたつじん」</a:t>
            </a:r>
            <a:endParaRPr kumimoji="1" lang="en-US" altLang="ja-JP" sz="48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339DC15F-F330-C44C-9521-38EFB90CE165}"/>
              </a:ext>
            </a:extLst>
          </p:cNvPr>
          <p:cNvSpPr/>
          <p:nvPr/>
        </p:nvSpPr>
        <p:spPr>
          <a:xfrm>
            <a:off x="1033384" y="4055516"/>
            <a:ext cx="7608016" cy="2292935"/>
          </a:xfrm>
          <a:prstGeom prst="rect">
            <a:avLst/>
          </a:prstGeom>
          <a:noFill/>
          <a:ln w="38100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スライド番号プレースホルダー 2">
            <a:extLst>
              <a:ext uri="{FF2B5EF4-FFF2-40B4-BE49-F238E27FC236}">
                <a16:creationId xmlns:a16="http://schemas.microsoft.com/office/drawing/2014/main" id="{E90D5068-2FF2-504B-A6FB-750C11179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69295" y="6449621"/>
            <a:ext cx="2057400" cy="365125"/>
          </a:xfrm>
        </p:spPr>
        <p:txBody>
          <a:bodyPr/>
          <a:lstStyle/>
          <a:p>
            <a:fld id="{13555A0A-D93E-4972-9BDE-BD19E4BDC622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7334B8B-1CB5-504A-8095-E250C86DBAAD}"/>
              </a:ext>
            </a:extLst>
          </p:cNvPr>
          <p:cNvSpPr txBox="1"/>
          <p:nvPr/>
        </p:nvSpPr>
        <p:spPr>
          <a:xfrm>
            <a:off x="1205809" y="4100305"/>
            <a:ext cx="8320476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kumimoji="1" lang="ja-JP" altLang="en-US" sz="32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①おふとんや</a:t>
            </a:r>
            <a:r>
              <a:rPr kumimoji="1"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kumimoji="1" lang="ja-JP" altLang="en-US" sz="32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ジョイントマットなど、</a:t>
            </a:r>
            <a:endParaRPr kumimoji="1" lang="en-US" altLang="ja-JP" sz="3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spcBef>
                <a:spcPts val="600"/>
              </a:spcBef>
            </a:pPr>
            <a:r>
              <a:rPr kumimoji="1" lang="ja-JP" altLang="en-US" sz="32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ゆかに</a:t>
            </a:r>
            <a:r>
              <a:rPr kumimoji="1"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kumimoji="1" lang="ja-JP" altLang="en-US" sz="32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やわらかいものを</a:t>
            </a:r>
            <a:r>
              <a:rPr kumimoji="1"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kumimoji="1" lang="ja-JP" altLang="en-US" sz="32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しこう。</a:t>
            </a:r>
            <a:endParaRPr kumimoji="1" lang="en-US" altLang="ja-JP" sz="3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spcBef>
                <a:spcPts val="600"/>
              </a:spcBef>
            </a:pPr>
            <a:r>
              <a:rPr kumimoji="1" lang="ja-JP" altLang="en-US" sz="32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②まわりに</a:t>
            </a:r>
            <a:r>
              <a:rPr kumimoji="1"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kumimoji="1" lang="ja-JP" altLang="en-US" sz="32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きけんなものが</a:t>
            </a:r>
            <a:r>
              <a:rPr kumimoji="1"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kumimoji="1" lang="ja-JP" altLang="en-US" sz="32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ないことを　</a:t>
            </a:r>
            <a:endParaRPr kumimoji="1" lang="en-US" altLang="ja-JP" sz="3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spcBef>
                <a:spcPts val="600"/>
              </a:spcBef>
            </a:pPr>
            <a:r>
              <a:rPr kumimoji="1" lang="ja-JP" altLang="en-US" sz="32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たしかめよう。</a:t>
            </a:r>
            <a:endParaRPr kumimoji="1" lang="en-US" altLang="ja-JP" sz="3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33816" y="3570480"/>
            <a:ext cx="1115058" cy="167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95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>
            <a:extLst>
              <a:ext uri="{FF2B5EF4-FFF2-40B4-BE49-F238E27FC236}">
                <a16:creationId xmlns:a16="http://schemas.microsoft.com/office/drawing/2014/main" id="{C70D52BE-17C8-BE42-A02D-59090AB4B2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6" y="-15378"/>
            <a:ext cx="9161304" cy="757379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1" name="図 10">
            <a:hlinkClick r:id="rId4"/>
            <a:extLst>
              <a:ext uri="{FF2B5EF4-FFF2-40B4-BE49-F238E27FC236}">
                <a16:creationId xmlns:a16="http://schemas.microsoft.com/office/drawing/2014/main" id="{6017B228-C189-274E-8FB3-944EF077553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396" y="1601845"/>
            <a:ext cx="7148503" cy="4021033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55266" y="43542"/>
            <a:ext cx="51000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チャレンジ①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893971" y="655459"/>
            <a:ext cx="49167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「ゆりかご」</a:t>
            </a:r>
            <a:endParaRPr kumimoji="1" lang="ja-JP" altLang="en-US" sz="28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B81570D5-88BC-B746-9F72-1989105BBE21}"/>
              </a:ext>
            </a:extLst>
          </p:cNvPr>
          <p:cNvSpPr/>
          <p:nvPr/>
        </p:nvSpPr>
        <p:spPr>
          <a:xfrm>
            <a:off x="6390482" y="1152808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28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のじゅつ</a:t>
            </a:r>
            <a:endParaRPr lang="ja-JP" altLang="en-US" sz="2800"/>
          </a:p>
        </p:txBody>
      </p:sp>
      <p:sp>
        <p:nvSpPr>
          <p:cNvPr id="10" name="スライド番号プレースホルダー 2">
            <a:extLst>
              <a:ext uri="{FF2B5EF4-FFF2-40B4-BE49-F238E27FC236}">
                <a16:creationId xmlns:a16="http://schemas.microsoft.com/office/drawing/2014/main" id="{03256A64-6687-F448-9B14-8850B47BAD9B}"/>
              </a:ext>
            </a:extLst>
          </p:cNvPr>
          <p:cNvSpPr txBox="1">
            <a:spLocks/>
          </p:cNvSpPr>
          <p:nvPr/>
        </p:nvSpPr>
        <p:spPr>
          <a:xfrm>
            <a:off x="7069295" y="644962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3555A0A-D93E-4972-9BDE-BD19E4BDC622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94661" y="751155"/>
            <a:ext cx="834739" cy="850963"/>
          </a:xfrm>
          <a:prstGeom prst="rect">
            <a:avLst/>
          </a:prstGeom>
        </p:spPr>
      </p:pic>
      <p:grpSp>
        <p:nvGrpSpPr>
          <p:cNvPr id="12" name="グループ化 11"/>
          <p:cNvGrpSpPr/>
          <p:nvPr/>
        </p:nvGrpSpPr>
        <p:grpSpPr>
          <a:xfrm>
            <a:off x="6390482" y="5813754"/>
            <a:ext cx="1732753" cy="708573"/>
            <a:chOff x="6792229" y="1647772"/>
            <a:chExt cx="2492112" cy="962531"/>
          </a:xfrm>
        </p:grpSpPr>
        <p:grpSp>
          <p:nvGrpSpPr>
            <p:cNvPr id="15" name="グループ化 14"/>
            <p:cNvGrpSpPr/>
            <p:nvPr/>
          </p:nvGrpSpPr>
          <p:grpSpPr>
            <a:xfrm>
              <a:off x="6792229" y="1647772"/>
              <a:ext cx="2492112" cy="962531"/>
              <a:chOff x="7228511" y="542872"/>
              <a:chExt cx="2492112" cy="962531"/>
            </a:xfrm>
          </p:grpSpPr>
          <p:sp>
            <p:nvSpPr>
              <p:cNvPr id="17" name="角丸四角形 16"/>
              <p:cNvSpPr/>
              <p:nvPr/>
            </p:nvSpPr>
            <p:spPr>
              <a:xfrm>
                <a:off x="7228511" y="542872"/>
                <a:ext cx="2492112" cy="962531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ja-JP" altLang="en-US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8" name="図 17"/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897521" y="640332"/>
                <a:ext cx="797106" cy="797106"/>
              </a:xfrm>
              <a:prstGeom prst="rect">
                <a:avLst/>
              </a:prstGeom>
            </p:spPr>
          </p:pic>
        </p:grpSp>
        <p:graphicFrame>
          <p:nvGraphicFramePr>
            <p:cNvPr id="16" name="オブジェクト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67739134"/>
                </p:ext>
              </p:extLst>
            </p:nvPr>
          </p:nvGraphicFramePr>
          <p:xfrm>
            <a:off x="6913093" y="1759990"/>
            <a:ext cx="2010803" cy="7900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9" name="文書" r:id="rId9" imgW="2213534" imgH="872390" progId="Word.Document.12">
                    <p:embed/>
                  </p:oleObj>
                </mc:Choice>
                <mc:Fallback>
                  <p:oleObj name="文書" r:id="rId9" imgW="2213534" imgH="872390" progId="Word.Document.12">
                    <p:embed/>
                    <p:pic>
                      <p:nvPicPr>
                        <p:cNvPr id="56" name="オブジェクト 55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6913093" y="1759990"/>
                          <a:ext cx="2010803" cy="79005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697502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>
            <a:hlinkClick r:id="rId4"/>
            <a:extLst>
              <a:ext uri="{FF2B5EF4-FFF2-40B4-BE49-F238E27FC236}">
                <a16:creationId xmlns:a16="http://schemas.microsoft.com/office/drawing/2014/main" id="{124B45E9-4F9C-D143-8AE1-06686DA46F1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868" y="1683628"/>
            <a:ext cx="6956960" cy="3906716"/>
          </a:xfrm>
          <a:prstGeom prst="rect">
            <a:avLst/>
          </a:prstGeom>
        </p:spPr>
      </p:pic>
      <p:sp>
        <p:nvSpPr>
          <p:cNvPr id="8" name="スライド番号プレースホルダー 2">
            <a:extLst>
              <a:ext uri="{FF2B5EF4-FFF2-40B4-BE49-F238E27FC236}">
                <a16:creationId xmlns:a16="http://schemas.microsoft.com/office/drawing/2014/main" id="{DE542CCE-CCA1-D242-84B3-C34B35D89661}"/>
              </a:ext>
            </a:extLst>
          </p:cNvPr>
          <p:cNvSpPr txBox="1">
            <a:spLocks/>
          </p:cNvSpPr>
          <p:nvPr/>
        </p:nvSpPr>
        <p:spPr>
          <a:xfrm>
            <a:off x="7129255" y="64046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3555A0A-D93E-4972-9BDE-BD19E4BDC622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A09FE33D-E174-EA46-9801-ED460D287A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7304" y="-29026"/>
            <a:ext cx="9161304" cy="757379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5BD0A2E-F474-B64C-BF98-A3D9493A5739}"/>
              </a:ext>
            </a:extLst>
          </p:cNvPr>
          <p:cNvSpPr txBox="1"/>
          <p:nvPr/>
        </p:nvSpPr>
        <p:spPr>
          <a:xfrm>
            <a:off x="55266" y="43542"/>
            <a:ext cx="51000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チャレンジ②</a:t>
            </a:r>
            <a:endParaRPr kumimoji="1" lang="ja-JP" altLang="en-US" sz="40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0093993-44CF-9748-97F4-B1BFA29C5BAF}"/>
              </a:ext>
            </a:extLst>
          </p:cNvPr>
          <p:cNvSpPr txBox="1"/>
          <p:nvPr/>
        </p:nvSpPr>
        <p:spPr>
          <a:xfrm>
            <a:off x="789659" y="725704"/>
            <a:ext cx="71700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「まるたころがり」</a:t>
            </a:r>
            <a:endParaRPr kumimoji="1" lang="ja-JP" altLang="en-US" sz="28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E6E979C8-960B-7541-9991-6A626FF02E8F}"/>
              </a:ext>
            </a:extLst>
          </p:cNvPr>
          <p:cNvSpPr/>
          <p:nvPr/>
        </p:nvSpPr>
        <p:spPr>
          <a:xfrm>
            <a:off x="7586719" y="1152808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28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のじゅつ</a:t>
            </a:r>
            <a:endParaRPr lang="ja-JP" altLang="en-US" sz="280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9806" y="756153"/>
            <a:ext cx="834739" cy="850963"/>
          </a:xfrm>
          <a:prstGeom prst="rect">
            <a:avLst/>
          </a:prstGeom>
        </p:spPr>
      </p:pic>
      <p:grpSp>
        <p:nvGrpSpPr>
          <p:cNvPr id="9" name="グループ化 8"/>
          <p:cNvGrpSpPr/>
          <p:nvPr/>
        </p:nvGrpSpPr>
        <p:grpSpPr>
          <a:xfrm>
            <a:off x="6088213" y="5744144"/>
            <a:ext cx="1953615" cy="660507"/>
            <a:chOff x="6792229" y="1647772"/>
            <a:chExt cx="2492112" cy="962531"/>
          </a:xfrm>
        </p:grpSpPr>
        <p:grpSp>
          <p:nvGrpSpPr>
            <p:cNvPr id="16" name="グループ化 15"/>
            <p:cNvGrpSpPr/>
            <p:nvPr/>
          </p:nvGrpSpPr>
          <p:grpSpPr>
            <a:xfrm>
              <a:off x="6792229" y="1647772"/>
              <a:ext cx="2492112" cy="962531"/>
              <a:chOff x="7228511" y="542872"/>
              <a:chExt cx="2492112" cy="962531"/>
            </a:xfrm>
          </p:grpSpPr>
          <p:sp>
            <p:nvSpPr>
              <p:cNvPr id="18" name="角丸四角形 17"/>
              <p:cNvSpPr/>
              <p:nvPr/>
            </p:nvSpPr>
            <p:spPr>
              <a:xfrm>
                <a:off x="7228511" y="542872"/>
                <a:ext cx="2492112" cy="962531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ja-JP" altLang="en-US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9" name="図 18"/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897521" y="640332"/>
                <a:ext cx="797106" cy="797106"/>
              </a:xfrm>
              <a:prstGeom prst="rect">
                <a:avLst/>
              </a:prstGeom>
            </p:spPr>
          </p:pic>
        </p:grpSp>
        <p:graphicFrame>
          <p:nvGraphicFramePr>
            <p:cNvPr id="17" name="オブジェクト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67739134"/>
                </p:ext>
              </p:extLst>
            </p:nvPr>
          </p:nvGraphicFramePr>
          <p:xfrm>
            <a:off x="6913091" y="1759990"/>
            <a:ext cx="2010802" cy="7900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3" name="文書" r:id="rId9" imgW="2213534" imgH="872390" progId="Word.Document.12">
                    <p:embed/>
                  </p:oleObj>
                </mc:Choice>
                <mc:Fallback>
                  <p:oleObj name="文書" r:id="rId9" imgW="2213534" imgH="872390" progId="Word.Document.12">
                    <p:embed/>
                    <p:pic>
                      <p:nvPicPr>
                        <p:cNvPr id="56" name="オブジェクト 55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6913091" y="1759990"/>
                          <a:ext cx="2010802" cy="79005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13173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hlinkClick r:id="rId4"/>
            <a:extLst>
              <a:ext uri="{FF2B5EF4-FFF2-40B4-BE49-F238E27FC236}">
                <a16:creationId xmlns:a16="http://schemas.microsoft.com/office/drawing/2014/main" id="{1C59D039-AD04-AF40-ACAE-5B3AFEDE77F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240" y="1614592"/>
            <a:ext cx="7269546" cy="4089119"/>
          </a:xfrm>
          <a:prstGeom prst="rect">
            <a:avLst/>
          </a:prstGeom>
        </p:spPr>
      </p:pic>
      <p:sp>
        <p:nvSpPr>
          <p:cNvPr id="8" name="スライド番号プレースホルダー 2">
            <a:extLst>
              <a:ext uri="{FF2B5EF4-FFF2-40B4-BE49-F238E27FC236}">
                <a16:creationId xmlns:a16="http://schemas.microsoft.com/office/drawing/2014/main" id="{D6B5FF01-0434-444E-8BC2-BD3122AF43CE}"/>
              </a:ext>
            </a:extLst>
          </p:cNvPr>
          <p:cNvSpPr txBox="1">
            <a:spLocks/>
          </p:cNvSpPr>
          <p:nvPr/>
        </p:nvSpPr>
        <p:spPr>
          <a:xfrm>
            <a:off x="7069295" y="644962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3555A0A-D93E-4972-9BDE-BD19E4BDC622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A4B5B92C-FBD7-B24A-ABC8-3F586BE074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7304" y="-29026"/>
            <a:ext cx="9161304" cy="757379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698FA17C-6612-BE46-BF9A-B056D6269587}"/>
              </a:ext>
            </a:extLst>
          </p:cNvPr>
          <p:cNvSpPr txBox="1"/>
          <p:nvPr/>
        </p:nvSpPr>
        <p:spPr>
          <a:xfrm>
            <a:off x="55266" y="43542"/>
            <a:ext cx="51000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チャレンジ</a:t>
            </a:r>
            <a:r>
              <a:rPr kumimoji="1" lang="en-US" altLang="ja-JP" sz="40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③</a:t>
            </a:r>
            <a:endParaRPr kumimoji="1" lang="ja-JP" altLang="en-US" sz="40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100C44D8-F760-C548-A878-0D595BFC57C2}"/>
              </a:ext>
            </a:extLst>
          </p:cNvPr>
          <p:cNvSpPr txBox="1"/>
          <p:nvPr/>
        </p:nvSpPr>
        <p:spPr>
          <a:xfrm>
            <a:off x="769187" y="670162"/>
            <a:ext cx="71700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「だるまころがり」</a:t>
            </a:r>
            <a:endParaRPr kumimoji="1" lang="ja-JP" altLang="en-US" sz="28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64A7E039-408E-E446-9D4E-C305E59BA956}"/>
              </a:ext>
            </a:extLst>
          </p:cNvPr>
          <p:cNvSpPr/>
          <p:nvPr/>
        </p:nvSpPr>
        <p:spPr>
          <a:xfrm>
            <a:off x="7545775" y="1152808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28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のじゅつ</a:t>
            </a:r>
            <a:endParaRPr lang="ja-JP" altLang="en-US" sz="2800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9806" y="752512"/>
            <a:ext cx="834739" cy="850963"/>
          </a:xfrm>
          <a:prstGeom prst="rect">
            <a:avLst/>
          </a:prstGeom>
        </p:spPr>
      </p:pic>
      <p:grpSp>
        <p:nvGrpSpPr>
          <p:cNvPr id="15" name="グループ化 14"/>
          <p:cNvGrpSpPr/>
          <p:nvPr/>
        </p:nvGrpSpPr>
        <p:grpSpPr>
          <a:xfrm>
            <a:off x="6092487" y="5928975"/>
            <a:ext cx="1953615" cy="660507"/>
            <a:chOff x="6792229" y="1647772"/>
            <a:chExt cx="2492112" cy="962531"/>
          </a:xfrm>
        </p:grpSpPr>
        <p:grpSp>
          <p:nvGrpSpPr>
            <p:cNvPr id="16" name="グループ化 15"/>
            <p:cNvGrpSpPr/>
            <p:nvPr/>
          </p:nvGrpSpPr>
          <p:grpSpPr>
            <a:xfrm>
              <a:off x="6792229" y="1647772"/>
              <a:ext cx="2492112" cy="962531"/>
              <a:chOff x="7228511" y="542872"/>
              <a:chExt cx="2492112" cy="962531"/>
            </a:xfrm>
          </p:grpSpPr>
          <p:sp>
            <p:nvSpPr>
              <p:cNvPr id="22" name="角丸四角形 21"/>
              <p:cNvSpPr/>
              <p:nvPr/>
            </p:nvSpPr>
            <p:spPr>
              <a:xfrm>
                <a:off x="7228511" y="542872"/>
                <a:ext cx="2492112" cy="962531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ja-JP" altLang="en-US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23" name="図 22"/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897521" y="640332"/>
                <a:ext cx="797106" cy="797106"/>
              </a:xfrm>
              <a:prstGeom prst="rect">
                <a:avLst/>
              </a:prstGeom>
            </p:spPr>
          </p:pic>
        </p:grpSp>
        <p:graphicFrame>
          <p:nvGraphicFramePr>
            <p:cNvPr id="21" name="オブジェクト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79874134"/>
                </p:ext>
              </p:extLst>
            </p:nvPr>
          </p:nvGraphicFramePr>
          <p:xfrm>
            <a:off x="6913091" y="1759990"/>
            <a:ext cx="2010802" cy="7900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7" name="文書" r:id="rId9" imgW="2213534" imgH="872390" progId="Word.Document.12">
                    <p:embed/>
                  </p:oleObj>
                </mc:Choice>
                <mc:Fallback>
                  <p:oleObj name="文書" r:id="rId9" imgW="2213534" imgH="872390" progId="Word.Document.12">
                    <p:embed/>
                    <p:pic>
                      <p:nvPicPr>
                        <p:cNvPr id="17" name="オブジェクト 16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6913091" y="1759990"/>
                          <a:ext cx="2010802" cy="79005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74802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17</a:t>
            </a:fld>
            <a:endParaRPr kumimoji="1" lang="ja-JP" altLang="en-US"/>
          </a:p>
        </p:txBody>
      </p: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7AB5A5CF-E55F-E74C-B7A2-BF9C62B1A16B}"/>
              </a:ext>
            </a:extLst>
          </p:cNvPr>
          <p:cNvGrpSpPr/>
          <p:nvPr/>
        </p:nvGrpSpPr>
        <p:grpSpPr>
          <a:xfrm>
            <a:off x="6435771" y="3078517"/>
            <a:ext cx="3017850" cy="1703437"/>
            <a:chOff x="6435771" y="2589783"/>
            <a:chExt cx="3017850" cy="1703437"/>
          </a:xfrm>
        </p:grpSpPr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CB1CD33F-3750-1B4F-A8A3-6D7770B6EFF0}"/>
                </a:ext>
              </a:extLst>
            </p:cNvPr>
            <p:cNvSpPr txBox="1"/>
            <p:nvPr/>
          </p:nvSpPr>
          <p:spPr>
            <a:xfrm>
              <a:off x="6462557" y="2712329"/>
              <a:ext cx="2991064" cy="1433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ja-JP" altLang="en-US" sz="2000" b="1">
                  <a:solidFill>
                    <a:srgbClr val="FF00FF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せしじとうりつから</a:t>
              </a:r>
              <a:endParaRPr kumimoji="1" lang="en-US" altLang="ja-JP" sz="2000" b="1" dirty="0">
                <a:solidFill>
                  <a:srgbClr val="FF00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kumimoji="1" lang="ja-JP" altLang="en-US" sz="2000" b="1">
                  <a:solidFill>
                    <a:srgbClr val="FF00FF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ゆりかごをして</a:t>
              </a:r>
              <a:endParaRPr kumimoji="1" lang="en-US" altLang="ja-JP" sz="2000" b="1" dirty="0">
                <a:solidFill>
                  <a:srgbClr val="FF00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kumimoji="1" lang="ja-JP" altLang="en-US" sz="2000" b="1">
                  <a:solidFill>
                    <a:srgbClr val="FF00FF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おきあがれるかな。</a:t>
              </a:r>
              <a:endParaRPr kumimoji="1" lang="ja-JP" altLang="en-US" sz="2000" b="1" dirty="0">
                <a:solidFill>
                  <a:srgbClr val="FF00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4" name="角丸四角形吹き出し 13">
              <a:extLst>
                <a:ext uri="{FF2B5EF4-FFF2-40B4-BE49-F238E27FC236}">
                  <a16:creationId xmlns:a16="http://schemas.microsoft.com/office/drawing/2014/main" id="{E17784C3-5449-9D48-B03A-4703A5A5F570}"/>
                </a:ext>
              </a:extLst>
            </p:cNvPr>
            <p:cNvSpPr/>
            <p:nvPr/>
          </p:nvSpPr>
          <p:spPr>
            <a:xfrm>
              <a:off x="6435771" y="2589783"/>
              <a:ext cx="2563263" cy="1703437"/>
            </a:xfrm>
            <a:prstGeom prst="wedgeRoundRectCallout">
              <a:avLst>
                <a:gd name="adj1" fmla="val -9204"/>
                <a:gd name="adj2" fmla="val 99508"/>
                <a:gd name="adj3" fmla="val 16667"/>
              </a:avLst>
            </a:prstGeom>
            <a:noFill/>
            <a:ln w="28575">
              <a:solidFill>
                <a:srgbClr val="FF8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BA2EDF8D-D755-5B4F-8671-D1246BAD62B4}"/>
              </a:ext>
            </a:extLst>
          </p:cNvPr>
          <p:cNvGrpSpPr/>
          <p:nvPr/>
        </p:nvGrpSpPr>
        <p:grpSpPr>
          <a:xfrm>
            <a:off x="273229" y="2072937"/>
            <a:ext cx="3304464" cy="3029072"/>
            <a:chOff x="273229" y="2072937"/>
            <a:chExt cx="3304464" cy="3029072"/>
          </a:xfrm>
        </p:grpSpPr>
        <p:sp>
          <p:nvSpPr>
            <p:cNvPr id="9" name="テキスト ボックス 8"/>
            <p:cNvSpPr txBox="1"/>
            <p:nvPr/>
          </p:nvSpPr>
          <p:spPr>
            <a:xfrm>
              <a:off x="322628" y="2157006"/>
              <a:ext cx="3255065" cy="28183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ja-JP" altLang="en-US" sz="2000" b="1">
                  <a:solidFill>
                    <a:srgbClr val="FF00FF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じょうずに</a:t>
              </a:r>
              <a:r>
                <a:rPr kumimoji="1" lang="en-US" altLang="ja-JP" sz="2000" b="1" dirty="0">
                  <a:solidFill>
                    <a:srgbClr val="FF00FF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</a:t>
              </a:r>
              <a:r>
                <a:rPr kumimoji="1" lang="ja-JP" altLang="en-US" sz="2000" b="1">
                  <a:solidFill>
                    <a:srgbClr val="FF00FF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なったら</a:t>
              </a:r>
              <a:endParaRPr kumimoji="1" lang="en-US" altLang="ja-JP" sz="2000" b="1" dirty="0">
                <a:solidFill>
                  <a:srgbClr val="FF00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kumimoji="1" lang="ja-JP" altLang="en-US" sz="2000" b="1">
                  <a:solidFill>
                    <a:srgbClr val="FF00FF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せしじとうりつの　</a:t>
              </a:r>
              <a:endParaRPr kumimoji="1" lang="en-US" altLang="ja-JP" sz="2000" b="1" dirty="0">
                <a:solidFill>
                  <a:srgbClr val="FF00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kumimoji="1" lang="ja-JP" altLang="en-US" sz="2000" b="1">
                  <a:solidFill>
                    <a:srgbClr val="FF00FF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しせいで</a:t>
              </a:r>
              <a:endParaRPr kumimoji="1" lang="en-US" altLang="ja-JP" sz="2000" b="1" dirty="0">
                <a:solidFill>
                  <a:srgbClr val="FF00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kumimoji="1" lang="ja-JP" altLang="en-US" sz="2000" b="1" dirty="0">
                  <a:solidFill>
                    <a:srgbClr val="FF00FF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おとなのひと</a:t>
              </a:r>
              <a:r>
                <a:rPr kumimoji="1" lang="ja-JP" altLang="en-US" sz="2000" b="1">
                  <a:solidFill>
                    <a:srgbClr val="FF00FF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と　</a:t>
              </a:r>
              <a:endParaRPr kumimoji="1" lang="en-US" altLang="ja-JP" sz="2000" b="1" dirty="0">
                <a:solidFill>
                  <a:srgbClr val="FF00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kumimoji="1" lang="ja-JP" altLang="en-US" sz="2000" b="1">
                  <a:solidFill>
                    <a:srgbClr val="FF00FF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あしじゃんけんを</a:t>
              </a:r>
              <a:endParaRPr kumimoji="1" lang="en-US" altLang="ja-JP" sz="2000" b="1" dirty="0">
                <a:solidFill>
                  <a:srgbClr val="FF00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kumimoji="1" lang="ja-JP" altLang="en-US" sz="2000" b="1">
                  <a:solidFill>
                    <a:srgbClr val="FF00FF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するのも</a:t>
              </a:r>
              <a:r>
                <a:rPr kumimoji="1" lang="en-US" altLang="ja-JP" sz="2000" b="1" dirty="0">
                  <a:solidFill>
                    <a:srgbClr val="FF00FF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</a:t>
              </a:r>
              <a:r>
                <a:rPr kumimoji="1" lang="ja-JP" altLang="en-US" sz="2000" b="1">
                  <a:solidFill>
                    <a:srgbClr val="FF00FF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いい</a:t>
              </a:r>
              <a:r>
                <a:rPr kumimoji="1" lang="ja-JP" altLang="en-US" sz="2000" b="1" dirty="0">
                  <a:solidFill>
                    <a:srgbClr val="FF00FF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ですね</a:t>
              </a:r>
            </a:p>
          </p:txBody>
        </p:sp>
        <p:sp>
          <p:nvSpPr>
            <p:cNvPr id="15" name="角丸四角形吹き出し 14">
              <a:extLst>
                <a:ext uri="{FF2B5EF4-FFF2-40B4-BE49-F238E27FC236}">
                  <a16:creationId xmlns:a16="http://schemas.microsoft.com/office/drawing/2014/main" id="{1171681B-F82E-6D48-923D-418904817AB0}"/>
                </a:ext>
              </a:extLst>
            </p:cNvPr>
            <p:cNvSpPr/>
            <p:nvPr/>
          </p:nvSpPr>
          <p:spPr>
            <a:xfrm>
              <a:off x="273229" y="2072937"/>
              <a:ext cx="2794742" cy="3029072"/>
            </a:xfrm>
            <a:prstGeom prst="wedgeRoundRectCallout">
              <a:avLst/>
            </a:prstGeom>
            <a:noFill/>
            <a:ln w="28575">
              <a:solidFill>
                <a:srgbClr val="FF8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6" name="図 15">
            <a:extLst>
              <a:ext uri="{FF2B5EF4-FFF2-40B4-BE49-F238E27FC236}">
                <a16:creationId xmlns:a16="http://schemas.microsoft.com/office/drawing/2014/main" id="{4E7A7C10-4B57-194C-BA89-E1235E13E9B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84587" y="5564036"/>
            <a:ext cx="879885" cy="1030109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9AFBFFDD-D9CE-734C-9558-47194812E1D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7841" y="5646037"/>
            <a:ext cx="978661" cy="997011"/>
          </a:xfrm>
          <a:prstGeom prst="rect">
            <a:avLst/>
          </a:prstGeom>
        </p:spPr>
      </p:pic>
      <p:sp>
        <p:nvSpPr>
          <p:cNvPr id="21" name="スライド番号プレースホルダー 2">
            <a:extLst>
              <a:ext uri="{FF2B5EF4-FFF2-40B4-BE49-F238E27FC236}">
                <a16:creationId xmlns:a16="http://schemas.microsoft.com/office/drawing/2014/main" id="{379F9EC2-15E2-134B-8326-413E1D2EF53D}"/>
              </a:ext>
            </a:extLst>
          </p:cNvPr>
          <p:cNvSpPr txBox="1">
            <a:spLocks/>
          </p:cNvSpPr>
          <p:nvPr/>
        </p:nvSpPr>
        <p:spPr>
          <a:xfrm>
            <a:off x="7069295" y="644962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3555A0A-D93E-4972-9BDE-BD19E4BDC622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  <p:pic>
        <p:nvPicPr>
          <p:cNvPr id="5" name="図 4">
            <a:hlinkClick r:id="rId6"/>
            <a:extLst>
              <a:ext uri="{FF2B5EF4-FFF2-40B4-BE49-F238E27FC236}">
                <a16:creationId xmlns:a16="http://schemas.microsoft.com/office/drawing/2014/main" id="{7786A705-A996-5C4D-BA98-68CA4C2B705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00812" y="1849395"/>
            <a:ext cx="2934113" cy="4909765"/>
          </a:xfrm>
          <a:prstGeom prst="rect">
            <a:avLst/>
          </a:prstGeom>
        </p:spPr>
      </p:pic>
      <p:sp>
        <p:nvSpPr>
          <p:cNvPr id="22" name="Rectangle 2">
            <a:extLst>
              <a:ext uri="{FF2B5EF4-FFF2-40B4-BE49-F238E27FC236}">
                <a16:creationId xmlns:a16="http://schemas.microsoft.com/office/drawing/2014/main" id="{E6D52BB5-C77E-B247-88E5-3BD0FDBBAD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7304" y="-29026"/>
            <a:ext cx="9161304" cy="757379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1223F613-2D93-6E46-AA8B-386B1BADB052}"/>
              </a:ext>
            </a:extLst>
          </p:cNvPr>
          <p:cNvSpPr txBox="1"/>
          <p:nvPr/>
        </p:nvSpPr>
        <p:spPr>
          <a:xfrm>
            <a:off x="55266" y="43542"/>
            <a:ext cx="51000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チャレンジ</a:t>
            </a:r>
            <a:r>
              <a:rPr kumimoji="1" lang="en-US" altLang="ja-JP" sz="40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④</a:t>
            </a:r>
            <a:endParaRPr kumimoji="1" lang="ja-JP" altLang="en-US" sz="40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60D4C36-10FF-B041-BA85-055F116D8DC7}"/>
              </a:ext>
            </a:extLst>
          </p:cNvPr>
          <p:cNvSpPr txBox="1"/>
          <p:nvPr/>
        </p:nvSpPr>
        <p:spPr>
          <a:xfrm>
            <a:off x="775030" y="731122"/>
            <a:ext cx="71700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「せしじとうりつ」</a:t>
            </a:r>
            <a:endParaRPr kumimoji="1" lang="ja-JP" altLang="en-US" sz="28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68251413-69D2-ED45-9A30-64F806F1DDC1}"/>
              </a:ext>
            </a:extLst>
          </p:cNvPr>
          <p:cNvSpPr/>
          <p:nvPr/>
        </p:nvSpPr>
        <p:spPr>
          <a:xfrm>
            <a:off x="7436591" y="1193752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28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のじゅつ</a:t>
            </a:r>
            <a:endParaRPr lang="ja-JP" altLang="en-US" sz="2800"/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2CA391F1-CCEF-7E43-880D-1CB84A4FC5F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37422" y="-18772"/>
            <a:ext cx="409224" cy="792000"/>
          </a:xfrm>
          <a:prstGeom prst="rect">
            <a:avLst/>
          </a:prstGeom>
        </p:spPr>
      </p:pic>
      <p:grpSp>
        <p:nvGrpSpPr>
          <p:cNvPr id="26" name="グループ化 25"/>
          <p:cNvGrpSpPr/>
          <p:nvPr/>
        </p:nvGrpSpPr>
        <p:grpSpPr>
          <a:xfrm>
            <a:off x="6467766" y="1869331"/>
            <a:ext cx="1953615" cy="660507"/>
            <a:chOff x="6792229" y="1647772"/>
            <a:chExt cx="2492112" cy="962531"/>
          </a:xfrm>
        </p:grpSpPr>
        <p:grpSp>
          <p:nvGrpSpPr>
            <p:cNvPr id="27" name="グループ化 26"/>
            <p:cNvGrpSpPr/>
            <p:nvPr/>
          </p:nvGrpSpPr>
          <p:grpSpPr>
            <a:xfrm>
              <a:off x="6792229" y="1647772"/>
              <a:ext cx="2492112" cy="962531"/>
              <a:chOff x="7228511" y="542872"/>
              <a:chExt cx="2492112" cy="962531"/>
            </a:xfrm>
          </p:grpSpPr>
          <p:sp>
            <p:nvSpPr>
              <p:cNvPr id="29" name="角丸四角形 28"/>
              <p:cNvSpPr/>
              <p:nvPr/>
            </p:nvSpPr>
            <p:spPr>
              <a:xfrm>
                <a:off x="7228511" y="542872"/>
                <a:ext cx="2492112" cy="962531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ja-JP" altLang="en-US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30" name="図 29"/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897521" y="640332"/>
                <a:ext cx="797106" cy="797106"/>
              </a:xfrm>
              <a:prstGeom prst="rect">
                <a:avLst/>
              </a:prstGeom>
            </p:spPr>
          </p:pic>
        </p:grpSp>
        <p:graphicFrame>
          <p:nvGraphicFramePr>
            <p:cNvPr id="28" name="オブジェクト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79874134"/>
                </p:ext>
              </p:extLst>
            </p:nvPr>
          </p:nvGraphicFramePr>
          <p:xfrm>
            <a:off x="6913091" y="1759990"/>
            <a:ext cx="2010802" cy="7900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1" name="文書" r:id="rId11" imgW="2213534" imgH="872390" progId="Word.Document.12">
                    <p:embed/>
                  </p:oleObj>
                </mc:Choice>
                <mc:Fallback>
                  <p:oleObj name="文書" r:id="rId11" imgW="2213534" imgH="872390" progId="Word.Document.12">
                    <p:embed/>
                    <p:pic>
                      <p:nvPicPr>
                        <p:cNvPr id="17" name="オブジェクト 16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6913091" y="1759990"/>
                          <a:ext cx="2010802" cy="79005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491285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スライド番号プレースホルダー 2">
            <a:extLst>
              <a:ext uri="{FF2B5EF4-FFF2-40B4-BE49-F238E27FC236}">
                <a16:creationId xmlns:a16="http://schemas.microsoft.com/office/drawing/2014/main" id="{C5D7759E-60AA-084A-8A9B-82C0C2E37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69295" y="6449621"/>
            <a:ext cx="2057400" cy="365125"/>
          </a:xfrm>
        </p:spPr>
        <p:txBody>
          <a:bodyPr/>
          <a:lstStyle/>
          <a:p>
            <a:fld id="{13555A0A-D93E-4972-9BDE-BD19E4BDC622}" type="slidenum">
              <a:rPr kumimoji="1" lang="ja-JP" altLang="en-US" smtClean="0"/>
              <a:t>18</a:t>
            </a:fld>
            <a:endParaRPr kumimoji="1" lang="ja-JP" altLang="en-US"/>
          </a:p>
        </p:txBody>
      </p:sp>
      <p:pic>
        <p:nvPicPr>
          <p:cNvPr id="3" name="図 2">
            <a:hlinkClick r:id="rId4"/>
            <a:extLst>
              <a:ext uri="{FF2B5EF4-FFF2-40B4-BE49-F238E27FC236}">
                <a16:creationId xmlns:a16="http://schemas.microsoft.com/office/drawing/2014/main" id="{72E35BAF-9BD8-5A49-B265-7973FB2F0B3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28985" y="1536598"/>
            <a:ext cx="2874485" cy="5328000"/>
          </a:xfrm>
          <a:prstGeom prst="rect">
            <a:avLst/>
          </a:prstGeom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id="{C35C6967-BC4C-054D-BE9C-18A5BF97FF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7304" y="-29026"/>
            <a:ext cx="9161304" cy="757379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F5FF680-6658-4F4A-B85E-0CE5CECE853A}"/>
              </a:ext>
            </a:extLst>
          </p:cNvPr>
          <p:cNvSpPr txBox="1"/>
          <p:nvPr/>
        </p:nvSpPr>
        <p:spPr>
          <a:xfrm>
            <a:off x="55265" y="43542"/>
            <a:ext cx="7381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おとなのひとと</a:t>
            </a:r>
            <a:r>
              <a:rPr kumimoji="1" lang="en-US" altLang="ja-JP" sz="40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kumimoji="1" lang="ja-JP" altLang="en-US" sz="4000" b="1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チャレンジ</a:t>
            </a:r>
            <a:r>
              <a:rPr kumimoji="1" lang="en-US" altLang="ja-JP" sz="40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①</a:t>
            </a:r>
            <a:endParaRPr kumimoji="1" lang="ja-JP" altLang="en-US" sz="40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9C81037-0A96-4E42-8CE6-9C170CA2F107}"/>
              </a:ext>
            </a:extLst>
          </p:cNvPr>
          <p:cNvSpPr txBox="1"/>
          <p:nvPr/>
        </p:nvSpPr>
        <p:spPr>
          <a:xfrm>
            <a:off x="1039825" y="581140"/>
            <a:ext cx="79117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「カエルのさかだち」</a:t>
            </a:r>
            <a:endParaRPr kumimoji="1" lang="ja-JP" altLang="en-US" sz="28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C26DFAFD-0014-7343-A959-64D05F2D35E1}"/>
              </a:ext>
            </a:extLst>
          </p:cNvPr>
          <p:cNvSpPr/>
          <p:nvPr/>
        </p:nvSpPr>
        <p:spPr>
          <a:xfrm>
            <a:off x="7436590" y="1631685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28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のじゅつ</a:t>
            </a:r>
            <a:endParaRPr lang="ja-JP" altLang="en-US" sz="2800"/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24D22908-0550-0147-A55E-0A2ADD87F804}"/>
              </a:ext>
            </a:extLst>
          </p:cNvPr>
          <p:cNvGrpSpPr/>
          <p:nvPr/>
        </p:nvGrpSpPr>
        <p:grpSpPr>
          <a:xfrm>
            <a:off x="6392229" y="3236170"/>
            <a:ext cx="3061392" cy="1703437"/>
            <a:chOff x="6392229" y="2589783"/>
            <a:chExt cx="3061392" cy="1703437"/>
          </a:xfrm>
        </p:grpSpPr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5AEBDB5D-0D8F-9042-B084-BEE06EFDB2F9}"/>
                </a:ext>
              </a:extLst>
            </p:cNvPr>
            <p:cNvSpPr txBox="1"/>
            <p:nvPr/>
          </p:nvSpPr>
          <p:spPr>
            <a:xfrm>
              <a:off x="6462557" y="2712329"/>
              <a:ext cx="2991064" cy="1433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ja-JP" altLang="en-US" sz="2000" b="1">
                  <a:solidFill>
                    <a:srgbClr val="FF00FF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りょううでで</a:t>
              </a:r>
              <a:endParaRPr kumimoji="1" lang="en-US" altLang="ja-JP" sz="2000" b="1" dirty="0">
                <a:solidFill>
                  <a:srgbClr val="FF00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kumimoji="1" lang="ja-JP" altLang="en-US" sz="2000" b="1">
                  <a:solidFill>
                    <a:srgbClr val="FF00FF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からだをしっかり</a:t>
              </a:r>
              <a:endParaRPr kumimoji="1" lang="en-US" altLang="ja-JP" sz="2000" b="1" dirty="0">
                <a:solidFill>
                  <a:srgbClr val="FF00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kumimoji="1" lang="ja-JP" altLang="en-US" sz="2000" b="1">
                  <a:solidFill>
                    <a:srgbClr val="FF00FF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ささえよう。</a:t>
              </a:r>
              <a:endParaRPr kumimoji="1" lang="ja-JP" altLang="en-US" sz="2000" b="1" dirty="0">
                <a:solidFill>
                  <a:srgbClr val="FF00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20" name="角丸四角形吹き出し 19">
              <a:extLst>
                <a:ext uri="{FF2B5EF4-FFF2-40B4-BE49-F238E27FC236}">
                  <a16:creationId xmlns:a16="http://schemas.microsoft.com/office/drawing/2014/main" id="{927BBDD8-5FD0-ED45-A051-5C1237AF50D7}"/>
                </a:ext>
              </a:extLst>
            </p:cNvPr>
            <p:cNvSpPr/>
            <p:nvPr/>
          </p:nvSpPr>
          <p:spPr>
            <a:xfrm>
              <a:off x="6392229" y="2589783"/>
              <a:ext cx="2287315" cy="1703437"/>
            </a:xfrm>
            <a:prstGeom prst="wedgeRoundRectCallout">
              <a:avLst>
                <a:gd name="adj1" fmla="val -9204"/>
                <a:gd name="adj2" fmla="val 99508"/>
                <a:gd name="adj3" fmla="val 16667"/>
              </a:avLst>
            </a:prstGeom>
            <a:noFill/>
            <a:ln w="28575">
              <a:solidFill>
                <a:srgbClr val="FF8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21" name="図 20">
            <a:extLst>
              <a:ext uri="{FF2B5EF4-FFF2-40B4-BE49-F238E27FC236}">
                <a16:creationId xmlns:a16="http://schemas.microsoft.com/office/drawing/2014/main" id="{ACD14CB9-BB6D-4844-B119-9E206A5C287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7841" y="5646037"/>
            <a:ext cx="978661" cy="997011"/>
          </a:xfrm>
          <a:prstGeom prst="rect">
            <a:avLst/>
          </a:prstGeom>
        </p:spPr>
      </p:pic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5FA6206B-2C37-6D49-8726-C0F748A69BDE}"/>
              </a:ext>
            </a:extLst>
          </p:cNvPr>
          <p:cNvGrpSpPr/>
          <p:nvPr/>
        </p:nvGrpSpPr>
        <p:grpSpPr>
          <a:xfrm>
            <a:off x="273229" y="3001239"/>
            <a:ext cx="3397765" cy="2100770"/>
            <a:chOff x="273229" y="3001239"/>
            <a:chExt cx="3397765" cy="2100770"/>
          </a:xfrm>
        </p:grpSpPr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1B9E0E25-5F5F-584E-92F5-F043B4144681}"/>
                </a:ext>
              </a:extLst>
            </p:cNvPr>
            <p:cNvSpPr txBox="1"/>
            <p:nvPr/>
          </p:nvSpPr>
          <p:spPr>
            <a:xfrm>
              <a:off x="415929" y="3001239"/>
              <a:ext cx="3255065" cy="18950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ja-JP" altLang="en-US" sz="2000" b="1">
                  <a:solidFill>
                    <a:srgbClr val="FF00FF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じょうずに</a:t>
              </a:r>
              <a:r>
                <a:rPr kumimoji="1" lang="en-US" altLang="ja-JP" sz="2000" b="1" dirty="0">
                  <a:solidFill>
                    <a:srgbClr val="FF00FF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</a:t>
              </a:r>
              <a:r>
                <a:rPr kumimoji="1" lang="ja-JP" altLang="en-US" sz="2000" b="1">
                  <a:solidFill>
                    <a:srgbClr val="FF00FF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なったら</a:t>
              </a:r>
              <a:endParaRPr kumimoji="1" lang="en-US" altLang="ja-JP" sz="2000" b="1" dirty="0">
                <a:solidFill>
                  <a:srgbClr val="FF00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kumimoji="1" lang="ja-JP" altLang="en-US" sz="2000" b="1">
                  <a:solidFill>
                    <a:srgbClr val="FF00FF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なんびょう</a:t>
              </a:r>
              <a:r>
                <a:rPr kumimoji="1" lang="en-US" altLang="ja-JP" sz="2000" b="1" dirty="0">
                  <a:solidFill>
                    <a:srgbClr val="FF00FF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</a:t>
              </a:r>
            </a:p>
            <a:p>
              <a:pPr>
                <a:lnSpc>
                  <a:spcPct val="150000"/>
                </a:lnSpc>
              </a:pPr>
              <a:r>
                <a:rPr kumimoji="1" lang="ja-JP" altLang="en-US" sz="2000" b="1">
                  <a:solidFill>
                    <a:srgbClr val="FF00FF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がまんできるか</a:t>
              </a:r>
              <a:endParaRPr kumimoji="1" lang="en-US" altLang="ja-JP" sz="2000" b="1" dirty="0">
                <a:solidFill>
                  <a:srgbClr val="FF00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kumimoji="1" lang="ja-JP" altLang="en-US" sz="2000" b="1">
                  <a:solidFill>
                    <a:srgbClr val="FF00FF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かぞえてみよう。　</a:t>
              </a:r>
              <a:endParaRPr kumimoji="1" lang="ja-JP" altLang="en-US" sz="2000" b="1" dirty="0">
                <a:solidFill>
                  <a:srgbClr val="FF00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24" name="角丸四角形吹き出し 23">
              <a:extLst>
                <a:ext uri="{FF2B5EF4-FFF2-40B4-BE49-F238E27FC236}">
                  <a16:creationId xmlns:a16="http://schemas.microsoft.com/office/drawing/2014/main" id="{2849FC3F-D21E-1445-B2B2-7A6279355C60}"/>
                </a:ext>
              </a:extLst>
            </p:cNvPr>
            <p:cNvSpPr/>
            <p:nvPr/>
          </p:nvSpPr>
          <p:spPr>
            <a:xfrm>
              <a:off x="273229" y="3001239"/>
              <a:ext cx="2794742" cy="2100770"/>
            </a:xfrm>
            <a:prstGeom prst="wedgeRoundRectCallout">
              <a:avLst>
                <a:gd name="adj1" fmla="val -26546"/>
                <a:gd name="adj2" fmla="val 70791"/>
                <a:gd name="adj3" fmla="val 16667"/>
              </a:avLst>
            </a:prstGeom>
            <a:noFill/>
            <a:ln w="28575">
              <a:solidFill>
                <a:srgbClr val="FF8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25" name="図 24">
            <a:extLst>
              <a:ext uri="{FF2B5EF4-FFF2-40B4-BE49-F238E27FC236}">
                <a16:creationId xmlns:a16="http://schemas.microsoft.com/office/drawing/2014/main" id="{CCAE39DF-EEBB-4441-9239-41BAADAAEA3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84587" y="5564036"/>
            <a:ext cx="879885" cy="1030109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A4595A25-07BB-2548-A94D-682A541C13E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9558" y="846355"/>
            <a:ext cx="442343" cy="792000"/>
          </a:xfrm>
          <a:prstGeom prst="rect">
            <a:avLst/>
          </a:prstGeom>
        </p:spPr>
      </p:pic>
      <p:grpSp>
        <p:nvGrpSpPr>
          <p:cNvPr id="30" name="グループ化 29"/>
          <p:cNvGrpSpPr/>
          <p:nvPr/>
        </p:nvGrpSpPr>
        <p:grpSpPr>
          <a:xfrm>
            <a:off x="6392229" y="2303233"/>
            <a:ext cx="1953615" cy="660507"/>
            <a:chOff x="6792229" y="1647772"/>
            <a:chExt cx="2492112" cy="962531"/>
          </a:xfrm>
        </p:grpSpPr>
        <p:grpSp>
          <p:nvGrpSpPr>
            <p:cNvPr id="31" name="グループ化 30"/>
            <p:cNvGrpSpPr/>
            <p:nvPr/>
          </p:nvGrpSpPr>
          <p:grpSpPr>
            <a:xfrm>
              <a:off x="6792229" y="1647772"/>
              <a:ext cx="2492112" cy="962531"/>
              <a:chOff x="7228511" y="542872"/>
              <a:chExt cx="2492112" cy="962531"/>
            </a:xfrm>
          </p:grpSpPr>
          <p:sp>
            <p:nvSpPr>
              <p:cNvPr id="33" name="角丸四角形 32"/>
              <p:cNvSpPr/>
              <p:nvPr/>
            </p:nvSpPr>
            <p:spPr>
              <a:xfrm>
                <a:off x="7228511" y="542872"/>
                <a:ext cx="2492112" cy="962531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ja-JP" altLang="en-US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34" name="図 33"/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897521" y="640332"/>
                <a:ext cx="797106" cy="797106"/>
              </a:xfrm>
              <a:prstGeom prst="rect">
                <a:avLst/>
              </a:prstGeom>
            </p:spPr>
          </p:pic>
        </p:grpSp>
        <p:graphicFrame>
          <p:nvGraphicFramePr>
            <p:cNvPr id="32" name="オブジェクト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79874134"/>
                </p:ext>
              </p:extLst>
            </p:nvPr>
          </p:nvGraphicFramePr>
          <p:xfrm>
            <a:off x="6913091" y="1759990"/>
            <a:ext cx="2010802" cy="7900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5" name="文書" r:id="rId11" imgW="2213534" imgH="872390" progId="Word.Document.12">
                    <p:embed/>
                  </p:oleObj>
                </mc:Choice>
                <mc:Fallback>
                  <p:oleObj name="文書" r:id="rId11" imgW="2213534" imgH="872390" progId="Word.Document.12">
                    <p:embed/>
                    <p:pic>
                      <p:nvPicPr>
                        <p:cNvPr id="17" name="オブジェクト 16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6913091" y="1759990"/>
                          <a:ext cx="2010802" cy="79005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42402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hlinkClick r:id="rId4"/>
            <a:extLst>
              <a:ext uri="{FF2B5EF4-FFF2-40B4-BE49-F238E27FC236}">
                <a16:creationId xmlns:a16="http://schemas.microsoft.com/office/drawing/2014/main" id="{DEA31E79-5F97-6340-839D-83E5FB4CD14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855" y="1568449"/>
            <a:ext cx="7013773" cy="3945247"/>
          </a:xfrm>
          <a:prstGeom prst="rect">
            <a:avLst/>
          </a:prstGeom>
        </p:spPr>
      </p:pic>
      <p:sp>
        <p:nvSpPr>
          <p:cNvPr id="11" name="スライド番号プレースホルダー 2">
            <a:extLst>
              <a:ext uri="{FF2B5EF4-FFF2-40B4-BE49-F238E27FC236}">
                <a16:creationId xmlns:a16="http://schemas.microsoft.com/office/drawing/2014/main" id="{2FEC85C0-ADE7-224F-9956-8835DE1C9466}"/>
              </a:ext>
            </a:extLst>
          </p:cNvPr>
          <p:cNvSpPr txBox="1">
            <a:spLocks/>
          </p:cNvSpPr>
          <p:nvPr/>
        </p:nvSpPr>
        <p:spPr>
          <a:xfrm>
            <a:off x="7069295" y="644962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3555A0A-D93E-4972-9BDE-BD19E4BDC622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9BE4D568-51FB-3A4A-BB8F-0D1AE43F6A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7304" y="-29026"/>
            <a:ext cx="9161304" cy="757379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B4D1E77-178F-8E4C-8F22-8E0557498A56}"/>
              </a:ext>
            </a:extLst>
          </p:cNvPr>
          <p:cNvSpPr txBox="1"/>
          <p:nvPr/>
        </p:nvSpPr>
        <p:spPr>
          <a:xfrm>
            <a:off x="55265" y="43542"/>
            <a:ext cx="7381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おとなのひとと</a:t>
            </a:r>
            <a:r>
              <a:rPr kumimoji="1" lang="en-US" altLang="ja-JP" sz="40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kumimoji="1" lang="ja-JP" altLang="en-US" sz="4000" b="1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チャレンジ②</a:t>
            </a:r>
            <a:endParaRPr kumimoji="1" lang="ja-JP" altLang="en-US" sz="40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E7EE515-A33D-A949-85F2-07A55C7B020E}"/>
              </a:ext>
            </a:extLst>
          </p:cNvPr>
          <p:cNvSpPr txBox="1"/>
          <p:nvPr/>
        </p:nvSpPr>
        <p:spPr>
          <a:xfrm>
            <a:off x="2032082" y="654524"/>
            <a:ext cx="4891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「ブリッジ」</a:t>
            </a:r>
            <a:endParaRPr kumimoji="1" lang="ja-JP" altLang="en-US" sz="28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51711FF3-AF72-244D-B65E-BCC797DD939D}"/>
              </a:ext>
            </a:extLst>
          </p:cNvPr>
          <p:cNvSpPr/>
          <p:nvPr/>
        </p:nvSpPr>
        <p:spPr>
          <a:xfrm>
            <a:off x="6477038" y="1096213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28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のじゅつ</a:t>
            </a:r>
            <a:endParaRPr lang="ja-JP" altLang="en-US" sz="280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734EDBCF-6556-4C48-A10C-194F173BA98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5970" y="766355"/>
            <a:ext cx="481816" cy="792000"/>
          </a:xfrm>
          <a:prstGeom prst="rect">
            <a:avLst/>
          </a:prstGeom>
        </p:spPr>
      </p:pic>
      <p:grpSp>
        <p:nvGrpSpPr>
          <p:cNvPr id="16" name="グループ化 15"/>
          <p:cNvGrpSpPr/>
          <p:nvPr/>
        </p:nvGrpSpPr>
        <p:grpSpPr>
          <a:xfrm>
            <a:off x="6031013" y="5651405"/>
            <a:ext cx="1953615" cy="660507"/>
            <a:chOff x="6792229" y="1647772"/>
            <a:chExt cx="2492112" cy="962531"/>
          </a:xfrm>
        </p:grpSpPr>
        <p:grpSp>
          <p:nvGrpSpPr>
            <p:cNvPr id="21" name="グループ化 20"/>
            <p:cNvGrpSpPr/>
            <p:nvPr/>
          </p:nvGrpSpPr>
          <p:grpSpPr>
            <a:xfrm>
              <a:off x="6792229" y="1647772"/>
              <a:ext cx="2492112" cy="962531"/>
              <a:chOff x="7228511" y="542872"/>
              <a:chExt cx="2492112" cy="962531"/>
            </a:xfrm>
          </p:grpSpPr>
          <p:sp>
            <p:nvSpPr>
              <p:cNvPr id="23" name="角丸四角形 22"/>
              <p:cNvSpPr/>
              <p:nvPr/>
            </p:nvSpPr>
            <p:spPr>
              <a:xfrm>
                <a:off x="7228511" y="542872"/>
                <a:ext cx="2492112" cy="962531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ja-JP" altLang="en-US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24" name="図 23"/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897521" y="640332"/>
                <a:ext cx="797106" cy="797106"/>
              </a:xfrm>
              <a:prstGeom prst="rect">
                <a:avLst/>
              </a:prstGeom>
            </p:spPr>
          </p:pic>
        </p:grpSp>
        <p:graphicFrame>
          <p:nvGraphicFramePr>
            <p:cNvPr id="22" name="オブジェクト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79874134"/>
                </p:ext>
              </p:extLst>
            </p:nvPr>
          </p:nvGraphicFramePr>
          <p:xfrm>
            <a:off x="6913091" y="1759990"/>
            <a:ext cx="2010802" cy="7900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9" name="文書" r:id="rId9" imgW="2213534" imgH="872390" progId="Word.Document.12">
                    <p:embed/>
                  </p:oleObj>
                </mc:Choice>
                <mc:Fallback>
                  <p:oleObj name="文書" r:id="rId9" imgW="2213534" imgH="872390" progId="Word.Document.12">
                    <p:embed/>
                    <p:pic>
                      <p:nvPicPr>
                        <p:cNvPr id="17" name="オブジェクト 16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6913091" y="1759990"/>
                          <a:ext cx="2010802" cy="79005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768668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2"/>
            <a:ext cx="9161304" cy="757379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2FA4C0C4-0334-D944-AFED-DF2F7D7DB0A8}"/>
              </a:ext>
            </a:extLst>
          </p:cNvPr>
          <p:cNvGrpSpPr/>
          <p:nvPr/>
        </p:nvGrpSpPr>
        <p:grpSpPr>
          <a:xfrm>
            <a:off x="217695" y="3050620"/>
            <a:ext cx="9453886" cy="3713672"/>
            <a:chOff x="217695" y="3050620"/>
            <a:chExt cx="9453886" cy="3713672"/>
          </a:xfrm>
        </p:grpSpPr>
        <p:sp>
          <p:nvSpPr>
            <p:cNvPr id="5" name="横巻き 4">
              <a:extLst>
                <a:ext uri="{FF2B5EF4-FFF2-40B4-BE49-F238E27FC236}">
                  <a16:creationId xmlns:a16="http://schemas.microsoft.com/office/drawing/2014/main" id="{3B83C6EB-3AC3-6B42-9F17-A0D030F75105}"/>
                </a:ext>
              </a:extLst>
            </p:cNvPr>
            <p:cNvSpPr/>
            <p:nvPr/>
          </p:nvSpPr>
          <p:spPr>
            <a:xfrm>
              <a:off x="217695" y="3050620"/>
              <a:ext cx="8708607" cy="3713672"/>
            </a:xfrm>
            <a:prstGeom prst="horizontalScroll">
              <a:avLst/>
            </a:prstGeom>
            <a:noFill/>
            <a:ln w="508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5241760A-356A-C249-9B0A-2A59EF757ED4}"/>
                </a:ext>
              </a:extLst>
            </p:cNvPr>
            <p:cNvSpPr txBox="1"/>
            <p:nvPr/>
          </p:nvSpPr>
          <p:spPr>
            <a:xfrm>
              <a:off x="962974" y="3696754"/>
              <a:ext cx="8708607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2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マットをつかった</a:t>
              </a:r>
              <a:r>
                <a:rPr kumimoji="1" lang="en-US" altLang="ja-JP" sz="32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</a:t>
              </a:r>
              <a:r>
                <a:rPr kumimoji="1" lang="ja-JP" altLang="en-US" sz="32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うんどうあそびの</a:t>
              </a:r>
              <a:r>
                <a:rPr kumimoji="1" lang="en-US" altLang="ja-JP" sz="32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</a:t>
              </a:r>
            </a:p>
            <a:p>
              <a:r>
                <a:rPr kumimoji="1" lang="ja-JP" altLang="en-US" sz="3200" b="1" dirty="0" err="1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たつじんに</a:t>
              </a:r>
              <a:r>
                <a:rPr kumimoji="1" lang="ja-JP" altLang="en-US" sz="32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なる</a:t>
              </a:r>
              <a:r>
                <a:rPr kumimoji="1" lang="en-US" altLang="ja-JP" sz="32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</a:t>
              </a:r>
              <a:r>
                <a:rPr kumimoji="1" lang="ja-JP" altLang="en-US" sz="3200" b="1" dirty="0" err="1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たびに</a:t>
              </a:r>
              <a:r>
                <a:rPr kumimoji="1" lang="en-US" altLang="ja-JP" sz="32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</a:t>
              </a:r>
              <a:r>
                <a:rPr kumimoji="1" lang="ja-JP" altLang="en-US" sz="32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しゅっぱつしよう。</a:t>
              </a:r>
              <a:endParaRPr kumimoji="1" lang="en-US" altLang="ja-JP" sz="32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kumimoji="1" lang="ja-JP" altLang="en-US" sz="32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まずはじめに、</a:t>
              </a:r>
              <a:endParaRPr kumimoji="1" lang="en-US" altLang="ja-JP" sz="32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kumimoji="1" lang="ja-JP" altLang="en-US" sz="32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どんなうごき</a:t>
              </a:r>
              <a:r>
                <a:rPr kumimoji="1" lang="ja-JP" altLang="en-US" sz="28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（にんじゅつ）</a:t>
              </a:r>
              <a:r>
                <a:rPr kumimoji="1" lang="ja-JP" altLang="en-US" sz="32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があるか、</a:t>
              </a:r>
              <a:endParaRPr kumimoji="1" lang="en-US" altLang="ja-JP" sz="32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kumimoji="1" lang="ja-JP" altLang="en-US" sz="32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みてみよう。</a:t>
              </a:r>
            </a:p>
          </p:txBody>
        </p:sp>
      </p:grp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DAE03C0D-8D6C-904B-8BE7-6B1300679732}"/>
              </a:ext>
            </a:extLst>
          </p:cNvPr>
          <p:cNvGrpSpPr/>
          <p:nvPr/>
        </p:nvGrpSpPr>
        <p:grpSpPr>
          <a:xfrm>
            <a:off x="104931" y="820810"/>
            <a:ext cx="8934137" cy="2124758"/>
            <a:chOff x="104931" y="820810"/>
            <a:chExt cx="8934137" cy="2124758"/>
          </a:xfrm>
        </p:grpSpPr>
        <p:sp>
          <p:nvSpPr>
            <p:cNvPr id="4" name="上カーブ リボン 3">
              <a:extLst>
                <a:ext uri="{FF2B5EF4-FFF2-40B4-BE49-F238E27FC236}">
                  <a16:creationId xmlns:a16="http://schemas.microsoft.com/office/drawing/2014/main" id="{4BE05575-2A16-B446-90D9-F7586DD78D3B}"/>
                </a:ext>
              </a:extLst>
            </p:cNvPr>
            <p:cNvSpPr/>
            <p:nvPr/>
          </p:nvSpPr>
          <p:spPr>
            <a:xfrm>
              <a:off x="104931" y="856654"/>
              <a:ext cx="8934137" cy="2088914"/>
            </a:xfrm>
            <a:prstGeom prst="ellipseRibbon2">
              <a:avLst>
                <a:gd name="adj1" fmla="val 25000"/>
                <a:gd name="adj2" fmla="val 100000"/>
                <a:gd name="adj3" fmla="val 12500"/>
              </a:avLst>
            </a:prstGeom>
            <a:solidFill>
              <a:srgbClr val="FFFF00">
                <a:alpha val="50000"/>
              </a:srgbClr>
            </a:solidFill>
            <a:ln w="508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0CE9CD91-54CB-6C43-80AF-F73BD6A956FF}"/>
                </a:ext>
              </a:extLst>
            </p:cNvPr>
            <p:cNvSpPr txBox="1"/>
            <p:nvPr/>
          </p:nvSpPr>
          <p:spPr>
            <a:xfrm>
              <a:off x="1837659" y="820810"/>
              <a:ext cx="715030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8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　　</a:t>
              </a:r>
              <a:r>
                <a:rPr kumimoji="1" lang="en-US" altLang="ja-JP" sz="48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 </a:t>
              </a:r>
              <a:r>
                <a:rPr kumimoji="1" lang="ja-JP" altLang="en-US" sz="48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めざそう！</a:t>
              </a:r>
              <a:endParaRPr kumimoji="1" lang="en-US" altLang="ja-JP" sz="48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kumimoji="1" lang="ja-JP" altLang="en-US" sz="48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「マットのたつじん」</a:t>
              </a:r>
              <a:endParaRPr kumimoji="1" lang="en-US" altLang="ja-JP" sz="48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sp>
        <p:nvSpPr>
          <p:cNvPr id="9" name="スライド番号プレースホルダー 2">
            <a:extLst>
              <a:ext uri="{FF2B5EF4-FFF2-40B4-BE49-F238E27FC236}">
                <a16:creationId xmlns:a16="http://schemas.microsoft.com/office/drawing/2014/main" id="{3A353974-20C4-8240-A89B-34699E2B4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69295" y="6449621"/>
            <a:ext cx="2057400" cy="365125"/>
          </a:xfrm>
        </p:spPr>
        <p:txBody>
          <a:bodyPr/>
          <a:lstStyle/>
          <a:p>
            <a:fld id="{13555A0A-D93E-4972-9BDE-BD19E4BDC622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F65B767-1BD4-0843-92FF-47CC7FD44D35}"/>
              </a:ext>
            </a:extLst>
          </p:cNvPr>
          <p:cNvSpPr/>
          <p:nvPr/>
        </p:nvSpPr>
        <p:spPr>
          <a:xfrm>
            <a:off x="2102333" y="6346330"/>
            <a:ext cx="71503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「にんじゅつ」は、</a:t>
            </a:r>
            <a:r>
              <a:rPr kumimoji="1" lang="ja-JP" altLang="en-US" sz="1400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にんじゃが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つかう</a:t>
            </a:r>
            <a:r>
              <a:rPr kumimoji="1"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kumimoji="1" lang="ja-JP" altLang="en-US" sz="1400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じゅつ</a:t>
            </a:r>
            <a:r>
              <a:rPr kumimoji="1"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わざ）のことです。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つぎのページからは、「○</a:t>
            </a:r>
            <a:r>
              <a:rPr kumimoji="1"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○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のじゅつ」という</a:t>
            </a:r>
            <a:r>
              <a:rPr kumimoji="1"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ことばで</a:t>
            </a:r>
            <a:r>
              <a:rPr kumimoji="1"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でてきます。</a:t>
            </a:r>
            <a:endParaRPr lang="ja-JP" altLang="en-US" sz="1400" dirty="0"/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3707" y="-20591"/>
            <a:ext cx="3656514" cy="6878591"/>
          </a:xfrm>
          <a:prstGeom prst="rect">
            <a:avLst/>
          </a:prstGeom>
        </p:spPr>
      </p:pic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3D1C181B-F745-6849-9EFE-8D15DB7A0A5E}"/>
              </a:ext>
            </a:extLst>
          </p:cNvPr>
          <p:cNvGrpSpPr/>
          <p:nvPr/>
        </p:nvGrpSpPr>
        <p:grpSpPr>
          <a:xfrm>
            <a:off x="272788" y="2621980"/>
            <a:ext cx="3491822" cy="1369823"/>
            <a:chOff x="272788" y="2621980"/>
            <a:chExt cx="3491822" cy="1369823"/>
          </a:xfrm>
        </p:grpSpPr>
        <p:sp>
          <p:nvSpPr>
            <p:cNvPr id="14" name="角丸四角形吹き出し 13">
              <a:extLst>
                <a:ext uri="{FF2B5EF4-FFF2-40B4-BE49-F238E27FC236}">
                  <a16:creationId xmlns:a16="http://schemas.microsoft.com/office/drawing/2014/main" id="{CF05616B-6228-5743-8A07-9E4A965A2E7B}"/>
                </a:ext>
              </a:extLst>
            </p:cNvPr>
            <p:cNvSpPr/>
            <p:nvPr/>
          </p:nvSpPr>
          <p:spPr>
            <a:xfrm>
              <a:off x="272788" y="2621980"/>
              <a:ext cx="2676448" cy="1369823"/>
            </a:xfrm>
            <a:prstGeom prst="wedgeRoundRectCallout">
              <a:avLst>
                <a:gd name="adj1" fmla="val 66677"/>
                <a:gd name="adj2" fmla="val -46784"/>
                <a:gd name="adj3" fmla="val 16667"/>
              </a:avLst>
            </a:prstGeom>
            <a:solidFill>
              <a:schemeClr val="bg1"/>
            </a:solidFill>
            <a:ln w="412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/>
                <a:t>あ、</a:t>
              </a:r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90F25633-19F3-7B44-B9E4-667778A4BBBE}"/>
                </a:ext>
              </a:extLst>
            </p:cNvPr>
            <p:cNvSpPr txBox="1"/>
            <p:nvPr/>
          </p:nvSpPr>
          <p:spPr>
            <a:xfrm>
              <a:off x="361450" y="2817139"/>
              <a:ext cx="340316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8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さあ、たびへ　</a:t>
              </a:r>
              <a:endParaRPr kumimoji="1" lang="en-US" altLang="ja-JP" sz="28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kumimoji="1" lang="ja-JP" altLang="en-US" sz="28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しゅっぱつだ！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97578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2"/>
            <a:ext cx="9161304" cy="757379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スライド番号プレースホルダー 2">
            <a:extLst>
              <a:ext uri="{FF2B5EF4-FFF2-40B4-BE49-F238E27FC236}">
                <a16:creationId xmlns:a16="http://schemas.microsoft.com/office/drawing/2014/main" id="{3A353974-20C4-8240-A89B-34699E2B4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69295" y="6449621"/>
            <a:ext cx="2057400" cy="365125"/>
          </a:xfrm>
        </p:spPr>
        <p:txBody>
          <a:bodyPr/>
          <a:lstStyle/>
          <a:p>
            <a:fld id="{13555A0A-D93E-4972-9BDE-BD19E4BDC622}" type="slidenum">
              <a:rPr kumimoji="1" lang="ja-JP" altLang="en-US" smtClean="0"/>
              <a:t>20</a:t>
            </a:fld>
            <a:endParaRPr kumimoji="1" lang="ja-JP" altLang="en-US"/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50FAD818-FDD7-1F46-AD2C-BC9074E69A8E}"/>
              </a:ext>
            </a:extLst>
          </p:cNvPr>
          <p:cNvGrpSpPr/>
          <p:nvPr/>
        </p:nvGrpSpPr>
        <p:grpSpPr>
          <a:xfrm>
            <a:off x="104931" y="848106"/>
            <a:ext cx="9457466" cy="6021444"/>
            <a:chOff x="104931" y="848106"/>
            <a:chExt cx="9457466" cy="6021444"/>
          </a:xfrm>
        </p:grpSpPr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2FA4C0C4-0334-D944-AFED-DF2F7D7DB0A8}"/>
                </a:ext>
              </a:extLst>
            </p:cNvPr>
            <p:cNvGrpSpPr/>
            <p:nvPr/>
          </p:nvGrpSpPr>
          <p:grpSpPr>
            <a:xfrm>
              <a:off x="217695" y="3253816"/>
              <a:ext cx="9344702" cy="3081390"/>
              <a:chOff x="217695" y="3050620"/>
              <a:chExt cx="9344702" cy="3713672"/>
            </a:xfrm>
          </p:grpSpPr>
          <p:sp>
            <p:nvSpPr>
              <p:cNvPr id="5" name="横巻き 4">
                <a:extLst>
                  <a:ext uri="{FF2B5EF4-FFF2-40B4-BE49-F238E27FC236}">
                    <a16:creationId xmlns:a16="http://schemas.microsoft.com/office/drawing/2014/main" id="{3B83C6EB-3AC3-6B42-9F17-A0D030F75105}"/>
                  </a:ext>
                </a:extLst>
              </p:cNvPr>
              <p:cNvSpPr/>
              <p:nvPr/>
            </p:nvSpPr>
            <p:spPr>
              <a:xfrm>
                <a:off x="217695" y="3050620"/>
                <a:ext cx="8708607" cy="3713672"/>
              </a:xfrm>
              <a:prstGeom prst="horizontalScroll">
                <a:avLst/>
              </a:prstGeom>
              <a:noFill/>
              <a:ln w="508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5241760A-356A-C249-9B0A-2A59EF757ED4}"/>
                  </a:ext>
                </a:extLst>
              </p:cNvPr>
              <p:cNvSpPr txBox="1"/>
              <p:nvPr/>
            </p:nvSpPr>
            <p:spPr>
              <a:xfrm>
                <a:off x="853790" y="3961584"/>
                <a:ext cx="8708607" cy="18917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3200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どんなうごき</a:t>
                </a:r>
                <a:r>
                  <a:rPr kumimoji="1" lang="ja-JP" altLang="en-US" sz="2800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（にんじゅつ）</a:t>
                </a:r>
                <a:r>
                  <a:rPr kumimoji="1" lang="ja-JP" altLang="en-US" sz="3200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があるか、</a:t>
                </a:r>
                <a:endParaRPr kumimoji="1" lang="en-US" altLang="ja-JP" sz="32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  <a:p>
                <a:r>
                  <a:rPr kumimoji="1" lang="ja-JP" altLang="en-US" sz="3200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わかったかな。</a:t>
                </a:r>
                <a:endParaRPr kumimoji="1" lang="en-US" altLang="ja-JP" sz="32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  <a:p>
                <a:r>
                  <a:rPr kumimoji="1" lang="ja-JP" altLang="en-US" sz="3200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これからも</a:t>
                </a:r>
                <a:r>
                  <a:rPr kumimoji="1" lang="en-US" altLang="ja-JP" sz="3200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 </a:t>
                </a:r>
                <a:r>
                  <a:rPr kumimoji="1" lang="ja-JP" altLang="en-US" sz="3200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たのしんで　チャレンジしてね。</a:t>
                </a:r>
              </a:p>
            </p:txBody>
          </p:sp>
        </p:grpSp>
        <p:grpSp>
          <p:nvGrpSpPr>
            <p:cNvPr id="2" name="グループ化 1">
              <a:extLst>
                <a:ext uri="{FF2B5EF4-FFF2-40B4-BE49-F238E27FC236}">
                  <a16:creationId xmlns:a16="http://schemas.microsoft.com/office/drawing/2014/main" id="{DAE03C0D-8D6C-904B-8BE7-6B1300679732}"/>
                </a:ext>
              </a:extLst>
            </p:cNvPr>
            <p:cNvGrpSpPr/>
            <p:nvPr/>
          </p:nvGrpSpPr>
          <p:grpSpPr>
            <a:xfrm>
              <a:off x="104931" y="848106"/>
              <a:ext cx="8934137" cy="2097462"/>
              <a:chOff x="104931" y="848106"/>
              <a:chExt cx="8934137" cy="2097462"/>
            </a:xfrm>
          </p:grpSpPr>
          <p:sp>
            <p:nvSpPr>
              <p:cNvPr id="4" name="上カーブ リボン 3">
                <a:extLst>
                  <a:ext uri="{FF2B5EF4-FFF2-40B4-BE49-F238E27FC236}">
                    <a16:creationId xmlns:a16="http://schemas.microsoft.com/office/drawing/2014/main" id="{4BE05575-2A16-B446-90D9-F7586DD78D3B}"/>
                  </a:ext>
                </a:extLst>
              </p:cNvPr>
              <p:cNvSpPr/>
              <p:nvPr/>
            </p:nvSpPr>
            <p:spPr>
              <a:xfrm>
                <a:off x="104931" y="856654"/>
                <a:ext cx="8934137" cy="2088914"/>
              </a:xfrm>
              <a:prstGeom prst="ellipseRibbon2">
                <a:avLst>
                  <a:gd name="adj1" fmla="val 25000"/>
                  <a:gd name="adj2" fmla="val 100000"/>
                  <a:gd name="adj3" fmla="val 12500"/>
                </a:avLst>
              </a:prstGeom>
              <a:solidFill>
                <a:srgbClr val="FFFF00">
                  <a:alpha val="50000"/>
                </a:srgbClr>
              </a:solidFill>
              <a:ln w="508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0CE9CD91-54CB-6C43-80AF-F73BD6A956FF}"/>
                  </a:ext>
                </a:extLst>
              </p:cNvPr>
              <p:cNvSpPr txBox="1"/>
              <p:nvPr/>
            </p:nvSpPr>
            <p:spPr>
              <a:xfrm>
                <a:off x="1837659" y="848106"/>
                <a:ext cx="7150308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4800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　</a:t>
                </a:r>
                <a:r>
                  <a:rPr kumimoji="1" lang="en-US" altLang="ja-JP" sz="4800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  </a:t>
                </a:r>
                <a:r>
                  <a:rPr kumimoji="1" lang="ja-JP" altLang="en-US" sz="4800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めざそう！</a:t>
                </a:r>
                <a:endParaRPr kumimoji="1" lang="en-US" altLang="ja-JP" sz="48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  <a:p>
                <a:r>
                  <a:rPr kumimoji="1" lang="ja-JP" altLang="en-US" sz="4800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「マットのたつじん」</a:t>
                </a:r>
                <a:endParaRPr kumimoji="1" lang="en-US" altLang="ja-JP" sz="48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</p:grpSp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4F65B767-1BD4-0843-92FF-47CC7FD44D35}"/>
                </a:ext>
              </a:extLst>
            </p:cNvPr>
            <p:cNvSpPr/>
            <p:nvPr/>
          </p:nvSpPr>
          <p:spPr>
            <a:xfrm>
              <a:off x="1938561" y="6346330"/>
              <a:ext cx="715030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kumimoji="1" lang="ja-JP" altLang="en-US" sz="14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「にんじゅつ」は、</a:t>
              </a:r>
              <a:r>
                <a:rPr kumimoji="1" lang="ja-JP" altLang="en-US" sz="1400" dirty="0" err="1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にんじゃが</a:t>
              </a:r>
              <a:r>
                <a:rPr kumimoji="1" lang="ja-JP" altLang="en-US" sz="14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つかう</a:t>
              </a:r>
              <a:r>
                <a:rPr kumimoji="1" lang="en-US" altLang="ja-JP" sz="14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</a:t>
              </a:r>
              <a:r>
                <a:rPr kumimoji="1" lang="ja-JP" altLang="en-US" sz="1400" dirty="0" err="1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じゅつ</a:t>
              </a:r>
              <a:r>
                <a:rPr kumimoji="1" lang="en-US" altLang="ja-JP" sz="14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(</a:t>
              </a:r>
              <a:r>
                <a:rPr kumimoji="1" lang="ja-JP" altLang="en-US" sz="14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わざ）のことです。</a:t>
              </a:r>
              <a:endParaRPr kumimoji="1"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kumimoji="1" lang="ja-JP" altLang="en-US" sz="14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　</a:t>
              </a:r>
              <a:endParaRPr lang="ja-JP" alt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889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2"/>
            <a:ext cx="9161304" cy="757379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209" y="2523299"/>
            <a:ext cx="8572277" cy="886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00790" y="1539153"/>
            <a:ext cx="8406090" cy="305422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48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831" y="1641283"/>
            <a:ext cx="7999479" cy="3948328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-20402" y="-114942"/>
            <a:ext cx="58112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「ゆりかご」</a:t>
            </a:r>
            <a:r>
              <a:rPr kumimoji="1" lang="ja-JP" altLang="en-US" sz="28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のじゅつ</a:t>
            </a:r>
          </a:p>
        </p:txBody>
      </p:sp>
      <p:sp>
        <p:nvSpPr>
          <p:cNvPr id="13" name="円/楕円 12"/>
          <p:cNvSpPr/>
          <p:nvPr/>
        </p:nvSpPr>
        <p:spPr>
          <a:xfrm rot="1093301">
            <a:off x="5627604" y="3760809"/>
            <a:ext cx="829409" cy="1496306"/>
          </a:xfrm>
          <a:prstGeom prst="ellipse">
            <a:avLst/>
          </a:prstGeom>
          <a:noFill/>
          <a:ln w="57150">
            <a:solidFill>
              <a:srgbClr val="FF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158247" y="5691741"/>
            <a:ext cx="4035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FF00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ゆ～らん　ゆ～らん</a:t>
            </a:r>
            <a:endParaRPr kumimoji="1" lang="ja-JP" altLang="en-US" sz="1400" dirty="0">
              <a:solidFill>
                <a:srgbClr val="FF00FF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1" name="円/楕円 20"/>
          <p:cNvSpPr/>
          <p:nvPr/>
        </p:nvSpPr>
        <p:spPr>
          <a:xfrm rot="850214">
            <a:off x="6544385" y="4199875"/>
            <a:ext cx="688860" cy="649951"/>
          </a:xfrm>
          <a:prstGeom prst="ellipse">
            <a:avLst/>
          </a:prstGeom>
          <a:noFill/>
          <a:ln w="57150">
            <a:solidFill>
              <a:srgbClr val="FF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" name="グループ化 4"/>
          <p:cNvGrpSpPr/>
          <p:nvPr/>
        </p:nvGrpSpPr>
        <p:grpSpPr>
          <a:xfrm>
            <a:off x="5981761" y="5876677"/>
            <a:ext cx="2811519" cy="674110"/>
            <a:chOff x="5981761" y="5876677"/>
            <a:chExt cx="2811519" cy="674110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475EF926-1059-1444-92F2-BD2F70B5D2D7}"/>
                </a:ext>
              </a:extLst>
            </p:cNvPr>
            <p:cNvGrpSpPr/>
            <p:nvPr/>
          </p:nvGrpSpPr>
          <p:grpSpPr>
            <a:xfrm>
              <a:off x="5981761" y="5876677"/>
              <a:ext cx="2811519" cy="674110"/>
              <a:chOff x="5982848" y="5876677"/>
              <a:chExt cx="2967321" cy="674110"/>
            </a:xfrm>
          </p:grpSpPr>
          <p:sp>
            <p:nvSpPr>
              <p:cNvPr id="20" name="角丸四角形吹き出し 19"/>
              <p:cNvSpPr/>
              <p:nvPr/>
            </p:nvSpPr>
            <p:spPr>
              <a:xfrm>
                <a:off x="5982848" y="5887712"/>
                <a:ext cx="2967321" cy="663075"/>
              </a:xfrm>
              <a:prstGeom prst="wedgeRoundRectCallout">
                <a:avLst>
                  <a:gd name="adj1" fmla="val -16425"/>
                  <a:gd name="adj2" fmla="val -186752"/>
                  <a:gd name="adj3" fmla="val 16667"/>
                </a:avLst>
              </a:prstGeom>
              <a:solidFill>
                <a:schemeClr val="bg1"/>
              </a:solidFill>
              <a:ln w="57150"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テキスト ボックス 18"/>
              <p:cNvSpPr txBox="1"/>
              <p:nvPr/>
            </p:nvSpPr>
            <p:spPr>
              <a:xfrm>
                <a:off x="6011344" y="5876677"/>
                <a:ext cx="149095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3200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あごを</a:t>
                </a:r>
                <a:r>
                  <a:rPr kumimoji="1" lang="ja-JP" altLang="en-US" sz="1400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　　　　　　　　　　　　　　　　　　</a:t>
                </a:r>
              </a:p>
            </p:txBody>
          </p:sp>
        </p:grp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C0B34015-9DBA-7A40-83FD-430312D47338}"/>
                </a:ext>
              </a:extLst>
            </p:cNvPr>
            <p:cNvSpPr txBox="1"/>
            <p:nvPr/>
          </p:nvSpPr>
          <p:spPr>
            <a:xfrm>
              <a:off x="7302321" y="5876677"/>
              <a:ext cx="14909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2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しめる</a:t>
              </a:r>
              <a:r>
                <a:rPr kumimoji="1" lang="ja-JP" altLang="en-US" sz="14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　　　　　　　　　　　　　　　　　　　</a:t>
              </a:r>
            </a:p>
          </p:txBody>
        </p:sp>
      </p:grpSp>
      <p:sp>
        <p:nvSpPr>
          <p:cNvPr id="23" name="スライド番号プレースホルダー 2">
            <a:extLst>
              <a:ext uri="{FF2B5EF4-FFF2-40B4-BE49-F238E27FC236}">
                <a16:creationId xmlns:a16="http://schemas.microsoft.com/office/drawing/2014/main" id="{15AC2D1A-45C2-994D-A732-07F815BEBD93}"/>
              </a:ext>
            </a:extLst>
          </p:cNvPr>
          <p:cNvSpPr txBox="1">
            <a:spLocks/>
          </p:cNvSpPr>
          <p:nvPr/>
        </p:nvSpPr>
        <p:spPr>
          <a:xfrm>
            <a:off x="7069295" y="644962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3555A0A-D93E-4972-9BDE-BD19E4BDC622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  <p:grpSp>
        <p:nvGrpSpPr>
          <p:cNvPr id="3" name="グループ化 2"/>
          <p:cNvGrpSpPr/>
          <p:nvPr/>
        </p:nvGrpSpPr>
        <p:grpSpPr>
          <a:xfrm>
            <a:off x="4105610" y="1353916"/>
            <a:ext cx="4726425" cy="932155"/>
            <a:chOff x="4105610" y="1353916"/>
            <a:chExt cx="4726425" cy="932155"/>
          </a:xfrm>
        </p:grpSpPr>
        <p:grpSp>
          <p:nvGrpSpPr>
            <p:cNvPr id="9" name="グループ化 8">
              <a:extLst>
                <a:ext uri="{FF2B5EF4-FFF2-40B4-BE49-F238E27FC236}">
                  <a16:creationId xmlns:a16="http://schemas.microsoft.com/office/drawing/2014/main" id="{AA53ACAC-3380-DC4D-91E9-492DD47B0673}"/>
                </a:ext>
              </a:extLst>
            </p:cNvPr>
            <p:cNvGrpSpPr/>
            <p:nvPr/>
          </p:nvGrpSpPr>
          <p:grpSpPr>
            <a:xfrm>
              <a:off x="4105610" y="1353916"/>
              <a:ext cx="4726425" cy="932155"/>
              <a:chOff x="4226312" y="1290079"/>
              <a:chExt cx="4726425" cy="932155"/>
            </a:xfrm>
          </p:grpSpPr>
          <p:sp>
            <p:nvSpPr>
              <p:cNvPr id="15" name="角丸四角形吹き出し 14"/>
              <p:cNvSpPr/>
              <p:nvPr/>
            </p:nvSpPr>
            <p:spPr>
              <a:xfrm>
                <a:off x="4226312" y="1290079"/>
                <a:ext cx="4726425" cy="932155"/>
              </a:xfrm>
              <a:prstGeom prst="wedgeRoundRectCallout">
                <a:avLst>
                  <a:gd name="adj1" fmla="val -12027"/>
                  <a:gd name="adj2" fmla="val 204108"/>
                  <a:gd name="adj3" fmla="val 16667"/>
                </a:avLst>
              </a:prstGeom>
              <a:solidFill>
                <a:schemeClr val="bg1"/>
              </a:solidFill>
              <a:ln w="57150"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" name="正方形/長方形 1">
                <a:extLst>
                  <a:ext uri="{FF2B5EF4-FFF2-40B4-BE49-F238E27FC236}">
                    <a16:creationId xmlns:a16="http://schemas.microsoft.com/office/drawing/2014/main" id="{43ED8A00-583B-D445-8DF2-0421A7C10537}"/>
                  </a:ext>
                </a:extLst>
              </p:cNvPr>
              <p:cNvSpPr/>
              <p:nvPr/>
            </p:nvSpPr>
            <p:spPr>
              <a:xfrm>
                <a:off x="4309964" y="1382684"/>
                <a:ext cx="2110425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kumimoji="1" lang="ja-JP" altLang="en-US" sz="3200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せなかは、</a:t>
                </a:r>
                <a:endParaRPr lang="ja-JP" altLang="en-US" sz="1400" dirty="0"/>
              </a:p>
            </p:txBody>
          </p:sp>
        </p:grpSp>
        <p:grpSp>
          <p:nvGrpSpPr>
            <p:cNvPr id="24" name="グループ化 23"/>
            <p:cNvGrpSpPr/>
            <p:nvPr/>
          </p:nvGrpSpPr>
          <p:grpSpPr>
            <a:xfrm>
              <a:off x="6008760" y="1402979"/>
              <a:ext cx="2647526" cy="800219"/>
              <a:chOff x="6008760" y="1402979"/>
              <a:chExt cx="2647526" cy="800219"/>
            </a:xfrm>
          </p:grpSpPr>
          <p:sp>
            <p:nvSpPr>
              <p:cNvPr id="14" name="テキスト ボックス 13"/>
              <p:cNvSpPr txBox="1"/>
              <p:nvPr/>
            </p:nvSpPr>
            <p:spPr>
              <a:xfrm>
                <a:off x="6008760" y="1402979"/>
                <a:ext cx="2430083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3200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だんごむし</a:t>
                </a:r>
                <a:endParaRPr kumimoji="1" lang="en-US" altLang="ja-JP" sz="3200" dirty="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  <a:p>
                <a:r>
                  <a:rPr kumimoji="1" lang="ja-JP" altLang="en-US" sz="1400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　（まるめる）</a:t>
                </a:r>
              </a:p>
            </p:txBody>
          </p:sp>
          <p:pic>
            <p:nvPicPr>
              <p:cNvPr id="17" name="図 16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059881" y="1430426"/>
                <a:ext cx="617090" cy="575721"/>
              </a:xfrm>
              <a:prstGeom prst="rect">
                <a:avLst/>
              </a:prstGeom>
            </p:spPr>
          </p:pic>
        </p:grpSp>
      </p:grpSp>
      <p:pic>
        <p:nvPicPr>
          <p:cNvPr id="25" name="図 24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315663" y="-34463"/>
            <a:ext cx="834739" cy="85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307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2"/>
            <a:ext cx="9161304" cy="757379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8C91252-8C22-FC41-84BE-189E9FBA8C35}"/>
              </a:ext>
            </a:extLst>
          </p:cNvPr>
          <p:cNvSpPr txBox="1"/>
          <p:nvPr/>
        </p:nvSpPr>
        <p:spPr>
          <a:xfrm>
            <a:off x="-20399" y="-114942"/>
            <a:ext cx="73511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「まえころがり」</a:t>
            </a:r>
            <a:r>
              <a:rPr kumimoji="1" lang="ja-JP" altLang="en-US" sz="28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のじゅつ</a:t>
            </a:r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C8DDF39E-4D4E-434D-A63B-B1532B0E37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448739"/>
            <a:ext cx="9131121" cy="2154538"/>
          </a:xfrm>
          <a:prstGeom prst="rect">
            <a:avLst/>
          </a:prstGeom>
        </p:spPr>
      </p:pic>
      <p:sp>
        <p:nvSpPr>
          <p:cNvPr id="38" name="円/楕円 37">
            <a:extLst>
              <a:ext uri="{FF2B5EF4-FFF2-40B4-BE49-F238E27FC236}">
                <a16:creationId xmlns:a16="http://schemas.microsoft.com/office/drawing/2014/main" id="{B037DB8E-0B43-C948-B69B-4FFF6881C185}"/>
              </a:ext>
            </a:extLst>
          </p:cNvPr>
          <p:cNvSpPr/>
          <p:nvPr/>
        </p:nvSpPr>
        <p:spPr>
          <a:xfrm>
            <a:off x="1141166" y="4111221"/>
            <a:ext cx="843254" cy="623843"/>
          </a:xfrm>
          <a:prstGeom prst="ellipse">
            <a:avLst/>
          </a:prstGeom>
          <a:noFill/>
          <a:ln w="57150">
            <a:solidFill>
              <a:srgbClr val="FF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>
            <a:extLst>
              <a:ext uri="{FF2B5EF4-FFF2-40B4-BE49-F238E27FC236}">
                <a16:creationId xmlns:a16="http://schemas.microsoft.com/office/drawing/2014/main" id="{7442C625-9E01-7849-B0B3-8516DE4AD95C}"/>
              </a:ext>
            </a:extLst>
          </p:cNvPr>
          <p:cNvSpPr/>
          <p:nvPr/>
        </p:nvSpPr>
        <p:spPr>
          <a:xfrm>
            <a:off x="2238286" y="4111220"/>
            <a:ext cx="843254" cy="623843"/>
          </a:xfrm>
          <a:prstGeom prst="ellipse">
            <a:avLst/>
          </a:prstGeom>
          <a:noFill/>
          <a:ln w="57150">
            <a:solidFill>
              <a:srgbClr val="FF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>
            <a:extLst>
              <a:ext uri="{FF2B5EF4-FFF2-40B4-BE49-F238E27FC236}">
                <a16:creationId xmlns:a16="http://schemas.microsoft.com/office/drawing/2014/main" id="{382ECE59-3423-F64C-B8FA-AFD506F4B7FD}"/>
              </a:ext>
            </a:extLst>
          </p:cNvPr>
          <p:cNvSpPr/>
          <p:nvPr/>
        </p:nvSpPr>
        <p:spPr>
          <a:xfrm>
            <a:off x="4423743" y="3991515"/>
            <a:ext cx="843254" cy="623843"/>
          </a:xfrm>
          <a:prstGeom prst="ellipse">
            <a:avLst/>
          </a:prstGeom>
          <a:noFill/>
          <a:ln w="57150">
            <a:solidFill>
              <a:srgbClr val="FF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1"/>
          <p:cNvGrpSpPr/>
          <p:nvPr/>
        </p:nvGrpSpPr>
        <p:grpSpPr>
          <a:xfrm>
            <a:off x="239134" y="1579698"/>
            <a:ext cx="2105090" cy="848544"/>
            <a:chOff x="239134" y="1579698"/>
            <a:chExt cx="2105090" cy="848544"/>
          </a:xfrm>
        </p:grpSpPr>
        <p:grpSp>
          <p:nvGrpSpPr>
            <p:cNvPr id="32" name="グループ化 31">
              <a:extLst>
                <a:ext uri="{FF2B5EF4-FFF2-40B4-BE49-F238E27FC236}">
                  <a16:creationId xmlns:a16="http://schemas.microsoft.com/office/drawing/2014/main" id="{E5CCA7C3-2E05-A54B-924D-28EAEBB666E3}"/>
                </a:ext>
              </a:extLst>
            </p:cNvPr>
            <p:cNvGrpSpPr/>
            <p:nvPr/>
          </p:nvGrpSpPr>
          <p:grpSpPr>
            <a:xfrm>
              <a:off x="239134" y="1579698"/>
              <a:ext cx="2089597" cy="848544"/>
              <a:chOff x="224620" y="1942555"/>
              <a:chExt cx="2089597" cy="848544"/>
            </a:xfrm>
          </p:grpSpPr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28D5C44D-925A-454B-BB19-9E094F31B36C}"/>
                  </a:ext>
                </a:extLst>
              </p:cNvPr>
              <p:cNvSpPr txBox="1"/>
              <p:nvPr/>
            </p:nvSpPr>
            <p:spPr>
              <a:xfrm>
                <a:off x="243902" y="2040410"/>
                <a:ext cx="115860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3200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ては、</a:t>
                </a:r>
              </a:p>
            </p:txBody>
          </p:sp>
          <p:sp>
            <p:nvSpPr>
              <p:cNvPr id="34" name="角丸四角形吹き出し 33">
                <a:extLst>
                  <a:ext uri="{FF2B5EF4-FFF2-40B4-BE49-F238E27FC236}">
                    <a16:creationId xmlns:a16="http://schemas.microsoft.com/office/drawing/2014/main" id="{6D08A383-FF00-864A-92DC-8F94B0B2D098}"/>
                  </a:ext>
                </a:extLst>
              </p:cNvPr>
              <p:cNvSpPr/>
              <p:nvPr/>
            </p:nvSpPr>
            <p:spPr>
              <a:xfrm>
                <a:off x="224620" y="1942555"/>
                <a:ext cx="2089597" cy="848544"/>
              </a:xfrm>
              <a:prstGeom prst="wedgeRoundRectCallout">
                <a:avLst>
                  <a:gd name="adj1" fmla="val 3835"/>
                  <a:gd name="adj2" fmla="val 121974"/>
                  <a:gd name="adj3" fmla="val 16667"/>
                </a:avLst>
              </a:prstGeom>
              <a:noFill/>
              <a:ln w="57150"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41" name="テキスト ボックス 40">
              <a:extLst>
                <a:ext uri="{FF2B5EF4-FFF2-40B4-BE49-F238E27FC236}">
                  <a16:creationId xmlns:a16="http://schemas.microsoft.com/office/drawing/2014/main" id="{0C6D24B6-854A-7049-A723-0A965C6D398B}"/>
                </a:ext>
              </a:extLst>
            </p:cNvPr>
            <p:cNvSpPr txBox="1"/>
            <p:nvPr/>
          </p:nvSpPr>
          <p:spPr>
            <a:xfrm>
              <a:off x="1294297" y="1708417"/>
              <a:ext cx="10499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2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パー</a:t>
              </a:r>
            </a:p>
          </p:txBody>
        </p:sp>
      </p:grpSp>
      <p:grpSp>
        <p:nvGrpSpPr>
          <p:cNvPr id="4" name="グループ化 3"/>
          <p:cNvGrpSpPr/>
          <p:nvPr/>
        </p:nvGrpSpPr>
        <p:grpSpPr>
          <a:xfrm>
            <a:off x="3006376" y="1393163"/>
            <a:ext cx="3431125" cy="1056423"/>
            <a:chOff x="3006376" y="1393163"/>
            <a:chExt cx="3431125" cy="1056423"/>
          </a:xfrm>
        </p:grpSpPr>
        <p:grpSp>
          <p:nvGrpSpPr>
            <p:cNvPr id="42" name="グループ化 41">
              <a:extLst>
                <a:ext uri="{FF2B5EF4-FFF2-40B4-BE49-F238E27FC236}">
                  <a16:creationId xmlns:a16="http://schemas.microsoft.com/office/drawing/2014/main" id="{57BECA1F-650A-994A-B5E7-EC7BBF4160A1}"/>
                </a:ext>
              </a:extLst>
            </p:cNvPr>
            <p:cNvGrpSpPr/>
            <p:nvPr/>
          </p:nvGrpSpPr>
          <p:grpSpPr>
            <a:xfrm>
              <a:off x="3006376" y="1393163"/>
              <a:ext cx="3431125" cy="1056423"/>
              <a:chOff x="2991386" y="1784572"/>
              <a:chExt cx="3431125" cy="1056423"/>
            </a:xfrm>
          </p:grpSpPr>
          <p:grpSp>
            <p:nvGrpSpPr>
              <p:cNvPr id="43" name="グループ化 42">
                <a:extLst>
                  <a:ext uri="{FF2B5EF4-FFF2-40B4-BE49-F238E27FC236}">
                    <a16:creationId xmlns:a16="http://schemas.microsoft.com/office/drawing/2014/main" id="{A263E145-C4FE-E946-99D4-40574AFA83E8}"/>
                  </a:ext>
                </a:extLst>
              </p:cNvPr>
              <p:cNvGrpSpPr/>
              <p:nvPr/>
            </p:nvGrpSpPr>
            <p:grpSpPr>
              <a:xfrm>
                <a:off x="2991386" y="1784572"/>
                <a:ext cx="3327046" cy="1056423"/>
                <a:chOff x="2991386" y="1784572"/>
                <a:chExt cx="3327046" cy="1056423"/>
              </a:xfrm>
            </p:grpSpPr>
            <p:sp>
              <p:nvSpPr>
                <p:cNvPr id="45" name="角丸四角形吹き出し 44">
                  <a:extLst>
                    <a:ext uri="{FF2B5EF4-FFF2-40B4-BE49-F238E27FC236}">
                      <a16:creationId xmlns:a16="http://schemas.microsoft.com/office/drawing/2014/main" id="{CE47984A-BECD-B345-B360-C8FBC3C0CCB0}"/>
                    </a:ext>
                  </a:extLst>
                </p:cNvPr>
                <p:cNvSpPr/>
                <p:nvPr/>
              </p:nvSpPr>
              <p:spPr>
                <a:xfrm>
                  <a:off x="2991386" y="1795803"/>
                  <a:ext cx="3327046" cy="1045192"/>
                </a:xfrm>
                <a:prstGeom prst="wedgeRoundRectCallout">
                  <a:avLst>
                    <a:gd name="adj1" fmla="val -51479"/>
                    <a:gd name="adj2" fmla="val 152657"/>
                    <a:gd name="adj3" fmla="val 16667"/>
                  </a:avLst>
                </a:prstGeom>
                <a:solidFill>
                  <a:schemeClr val="bg1"/>
                </a:solidFill>
                <a:ln w="57150">
                  <a:solidFill>
                    <a:srgbClr val="FF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6" name="テキスト ボックス 45">
                  <a:extLst>
                    <a:ext uri="{FF2B5EF4-FFF2-40B4-BE49-F238E27FC236}">
                      <a16:creationId xmlns:a16="http://schemas.microsoft.com/office/drawing/2014/main" id="{AB5E2F43-A307-BA49-B9CE-7B5BF3256F7F}"/>
                    </a:ext>
                  </a:extLst>
                </p:cNvPr>
                <p:cNvSpPr txBox="1"/>
                <p:nvPr/>
              </p:nvSpPr>
              <p:spPr>
                <a:xfrm>
                  <a:off x="3075119" y="1784572"/>
                  <a:ext cx="208959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3200" dirty="0"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あたまの　</a:t>
                  </a:r>
                  <a:endParaRPr kumimoji="1" lang="en-US" altLang="ja-JP" sz="3200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endParaRPr>
                </a:p>
              </p:txBody>
            </p:sp>
          </p:grpSp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28F2A771-7B68-1243-94BE-2332EF7A7AED}"/>
                  </a:ext>
                </a:extLst>
              </p:cNvPr>
              <p:cNvSpPr txBox="1"/>
              <p:nvPr/>
            </p:nvSpPr>
            <p:spPr>
              <a:xfrm>
                <a:off x="3452637" y="2227877"/>
                <a:ext cx="296987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3200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　　をつく</a:t>
                </a:r>
              </a:p>
            </p:txBody>
          </p:sp>
        </p:grpSp>
        <p:sp>
          <p:nvSpPr>
            <p:cNvPr id="50" name="テキスト ボックス 49">
              <a:extLst>
                <a:ext uri="{FF2B5EF4-FFF2-40B4-BE49-F238E27FC236}">
                  <a16:creationId xmlns:a16="http://schemas.microsoft.com/office/drawing/2014/main" id="{5BF666D6-1375-2E4D-9DEC-E5C858DD96B4}"/>
                </a:ext>
              </a:extLst>
            </p:cNvPr>
            <p:cNvSpPr txBox="1"/>
            <p:nvPr/>
          </p:nvSpPr>
          <p:spPr>
            <a:xfrm>
              <a:off x="3129290" y="1841042"/>
              <a:ext cx="14504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2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うしろ</a:t>
              </a:r>
            </a:p>
          </p:txBody>
        </p:sp>
      </p:grpSp>
      <p:sp>
        <p:nvSpPr>
          <p:cNvPr id="51" name="スライド番号プレースホルダー 2">
            <a:extLst>
              <a:ext uri="{FF2B5EF4-FFF2-40B4-BE49-F238E27FC236}">
                <a16:creationId xmlns:a16="http://schemas.microsoft.com/office/drawing/2014/main" id="{04C9C0DC-FECD-6641-9524-ADB45BC17CE2}"/>
              </a:ext>
            </a:extLst>
          </p:cNvPr>
          <p:cNvSpPr txBox="1">
            <a:spLocks/>
          </p:cNvSpPr>
          <p:nvPr/>
        </p:nvSpPr>
        <p:spPr>
          <a:xfrm>
            <a:off x="7069295" y="604322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3555A0A-D93E-4972-9BDE-BD19E4BDC622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  <p:grpSp>
        <p:nvGrpSpPr>
          <p:cNvPr id="5" name="グループ化 4"/>
          <p:cNvGrpSpPr/>
          <p:nvPr/>
        </p:nvGrpSpPr>
        <p:grpSpPr>
          <a:xfrm>
            <a:off x="2314217" y="5518392"/>
            <a:ext cx="4715313" cy="848544"/>
            <a:chOff x="2314217" y="5518392"/>
            <a:chExt cx="4715313" cy="848544"/>
          </a:xfrm>
        </p:grpSpPr>
        <p:grpSp>
          <p:nvGrpSpPr>
            <p:cNvPr id="35" name="グループ化 34">
              <a:extLst>
                <a:ext uri="{FF2B5EF4-FFF2-40B4-BE49-F238E27FC236}">
                  <a16:creationId xmlns:a16="http://schemas.microsoft.com/office/drawing/2014/main" id="{43E489C6-25B0-5A43-9FA4-E4F660B2638D}"/>
                </a:ext>
              </a:extLst>
            </p:cNvPr>
            <p:cNvGrpSpPr/>
            <p:nvPr/>
          </p:nvGrpSpPr>
          <p:grpSpPr>
            <a:xfrm>
              <a:off x="2314217" y="5518392"/>
              <a:ext cx="4715313" cy="848544"/>
              <a:chOff x="2383250" y="5872932"/>
              <a:chExt cx="4715313" cy="848544"/>
            </a:xfrm>
          </p:grpSpPr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15180487-F45E-0348-A324-04341A8E4446}"/>
                  </a:ext>
                </a:extLst>
              </p:cNvPr>
              <p:cNvSpPr txBox="1"/>
              <p:nvPr/>
            </p:nvSpPr>
            <p:spPr>
              <a:xfrm>
                <a:off x="2439719" y="5893373"/>
                <a:ext cx="205740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3200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せなかは、</a:t>
                </a:r>
                <a:endParaRPr kumimoji="1" lang="en-US" altLang="ja-JP" sz="3200" dirty="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  <p:sp>
            <p:nvSpPr>
              <p:cNvPr id="37" name="角丸四角形吹き出し 36">
                <a:extLst>
                  <a:ext uri="{FF2B5EF4-FFF2-40B4-BE49-F238E27FC236}">
                    <a16:creationId xmlns:a16="http://schemas.microsoft.com/office/drawing/2014/main" id="{A2F124E4-6F5E-9141-871C-242EB862AECA}"/>
                  </a:ext>
                </a:extLst>
              </p:cNvPr>
              <p:cNvSpPr/>
              <p:nvPr/>
            </p:nvSpPr>
            <p:spPr>
              <a:xfrm>
                <a:off x="2383250" y="5872932"/>
                <a:ext cx="4715313" cy="848544"/>
              </a:xfrm>
              <a:prstGeom prst="wedgeRoundRectCallout">
                <a:avLst>
                  <a:gd name="adj1" fmla="val 9433"/>
                  <a:gd name="adj2" fmla="val -145153"/>
                  <a:gd name="adj3" fmla="val 16667"/>
                </a:avLst>
              </a:prstGeom>
              <a:noFill/>
              <a:ln w="57150"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" name="グループ化 2"/>
            <p:cNvGrpSpPr/>
            <p:nvPr/>
          </p:nvGrpSpPr>
          <p:grpSpPr>
            <a:xfrm>
              <a:off x="4311836" y="5537061"/>
              <a:ext cx="2597307" cy="800219"/>
              <a:chOff x="4312104" y="5986028"/>
              <a:chExt cx="2597307" cy="800219"/>
            </a:xfrm>
          </p:grpSpPr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443EC418-9DA8-5849-AC5F-578E329E409A}"/>
                  </a:ext>
                </a:extLst>
              </p:cNvPr>
              <p:cNvSpPr txBox="1"/>
              <p:nvPr/>
            </p:nvSpPr>
            <p:spPr>
              <a:xfrm>
                <a:off x="4312104" y="5986028"/>
                <a:ext cx="2253193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3200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だんごむし</a:t>
                </a:r>
                <a:endParaRPr kumimoji="1" lang="en-US" altLang="ja-JP" sz="3200" dirty="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  <a:p>
                <a:r>
                  <a:rPr kumimoji="1" lang="ja-JP" altLang="en-US" sz="1400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　　（まるめる）</a:t>
                </a:r>
              </a:p>
            </p:txBody>
          </p:sp>
          <p:pic>
            <p:nvPicPr>
              <p:cNvPr id="29" name="図 28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6313006" y="6035741"/>
                <a:ext cx="617090" cy="575721"/>
              </a:xfrm>
              <a:prstGeom prst="rect">
                <a:avLst/>
              </a:prstGeom>
            </p:spPr>
          </p:pic>
        </p:grpSp>
      </p:grpSp>
      <p:pic>
        <p:nvPicPr>
          <p:cNvPr id="30" name="図 29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315663" y="-34463"/>
            <a:ext cx="834739" cy="85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614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2"/>
            <a:ext cx="9161304" cy="757379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89587" y="1121128"/>
            <a:ext cx="8675993" cy="523220"/>
          </a:xfrm>
          <a:prstGeom prst="rect">
            <a:avLst/>
          </a:prstGeom>
          <a:noFill/>
          <a:ln w="28575">
            <a:solidFill>
              <a:srgbClr val="0070C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kumimoji="1" lang="ja-JP" altLang="en-US" sz="2800" b="1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おしり </a:t>
            </a:r>
            <a:r>
              <a:rPr kumimoji="1" lang="ja-JP" altLang="en-US" sz="2800" b="1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→ こし → せなか → かた → あたまのうしろ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2185B0D0-B4A7-6546-9170-450E4B2EAF9F}"/>
              </a:ext>
            </a:extLst>
          </p:cNvPr>
          <p:cNvSpPr txBox="1"/>
          <p:nvPr/>
        </p:nvSpPr>
        <p:spPr>
          <a:xfrm>
            <a:off x="-5887" y="-129456"/>
            <a:ext cx="83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「うしろころがり」</a:t>
            </a:r>
            <a:r>
              <a:rPr kumimoji="1" lang="ja-JP" altLang="en-US" sz="28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のじゅつ</a:t>
            </a:r>
          </a:p>
        </p:txBody>
      </p:sp>
      <p:pic>
        <p:nvPicPr>
          <p:cNvPr id="30" name="図 29">
            <a:extLst>
              <a:ext uri="{FF2B5EF4-FFF2-40B4-BE49-F238E27FC236}">
                <a16:creationId xmlns:a16="http://schemas.microsoft.com/office/drawing/2014/main" id="{8657CE34-A693-F246-8E66-0FA34B630F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169" y="2947924"/>
            <a:ext cx="8904355" cy="2254638"/>
          </a:xfrm>
          <a:prstGeom prst="rect">
            <a:avLst/>
          </a:prstGeom>
        </p:spPr>
      </p:pic>
      <p:sp>
        <p:nvSpPr>
          <p:cNvPr id="37" name="円/楕円 36">
            <a:extLst>
              <a:ext uri="{FF2B5EF4-FFF2-40B4-BE49-F238E27FC236}">
                <a16:creationId xmlns:a16="http://schemas.microsoft.com/office/drawing/2014/main" id="{E8A3C54C-D8F9-9341-BF8D-AF6358F99826}"/>
              </a:ext>
            </a:extLst>
          </p:cNvPr>
          <p:cNvSpPr/>
          <p:nvPr/>
        </p:nvSpPr>
        <p:spPr>
          <a:xfrm>
            <a:off x="5709789" y="4406900"/>
            <a:ext cx="843254" cy="841498"/>
          </a:xfrm>
          <a:prstGeom prst="ellipse">
            <a:avLst/>
          </a:prstGeom>
          <a:noFill/>
          <a:ln w="57150">
            <a:solidFill>
              <a:srgbClr val="FF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>
            <a:extLst>
              <a:ext uri="{FF2B5EF4-FFF2-40B4-BE49-F238E27FC236}">
                <a16:creationId xmlns:a16="http://schemas.microsoft.com/office/drawing/2014/main" id="{FEA96FFF-EBB6-494F-B9DA-42F2E54A683C}"/>
              </a:ext>
            </a:extLst>
          </p:cNvPr>
          <p:cNvSpPr/>
          <p:nvPr/>
        </p:nvSpPr>
        <p:spPr>
          <a:xfrm rot="19007252">
            <a:off x="2464470" y="3568338"/>
            <a:ext cx="843254" cy="623843"/>
          </a:xfrm>
          <a:prstGeom prst="ellipse">
            <a:avLst/>
          </a:prstGeom>
          <a:noFill/>
          <a:ln w="57150">
            <a:solidFill>
              <a:srgbClr val="FF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>
            <a:extLst>
              <a:ext uri="{FF2B5EF4-FFF2-40B4-BE49-F238E27FC236}">
                <a16:creationId xmlns:a16="http://schemas.microsoft.com/office/drawing/2014/main" id="{8A56C57F-E950-7842-891F-68D9BA6BC8AA}"/>
              </a:ext>
            </a:extLst>
          </p:cNvPr>
          <p:cNvSpPr/>
          <p:nvPr/>
        </p:nvSpPr>
        <p:spPr>
          <a:xfrm>
            <a:off x="4563347" y="4094979"/>
            <a:ext cx="843254" cy="623843"/>
          </a:xfrm>
          <a:prstGeom prst="ellipse">
            <a:avLst/>
          </a:prstGeom>
          <a:noFill/>
          <a:ln w="57150">
            <a:solidFill>
              <a:srgbClr val="FF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>
            <a:extLst>
              <a:ext uri="{FF2B5EF4-FFF2-40B4-BE49-F238E27FC236}">
                <a16:creationId xmlns:a16="http://schemas.microsoft.com/office/drawing/2014/main" id="{861C992F-D3E2-B448-AC8A-CE5EAC9128E2}"/>
              </a:ext>
            </a:extLst>
          </p:cNvPr>
          <p:cNvSpPr/>
          <p:nvPr/>
        </p:nvSpPr>
        <p:spPr>
          <a:xfrm>
            <a:off x="226766" y="4016257"/>
            <a:ext cx="843254" cy="623843"/>
          </a:xfrm>
          <a:prstGeom prst="ellipse">
            <a:avLst/>
          </a:prstGeom>
          <a:noFill/>
          <a:ln w="57150">
            <a:solidFill>
              <a:srgbClr val="FF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1"/>
          <p:cNvGrpSpPr/>
          <p:nvPr/>
        </p:nvGrpSpPr>
        <p:grpSpPr>
          <a:xfrm>
            <a:off x="168821" y="2170594"/>
            <a:ext cx="2107832" cy="848544"/>
            <a:chOff x="168821" y="2170594"/>
            <a:chExt cx="2107832" cy="848544"/>
          </a:xfrm>
        </p:grpSpPr>
        <p:grpSp>
          <p:nvGrpSpPr>
            <p:cNvPr id="31" name="グループ化 30">
              <a:extLst>
                <a:ext uri="{FF2B5EF4-FFF2-40B4-BE49-F238E27FC236}">
                  <a16:creationId xmlns:a16="http://schemas.microsoft.com/office/drawing/2014/main" id="{5A316E01-6094-FB40-B685-18474178D9BB}"/>
                </a:ext>
              </a:extLst>
            </p:cNvPr>
            <p:cNvGrpSpPr/>
            <p:nvPr/>
          </p:nvGrpSpPr>
          <p:grpSpPr>
            <a:xfrm>
              <a:off x="168821" y="2170594"/>
              <a:ext cx="2107832" cy="848544"/>
              <a:chOff x="168821" y="2627797"/>
              <a:chExt cx="2107832" cy="848544"/>
            </a:xfrm>
          </p:grpSpPr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796D831F-E29B-344F-AA21-D2B6EDCC6637}"/>
                  </a:ext>
                </a:extLst>
              </p:cNvPr>
              <p:cNvSpPr txBox="1"/>
              <p:nvPr/>
            </p:nvSpPr>
            <p:spPr>
              <a:xfrm>
                <a:off x="168821" y="2723616"/>
                <a:ext cx="119375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3200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ては、</a:t>
                </a:r>
              </a:p>
            </p:txBody>
          </p:sp>
          <p:sp>
            <p:nvSpPr>
              <p:cNvPr id="33" name="角丸四角形吹き出し 32">
                <a:extLst>
                  <a:ext uri="{FF2B5EF4-FFF2-40B4-BE49-F238E27FC236}">
                    <a16:creationId xmlns:a16="http://schemas.microsoft.com/office/drawing/2014/main" id="{76B55353-560C-6544-8C13-0405E9B3F981}"/>
                  </a:ext>
                </a:extLst>
              </p:cNvPr>
              <p:cNvSpPr/>
              <p:nvPr/>
            </p:nvSpPr>
            <p:spPr>
              <a:xfrm>
                <a:off x="187056" y="2627797"/>
                <a:ext cx="2089597" cy="848544"/>
              </a:xfrm>
              <a:prstGeom prst="wedgeRoundRectCallout">
                <a:avLst>
                  <a:gd name="adj1" fmla="val -32529"/>
                  <a:gd name="adj2" fmla="val 88583"/>
                  <a:gd name="adj3" fmla="val 16667"/>
                </a:avLst>
              </a:prstGeom>
              <a:noFill/>
              <a:ln w="57150"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49" name="テキスト ボックス 48">
              <a:extLst>
                <a:ext uri="{FF2B5EF4-FFF2-40B4-BE49-F238E27FC236}">
                  <a16:creationId xmlns:a16="http://schemas.microsoft.com/office/drawing/2014/main" id="{C5227A82-060F-8949-B930-01E22AB4BD40}"/>
                </a:ext>
              </a:extLst>
            </p:cNvPr>
            <p:cNvSpPr txBox="1"/>
            <p:nvPr/>
          </p:nvSpPr>
          <p:spPr>
            <a:xfrm>
              <a:off x="1231854" y="2277569"/>
              <a:ext cx="10417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2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パー</a:t>
              </a:r>
            </a:p>
          </p:txBody>
        </p:sp>
      </p:grpSp>
      <p:grpSp>
        <p:nvGrpSpPr>
          <p:cNvPr id="4" name="グループ化 3"/>
          <p:cNvGrpSpPr/>
          <p:nvPr/>
        </p:nvGrpSpPr>
        <p:grpSpPr>
          <a:xfrm>
            <a:off x="1635617" y="5502176"/>
            <a:ext cx="3104630" cy="848544"/>
            <a:chOff x="1635617" y="5502176"/>
            <a:chExt cx="3104630" cy="848544"/>
          </a:xfrm>
        </p:grpSpPr>
        <p:grpSp>
          <p:nvGrpSpPr>
            <p:cNvPr id="45" name="グループ化 44">
              <a:extLst>
                <a:ext uri="{FF2B5EF4-FFF2-40B4-BE49-F238E27FC236}">
                  <a16:creationId xmlns:a16="http://schemas.microsoft.com/office/drawing/2014/main" id="{F93B4F0D-871F-A84C-9CCA-F3B4853322E5}"/>
                </a:ext>
              </a:extLst>
            </p:cNvPr>
            <p:cNvGrpSpPr/>
            <p:nvPr/>
          </p:nvGrpSpPr>
          <p:grpSpPr>
            <a:xfrm>
              <a:off x="1635617" y="5502176"/>
              <a:ext cx="2820769" cy="848544"/>
              <a:chOff x="1635617" y="5959379"/>
              <a:chExt cx="2596975" cy="848544"/>
            </a:xfrm>
          </p:grpSpPr>
          <p:sp>
            <p:nvSpPr>
              <p:cNvPr id="46" name="角丸四角形吹き出し 45">
                <a:extLst>
                  <a:ext uri="{FF2B5EF4-FFF2-40B4-BE49-F238E27FC236}">
                    <a16:creationId xmlns:a16="http://schemas.microsoft.com/office/drawing/2014/main" id="{5B8E5C5B-B281-D145-9D04-37D7E7A61F0A}"/>
                  </a:ext>
                </a:extLst>
              </p:cNvPr>
              <p:cNvSpPr/>
              <p:nvPr/>
            </p:nvSpPr>
            <p:spPr>
              <a:xfrm>
                <a:off x="1635617" y="5959379"/>
                <a:ext cx="2596975" cy="848544"/>
              </a:xfrm>
              <a:prstGeom prst="wedgeRoundRectCallout">
                <a:avLst>
                  <a:gd name="adj1" fmla="val 2948"/>
                  <a:gd name="adj2" fmla="val -198275"/>
                  <a:gd name="adj3" fmla="val 16667"/>
                </a:avLst>
              </a:prstGeom>
              <a:solidFill>
                <a:schemeClr val="bg1"/>
              </a:solidFill>
              <a:ln w="57150"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D82DA942-49AB-DB44-B582-A1F37AFAE741}"/>
                  </a:ext>
                </a:extLst>
              </p:cNvPr>
              <p:cNvSpPr txBox="1"/>
              <p:nvPr/>
            </p:nvSpPr>
            <p:spPr>
              <a:xfrm>
                <a:off x="1708319" y="5980977"/>
                <a:ext cx="148576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3200" dirty="0" err="1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みみ</a:t>
                </a:r>
                <a:r>
                  <a:rPr kumimoji="1" lang="ja-JP" altLang="en-US" sz="3200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で</a:t>
                </a:r>
                <a:endParaRPr kumimoji="1" lang="en-US" altLang="ja-JP" sz="3200" dirty="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</p:grpSp>
        <p:sp>
          <p:nvSpPr>
            <p:cNvPr id="50" name="テキスト ボックス 49">
              <a:extLst>
                <a:ext uri="{FF2B5EF4-FFF2-40B4-BE49-F238E27FC236}">
                  <a16:creationId xmlns:a16="http://schemas.microsoft.com/office/drawing/2014/main" id="{59255057-AAD6-6347-9FD0-BDED9DE249D6}"/>
                </a:ext>
              </a:extLst>
            </p:cNvPr>
            <p:cNvSpPr txBox="1"/>
            <p:nvPr/>
          </p:nvSpPr>
          <p:spPr>
            <a:xfrm>
              <a:off x="2666196" y="5523774"/>
              <a:ext cx="2074051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  </a:t>
              </a:r>
              <a:r>
                <a:rPr kumimoji="1" lang="ja-JP" altLang="en-US" sz="32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ロック</a:t>
              </a:r>
              <a:endParaRPr kumimoji="1"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kumimoji="1" lang="ja-JP" altLang="en-US" sz="14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（</a:t>
              </a:r>
              <a:r>
                <a:rPr kumimoji="1" lang="ja-JP" altLang="en-US" sz="1400" dirty="0" err="1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み</a:t>
              </a:r>
              <a:r>
                <a:rPr kumimoji="1" lang="ja-JP" altLang="en-US" sz="14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みのよこでパー）</a:t>
              </a:r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3527737" y="2176125"/>
            <a:ext cx="2667606" cy="848544"/>
            <a:chOff x="3527737" y="2176125"/>
            <a:chExt cx="2667606" cy="848544"/>
          </a:xfrm>
        </p:grpSpPr>
        <p:grpSp>
          <p:nvGrpSpPr>
            <p:cNvPr id="42" name="グループ化 41">
              <a:extLst>
                <a:ext uri="{FF2B5EF4-FFF2-40B4-BE49-F238E27FC236}">
                  <a16:creationId xmlns:a16="http://schemas.microsoft.com/office/drawing/2014/main" id="{E31FE580-23BB-7E49-9E65-7D83DEEC1306}"/>
                </a:ext>
              </a:extLst>
            </p:cNvPr>
            <p:cNvGrpSpPr/>
            <p:nvPr/>
          </p:nvGrpSpPr>
          <p:grpSpPr>
            <a:xfrm>
              <a:off x="3527737" y="2176125"/>
              <a:ext cx="2603679" cy="848544"/>
              <a:chOff x="3527737" y="2604300"/>
              <a:chExt cx="2603679" cy="848544"/>
            </a:xfrm>
          </p:grpSpPr>
          <p:sp>
            <p:nvSpPr>
              <p:cNvPr id="43" name="角丸四角形吹き出し 42">
                <a:extLst>
                  <a:ext uri="{FF2B5EF4-FFF2-40B4-BE49-F238E27FC236}">
                    <a16:creationId xmlns:a16="http://schemas.microsoft.com/office/drawing/2014/main" id="{EC6F5CF1-8224-674F-B47B-A116DC14A1BA}"/>
                  </a:ext>
                </a:extLst>
              </p:cNvPr>
              <p:cNvSpPr/>
              <p:nvPr/>
            </p:nvSpPr>
            <p:spPr>
              <a:xfrm>
                <a:off x="3527737" y="2604300"/>
                <a:ext cx="2603679" cy="848544"/>
              </a:xfrm>
              <a:prstGeom prst="wedgeRoundRectCallout">
                <a:avLst>
                  <a:gd name="adj1" fmla="val 13080"/>
                  <a:gd name="adj2" fmla="val 153847"/>
                  <a:gd name="adj3" fmla="val 16667"/>
                </a:avLst>
              </a:prstGeom>
              <a:solidFill>
                <a:schemeClr val="bg1"/>
              </a:solidFill>
              <a:ln w="57150"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D07F0550-A53E-3E45-8133-C277541C856C}"/>
                  </a:ext>
                </a:extLst>
              </p:cNvPr>
              <p:cNvSpPr txBox="1"/>
              <p:nvPr/>
            </p:nvSpPr>
            <p:spPr>
              <a:xfrm>
                <a:off x="3633851" y="2694587"/>
                <a:ext cx="121558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3200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めは、</a:t>
                </a:r>
              </a:p>
            </p:txBody>
          </p:sp>
        </p:grpSp>
        <p:sp>
          <p:nvSpPr>
            <p:cNvPr id="51" name="テキスト ボックス 50">
              <a:extLst>
                <a:ext uri="{FF2B5EF4-FFF2-40B4-BE49-F238E27FC236}">
                  <a16:creationId xmlns:a16="http://schemas.microsoft.com/office/drawing/2014/main" id="{DE8A6140-9DE9-A944-9D1C-EA9759D7BAEB}"/>
                </a:ext>
              </a:extLst>
            </p:cNvPr>
            <p:cNvSpPr txBox="1"/>
            <p:nvPr/>
          </p:nvSpPr>
          <p:spPr>
            <a:xfrm>
              <a:off x="4676320" y="2266412"/>
              <a:ext cx="15190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2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おへそ</a:t>
              </a:r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4976570" y="5499612"/>
            <a:ext cx="4068640" cy="1006526"/>
            <a:chOff x="4976570" y="5499612"/>
            <a:chExt cx="4068640" cy="1006526"/>
          </a:xfrm>
        </p:grpSpPr>
        <p:grpSp>
          <p:nvGrpSpPr>
            <p:cNvPr id="34" name="グループ化 33">
              <a:extLst>
                <a:ext uri="{FF2B5EF4-FFF2-40B4-BE49-F238E27FC236}">
                  <a16:creationId xmlns:a16="http://schemas.microsoft.com/office/drawing/2014/main" id="{2B8DA2B2-38F1-F44B-BC4E-735938B049CC}"/>
                </a:ext>
              </a:extLst>
            </p:cNvPr>
            <p:cNvGrpSpPr/>
            <p:nvPr/>
          </p:nvGrpSpPr>
          <p:grpSpPr>
            <a:xfrm>
              <a:off x="4976570" y="5499612"/>
              <a:ext cx="3894868" cy="1006526"/>
              <a:chOff x="4972316" y="5956815"/>
              <a:chExt cx="3307726" cy="848544"/>
            </a:xfrm>
          </p:grpSpPr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05BC9DC4-DFB8-AF4A-826B-747F96622CEA}"/>
                  </a:ext>
                </a:extLst>
              </p:cNvPr>
              <p:cNvSpPr txBox="1"/>
              <p:nvPr/>
            </p:nvSpPr>
            <p:spPr>
              <a:xfrm>
                <a:off x="5082999" y="5956815"/>
                <a:ext cx="223562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3200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りょう</a:t>
                </a:r>
                <a:r>
                  <a:rPr kumimoji="1" lang="ja-JP" altLang="en-US" sz="3200" dirty="0" err="1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て</a:t>
                </a:r>
                <a:r>
                  <a:rPr kumimoji="1" lang="ja-JP" altLang="en-US" sz="3200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で</a:t>
                </a:r>
                <a:endParaRPr kumimoji="1" lang="en-US" altLang="ja-JP" sz="3200" dirty="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  <p:sp>
            <p:nvSpPr>
              <p:cNvPr id="36" name="角丸四角形吹き出し 35">
                <a:extLst>
                  <a:ext uri="{FF2B5EF4-FFF2-40B4-BE49-F238E27FC236}">
                    <a16:creationId xmlns:a16="http://schemas.microsoft.com/office/drawing/2014/main" id="{5D8F027D-B2B5-F344-BBCF-FCF64684F8BC}"/>
                  </a:ext>
                </a:extLst>
              </p:cNvPr>
              <p:cNvSpPr/>
              <p:nvPr/>
            </p:nvSpPr>
            <p:spPr>
              <a:xfrm>
                <a:off x="4972316" y="5956815"/>
                <a:ext cx="3307726" cy="848544"/>
              </a:xfrm>
              <a:prstGeom prst="wedgeRoundRectCallout">
                <a:avLst>
                  <a:gd name="adj1" fmla="val -17679"/>
                  <a:gd name="adj2" fmla="val -75334"/>
                  <a:gd name="adj3" fmla="val 16667"/>
                </a:avLst>
              </a:prstGeom>
              <a:noFill/>
              <a:ln w="57150"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52" name="テキスト ボックス 51">
              <a:extLst>
                <a:ext uri="{FF2B5EF4-FFF2-40B4-BE49-F238E27FC236}">
                  <a16:creationId xmlns:a16="http://schemas.microsoft.com/office/drawing/2014/main" id="{E6B51EAA-AD09-1D4E-B034-1091CAEC31EE}"/>
                </a:ext>
              </a:extLst>
            </p:cNvPr>
            <p:cNvSpPr txBox="1"/>
            <p:nvPr/>
          </p:nvSpPr>
          <p:spPr>
            <a:xfrm>
              <a:off x="5899638" y="5500603"/>
              <a:ext cx="3145572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            </a:t>
              </a:r>
              <a:r>
                <a:rPr kumimoji="1" lang="ja-JP" altLang="en-US" sz="32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グイッ　　　</a:t>
              </a:r>
              <a:endParaRPr kumimoji="1"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kumimoji="1" lang="ja-JP" altLang="en-US" sz="14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　　　</a:t>
              </a:r>
              <a:r>
                <a:rPr kumimoji="1" lang="ja-JP" altLang="en-US" sz="1400" dirty="0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（</a:t>
              </a:r>
              <a:r>
                <a:rPr kumimoji="1" lang="ja-JP" altLang="en-US" sz="14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マットをおす）</a:t>
              </a:r>
            </a:p>
          </p:txBody>
        </p:sp>
      </p:grpSp>
      <p:sp>
        <p:nvSpPr>
          <p:cNvPr id="53" name="スライド番号プレースホルダー 2">
            <a:extLst>
              <a:ext uri="{FF2B5EF4-FFF2-40B4-BE49-F238E27FC236}">
                <a16:creationId xmlns:a16="http://schemas.microsoft.com/office/drawing/2014/main" id="{17490FF7-C4D4-2F42-95EF-9D0BD566380C}"/>
              </a:ext>
            </a:extLst>
          </p:cNvPr>
          <p:cNvSpPr txBox="1">
            <a:spLocks/>
          </p:cNvSpPr>
          <p:nvPr/>
        </p:nvSpPr>
        <p:spPr>
          <a:xfrm>
            <a:off x="7069295" y="644962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3555A0A-D93E-4972-9BDE-BD19E4BDC622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  <p:pic>
        <p:nvPicPr>
          <p:cNvPr id="41" name="図 40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315663" y="-34463"/>
            <a:ext cx="834739" cy="85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698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304" y="1963496"/>
            <a:ext cx="9161304" cy="3629950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2"/>
            <a:ext cx="9161304" cy="757379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209" y="2328429"/>
            <a:ext cx="8572277" cy="886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cxnSp>
        <p:nvCxnSpPr>
          <p:cNvPr id="5" name="直線矢印コネクタ 4"/>
          <p:cNvCxnSpPr/>
          <p:nvPr/>
        </p:nvCxnSpPr>
        <p:spPr>
          <a:xfrm flipH="1">
            <a:off x="837127" y="2123327"/>
            <a:ext cx="141668" cy="3470119"/>
          </a:xfrm>
          <a:prstGeom prst="straightConnector1">
            <a:avLst/>
          </a:prstGeom>
          <a:ln w="76200">
            <a:solidFill>
              <a:srgbClr val="FF00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スライド番号プレースホルダー 2"/>
          <p:cNvSpPr txBox="1">
            <a:spLocks/>
          </p:cNvSpPr>
          <p:nvPr/>
        </p:nvSpPr>
        <p:spPr>
          <a:xfrm>
            <a:off x="1911248" y="481863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3555A0A-D93E-4972-9BDE-BD19E4BDC622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5048668" y="2039911"/>
            <a:ext cx="1113782" cy="718732"/>
          </a:xfrm>
          <a:prstGeom prst="ellipse">
            <a:avLst/>
          </a:prstGeom>
          <a:noFill/>
          <a:ln w="57150">
            <a:solidFill>
              <a:srgbClr val="FF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/>
        </p:nvSpPr>
        <p:spPr>
          <a:xfrm>
            <a:off x="5442542" y="4882723"/>
            <a:ext cx="719908" cy="718732"/>
          </a:xfrm>
          <a:prstGeom prst="ellipse">
            <a:avLst/>
          </a:prstGeom>
          <a:noFill/>
          <a:ln w="57150">
            <a:solidFill>
              <a:srgbClr val="FF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円/楕円 26"/>
          <p:cNvSpPr/>
          <p:nvPr/>
        </p:nvSpPr>
        <p:spPr>
          <a:xfrm>
            <a:off x="2939948" y="2123327"/>
            <a:ext cx="1113782" cy="470498"/>
          </a:xfrm>
          <a:prstGeom prst="ellipse">
            <a:avLst/>
          </a:prstGeom>
          <a:noFill/>
          <a:ln w="28575">
            <a:solidFill>
              <a:srgbClr val="FF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/>
          <p:cNvSpPr/>
          <p:nvPr/>
        </p:nvSpPr>
        <p:spPr>
          <a:xfrm>
            <a:off x="3018928" y="5006840"/>
            <a:ext cx="1113782" cy="470498"/>
          </a:xfrm>
          <a:prstGeom prst="ellipse">
            <a:avLst/>
          </a:prstGeom>
          <a:noFill/>
          <a:ln w="28575">
            <a:solidFill>
              <a:srgbClr val="FF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5" name="グループ化 24"/>
          <p:cNvGrpSpPr/>
          <p:nvPr/>
        </p:nvGrpSpPr>
        <p:grpSpPr>
          <a:xfrm>
            <a:off x="263708" y="5709430"/>
            <a:ext cx="4767454" cy="915946"/>
            <a:chOff x="263708" y="5709430"/>
            <a:chExt cx="4767454" cy="915946"/>
          </a:xfrm>
        </p:grpSpPr>
        <p:grpSp>
          <p:nvGrpSpPr>
            <p:cNvPr id="4" name="グループ化 3">
              <a:extLst>
                <a:ext uri="{FF2B5EF4-FFF2-40B4-BE49-F238E27FC236}">
                  <a16:creationId xmlns:a16="http://schemas.microsoft.com/office/drawing/2014/main" id="{779427CF-62C7-D744-8C0D-86057088D640}"/>
                </a:ext>
              </a:extLst>
            </p:cNvPr>
            <p:cNvGrpSpPr/>
            <p:nvPr/>
          </p:nvGrpSpPr>
          <p:grpSpPr>
            <a:xfrm>
              <a:off x="263708" y="5709430"/>
              <a:ext cx="4647042" cy="915946"/>
              <a:chOff x="263708" y="5904300"/>
              <a:chExt cx="4647042" cy="915946"/>
            </a:xfrm>
          </p:grpSpPr>
          <p:sp>
            <p:nvSpPr>
              <p:cNvPr id="19" name="角丸四角形吹き出し 18"/>
              <p:cNvSpPr/>
              <p:nvPr/>
            </p:nvSpPr>
            <p:spPr>
              <a:xfrm>
                <a:off x="263708" y="5904300"/>
                <a:ext cx="4647042" cy="915946"/>
              </a:xfrm>
              <a:prstGeom prst="wedgeRoundRectCallout">
                <a:avLst>
                  <a:gd name="adj1" fmla="val -32777"/>
                  <a:gd name="adj2" fmla="val -71833"/>
                  <a:gd name="adj3" fmla="val 16667"/>
                </a:avLst>
              </a:prstGeom>
              <a:solidFill>
                <a:schemeClr val="bg1"/>
              </a:solidFill>
              <a:ln w="57150"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テキスト ボックス 19"/>
              <p:cNvSpPr txBox="1"/>
              <p:nvPr/>
            </p:nvSpPr>
            <p:spPr>
              <a:xfrm>
                <a:off x="368155" y="6021253"/>
                <a:ext cx="273475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3200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ぼうのように</a:t>
                </a:r>
                <a:endParaRPr kumimoji="1" lang="en-US" altLang="ja-JP" sz="1400" dirty="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</p:grp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EC7CBF13-C391-DB42-98E6-46A9ED91B06B}"/>
                </a:ext>
              </a:extLst>
            </p:cNvPr>
            <p:cNvSpPr txBox="1"/>
            <p:nvPr/>
          </p:nvSpPr>
          <p:spPr>
            <a:xfrm>
              <a:off x="2973593" y="5810333"/>
              <a:ext cx="205756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2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まっすぐ</a:t>
              </a:r>
              <a:endParaRPr kumimoji="1"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pSp>
        <p:nvGrpSpPr>
          <p:cNvPr id="22" name="グループ化 21"/>
          <p:cNvGrpSpPr/>
          <p:nvPr/>
        </p:nvGrpSpPr>
        <p:grpSpPr>
          <a:xfrm>
            <a:off x="5266564" y="847786"/>
            <a:ext cx="3752419" cy="916268"/>
            <a:chOff x="5266564" y="847786"/>
            <a:chExt cx="3752419" cy="916268"/>
          </a:xfrm>
        </p:grpSpPr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A18F3906-A62F-554A-9905-22A02986854C}"/>
                </a:ext>
              </a:extLst>
            </p:cNvPr>
            <p:cNvGrpSpPr/>
            <p:nvPr/>
          </p:nvGrpSpPr>
          <p:grpSpPr>
            <a:xfrm>
              <a:off x="5266564" y="847786"/>
              <a:ext cx="3752419" cy="915946"/>
              <a:chOff x="5266564" y="1042656"/>
              <a:chExt cx="3752419" cy="915946"/>
            </a:xfrm>
          </p:grpSpPr>
          <p:sp>
            <p:nvSpPr>
              <p:cNvPr id="13" name="角丸四角形吹き出し 12"/>
              <p:cNvSpPr/>
              <p:nvPr/>
            </p:nvSpPr>
            <p:spPr>
              <a:xfrm>
                <a:off x="5266564" y="1042656"/>
                <a:ext cx="3752419" cy="915946"/>
              </a:xfrm>
              <a:prstGeom prst="wedgeRoundRectCallout">
                <a:avLst>
                  <a:gd name="adj1" fmla="val -35989"/>
                  <a:gd name="adj2" fmla="val 77210"/>
                  <a:gd name="adj3" fmla="val 16667"/>
                </a:avLst>
              </a:prstGeom>
              <a:solidFill>
                <a:schemeClr val="bg1"/>
              </a:solidFill>
              <a:ln w="57150"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テキスト ボックス 13"/>
              <p:cNvSpPr txBox="1"/>
              <p:nvPr/>
            </p:nvSpPr>
            <p:spPr>
              <a:xfrm>
                <a:off x="5266564" y="1151655"/>
                <a:ext cx="238496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3200" dirty="0" err="1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ゆび</a:t>
                </a:r>
                <a:r>
                  <a:rPr kumimoji="1" lang="ja-JP" altLang="en-US" sz="3200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さきは、</a:t>
                </a:r>
                <a:endParaRPr kumimoji="1" lang="en-US" altLang="ja-JP" sz="3200" dirty="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</p:grp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CBE8302D-DE8D-2048-8CE5-A37CD7079ADB}"/>
                </a:ext>
              </a:extLst>
            </p:cNvPr>
            <p:cNvSpPr txBox="1"/>
            <p:nvPr/>
          </p:nvSpPr>
          <p:spPr>
            <a:xfrm>
              <a:off x="7564181" y="963835"/>
              <a:ext cx="1454802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2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ピーン</a:t>
              </a:r>
              <a:endParaRPr kumimoji="1"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kumimoji="1" lang="ja-JP" altLang="en-US" sz="14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　</a:t>
              </a:r>
              <a:r>
                <a:rPr kumimoji="1" lang="ja-JP" altLang="en-US" sz="1400" dirty="0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 （</a:t>
              </a:r>
              <a:r>
                <a:rPr kumimoji="1" lang="ja-JP" altLang="en-US" sz="14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のばす）</a:t>
              </a:r>
              <a:endParaRPr kumimoji="1"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pSp>
        <p:nvGrpSpPr>
          <p:cNvPr id="24" name="グループ化 23"/>
          <p:cNvGrpSpPr/>
          <p:nvPr/>
        </p:nvGrpSpPr>
        <p:grpSpPr>
          <a:xfrm>
            <a:off x="5253214" y="5705360"/>
            <a:ext cx="3695837" cy="915946"/>
            <a:chOff x="5253214" y="5705360"/>
            <a:chExt cx="3695837" cy="915946"/>
          </a:xfrm>
        </p:grpSpPr>
        <p:grpSp>
          <p:nvGrpSpPr>
            <p:cNvPr id="9" name="グループ化 8">
              <a:extLst>
                <a:ext uri="{FF2B5EF4-FFF2-40B4-BE49-F238E27FC236}">
                  <a16:creationId xmlns:a16="http://schemas.microsoft.com/office/drawing/2014/main" id="{D1690E12-1140-B841-9B31-06C94CC2F4F2}"/>
                </a:ext>
              </a:extLst>
            </p:cNvPr>
            <p:cNvGrpSpPr/>
            <p:nvPr/>
          </p:nvGrpSpPr>
          <p:grpSpPr>
            <a:xfrm>
              <a:off x="5253214" y="5705360"/>
              <a:ext cx="3673126" cy="915946"/>
              <a:chOff x="5266564" y="5904300"/>
              <a:chExt cx="3752419" cy="915946"/>
            </a:xfrm>
          </p:grpSpPr>
          <p:sp>
            <p:nvSpPr>
              <p:cNvPr id="16" name="角丸四角形吹き出し 15"/>
              <p:cNvSpPr/>
              <p:nvPr/>
            </p:nvSpPr>
            <p:spPr>
              <a:xfrm>
                <a:off x="5266564" y="5904300"/>
                <a:ext cx="3752419" cy="915946"/>
              </a:xfrm>
              <a:prstGeom prst="wedgeRoundRectCallout">
                <a:avLst>
                  <a:gd name="adj1" fmla="val -30731"/>
                  <a:gd name="adj2" fmla="val -63651"/>
                  <a:gd name="adj3" fmla="val 16667"/>
                </a:avLst>
              </a:prstGeom>
              <a:solidFill>
                <a:schemeClr val="bg1"/>
              </a:solidFill>
              <a:ln w="57150"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テキスト ボックス 16"/>
              <p:cNvSpPr txBox="1"/>
              <p:nvPr/>
            </p:nvSpPr>
            <p:spPr>
              <a:xfrm>
                <a:off x="5301287" y="6025324"/>
                <a:ext cx="242681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3200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つまさきも、</a:t>
                </a:r>
              </a:p>
            </p:txBody>
          </p:sp>
        </p:grp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8D70E1BF-F971-FF4D-BC27-90F05EE76D91}"/>
                </a:ext>
              </a:extLst>
            </p:cNvPr>
            <p:cNvSpPr txBox="1"/>
            <p:nvPr/>
          </p:nvSpPr>
          <p:spPr>
            <a:xfrm>
              <a:off x="7513398" y="5821087"/>
              <a:ext cx="1435653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2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ピーン</a:t>
              </a:r>
              <a:endParaRPr kumimoji="1"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kumimoji="1" lang="en-US" altLang="ja-JP" sz="14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   </a:t>
              </a:r>
              <a:r>
                <a:rPr kumimoji="1" lang="ja-JP" altLang="en-US" sz="14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（のばす</a:t>
              </a:r>
              <a:r>
                <a:rPr kumimoji="1" lang="ja-JP" altLang="en-US" sz="14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）</a:t>
              </a:r>
              <a:endParaRPr kumimoji="1"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2E743298-3640-FC44-9E36-0855DB239520}"/>
              </a:ext>
            </a:extLst>
          </p:cNvPr>
          <p:cNvSpPr txBox="1"/>
          <p:nvPr/>
        </p:nvSpPr>
        <p:spPr>
          <a:xfrm>
            <a:off x="-21946" y="-114006"/>
            <a:ext cx="8197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「まるたころがり」</a:t>
            </a:r>
            <a:r>
              <a:rPr kumimoji="1" lang="ja-JP" altLang="en-US" sz="28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のじゅつ</a:t>
            </a:r>
          </a:p>
        </p:txBody>
      </p:sp>
      <p:sp>
        <p:nvSpPr>
          <p:cNvPr id="33" name="スライド番号プレースホルダー 2">
            <a:extLst>
              <a:ext uri="{FF2B5EF4-FFF2-40B4-BE49-F238E27FC236}">
                <a16:creationId xmlns:a16="http://schemas.microsoft.com/office/drawing/2014/main" id="{A15BED2A-0571-6A4C-868F-F90883FBBE72}"/>
              </a:ext>
            </a:extLst>
          </p:cNvPr>
          <p:cNvSpPr txBox="1">
            <a:spLocks/>
          </p:cNvSpPr>
          <p:nvPr/>
        </p:nvSpPr>
        <p:spPr>
          <a:xfrm>
            <a:off x="7069295" y="644962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3555A0A-D93E-4972-9BDE-BD19E4BDC622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  <p:grpSp>
        <p:nvGrpSpPr>
          <p:cNvPr id="11" name="グループ化 10"/>
          <p:cNvGrpSpPr/>
          <p:nvPr/>
        </p:nvGrpSpPr>
        <p:grpSpPr>
          <a:xfrm>
            <a:off x="1411918" y="847786"/>
            <a:ext cx="3698373" cy="4583587"/>
            <a:chOff x="1411918" y="847786"/>
            <a:chExt cx="3698373" cy="4583587"/>
          </a:xfrm>
        </p:grpSpPr>
        <p:sp>
          <p:nvSpPr>
            <p:cNvPr id="29" name="テキスト ボックス 28"/>
            <p:cNvSpPr txBox="1"/>
            <p:nvPr/>
          </p:nvSpPr>
          <p:spPr>
            <a:xfrm>
              <a:off x="1661297" y="4908153"/>
              <a:ext cx="1615449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b="1" dirty="0">
                  <a:solidFill>
                    <a:srgbClr val="FF00FF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ゆかに</a:t>
              </a:r>
              <a:endParaRPr kumimoji="1" lang="en-US" altLang="ja-JP" sz="1400" b="1" dirty="0">
                <a:solidFill>
                  <a:srgbClr val="FF00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kumimoji="1" lang="ja-JP" altLang="en-US" sz="1400" b="1" dirty="0">
                  <a:solidFill>
                    <a:srgbClr val="FF00FF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つかないように</a:t>
              </a:r>
              <a:endParaRPr kumimoji="1" lang="en-US" altLang="ja-JP" sz="800" b="1" dirty="0">
                <a:solidFill>
                  <a:srgbClr val="FF00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grpSp>
          <p:nvGrpSpPr>
            <p:cNvPr id="10" name="グループ化 9"/>
            <p:cNvGrpSpPr/>
            <p:nvPr/>
          </p:nvGrpSpPr>
          <p:grpSpPr>
            <a:xfrm>
              <a:off x="1411918" y="847786"/>
              <a:ext cx="3698373" cy="1371250"/>
              <a:chOff x="1411918" y="847786"/>
              <a:chExt cx="3698373" cy="1371250"/>
            </a:xfrm>
          </p:grpSpPr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3AD5A53F-E2BB-8C4A-8DB8-CF8B8B377C4C}"/>
                  </a:ext>
                </a:extLst>
              </p:cNvPr>
              <p:cNvGrpSpPr/>
              <p:nvPr/>
            </p:nvGrpSpPr>
            <p:grpSpPr>
              <a:xfrm>
                <a:off x="2558201" y="1556074"/>
                <a:ext cx="2552090" cy="481925"/>
                <a:chOff x="2558201" y="1556074"/>
                <a:chExt cx="2552090" cy="481925"/>
              </a:xfrm>
            </p:grpSpPr>
            <p:sp>
              <p:nvSpPr>
                <p:cNvPr id="36" name="角丸四角形吹き出し 35">
                  <a:extLst>
                    <a:ext uri="{FF2B5EF4-FFF2-40B4-BE49-F238E27FC236}">
                      <a16:creationId xmlns:a16="http://schemas.microsoft.com/office/drawing/2014/main" id="{1819D15E-9F74-484D-AE61-29A425FB276F}"/>
                    </a:ext>
                  </a:extLst>
                </p:cNvPr>
                <p:cNvSpPr/>
                <p:nvPr/>
              </p:nvSpPr>
              <p:spPr>
                <a:xfrm>
                  <a:off x="2558201" y="1556074"/>
                  <a:ext cx="2057344" cy="481925"/>
                </a:xfrm>
                <a:prstGeom prst="wedgeRoundRectCallout">
                  <a:avLst>
                    <a:gd name="adj1" fmla="val -53615"/>
                    <a:gd name="adj2" fmla="val -105267"/>
                    <a:gd name="adj3" fmla="val 16667"/>
                  </a:avLst>
                </a:prstGeom>
                <a:solidFill>
                  <a:schemeClr val="bg1"/>
                </a:solidFill>
                <a:ln w="28575">
                  <a:solidFill>
                    <a:srgbClr val="FF8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6" name="テキスト ボックス 25"/>
                <p:cNvSpPr txBox="1"/>
                <p:nvPr/>
              </p:nvSpPr>
              <p:spPr>
                <a:xfrm>
                  <a:off x="2624897" y="1648814"/>
                  <a:ext cx="2485394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1400" b="1" dirty="0">
                      <a:solidFill>
                        <a:srgbClr val="FF00FF"/>
                      </a:solidFill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ゆかにつかないように</a:t>
                  </a:r>
                  <a:endParaRPr kumimoji="1" lang="en-US" altLang="ja-JP" sz="800" b="1" dirty="0">
                    <a:solidFill>
                      <a:srgbClr val="FF00FF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endParaRPr>
                </a:p>
              </p:txBody>
            </p:sp>
          </p:grpSp>
          <p:pic>
            <p:nvPicPr>
              <p:cNvPr id="32" name="図 31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411918" y="847786"/>
                <a:ext cx="990010" cy="137125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669262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2"/>
            <a:ext cx="9161304" cy="757379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059" y="2076233"/>
            <a:ext cx="8646072" cy="3838714"/>
          </a:xfrm>
          <a:prstGeom prst="rect">
            <a:avLst/>
          </a:prstGeom>
        </p:spPr>
      </p:pic>
      <p:sp>
        <p:nvSpPr>
          <p:cNvPr id="26" name="円/楕円 25"/>
          <p:cNvSpPr/>
          <p:nvPr/>
        </p:nvSpPr>
        <p:spPr>
          <a:xfrm>
            <a:off x="1358012" y="3530546"/>
            <a:ext cx="961685" cy="1055829"/>
          </a:xfrm>
          <a:prstGeom prst="ellipse">
            <a:avLst/>
          </a:prstGeom>
          <a:noFill/>
          <a:ln w="57150">
            <a:solidFill>
              <a:srgbClr val="FF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円/楕円 28"/>
          <p:cNvSpPr/>
          <p:nvPr/>
        </p:nvSpPr>
        <p:spPr>
          <a:xfrm>
            <a:off x="4012288" y="3468918"/>
            <a:ext cx="1047614" cy="1053344"/>
          </a:xfrm>
          <a:prstGeom prst="ellipse">
            <a:avLst/>
          </a:prstGeom>
          <a:noFill/>
          <a:ln w="57150">
            <a:solidFill>
              <a:srgbClr val="FF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0" name="グループ化 9"/>
          <p:cNvGrpSpPr/>
          <p:nvPr/>
        </p:nvGrpSpPr>
        <p:grpSpPr>
          <a:xfrm>
            <a:off x="341220" y="5854722"/>
            <a:ext cx="2936970" cy="848544"/>
            <a:chOff x="341220" y="5854722"/>
            <a:chExt cx="2936970" cy="848544"/>
          </a:xfrm>
        </p:grpSpPr>
        <p:grpSp>
          <p:nvGrpSpPr>
            <p:cNvPr id="2" name="グループ化 1">
              <a:extLst>
                <a:ext uri="{FF2B5EF4-FFF2-40B4-BE49-F238E27FC236}">
                  <a16:creationId xmlns:a16="http://schemas.microsoft.com/office/drawing/2014/main" id="{72403289-1B19-FC43-B318-8EAC1A8F364D}"/>
                </a:ext>
              </a:extLst>
            </p:cNvPr>
            <p:cNvGrpSpPr/>
            <p:nvPr/>
          </p:nvGrpSpPr>
          <p:grpSpPr>
            <a:xfrm>
              <a:off x="341220" y="5854722"/>
              <a:ext cx="2822394" cy="848544"/>
              <a:chOff x="341220" y="5854722"/>
              <a:chExt cx="3004146" cy="848544"/>
            </a:xfrm>
          </p:grpSpPr>
          <p:sp>
            <p:nvSpPr>
              <p:cNvPr id="27" name="角丸四角形吹き出し 26"/>
              <p:cNvSpPr/>
              <p:nvPr/>
            </p:nvSpPr>
            <p:spPr>
              <a:xfrm>
                <a:off x="341220" y="5854722"/>
                <a:ext cx="3004146" cy="848544"/>
              </a:xfrm>
              <a:prstGeom prst="wedgeRoundRectCallout">
                <a:avLst>
                  <a:gd name="adj1" fmla="val 11090"/>
                  <a:gd name="adj2" fmla="val -192202"/>
                  <a:gd name="adj3" fmla="val 16667"/>
                </a:avLst>
              </a:prstGeom>
              <a:solidFill>
                <a:schemeClr val="bg1"/>
              </a:solidFill>
              <a:ln w="57150"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テキスト ボックス 29"/>
              <p:cNvSpPr txBox="1"/>
              <p:nvPr/>
            </p:nvSpPr>
            <p:spPr>
              <a:xfrm>
                <a:off x="341221" y="5907733"/>
                <a:ext cx="181121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3200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あしを　</a:t>
                </a:r>
                <a:endParaRPr kumimoji="1" lang="en-US" altLang="ja-JP" sz="3200" dirty="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</p:grp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A9010452-20D5-3641-BB44-4994FB1D0795}"/>
                </a:ext>
              </a:extLst>
            </p:cNvPr>
            <p:cNvSpPr txBox="1"/>
            <p:nvPr/>
          </p:nvSpPr>
          <p:spPr>
            <a:xfrm>
              <a:off x="1741491" y="5903047"/>
              <a:ext cx="1536699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2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ギュッ</a:t>
              </a:r>
              <a:endParaRPr kumimoji="1"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kumimoji="1" lang="ja-JP" altLang="en-US" sz="14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　</a:t>
              </a:r>
              <a:r>
                <a:rPr kumimoji="1" lang="en-US" altLang="ja-JP" sz="14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 </a:t>
              </a:r>
              <a:r>
                <a:rPr kumimoji="1" lang="ja-JP" altLang="en-US" sz="14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（もつ）</a:t>
              </a:r>
            </a:p>
          </p:txBody>
        </p:sp>
      </p:grpSp>
      <p:grpSp>
        <p:nvGrpSpPr>
          <p:cNvPr id="9" name="グループ化 8"/>
          <p:cNvGrpSpPr/>
          <p:nvPr/>
        </p:nvGrpSpPr>
        <p:grpSpPr>
          <a:xfrm>
            <a:off x="4528713" y="5521044"/>
            <a:ext cx="3532512" cy="1092606"/>
            <a:chOff x="4528713" y="5521044"/>
            <a:chExt cx="3532512" cy="1092606"/>
          </a:xfrm>
        </p:grpSpPr>
        <p:grpSp>
          <p:nvGrpSpPr>
            <p:cNvPr id="4" name="グループ化 3">
              <a:extLst>
                <a:ext uri="{FF2B5EF4-FFF2-40B4-BE49-F238E27FC236}">
                  <a16:creationId xmlns:a16="http://schemas.microsoft.com/office/drawing/2014/main" id="{ED1BA616-1EBB-CE46-B7D8-7D31BA2421C2}"/>
                </a:ext>
              </a:extLst>
            </p:cNvPr>
            <p:cNvGrpSpPr/>
            <p:nvPr/>
          </p:nvGrpSpPr>
          <p:grpSpPr>
            <a:xfrm>
              <a:off x="4528713" y="5521044"/>
              <a:ext cx="3267704" cy="1092606"/>
              <a:chOff x="4528712" y="5521044"/>
              <a:chExt cx="3406881" cy="1092606"/>
            </a:xfrm>
          </p:grpSpPr>
          <p:sp>
            <p:nvSpPr>
              <p:cNvPr id="28" name="角丸四角形吹き出し 27"/>
              <p:cNvSpPr/>
              <p:nvPr/>
            </p:nvSpPr>
            <p:spPr>
              <a:xfrm>
                <a:off x="4556689" y="5521044"/>
                <a:ext cx="3378904" cy="1092606"/>
              </a:xfrm>
              <a:prstGeom prst="wedgeRoundRectCallout">
                <a:avLst>
                  <a:gd name="adj1" fmla="val -29849"/>
                  <a:gd name="adj2" fmla="val -105493"/>
                  <a:gd name="adj3" fmla="val 16667"/>
                </a:avLst>
              </a:prstGeom>
              <a:solidFill>
                <a:schemeClr val="bg1"/>
              </a:solidFill>
              <a:ln w="57150"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テキスト ボックス 30"/>
              <p:cNvSpPr txBox="1"/>
              <p:nvPr/>
            </p:nvSpPr>
            <p:spPr>
              <a:xfrm>
                <a:off x="4528712" y="5581817"/>
                <a:ext cx="2281991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400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（あしを　もったまま）</a:t>
                </a:r>
                <a:endParaRPr kumimoji="1" lang="en-US" altLang="ja-JP" sz="1400" dirty="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  <a:p>
                <a:r>
                  <a:rPr kumimoji="1" lang="ja-JP" altLang="en-US" sz="3200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よこ</a:t>
                </a:r>
                <a:r>
                  <a:rPr kumimoji="1" lang="ja-JP" altLang="en-US" sz="320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に　</a:t>
                </a:r>
                <a:endParaRPr kumimoji="1" lang="en-US" altLang="ja-JP" sz="3200" dirty="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</p:grp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76C6C25A-C692-D248-AA70-42B9BD0BA830}"/>
                </a:ext>
              </a:extLst>
            </p:cNvPr>
            <p:cNvSpPr txBox="1"/>
            <p:nvPr/>
          </p:nvSpPr>
          <p:spPr>
            <a:xfrm>
              <a:off x="5966621" y="5800010"/>
              <a:ext cx="2094604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2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ごろ</a:t>
              </a:r>
              <a:r>
                <a:rPr kumimoji="1" lang="ja-JP" altLang="en-US" sz="32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～</a:t>
              </a:r>
              <a:r>
                <a:rPr kumimoji="1" lang="ja-JP" altLang="en-US" sz="3200" dirty="0" err="1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ん</a:t>
              </a:r>
              <a:endParaRPr kumimoji="1"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kumimoji="1" lang="ja-JP" altLang="en-US" sz="14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　</a:t>
              </a:r>
              <a:r>
                <a:rPr kumimoji="1" lang="en-US" altLang="ja-JP" sz="14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 </a:t>
              </a:r>
              <a:r>
                <a:rPr kumimoji="1" lang="ja-JP" altLang="en-US" sz="14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（</a:t>
              </a:r>
              <a:r>
                <a:rPr kumimoji="1" lang="ja-JP" altLang="en-US" sz="14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ころがる）</a:t>
              </a:r>
            </a:p>
          </p:txBody>
        </p:sp>
      </p:grpSp>
      <p:grpSp>
        <p:nvGrpSpPr>
          <p:cNvPr id="8" name="グループ化 7"/>
          <p:cNvGrpSpPr/>
          <p:nvPr/>
        </p:nvGrpSpPr>
        <p:grpSpPr>
          <a:xfrm>
            <a:off x="6334259" y="935813"/>
            <a:ext cx="2694080" cy="1088821"/>
            <a:chOff x="6334259" y="935813"/>
            <a:chExt cx="2694080" cy="1088821"/>
          </a:xfrm>
        </p:grpSpPr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9BC04774-1EA0-5F4D-8615-17ACB0527E63}"/>
                </a:ext>
              </a:extLst>
            </p:cNvPr>
            <p:cNvGrpSpPr/>
            <p:nvPr/>
          </p:nvGrpSpPr>
          <p:grpSpPr>
            <a:xfrm>
              <a:off x="6334259" y="935813"/>
              <a:ext cx="2683570" cy="1088821"/>
              <a:chOff x="6334259" y="935813"/>
              <a:chExt cx="2683570" cy="1088821"/>
            </a:xfrm>
          </p:grpSpPr>
          <p:sp>
            <p:nvSpPr>
              <p:cNvPr id="24" name="テキスト ボックス 23"/>
              <p:cNvSpPr txBox="1"/>
              <p:nvPr/>
            </p:nvSpPr>
            <p:spPr>
              <a:xfrm>
                <a:off x="6506750" y="935813"/>
                <a:ext cx="251107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3200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いきおいで</a:t>
                </a:r>
                <a:endParaRPr kumimoji="1" lang="en-US" altLang="ja-JP" sz="3200" dirty="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  <p:sp>
            <p:nvSpPr>
              <p:cNvPr id="25" name="角丸四角形吹き出し 24"/>
              <p:cNvSpPr/>
              <p:nvPr/>
            </p:nvSpPr>
            <p:spPr>
              <a:xfrm>
                <a:off x="6334259" y="948272"/>
                <a:ext cx="2614411" cy="1076362"/>
              </a:xfrm>
              <a:prstGeom prst="wedgeRoundRectCallout">
                <a:avLst>
                  <a:gd name="adj1" fmla="val -37473"/>
                  <a:gd name="adj2" fmla="val 86665"/>
                  <a:gd name="adj3" fmla="val 16667"/>
                </a:avLst>
              </a:prstGeom>
              <a:noFill/>
              <a:ln w="57150"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D87CCD1B-352B-564E-B732-15A672D02EA7}"/>
                </a:ext>
              </a:extLst>
            </p:cNvPr>
            <p:cNvSpPr txBox="1"/>
            <p:nvPr/>
          </p:nvSpPr>
          <p:spPr>
            <a:xfrm>
              <a:off x="6517260" y="1386989"/>
              <a:ext cx="251107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2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おきあがる</a:t>
              </a:r>
              <a:endPara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CEC7B18-E40D-CB42-A9A8-16752CA3F00A}"/>
              </a:ext>
            </a:extLst>
          </p:cNvPr>
          <p:cNvSpPr txBox="1"/>
          <p:nvPr/>
        </p:nvSpPr>
        <p:spPr>
          <a:xfrm>
            <a:off x="-20400" y="-100428"/>
            <a:ext cx="80490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「だるまころがり」</a:t>
            </a:r>
            <a:r>
              <a:rPr kumimoji="1" lang="ja-JP" altLang="en-US" sz="28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のじゅつ</a:t>
            </a:r>
          </a:p>
        </p:txBody>
      </p:sp>
      <p:sp>
        <p:nvSpPr>
          <p:cNvPr id="23" name="スライド番号プレースホルダー 2">
            <a:extLst>
              <a:ext uri="{FF2B5EF4-FFF2-40B4-BE49-F238E27FC236}">
                <a16:creationId xmlns:a16="http://schemas.microsoft.com/office/drawing/2014/main" id="{CA4B7699-937B-A64B-9E9F-BC8B8F1C7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69295" y="6449621"/>
            <a:ext cx="2057400" cy="365125"/>
          </a:xfrm>
        </p:spPr>
        <p:txBody>
          <a:bodyPr/>
          <a:lstStyle/>
          <a:p>
            <a:fld id="{13555A0A-D93E-4972-9BDE-BD19E4BDC622}" type="slidenum">
              <a:rPr kumimoji="1" lang="ja-JP" altLang="en-US" smtClean="0"/>
              <a:t>7</a:t>
            </a:fld>
            <a:endParaRPr kumimoji="1" lang="ja-JP" altLang="en-US"/>
          </a:p>
        </p:txBody>
      </p:sp>
      <p:grpSp>
        <p:nvGrpSpPr>
          <p:cNvPr id="7" name="グループ化 6"/>
          <p:cNvGrpSpPr/>
          <p:nvPr/>
        </p:nvGrpSpPr>
        <p:grpSpPr>
          <a:xfrm>
            <a:off x="55082" y="923332"/>
            <a:ext cx="1987772" cy="2029653"/>
            <a:chOff x="55082" y="923332"/>
            <a:chExt cx="1987772" cy="2029653"/>
          </a:xfrm>
        </p:grpSpPr>
        <p:grpSp>
          <p:nvGrpSpPr>
            <p:cNvPr id="3" name="グループ化 2">
              <a:extLst>
                <a:ext uri="{FF2B5EF4-FFF2-40B4-BE49-F238E27FC236}">
                  <a16:creationId xmlns:a16="http://schemas.microsoft.com/office/drawing/2014/main" id="{E6AE9546-DD81-5745-99CB-6728BCD8EDAE}"/>
                </a:ext>
              </a:extLst>
            </p:cNvPr>
            <p:cNvGrpSpPr/>
            <p:nvPr/>
          </p:nvGrpSpPr>
          <p:grpSpPr>
            <a:xfrm>
              <a:off x="55082" y="2368209"/>
              <a:ext cx="1987772" cy="584776"/>
              <a:chOff x="164660" y="2832134"/>
              <a:chExt cx="1987772" cy="584776"/>
            </a:xfrm>
          </p:grpSpPr>
          <p:sp>
            <p:nvSpPr>
              <p:cNvPr id="36" name="角丸四角形吹き出し 35">
                <a:extLst>
                  <a:ext uri="{FF2B5EF4-FFF2-40B4-BE49-F238E27FC236}">
                    <a16:creationId xmlns:a16="http://schemas.microsoft.com/office/drawing/2014/main" id="{3D1C5475-B8E6-7A46-B309-06788A7DE8B1}"/>
                  </a:ext>
                </a:extLst>
              </p:cNvPr>
              <p:cNvSpPr/>
              <p:nvPr/>
            </p:nvSpPr>
            <p:spPr>
              <a:xfrm>
                <a:off x="168718" y="2832134"/>
                <a:ext cx="1887851" cy="584776"/>
              </a:xfrm>
              <a:prstGeom prst="wedgeRoundRectCallout">
                <a:avLst>
                  <a:gd name="adj1" fmla="val -389"/>
                  <a:gd name="adj2" fmla="val -105267"/>
                  <a:gd name="adj3" fmla="val 16667"/>
                </a:avLst>
              </a:prstGeom>
              <a:solidFill>
                <a:schemeClr val="bg1"/>
              </a:solidFill>
              <a:ln w="28575">
                <a:solidFill>
                  <a:srgbClr val="FF8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テキスト ボックス 31"/>
              <p:cNvSpPr txBox="1"/>
              <p:nvPr/>
            </p:nvSpPr>
            <p:spPr>
              <a:xfrm>
                <a:off x="164660" y="2910930"/>
                <a:ext cx="1987772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200" b="1" dirty="0">
                    <a:solidFill>
                      <a:srgbClr val="FF00FF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あしのうらを　あわせて、　</a:t>
                </a:r>
                <a:endParaRPr kumimoji="1" lang="en-US" altLang="ja-JP" sz="1200" b="1" dirty="0">
                  <a:solidFill>
                    <a:srgbClr val="FF00FF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  <a:p>
                <a:r>
                  <a:rPr kumimoji="1" lang="ja-JP" altLang="en-US" sz="1200" b="1" dirty="0">
                    <a:solidFill>
                      <a:srgbClr val="FF00FF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りょう</a:t>
                </a:r>
                <a:r>
                  <a:rPr kumimoji="1" lang="ja-JP" altLang="en-US" sz="1200" b="1" dirty="0" err="1">
                    <a:solidFill>
                      <a:srgbClr val="FF00FF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て</a:t>
                </a:r>
                <a:r>
                  <a:rPr kumimoji="1" lang="ja-JP" altLang="en-US" sz="1200" b="1" dirty="0">
                    <a:solidFill>
                      <a:srgbClr val="FF00FF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で　もつ</a:t>
                </a:r>
                <a:endParaRPr kumimoji="1" lang="en-US" altLang="ja-JP" sz="700" b="1" dirty="0">
                  <a:solidFill>
                    <a:srgbClr val="FF00FF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</p:grpSp>
        <p:pic>
          <p:nvPicPr>
            <p:cNvPr id="33" name="図 32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82638" y="923332"/>
              <a:ext cx="964353" cy="1371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2501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図 28">
            <a:extLst>
              <a:ext uri="{FF2B5EF4-FFF2-40B4-BE49-F238E27FC236}">
                <a16:creationId xmlns:a16="http://schemas.microsoft.com/office/drawing/2014/main" id="{6B9FC2F6-BED2-F64F-97D3-8D8F112E32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6034" y="1729909"/>
            <a:ext cx="3568038" cy="5068361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2"/>
            <a:ext cx="9161304" cy="757379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3812146" y="1705598"/>
            <a:ext cx="1228115" cy="1086772"/>
          </a:xfrm>
          <a:prstGeom prst="ellipse">
            <a:avLst/>
          </a:prstGeom>
          <a:noFill/>
          <a:ln w="57150">
            <a:solidFill>
              <a:srgbClr val="FF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/>
        </p:nvSpPr>
        <p:spPr>
          <a:xfrm rot="20110425">
            <a:off x="4405201" y="4881640"/>
            <a:ext cx="607982" cy="696136"/>
          </a:xfrm>
          <a:prstGeom prst="ellipse">
            <a:avLst/>
          </a:prstGeom>
          <a:noFill/>
          <a:ln w="57150">
            <a:solidFill>
              <a:srgbClr val="FF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 rot="162134">
            <a:off x="5151216" y="4716926"/>
            <a:ext cx="873082" cy="868342"/>
          </a:xfrm>
          <a:prstGeom prst="ellipse">
            <a:avLst/>
          </a:prstGeom>
          <a:noFill/>
          <a:ln w="57150">
            <a:solidFill>
              <a:srgbClr val="FF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2"/>
          <p:cNvGrpSpPr/>
          <p:nvPr/>
        </p:nvGrpSpPr>
        <p:grpSpPr>
          <a:xfrm>
            <a:off x="176019" y="2783695"/>
            <a:ext cx="3034510" cy="796123"/>
            <a:chOff x="176019" y="2783695"/>
            <a:chExt cx="3034510" cy="796123"/>
          </a:xfrm>
        </p:grpSpPr>
        <p:grpSp>
          <p:nvGrpSpPr>
            <p:cNvPr id="2" name="グループ化 1">
              <a:extLst>
                <a:ext uri="{FF2B5EF4-FFF2-40B4-BE49-F238E27FC236}">
                  <a16:creationId xmlns:a16="http://schemas.microsoft.com/office/drawing/2014/main" id="{8DDDBFAF-4407-2241-AF62-B6C3800BCBE4}"/>
                </a:ext>
              </a:extLst>
            </p:cNvPr>
            <p:cNvGrpSpPr/>
            <p:nvPr/>
          </p:nvGrpSpPr>
          <p:grpSpPr>
            <a:xfrm>
              <a:off x="176019" y="2783695"/>
              <a:ext cx="2987308" cy="796123"/>
              <a:chOff x="176019" y="2828665"/>
              <a:chExt cx="2987308" cy="796123"/>
            </a:xfrm>
          </p:grpSpPr>
          <p:sp>
            <p:nvSpPr>
              <p:cNvPr id="21" name="角丸四角形吹き出し 20"/>
              <p:cNvSpPr/>
              <p:nvPr/>
            </p:nvSpPr>
            <p:spPr>
              <a:xfrm>
                <a:off x="176019" y="2828665"/>
                <a:ext cx="2987308" cy="796123"/>
              </a:xfrm>
              <a:prstGeom prst="wedgeRoundRectCallout">
                <a:avLst>
                  <a:gd name="adj1" fmla="val 81193"/>
                  <a:gd name="adj2" fmla="val 216186"/>
                  <a:gd name="adj3" fmla="val 16667"/>
                </a:avLst>
              </a:prstGeom>
              <a:solidFill>
                <a:schemeClr val="bg1"/>
              </a:solidFill>
              <a:ln w="57150"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テキスト ボックス 19"/>
              <p:cNvSpPr txBox="1"/>
              <p:nvPr/>
            </p:nvSpPr>
            <p:spPr>
              <a:xfrm>
                <a:off x="219081" y="2913847"/>
                <a:ext cx="152275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3200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わきは、</a:t>
                </a:r>
                <a:endParaRPr kumimoji="1" lang="en-US" altLang="ja-JP" sz="3200" dirty="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</p:grp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06452F77-E231-4C45-9147-AB92D0698CD3}"/>
                </a:ext>
              </a:extLst>
            </p:cNvPr>
            <p:cNvSpPr txBox="1"/>
            <p:nvPr/>
          </p:nvSpPr>
          <p:spPr>
            <a:xfrm>
              <a:off x="1687775" y="2868877"/>
              <a:ext cx="15227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2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しめる</a:t>
              </a:r>
              <a:endParaRPr kumimoji="1"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5153535" y="1207132"/>
            <a:ext cx="3958672" cy="908654"/>
            <a:chOff x="5153535" y="1207132"/>
            <a:chExt cx="3958672" cy="908654"/>
          </a:xfrm>
        </p:grpSpPr>
        <p:grpSp>
          <p:nvGrpSpPr>
            <p:cNvPr id="4" name="グループ化 3">
              <a:extLst>
                <a:ext uri="{FF2B5EF4-FFF2-40B4-BE49-F238E27FC236}">
                  <a16:creationId xmlns:a16="http://schemas.microsoft.com/office/drawing/2014/main" id="{DCE22ECD-79F0-E44F-8519-DC6EEB606138}"/>
                </a:ext>
              </a:extLst>
            </p:cNvPr>
            <p:cNvGrpSpPr/>
            <p:nvPr/>
          </p:nvGrpSpPr>
          <p:grpSpPr>
            <a:xfrm>
              <a:off x="5153535" y="1207132"/>
              <a:ext cx="3932308" cy="908654"/>
              <a:chOff x="5153535" y="1252102"/>
              <a:chExt cx="3932308" cy="908654"/>
            </a:xfrm>
          </p:grpSpPr>
          <p:sp>
            <p:nvSpPr>
              <p:cNvPr id="13" name="角丸四角形吹き出し 12"/>
              <p:cNvSpPr/>
              <p:nvPr/>
            </p:nvSpPr>
            <p:spPr>
              <a:xfrm>
                <a:off x="5285678" y="1252102"/>
                <a:ext cx="3800165" cy="908654"/>
              </a:xfrm>
              <a:prstGeom prst="wedgeRoundRectCallout">
                <a:avLst>
                  <a:gd name="adj1" fmla="val -56235"/>
                  <a:gd name="adj2" fmla="val 30053"/>
                  <a:gd name="adj3" fmla="val 16667"/>
                </a:avLst>
              </a:prstGeom>
              <a:solidFill>
                <a:schemeClr val="bg1"/>
              </a:solidFill>
              <a:ln w="57150"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テキスト ボックス 11"/>
              <p:cNvSpPr txBox="1"/>
              <p:nvPr/>
            </p:nvSpPr>
            <p:spPr>
              <a:xfrm>
                <a:off x="5153535" y="1296137"/>
                <a:ext cx="251011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3200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 つまさき</a:t>
                </a:r>
                <a:r>
                  <a:rPr kumimoji="1" lang="ja-JP" altLang="en-US" sz="320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は、</a:t>
                </a:r>
                <a:endParaRPr kumimoji="1" lang="en-US" altLang="ja-JP" sz="3200" dirty="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</p:grp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AFDEF70C-A7AD-624F-A345-1E8F4AF56B83}"/>
                </a:ext>
              </a:extLst>
            </p:cNvPr>
            <p:cNvSpPr txBox="1"/>
            <p:nvPr/>
          </p:nvSpPr>
          <p:spPr>
            <a:xfrm>
              <a:off x="6403317" y="1279666"/>
              <a:ext cx="2708890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2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</a:t>
              </a:r>
              <a:r>
                <a:rPr kumimoji="1" lang="en-US" altLang="ja-JP" sz="32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        </a:t>
              </a:r>
              <a:r>
                <a:rPr kumimoji="1" lang="ja-JP" altLang="en-US" sz="32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ピーン</a:t>
              </a:r>
              <a:endParaRPr kumimoji="1"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kumimoji="1" lang="ja-JP" altLang="en-US" sz="1400" dirty="0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　（</a:t>
              </a:r>
              <a:r>
                <a:rPr kumimoji="1" lang="ja-JP" altLang="en-US" sz="14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そらにつきさすように）</a:t>
              </a:r>
            </a:p>
          </p:txBody>
        </p:sp>
      </p:grpSp>
      <p:grpSp>
        <p:nvGrpSpPr>
          <p:cNvPr id="8" name="グループ化 7"/>
          <p:cNvGrpSpPr/>
          <p:nvPr/>
        </p:nvGrpSpPr>
        <p:grpSpPr>
          <a:xfrm>
            <a:off x="5470545" y="3358135"/>
            <a:ext cx="3783557" cy="928756"/>
            <a:chOff x="5470545" y="3358135"/>
            <a:chExt cx="3783557" cy="928756"/>
          </a:xfrm>
        </p:grpSpPr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7CC7BEE5-78F4-554B-BD54-AEB4615FB71A}"/>
                </a:ext>
              </a:extLst>
            </p:cNvPr>
            <p:cNvGrpSpPr/>
            <p:nvPr/>
          </p:nvGrpSpPr>
          <p:grpSpPr>
            <a:xfrm>
              <a:off x="5470545" y="3358135"/>
              <a:ext cx="3578850" cy="928756"/>
              <a:chOff x="5817547" y="3403105"/>
              <a:chExt cx="3231847" cy="928756"/>
            </a:xfrm>
          </p:grpSpPr>
          <p:sp>
            <p:nvSpPr>
              <p:cNvPr id="24" name="角丸四角形吹き出し 23"/>
              <p:cNvSpPr/>
              <p:nvPr/>
            </p:nvSpPr>
            <p:spPr>
              <a:xfrm>
                <a:off x="5817547" y="3403105"/>
                <a:ext cx="3231847" cy="928756"/>
              </a:xfrm>
              <a:prstGeom prst="wedgeRoundRectCallout">
                <a:avLst>
                  <a:gd name="adj1" fmla="val -43922"/>
                  <a:gd name="adj2" fmla="val 102454"/>
                  <a:gd name="adj3" fmla="val 16667"/>
                </a:avLst>
              </a:prstGeom>
              <a:solidFill>
                <a:schemeClr val="bg1"/>
              </a:solidFill>
              <a:ln w="57150"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テキスト ボックス 24"/>
              <p:cNvSpPr txBox="1"/>
              <p:nvPr/>
            </p:nvSpPr>
            <p:spPr>
              <a:xfrm>
                <a:off x="5880059" y="3488638"/>
                <a:ext cx="169219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3200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 ひじを、</a:t>
                </a:r>
                <a:endParaRPr kumimoji="1" lang="en-US" altLang="ja-JP" sz="3200" dirty="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</p:grpSp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A8C63D1C-BFBB-7344-A251-6AB38775747C}"/>
                </a:ext>
              </a:extLst>
            </p:cNvPr>
            <p:cNvSpPr txBox="1"/>
            <p:nvPr/>
          </p:nvSpPr>
          <p:spPr>
            <a:xfrm>
              <a:off x="5820508" y="3442396"/>
              <a:ext cx="3433594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2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</a:t>
              </a:r>
              <a:r>
                <a:rPr kumimoji="1" lang="en-US" altLang="ja-JP" sz="32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           </a:t>
              </a:r>
              <a:r>
                <a:rPr kumimoji="1" lang="ja-JP" altLang="en-US" sz="3200" dirty="0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ロック</a:t>
              </a:r>
              <a:endParaRPr kumimoji="1"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kumimoji="1" lang="ja-JP" altLang="en-US" sz="1400" dirty="0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（</a:t>
              </a:r>
              <a:r>
                <a:rPr kumimoji="1" lang="ja-JP" altLang="en-US" sz="1400" dirty="0" err="1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せ</a:t>
              </a:r>
              <a:r>
                <a:rPr kumimoji="1" lang="ja-JP" altLang="en-US" sz="14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なかがわから、こしをささえる）</a:t>
              </a:r>
            </a:p>
          </p:txBody>
        </p:sp>
      </p:grp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45C3BB0B-C724-6543-8409-C9BB4A1499F2}"/>
              </a:ext>
            </a:extLst>
          </p:cNvPr>
          <p:cNvSpPr txBox="1"/>
          <p:nvPr/>
        </p:nvSpPr>
        <p:spPr>
          <a:xfrm>
            <a:off x="-20399" y="-114942"/>
            <a:ext cx="8197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「せしじとうりつ」</a:t>
            </a:r>
            <a:r>
              <a:rPr kumimoji="1" lang="ja-JP" altLang="en-US" sz="28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のじゅつ</a:t>
            </a:r>
          </a:p>
        </p:txBody>
      </p:sp>
      <p:sp>
        <p:nvSpPr>
          <p:cNvPr id="28" name="スライド番号プレースホルダー 2">
            <a:extLst>
              <a:ext uri="{FF2B5EF4-FFF2-40B4-BE49-F238E27FC236}">
                <a16:creationId xmlns:a16="http://schemas.microsoft.com/office/drawing/2014/main" id="{B358D338-0E30-B344-988D-57696F21B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69295" y="6449621"/>
            <a:ext cx="2057400" cy="365125"/>
          </a:xfrm>
        </p:spPr>
        <p:txBody>
          <a:bodyPr/>
          <a:lstStyle/>
          <a:p>
            <a:fld id="{13555A0A-D93E-4972-9BDE-BD19E4BDC622}" type="slidenum">
              <a:rPr kumimoji="1" lang="ja-JP" altLang="en-US" smtClean="0"/>
              <a:t>8</a:t>
            </a:fld>
            <a:endParaRPr kumimoji="1" lang="ja-JP" altLang="en-US"/>
          </a:p>
        </p:txBody>
      </p:sp>
      <p:pic>
        <p:nvPicPr>
          <p:cNvPr id="30" name="図 29">
            <a:extLst>
              <a:ext uri="{FF2B5EF4-FFF2-40B4-BE49-F238E27FC236}">
                <a16:creationId xmlns:a16="http://schemas.microsoft.com/office/drawing/2014/main" id="{AC4B05C2-3649-0F4F-BCB7-9EB8E407F27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37422" y="-18772"/>
            <a:ext cx="409224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481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2"/>
            <a:ext cx="9161304" cy="757379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0780" y="1206848"/>
            <a:ext cx="4323026" cy="5162199"/>
          </a:xfrm>
          <a:prstGeom prst="rect">
            <a:avLst/>
          </a:prstGeom>
        </p:spPr>
      </p:pic>
      <p:sp>
        <p:nvSpPr>
          <p:cNvPr id="11" name="円/楕円 10"/>
          <p:cNvSpPr/>
          <p:nvPr/>
        </p:nvSpPr>
        <p:spPr>
          <a:xfrm>
            <a:off x="5065575" y="3959034"/>
            <a:ext cx="705488" cy="699323"/>
          </a:xfrm>
          <a:prstGeom prst="ellipse">
            <a:avLst/>
          </a:prstGeom>
          <a:noFill/>
          <a:ln w="57150">
            <a:solidFill>
              <a:srgbClr val="FF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1945" y="3101891"/>
            <a:ext cx="1933333" cy="1714286"/>
          </a:xfrm>
          <a:prstGeom prst="rect">
            <a:avLst/>
          </a:prstGeom>
        </p:spPr>
      </p:pic>
      <p:sp>
        <p:nvSpPr>
          <p:cNvPr id="15" name="星 5 14"/>
          <p:cNvSpPr/>
          <p:nvPr/>
        </p:nvSpPr>
        <p:spPr>
          <a:xfrm rot="5744199">
            <a:off x="6142862" y="5414230"/>
            <a:ext cx="553791" cy="563649"/>
          </a:xfrm>
          <a:prstGeom prst="star5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下矢印 15"/>
          <p:cNvSpPr/>
          <p:nvPr/>
        </p:nvSpPr>
        <p:spPr>
          <a:xfrm rot="19504108">
            <a:off x="5748163" y="4544508"/>
            <a:ext cx="498236" cy="866767"/>
          </a:xfrm>
          <a:prstGeom prst="downArrow">
            <a:avLst/>
          </a:prstGeom>
          <a:solidFill>
            <a:srgbClr val="FF85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877173" y="4990625"/>
            <a:ext cx="3389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 かたはば</a:t>
            </a:r>
          </a:p>
          <a:p>
            <a:r>
              <a:rPr kumimoji="1"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（かたと　おなじくらいの　はば）</a:t>
            </a:r>
          </a:p>
        </p:txBody>
      </p:sp>
      <p:sp>
        <p:nvSpPr>
          <p:cNvPr id="18" name="左右矢印 17"/>
          <p:cNvSpPr/>
          <p:nvPr/>
        </p:nvSpPr>
        <p:spPr>
          <a:xfrm>
            <a:off x="7263943" y="4879862"/>
            <a:ext cx="1408533" cy="121859"/>
          </a:xfrm>
          <a:prstGeom prst="leftRightArrow">
            <a:avLst/>
          </a:prstGeom>
          <a:solidFill>
            <a:srgbClr val="FFB66D"/>
          </a:solidFill>
          <a:ln>
            <a:solidFill>
              <a:srgbClr val="FFB6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/>
        </p:nvSpPr>
        <p:spPr>
          <a:xfrm rot="20110425">
            <a:off x="4599745" y="4847595"/>
            <a:ext cx="1113782" cy="718732"/>
          </a:xfrm>
          <a:prstGeom prst="ellipse">
            <a:avLst/>
          </a:prstGeom>
          <a:noFill/>
          <a:ln w="57150">
            <a:solidFill>
              <a:srgbClr val="FF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179535" y="2868010"/>
            <a:ext cx="14679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 めで　みる</a:t>
            </a:r>
            <a:endParaRPr kumimoji="1" lang="ja-JP" altLang="en-US" sz="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5" name="円/楕円 24"/>
          <p:cNvSpPr/>
          <p:nvPr/>
        </p:nvSpPr>
        <p:spPr>
          <a:xfrm>
            <a:off x="5334413" y="5475840"/>
            <a:ext cx="705488" cy="699323"/>
          </a:xfrm>
          <a:prstGeom prst="ellipse">
            <a:avLst/>
          </a:prstGeom>
          <a:noFill/>
          <a:ln w="57150">
            <a:solidFill>
              <a:srgbClr val="FF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2"/>
          <p:cNvGrpSpPr/>
          <p:nvPr/>
        </p:nvGrpSpPr>
        <p:grpSpPr>
          <a:xfrm>
            <a:off x="152169" y="2480387"/>
            <a:ext cx="3669677" cy="1105035"/>
            <a:chOff x="152169" y="2480387"/>
            <a:chExt cx="3669677" cy="1105035"/>
          </a:xfrm>
        </p:grpSpPr>
        <p:grpSp>
          <p:nvGrpSpPr>
            <p:cNvPr id="2" name="グループ化 1">
              <a:extLst>
                <a:ext uri="{FF2B5EF4-FFF2-40B4-BE49-F238E27FC236}">
                  <a16:creationId xmlns:a16="http://schemas.microsoft.com/office/drawing/2014/main" id="{E97FF308-15FF-BB44-ABA8-8C8B7BD9180E}"/>
                </a:ext>
              </a:extLst>
            </p:cNvPr>
            <p:cNvGrpSpPr/>
            <p:nvPr/>
          </p:nvGrpSpPr>
          <p:grpSpPr>
            <a:xfrm>
              <a:off x="194772" y="2480387"/>
              <a:ext cx="3627074" cy="1105035"/>
              <a:chOff x="64146" y="2938889"/>
              <a:chExt cx="3627074" cy="1105035"/>
            </a:xfrm>
          </p:grpSpPr>
          <p:sp>
            <p:nvSpPr>
              <p:cNvPr id="21" name="角丸四角形吹き出し 20"/>
              <p:cNvSpPr/>
              <p:nvPr/>
            </p:nvSpPr>
            <p:spPr>
              <a:xfrm>
                <a:off x="64146" y="2951318"/>
                <a:ext cx="3312230" cy="1092606"/>
              </a:xfrm>
              <a:prstGeom prst="wedgeRoundRectCallout">
                <a:avLst>
                  <a:gd name="adj1" fmla="val 86923"/>
                  <a:gd name="adj2" fmla="val 155007"/>
                  <a:gd name="adj3" fmla="val 16667"/>
                </a:avLst>
              </a:prstGeom>
              <a:solidFill>
                <a:schemeClr val="bg1"/>
              </a:solidFill>
              <a:ln w="57150"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テキスト ボックス 19"/>
              <p:cNvSpPr txBox="1"/>
              <p:nvPr/>
            </p:nvSpPr>
            <p:spPr>
              <a:xfrm>
                <a:off x="196762" y="2938889"/>
                <a:ext cx="349445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3200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ひじは、</a:t>
                </a:r>
                <a:endParaRPr kumimoji="1" lang="en-US" altLang="ja-JP" sz="3200" dirty="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</p:grpSp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38EEA35D-7875-7441-8D04-AB5FFA3A6C7B}"/>
                </a:ext>
              </a:extLst>
            </p:cNvPr>
            <p:cNvSpPr txBox="1"/>
            <p:nvPr/>
          </p:nvSpPr>
          <p:spPr>
            <a:xfrm>
              <a:off x="152169" y="3000647"/>
              <a:ext cx="34944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2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ピーンで　ロック</a:t>
              </a:r>
              <a:endParaRPr kumimoji="1"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CD0BC56D-7AA3-934F-8E21-12C79CF21D08}"/>
              </a:ext>
            </a:extLst>
          </p:cNvPr>
          <p:cNvSpPr txBox="1"/>
          <p:nvPr/>
        </p:nvSpPr>
        <p:spPr>
          <a:xfrm>
            <a:off x="-20405" y="-114942"/>
            <a:ext cx="87679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「かえるのあしうち」</a:t>
            </a:r>
            <a:r>
              <a:rPr kumimoji="1" lang="ja-JP" altLang="en-US" sz="28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のじゅつ</a:t>
            </a:r>
          </a:p>
        </p:txBody>
      </p:sp>
      <p:sp>
        <p:nvSpPr>
          <p:cNvPr id="28" name="スライド番号プレースホルダー 2">
            <a:extLst>
              <a:ext uri="{FF2B5EF4-FFF2-40B4-BE49-F238E27FC236}">
                <a16:creationId xmlns:a16="http://schemas.microsoft.com/office/drawing/2014/main" id="{A0079663-851E-5240-A375-B7F0568F7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56995" y="6463651"/>
            <a:ext cx="2057400" cy="365125"/>
          </a:xfrm>
        </p:spPr>
        <p:txBody>
          <a:bodyPr/>
          <a:lstStyle/>
          <a:p>
            <a:fld id="{13555A0A-D93E-4972-9BDE-BD19E4BDC622}" type="slidenum">
              <a:rPr kumimoji="1" lang="ja-JP" altLang="en-US" smtClean="0"/>
              <a:t>9</a:t>
            </a:fld>
            <a:endParaRPr kumimoji="1" lang="ja-JP" altLang="en-US"/>
          </a:p>
        </p:txBody>
      </p:sp>
      <p:grpSp>
        <p:nvGrpSpPr>
          <p:cNvPr id="9" name="グループ化 8"/>
          <p:cNvGrpSpPr/>
          <p:nvPr/>
        </p:nvGrpSpPr>
        <p:grpSpPr>
          <a:xfrm>
            <a:off x="1243099" y="5523852"/>
            <a:ext cx="3372343" cy="739121"/>
            <a:chOff x="1243099" y="5523852"/>
            <a:chExt cx="3372343" cy="739121"/>
          </a:xfrm>
        </p:grpSpPr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9B70150C-9619-E74A-8D9B-9169133F54DB}"/>
                </a:ext>
              </a:extLst>
            </p:cNvPr>
            <p:cNvGrpSpPr/>
            <p:nvPr/>
          </p:nvGrpSpPr>
          <p:grpSpPr>
            <a:xfrm>
              <a:off x="1243099" y="5523852"/>
              <a:ext cx="2263903" cy="739121"/>
              <a:chOff x="1112473" y="5712534"/>
              <a:chExt cx="2263903" cy="739121"/>
            </a:xfrm>
          </p:grpSpPr>
          <p:sp>
            <p:nvSpPr>
              <p:cNvPr id="19" name="角丸四角形吹き出し 18"/>
              <p:cNvSpPr/>
              <p:nvPr/>
            </p:nvSpPr>
            <p:spPr>
              <a:xfrm>
                <a:off x="1112473" y="5712534"/>
                <a:ext cx="2263903" cy="739121"/>
              </a:xfrm>
              <a:prstGeom prst="wedgeRoundRectCallout">
                <a:avLst>
                  <a:gd name="adj1" fmla="val 106421"/>
                  <a:gd name="adj2" fmla="val 14174"/>
                  <a:gd name="adj3" fmla="val 16667"/>
                </a:avLst>
              </a:prstGeom>
              <a:solidFill>
                <a:schemeClr val="bg1"/>
              </a:solidFill>
              <a:ln w="57150"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テキスト ボックス 23"/>
              <p:cNvSpPr txBox="1"/>
              <p:nvPr/>
            </p:nvSpPr>
            <p:spPr>
              <a:xfrm>
                <a:off x="1206517" y="5789706"/>
                <a:ext cx="112451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320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ては、</a:t>
                </a:r>
                <a:endParaRPr kumimoji="1" lang="en-US" altLang="ja-JP" sz="3200" dirty="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</p:grpSp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F05D5436-4929-1E47-9FE9-183E45B21261}"/>
                </a:ext>
              </a:extLst>
            </p:cNvPr>
            <p:cNvSpPr txBox="1"/>
            <p:nvPr/>
          </p:nvSpPr>
          <p:spPr>
            <a:xfrm>
              <a:off x="2398561" y="5615809"/>
              <a:ext cx="221688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2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パー</a:t>
              </a:r>
              <a:endParaRPr kumimoji="1"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pSp>
        <p:nvGrpSpPr>
          <p:cNvPr id="10" name="グループ化 9"/>
          <p:cNvGrpSpPr/>
          <p:nvPr/>
        </p:nvGrpSpPr>
        <p:grpSpPr>
          <a:xfrm>
            <a:off x="5812949" y="1606992"/>
            <a:ext cx="3216751" cy="908654"/>
            <a:chOff x="5812949" y="1606992"/>
            <a:chExt cx="3216751" cy="908654"/>
          </a:xfrm>
        </p:grpSpPr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B5EF5937-6964-D242-8ECC-61F8D603303C}"/>
                </a:ext>
              </a:extLst>
            </p:cNvPr>
            <p:cNvGrpSpPr/>
            <p:nvPr/>
          </p:nvGrpSpPr>
          <p:grpSpPr>
            <a:xfrm>
              <a:off x="5812949" y="1606992"/>
              <a:ext cx="3216751" cy="908654"/>
              <a:chOff x="6045954" y="1795674"/>
              <a:chExt cx="2696786" cy="908654"/>
            </a:xfrm>
          </p:grpSpPr>
          <p:sp>
            <p:nvSpPr>
              <p:cNvPr id="13" name="角丸四角形吹き出し 12"/>
              <p:cNvSpPr/>
              <p:nvPr/>
            </p:nvSpPr>
            <p:spPr>
              <a:xfrm>
                <a:off x="6094985" y="1795674"/>
                <a:ext cx="2431874" cy="908654"/>
              </a:xfrm>
              <a:prstGeom prst="wedgeRoundRectCallout">
                <a:avLst>
                  <a:gd name="adj1" fmla="val -69769"/>
                  <a:gd name="adj2" fmla="val 195590"/>
                  <a:gd name="adj3" fmla="val 16667"/>
                </a:avLst>
              </a:prstGeom>
              <a:solidFill>
                <a:schemeClr val="bg1"/>
              </a:solidFill>
              <a:ln w="57150"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BACE422E-9E56-5945-8FE9-8CBD05B7E38F}"/>
                  </a:ext>
                </a:extLst>
              </p:cNvPr>
              <p:cNvSpPr txBox="1"/>
              <p:nvPr/>
            </p:nvSpPr>
            <p:spPr>
              <a:xfrm>
                <a:off x="6045954" y="1820407"/>
                <a:ext cx="2696786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3200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 めは、</a:t>
                </a:r>
                <a:endParaRPr kumimoji="1" lang="en-US" altLang="ja-JP" sz="3200" dirty="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  <a:p>
                <a:endParaRPr kumimoji="1" lang="ja-JP" altLang="en-US" sz="1400" dirty="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</p:grpSp>
        <p:sp>
          <p:nvSpPr>
            <p:cNvPr id="12" name="テキスト ボックス 11"/>
            <p:cNvSpPr txBox="1"/>
            <p:nvPr/>
          </p:nvSpPr>
          <p:spPr>
            <a:xfrm>
              <a:off x="5960537" y="1645531"/>
              <a:ext cx="2787037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2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</a:t>
              </a:r>
              <a:r>
                <a:rPr kumimoji="1" lang="en-US" altLang="ja-JP" sz="32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         </a:t>
              </a:r>
              <a:r>
                <a:rPr kumimoji="1" lang="ja-JP" altLang="en-US" sz="32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ゆか</a:t>
              </a:r>
              <a:endParaRPr kumimoji="1"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kumimoji="1" lang="ja-JP" altLang="en-US" sz="1400" dirty="0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（</a:t>
              </a:r>
              <a:r>
                <a:rPr kumimoji="1" lang="ja-JP" altLang="en-US" sz="14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あごをあげて　ゆかをみる）</a:t>
              </a:r>
            </a:p>
          </p:txBody>
        </p:sp>
      </p:grpSp>
      <p:pic>
        <p:nvPicPr>
          <p:cNvPr id="8" name="図 7">
            <a:extLst>
              <a:ext uri="{FF2B5EF4-FFF2-40B4-BE49-F238E27FC236}">
                <a16:creationId xmlns:a16="http://schemas.microsoft.com/office/drawing/2014/main" id="{03D3A944-D14B-D14B-95FC-9789B1BFF80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51070" y="-18772"/>
            <a:ext cx="409224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40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6" grpId="0" animBg="1"/>
      <p:bldP spid="22" grpId="0" animBg="1"/>
      <p:bldP spid="25" grpId="1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3216</TotalTime>
  <Words>838</Words>
  <Application>Microsoft Office PowerPoint</Application>
  <PresentationFormat>画面に合わせる (4:3)</PresentationFormat>
  <Paragraphs>211</Paragraphs>
  <Slides>20</Slides>
  <Notes>20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30" baseType="lpstr">
      <vt:lpstr>BIZ UDPゴシック</vt:lpstr>
      <vt:lpstr>HG創英角ｺﾞｼｯｸUB</vt:lpstr>
      <vt:lpstr>ＭＳ Ｐゴシック</vt:lpstr>
      <vt:lpstr>游ゴシック</vt:lpstr>
      <vt:lpstr>游ゴシック Light</vt:lpstr>
      <vt:lpstr>Arial</vt:lpstr>
      <vt:lpstr>Calibri</vt:lpstr>
      <vt:lpstr>Calibri Light</vt:lpstr>
      <vt:lpstr>Office テーマ</vt:lpstr>
      <vt:lpstr>文書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樅山 大祐</dc:creator>
  <cp:lastModifiedBy>m</cp:lastModifiedBy>
  <cp:revision>182</cp:revision>
  <cp:lastPrinted>2020-09-08T05:39:08Z</cp:lastPrinted>
  <dcterms:modified xsi:type="dcterms:W3CDTF">2020-12-17T00:54:12Z</dcterms:modified>
</cp:coreProperties>
</file>