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7" r:id="rId2"/>
    <p:sldId id="277" r:id="rId3"/>
    <p:sldId id="278" r:id="rId4"/>
    <p:sldId id="279" r:id="rId5"/>
    <p:sldId id="280" r:id="rId6"/>
    <p:sldId id="281" r:id="rId7"/>
    <p:sldId id="296" r:id="rId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" initials="o" lastIdx="1" clrIdx="0">
    <p:extLst>
      <p:ext uri="{19B8F6BF-5375-455C-9EA6-DF929625EA0E}">
        <p15:presenceInfo xmlns:p15="http://schemas.microsoft.com/office/powerpoint/2012/main" userId="o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21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AA5B973B-233E-4159-97CD-A9ECA9EF440D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21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05E1A4CF-D06B-49D7-A0A7-9CC3F5FFF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8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1" tIns="45720" rIns="91441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20" rIns="91441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1" tIns="45720" rIns="91441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41" tIns="45720" rIns="91441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33488"/>
            <a:ext cx="4435475" cy="3327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285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2857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82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5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87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5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14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5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4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204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94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3327" y="4767969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30609" y="6126205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-17304" y="2291485"/>
            <a:ext cx="9143999" cy="2539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体つくりの運動</a:t>
            </a:r>
            <a:r>
              <a:rPr kumimoji="1"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遊び</a:t>
            </a:r>
            <a:endParaRPr kumimoji="1" lang="en-US" altLang="ja-JP" sz="4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endParaRPr kumimoji="1" lang="en-US" altLang="ja-JP" sz="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「体ほぐしの運動遊び・</a:t>
            </a:r>
            <a:endParaRPr kumimoji="1" lang="en-US" altLang="ja-JP" sz="4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/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多様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な動きをつくる運動遊び」</a:t>
            </a:r>
            <a:endParaRPr kumimoji="1" lang="en-US" altLang="ja-JP" sz="4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1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17566" y="-1063216"/>
            <a:ext cx="9170125" cy="6366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たいりょくへん</a:t>
            </a:r>
            <a:endParaRPr kumimoji="1" lang="en-US" altLang="ja-JP" sz="80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800"/>
              </a:lnSpc>
            </a:pPr>
            <a:endParaRPr kumimoji="1" lang="en-US" altLang="ja-JP" sz="4800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つぎ</a:t>
            </a:r>
            <a:r>
              <a:rPr kumimoji="1" lang="ja-JP" altLang="en-US" sz="36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　しょうかい</a:t>
            </a:r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r>
              <a:rPr kumimoji="1" lang="ja-JP" altLang="en-US" sz="36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うん</a:t>
            </a:r>
            <a:r>
              <a:rPr kumimoji="1" lang="ja-JP" altLang="en-US" sz="36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</a:t>
            </a:r>
            <a:r>
              <a:rPr kumimoji="1" lang="ja-JP" altLang="en-US" sz="3600" b="1" dirty="0" err="1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kumimoji="1" lang="en-US" altLang="ja-JP" sz="36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たのしみながら、やってみて</a:t>
            </a:r>
            <a:endParaRPr kumimoji="1" lang="en-US" altLang="ja-JP" sz="36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たいりょくの　こうじょうも</a:t>
            </a:r>
            <a:r>
              <a:rPr kumimoji="1" lang="ja-JP" altLang="en-US" sz="36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めざそう！</a:t>
            </a:r>
            <a:endParaRPr kumimoji="1" lang="ja-JP" altLang="en-US" sz="36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458891" y="4731252"/>
            <a:ext cx="1689350" cy="212674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210493" y="4235507"/>
            <a:ext cx="6248398" cy="1925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やったひにちを　</a:t>
            </a:r>
            <a:endParaRPr kumimoji="1" lang="en-US" altLang="ja-JP" sz="36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ワークシート⑤</a:t>
            </a:r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　</a:t>
            </a:r>
            <a:endParaRPr kumimoji="1" lang="en-US" altLang="ja-JP" sz="36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かきましょう！</a:t>
            </a:r>
            <a:endParaRPr kumimoji="1" lang="en-US" altLang="ja-JP" sz="3600" b="1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28172" r="28206" b="3430"/>
          <a:stretch/>
        </p:blipFill>
        <p:spPr>
          <a:xfrm>
            <a:off x="139086" y="1709873"/>
            <a:ext cx="3294046" cy="484452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67756" y="1739967"/>
            <a:ext cx="5551713" cy="280076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100" dirty="0" smtClean="0"/>
          </a:p>
          <a:p>
            <a:r>
              <a:rPr lang="ja-JP" altLang="en-US" sz="3200" dirty="0" smtClean="0"/>
              <a:t>○</a:t>
            </a:r>
            <a:r>
              <a:rPr lang="ja-JP" altLang="en-US" sz="3200" dirty="0"/>
              <a:t>ゆか</a:t>
            </a:r>
            <a:r>
              <a:rPr lang="ja-JP" altLang="en-US" sz="3200" dirty="0" smtClean="0"/>
              <a:t>を　てや　あしで</a:t>
            </a:r>
            <a:endParaRPr lang="en-US" altLang="ja-JP" sz="3200" dirty="0" smtClean="0"/>
          </a:p>
          <a:p>
            <a:r>
              <a:rPr lang="ja-JP" altLang="en-US" sz="3200" dirty="0" smtClean="0"/>
              <a:t>　おもいきり　おして、</a:t>
            </a:r>
            <a:endParaRPr lang="en-US" altLang="ja-JP" sz="3200" dirty="0" smtClean="0"/>
          </a:p>
          <a:p>
            <a:r>
              <a:rPr lang="ja-JP" altLang="en-US" sz="3200" dirty="0" smtClean="0"/>
              <a:t>　からだを　ちいさくして</a:t>
            </a:r>
            <a:endParaRPr lang="en-US" altLang="ja-JP" sz="3200" dirty="0" smtClean="0"/>
          </a:p>
          <a:p>
            <a:r>
              <a:rPr lang="ja-JP" altLang="en-US" sz="3200" dirty="0" smtClean="0"/>
              <a:t>　まわる</a:t>
            </a:r>
            <a:endParaRPr lang="ja-JP" alt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47" y="694200"/>
            <a:ext cx="716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【</a:t>
            </a:r>
            <a:r>
              <a:rPr kumimoji="1" lang="ja-JP" altLang="en-US" sz="54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クルクルバランス</a:t>
            </a:r>
            <a:r>
              <a:rPr kumimoji="1" lang="en-US" altLang="ja-JP" sz="5400" b="1" dirty="0" smtClean="0">
                <a:latin typeface="HGS教科書体" panose="02020600000000000000" pitchFamily="18" charset="-128"/>
                <a:ea typeface="HGS教科書体" panose="02020600000000000000" pitchFamily="18" charset="-128"/>
              </a:rPr>
              <a:t>】</a:t>
            </a:r>
            <a:endParaRPr kumimoji="1" lang="ja-JP" altLang="en-US" sz="5400" b="1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3" name="二等辺三角形 12"/>
          <p:cNvSpPr/>
          <p:nvPr/>
        </p:nvSpPr>
        <p:spPr>
          <a:xfrm rot="10800000">
            <a:off x="5279272" y="4822162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824653" y="5190146"/>
            <a:ext cx="1302652" cy="1639928"/>
          </a:xfrm>
          <a:prstGeom prst="rect">
            <a:avLst/>
          </a:prstGeom>
        </p:spPr>
      </p:pic>
      <p:sp>
        <p:nvSpPr>
          <p:cNvPr id="12" name="四角形吹き出し 11"/>
          <p:cNvSpPr/>
          <p:nvPr/>
        </p:nvSpPr>
        <p:spPr>
          <a:xfrm>
            <a:off x="110284" y="3456506"/>
            <a:ext cx="1962777" cy="958739"/>
          </a:xfrm>
          <a:prstGeom prst="wedgeRectCallout">
            <a:avLst>
              <a:gd name="adj1" fmla="val -6099"/>
              <a:gd name="adj2" fmla="val 10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どうしたら、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ながく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まわれるかな？</a:t>
            </a:r>
            <a:endParaRPr kumimoji="1" lang="ja-JP" altLang="en-US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35657" y="5728044"/>
            <a:ext cx="5645933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からだの　バランスを　</a:t>
            </a:r>
            <a:endParaRPr lang="en-US" altLang="ja-JP" dirty="0" smtClean="0"/>
          </a:p>
          <a:p>
            <a:r>
              <a:rPr lang="ja-JP" altLang="en-US" dirty="0" smtClean="0"/>
              <a:t>とる　ちからが　たかまる</a:t>
            </a:r>
            <a:r>
              <a:rPr lang="ja-JP" altLang="en-US" dirty="0"/>
              <a:t>よ。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1357" y="4885672"/>
            <a:ext cx="282726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ものが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ないか　かくにんしよう。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93796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8" t="28758" r="34222" b="57147"/>
          <a:stretch/>
        </p:blipFill>
        <p:spPr>
          <a:xfrm rot="5400000">
            <a:off x="554196" y="3742509"/>
            <a:ext cx="1084217" cy="96665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04503" y="482011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54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en-US" altLang="ja-JP" dirty="0" smtClean="0"/>
              <a:t>【</a:t>
            </a:r>
            <a:r>
              <a:rPr lang="ja-JP" altLang="en-US" dirty="0" smtClean="0"/>
              <a:t>すわってバランス</a:t>
            </a:r>
            <a:r>
              <a:rPr lang="en-US" altLang="ja-JP" dirty="0" smtClean="0"/>
              <a:t>】</a:t>
            </a:r>
            <a:endParaRPr lang="ja-JP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53464" y="1339910"/>
            <a:ext cx="6008971" cy="271612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050" dirty="0"/>
          </a:p>
          <a:p>
            <a:r>
              <a:rPr lang="ja-JP" altLang="en-US" sz="3200" dirty="0" smtClean="0"/>
              <a:t>○</a:t>
            </a:r>
            <a:r>
              <a:rPr lang="ja-JP" altLang="en-US" sz="3200" dirty="0" err="1" smtClean="0"/>
              <a:t>たい</a:t>
            </a:r>
            <a:r>
              <a:rPr lang="ja-JP" altLang="en-US" sz="3200" dirty="0" smtClean="0"/>
              <a:t>いくすわりを　して</a:t>
            </a:r>
            <a:endParaRPr lang="en-US" altLang="ja-JP" sz="3200" dirty="0" smtClean="0"/>
          </a:p>
          <a:p>
            <a:r>
              <a:rPr lang="ja-JP" altLang="en-US" sz="3200" dirty="0" smtClean="0"/>
              <a:t>　てや　あしを　のばしたり、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ちぢめたりする。</a:t>
            </a:r>
            <a:endParaRPr lang="en-US" altLang="ja-JP" sz="3200" dirty="0" smtClean="0"/>
          </a:p>
          <a:p>
            <a:r>
              <a:rPr lang="ja-JP" altLang="en-US" sz="3200" dirty="0" smtClean="0"/>
              <a:t>　また、そのまま　とまる</a:t>
            </a:r>
            <a:endParaRPr lang="en-US" altLang="ja-JP" sz="3200" dirty="0" smtClean="0"/>
          </a:p>
        </p:txBody>
      </p:sp>
      <p:sp>
        <p:nvSpPr>
          <p:cNvPr id="14" name="二等辺三角形 13"/>
          <p:cNvSpPr/>
          <p:nvPr/>
        </p:nvSpPr>
        <p:spPr>
          <a:xfrm rot="10800000">
            <a:off x="5395900" y="5066826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837716" y="5190146"/>
            <a:ext cx="1302652" cy="163992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3328" r="51160" b="44291"/>
          <a:stretch/>
        </p:blipFill>
        <p:spPr>
          <a:xfrm>
            <a:off x="13644" y="1463040"/>
            <a:ext cx="3003874" cy="22206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3" t="24191" r="5670" b="46477"/>
          <a:stretch/>
        </p:blipFill>
        <p:spPr>
          <a:xfrm>
            <a:off x="130737" y="4739650"/>
            <a:ext cx="2377327" cy="2011680"/>
          </a:xfrm>
          <a:prstGeom prst="rect">
            <a:avLst/>
          </a:prstGeom>
        </p:spPr>
      </p:pic>
      <p:sp>
        <p:nvSpPr>
          <p:cNvPr id="4" name="四角形吹き出し 3"/>
          <p:cNvSpPr/>
          <p:nvPr/>
        </p:nvSpPr>
        <p:spPr>
          <a:xfrm>
            <a:off x="1579631" y="3741425"/>
            <a:ext cx="2266678" cy="903647"/>
          </a:xfrm>
          <a:prstGeom prst="wedgeRectCallout">
            <a:avLst>
              <a:gd name="adj1" fmla="val -45474"/>
              <a:gd name="adj2" fmla="val 73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いろいろなポーズでとまってみよう！</a:t>
            </a:r>
            <a:endParaRPr kumimoji="1" lang="ja-JP" altLang="en-US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18091" y="5774472"/>
            <a:ext cx="5645933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からだの　バランスを　</a:t>
            </a:r>
            <a:endParaRPr lang="en-US" altLang="ja-JP" dirty="0" smtClean="0"/>
          </a:p>
          <a:p>
            <a:r>
              <a:rPr lang="ja-JP" altLang="en-US" dirty="0" smtClean="0"/>
              <a:t>とる　ちからが　たかまる</a:t>
            </a:r>
            <a:r>
              <a:rPr lang="ja-JP" altLang="en-US" dirty="0"/>
              <a:t>よ。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31357" y="4885672"/>
            <a:ext cx="282726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ものが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ないか、かくにんしよう。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84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1260" y="193699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730419"/>
            <a:ext cx="8049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54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en-US" altLang="ja-JP" dirty="0"/>
              <a:t>【</a:t>
            </a:r>
            <a:r>
              <a:rPr lang="ja-JP" altLang="en-US" dirty="0"/>
              <a:t>せなかでバランス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81400" y="1773914"/>
            <a:ext cx="5551713" cy="321626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100" dirty="0" smtClean="0"/>
          </a:p>
          <a:p>
            <a:r>
              <a:rPr lang="ja-JP" altLang="en-US" sz="3200" dirty="0" smtClean="0"/>
              <a:t>○</a:t>
            </a:r>
            <a:r>
              <a:rPr lang="ja-JP" altLang="en-US" sz="3200" dirty="0"/>
              <a:t>せなかを</a:t>
            </a:r>
            <a:r>
              <a:rPr lang="ja-JP" altLang="en-US" sz="3200" dirty="0" smtClean="0"/>
              <a:t>　つけて、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ゆかを　てや　あしで　　</a:t>
            </a:r>
            <a:endParaRPr lang="en-US" altLang="ja-JP" sz="3200" dirty="0" smtClean="0"/>
          </a:p>
          <a:p>
            <a:r>
              <a:rPr lang="ja-JP" altLang="en-US" sz="3200" dirty="0" smtClean="0"/>
              <a:t>　おもいきり　おして、</a:t>
            </a:r>
            <a:endParaRPr lang="en-US" altLang="ja-JP" sz="3200" dirty="0" smtClean="0"/>
          </a:p>
          <a:p>
            <a:r>
              <a:rPr lang="ja-JP" altLang="en-US" sz="3200" dirty="0" smtClean="0"/>
              <a:t>　からだを　ちいさくして</a:t>
            </a:r>
            <a:endParaRPr lang="en-US" altLang="ja-JP" sz="3200" dirty="0" smtClean="0"/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                   </a:t>
            </a:r>
            <a:r>
              <a:rPr lang="ja-JP" altLang="en-US" sz="3200" dirty="0" smtClean="0"/>
              <a:t>　まわる</a:t>
            </a:r>
            <a:endParaRPr lang="ja-JP" alt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18091" y="5774472"/>
            <a:ext cx="5645933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からだの　バランスを　</a:t>
            </a:r>
            <a:endParaRPr lang="en-US" altLang="ja-JP" dirty="0" smtClean="0"/>
          </a:p>
          <a:p>
            <a:r>
              <a:rPr lang="ja-JP" altLang="en-US" dirty="0" smtClean="0"/>
              <a:t>とる　ちからが　たかまる</a:t>
            </a:r>
            <a:r>
              <a:rPr lang="ja-JP" altLang="en-US" dirty="0"/>
              <a:t>よ。</a:t>
            </a:r>
          </a:p>
        </p:txBody>
      </p:sp>
      <p:sp>
        <p:nvSpPr>
          <p:cNvPr id="14" name="二等辺三角形 13"/>
          <p:cNvSpPr/>
          <p:nvPr/>
        </p:nvSpPr>
        <p:spPr>
          <a:xfrm rot="10800000">
            <a:off x="5207364" y="4995217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864024" y="5227260"/>
            <a:ext cx="1302652" cy="16399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t="3999" r="17610" b="72748"/>
          <a:stretch/>
        </p:blipFill>
        <p:spPr>
          <a:xfrm>
            <a:off x="0" y="3345568"/>
            <a:ext cx="3801290" cy="1881692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501616" y="2110069"/>
            <a:ext cx="2578169" cy="900243"/>
          </a:xfrm>
          <a:prstGeom prst="wedgeRectCallout">
            <a:avLst>
              <a:gd name="adj1" fmla="val -19175"/>
              <a:gd name="adj2" fmla="val 97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ギュッと　からだを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ちいさく 　するよ！</a:t>
            </a:r>
            <a:endParaRPr kumimoji="1" lang="ja-JP" altLang="en-US" b="1" dirty="0"/>
          </a:p>
        </p:txBody>
      </p:sp>
      <p:sp>
        <p:nvSpPr>
          <p:cNvPr id="17" name="四角形吹き出し 16"/>
          <p:cNvSpPr/>
          <p:nvPr/>
        </p:nvSpPr>
        <p:spPr>
          <a:xfrm>
            <a:off x="136045" y="5204643"/>
            <a:ext cx="3060034" cy="592446"/>
          </a:xfrm>
          <a:prstGeom prst="wedgeRectCallout">
            <a:avLst>
              <a:gd name="adj1" fmla="val 3093"/>
              <a:gd name="adj2" fmla="val -7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ながく　まわれるかな？</a:t>
            </a:r>
            <a:endParaRPr kumimoji="1" lang="ja-JP" altLang="en-US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368" y="5997586"/>
            <a:ext cx="2148723" cy="738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　ものが、ないか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　　かくにんしよう。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1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5333" r="12286" b="21333"/>
          <a:stretch/>
        </p:blipFill>
        <p:spPr>
          <a:xfrm>
            <a:off x="7703" y="1990254"/>
            <a:ext cx="2777009" cy="393410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03635" y="525027"/>
            <a:ext cx="770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54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en-US" altLang="ja-JP" dirty="0"/>
              <a:t>【</a:t>
            </a:r>
            <a:r>
              <a:rPr lang="ja-JP" altLang="en-US" dirty="0"/>
              <a:t>タオルでバランス</a:t>
            </a:r>
            <a:r>
              <a:rPr lang="en-US" altLang="ja-JP" dirty="0"/>
              <a:t>】</a:t>
            </a:r>
            <a:endParaRPr lang="ja-JP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29936" y="1317248"/>
            <a:ext cx="5497397" cy="2723823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4000" b="1">
                <a:latin typeface="HGS教科書体" panose="02020600000000000000" pitchFamily="18" charset="-128"/>
                <a:ea typeface="HGS教科書体" panose="02020600000000000000" pitchFamily="18" charset="-128"/>
              </a:defRPr>
            </a:lvl1pPr>
          </a:lstStyle>
          <a:p>
            <a:r>
              <a:rPr lang="ja-JP" altLang="en-US" sz="3200" dirty="0" smtClean="0"/>
              <a:t>○なんかいか　やってみる</a:t>
            </a:r>
            <a:endParaRPr lang="en-US" altLang="ja-JP" sz="3200" dirty="0" smtClean="0"/>
          </a:p>
          <a:p>
            <a:endParaRPr lang="en-US" altLang="ja-JP" sz="1100" dirty="0" smtClean="0"/>
          </a:p>
          <a:p>
            <a:r>
              <a:rPr lang="ja-JP" altLang="en-US" sz="3200" dirty="0" smtClean="0"/>
              <a:t>○タオルを　ほそながく　　　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おりまげて、タオルから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あしが</a:t>
            </a:r>
            <a:r>
              <a:rPr lang="ja-JP" altLang="en-US" sz="3200" dirty="0"/>
              <a:t>　</a:t>
            </a:r>
            <a:r>
              <a:rPr lang="ja-JP" altLang="en-US" sz="3200" dirty="0" smtClean="0"/>
              <a:t>でないように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あるく</a:t>
            </a:r>
            <a:endParaRPr lang="en-US" altLang="ja-JP" sz="3200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48705" y="5473108"/>
            <a:ext cx="5371968" cy="107721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/>
              <a:t>からだの　バランスをとるちからが　たかまるよ。</a:t>
            </a:r>
          </a:p>
        </p:txBody>
      </p:sp>
      <p:sp>
        <p:nvSpPr>
          <p:cNvPr id="14" name="二等辺三角形 13"/>
          <p:cNvSpPr/>
          <p:nvPr/>
        </p:nvSpPr>
        <p:spPr>
          <a:xfrm rot="10800000">
            <a:off x="5331524" y="4947721"/>
            <a:ext cx="1552602" cy="483326"/>
          </a:xfrm>
          <a:prstGeom prst="triangle">
            <a:avLst>
              <a:gd name="adj" fmla="val 49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7742671" y="5189384"/>
            <a:ext cx="1384662" cy="163992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96773" y="6048814"/>
            <a:ext cx="15833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バスタオル</a:t>
            </a:r>
            <a:endParaRPr kumimoji="1" lang="ja-JP" altLang="en-US" b="1" dirty="0"/>
          </a:p>
        </p:txBody>
      </p:sp>
      <p:sp>
        <p:nvSpPr>
          <p:cNvPr id="16" name="四角形吹き出し 15"/>
          <p:cNvSpPr/>
          <p:nvPr/>
        </p:nvSpPr>
        <p:spPr>
          <a:xfrm>
            <a:off x="1773989" y="1369631"/>
            <a:ext cx="1674605" cy="982234"/>
          </a:xfrm>
          <a:prstGeom prst="wedgeRectCallout">
            <a:avLst>
              <a:gd name="adj1" fmla="val -49370"/>
              <a:gd name="adj2" fmla="val 66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さいしょは、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ゆっくり</a:t>
            </a:r>
            <a:r>
              <a:rPr kumimoji="1" lang="ja-JP" altLang="en-US" b="1" dirty="0" err="1" smtClean="0"/>
              <a:t>ね</a:t>
            </a:r>
            <a:r>
              <a:rPr kumimoji="1" lang="ja-JP" altLang="en-US" b="1" dirty="0" smtClean="0"/>
              <a:t>。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41361" y="4631867"/>
            <a:ext cx="2148723" cy="7386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※</a:t>
            </a:r>
            <a:r>
              <a:rPr kumimoji="1" lang="ja-JP" altLang="en-US" sz="1400" b="1" dirty="0" smtClean="0"/>
              <a:t>まわりに　きけんな　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ものが、ないか　</a:t>
            </a:r>
            <a:endParaRPr kumimoji="1" lang="en-US" altLang="ja-JP" sz="1400" b="1" dirty="0" smtClean="0"/>
          </a:p>
          <a:p>
            <a:r>
              <a:rPr kumimoji="1" lang="ja-JP" altLang="en-US" sz="1400" b="1" dirty="0" smtClean="0"/>
              <a:t>　　かくにんしよう。</a:t>
            </a:r>
            <a:endParaRPr kumimoji="1" lang="ja-JP" altLang="en-US" sz="1400" b="1" dirty="0"/>
          </a:p>
        </p:txBody>
      </p:sp>
      <p:sp>
        <p:nvSpPr>
          <p:cNvPr id="15" name="四角形吹き出し 14"/>
          <p:cNvSpPr/>
          <p:nvPr/>
        </p:nvSpPr>
        <p:spPr>
          <a:xfrm>
            <a:off x="2254753" y="3149913"/>
            <a:ext cx="1808502" cy="1379377"/>
          </a:xfrm>
          <a:prstGeom prst="wedgeRectCallout">
            <a:avLst>
              <a:gd name="adj1" fmla="val -56668"/>
              <a:gd name="adj2" fmla="val -34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/>
              <a:t>なれてきたら、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バスタオルを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ほそくして　</a:t>
            </a:r>
            <a:endParaRPr kumimoji="1" lang="en-US" altLang="ja-JP" b="1" dirty="0" smtClean="0"/>
          </a:p>
          <a:p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　　みよう！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5571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4" t="10356" r="3976"/>
          <a:stretch/>
        </p:blipFill>
        <p:spPr>
          <a:xfrm>
            <a:off x="5237716" y="652273"/>
            <a:ext cx="3460024" cy="378416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6870"/>
            <a:ext cx="9161304" cy="55789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7080" r="23214" b="8393"/>
          <a:stretch/>
        </p:blipFill>
        <p:spPr>
          <a:xfrm>
            <a:off x="6967728" y="4149565"/>
            <a:ext cx="2193576" cy="25979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r="11294"/>
          <a:stretch/>
        </p:blipFill>
        <p:spPr>
          <a:xfrm>
            <a:off x="658107" y="769449"/>
            <a:ext cx="1806501" cy="2182757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1153"/>
            <a:ext cx="3280195" cy="372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角丸四角形吹き出し 18"/>
          <p:cNvSpPr/>
          <p:nvPr/>
        </p:nvSpPr>
        <p:spPr>
          <a:xfrm>
            <a:off x="3455522" y="4273918"/>
            <a:ext cx="3239588" cy="2082433"/>
          </a:xfrm>
          <a:prstGeom prst="wedgeRoundRectCallout">
            <a:avLst>
              <a:gd name="adj1" fmla="val 61356"/>
              <a:gd name="adj2" fmla="val -22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err="1" smtClean="0">
                <a:ln>
                  <a:solidFill>
                    <a:sysClr val="windowText" lastClr="000000"/>
                  </a:solidFill>
                </a:ln>
              </a:rPr>
              <a:t>がっ</a:t>
            </a:r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こうで　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　おともだちと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　　いっしょに　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うんどうするのが　　</a:t>
            </a:r>
            <a:endParaRPr kumimoji="1" lang="en-US" altLang="ja-JP" sz="2400" b="1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kumimoji="1" lang="ja-JP" altLang="en-US" sz="2400" b="1" dirty="0">
                <a:ln>
                  <a:solidFill>
                    <a:sysClr val="windowText" lastClr="000000"/>
                  </a:solidFill>
                </a:ln>
              </a:rPr>
              <a:t>　</a:t>
            </a:r>
            <a:r>
              <a:rPr kumimoji="1" lang="ja-JP" altLang="en-US" sz="2400" b="1" dirty="0" smtClean="0">
                <a:ln>
                  <a:solidFill>
                    <a:sysClr val="windowText" lastClr="000000"/>
                  </a:solidFill>
                </a:ln>
              </a:rPr>
              <a:t>　たのしみですね</a:t>
            </a:r>
            <a:r>
              <a:rPr kumimoji="1" lang="en-US" altLang="ja-JP" sz="2400" b="1" dirty="0" smtClean="0">
                <a:ln>
                  <a:solidFill>
                    <a:sysClr val="windowText" lastClr="000000"/>
                  </a:solidFill>
                </a:ln>
              </a:rPr>
              <a:t>!</a:t>
            </a:r>
            <a:endParaRPr kumimoji="1" lang="ja-JP" altLang="en-US" sz="2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2" name="図 1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97" y="1831088"/>
            <a:ext cx="2661128" cy="2455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527644" y="6604113"/>
            <a:ext cx="533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参考：教師用指導資料　小学校体育（運動領域）まるわかりハンドブック（文部科学省）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695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テーマ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469</Words>
  <Application>Microsoft Office PowerPoint</Application>
  <PresentationFormat>画面に合わせる (4:3)</PresentationFormat>
  <Paragraphs>96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9" baseType="lpstr">
      <vt:lpstr>HGS教科書体</vt:lpstr>
      <vt:lpstr>HGS創英角ｺﾞｼｯｸUB</vt:lpstr>
      <vt:lpstr>HGS創英角ﾎﾟｯﾌﾟ体</vt:lpstr>
      <vt:lpstr>HG丸ｺﾞｼｯｸM-PRO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136</cp:revision>
  <cp:lastPrinted>2020-10-24T08:29:32Z</cp:lastPrinted>
  <dcterms:created xsi:type="dcterms:W3CDTF">2019-05-07T09:33:23Z</dcterms:created>
  <dcterms:modified xsi:type="dcterms:W3CDTF">2020-12-16T05:50:44Z</dcterms:modified>
</cp:coreProperties>
</file>