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92" r:id="rId2"/>
    <p:sldId id="296" r:id="rId3"/>
    <p:sldId id="297" r:id="rId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a" initials="o" lastIdx="1" clrIdx="0">
    <p:extLst>
      <p:ext uri="{19B8F6BF-5375-455C-9EA6-DF929625EA0E}">
        <p15:presenceInfo xmlns:p15="http://schemas.microsoft.com/office/powerpoint/2012/main" userId="o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420" cy="497676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210" y="0"/>
            <a:ext cx="2949420" cy="497676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r">
              <a:defRPr sz="1200"/>
            </a:lvl1pPr>
          </a:lstStyle>
          <a:p>
            <a:fld id="{D6A46B5D-EE09-43C2-B042-B08860413C63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1662"/>
            <a:ext cx="2949420" cy="497676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210" y="9441662"/>
            <a:ext cx="2949420" cy="497676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r">
              <a:defRPr sz="1200"/>
            </a:lvl1pPr>
          </a:lstStyle>
          <a:p>
            <a:fld id="{86349AC9-019D-4FEB-8962-C36567399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152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1441" tIns="45720" rIns="91441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8693"/>
          </a:xfrm>
          <a:prstGeom prst="rect">
            <a:avLst/>
          </a:prstGeom>
        </p:spPr>
        <p:txBody>
          <a:bodyPr vert="horz" lIns="91441" tIns="45720" rIns="91441" bIns="45720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1" tIns="45720" rIns="91441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1" tIns="45720" rIns="91441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41" tIns="45720" rIns="91441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41" tIns="45720" rIns="91441" bIns="45720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4588" y="1233488"/>
            <a:ext cx="4435475" cy="3327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857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2857">
                <a:defRPr/>
              </a:pPr>
              <a:t>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8733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3785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101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09" y="2523299"/>
            <a:ext cx="8572277" cy="88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00790" y="1539153"/>
            <a:ext cx="8406090" cy="30542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8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459746" y="4440361"/>
            <a:ext cx="8389740" cy="13156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思考力、判断力、表現力</a:t>
            </a:r>
            <a:r>
              <a:rPr kumimoji="1" lang="ja-JP" altLang="en-US" sz="4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等編</a:t>
            </a:r>
            <a:r>
              <a:rPr kumimoji="1" lang="en-US" altLang="ja-JP" sz="4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5813843" y="6117569"/>
            <a:ext cx="3042458" cy="5153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学習時間の目安：約</a:t>
            </a:r>
            <a:r>
              <a:rPr kumimoji="1" lang="en-US" altLang="ja-JP" dirty="0" smtClean="0">
                <a:solidFill>
                  <a:schemeClr val="tx1"/>
                </a:solidFill>
              </a:rPr>
              <a:t>10</a:t>
            </a:r>
            <a:r>
              <a:rPr kumimoji="1" lang="ja-JP" altLang="en-US" dirty="0" smtClean="0">
                <a:solidFill>
                  <a:schemeClr val="tx1"/>
                </a:solidFill>
              </a:rPr>
              <a:t>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60942" y="919201"/>
            <a:ext cx="8595359" cy="149181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小学校 体育（運動領域）</a:t>
            </a:r>
            <a:endParaRPr kumimoji="1" lang="en-US" altLang="ja-JP" sz="3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第１学年</a:t>
            </a:r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及び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第２学年</a:t>
            </a:r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17304" y="2291485"/>
            <a:ext cx="9143999" cy="253980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体つくりの運動</a:t>
            </a:r>
            <a:r>
              <a:rPr kumimoji="1" lang="ja-JP" altLang="en-US" sz="4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遊び</a:t>
            </a:r>
            <a:endParaRPr kumimoji="1" lang="en-US" altLang="ja-JP" sz="40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endParaRPr kumimoji="1" lang="en-US" altLang="ja-JP" sz="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「体ほぐしの運動遊び・</a:t>
            </a:r>
            <a:endParaRPr kumimoji="1" lang="en-US" altLang="ja-JP" sz="44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r"/>
            <a:r>
              <a:rPr kumimoji="1" lang="ja-JP" altLang="en-US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多様</a:t>
            </a:r>
            <a:r>
              <a:rPr kumimoji="1" lang="ja-JP" altLang="en-US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な動きをつくる運動遊び」</a:t>
            </a:r>
            <a:endParaRPr kumimoji="1" lang="en-US" altLang="ja-JP" sz="44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19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7567" y="1224889"/>
            <a:ext cx="9026433" cy="411748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kumimoji="1" lang="ja-JP" altLang="en-US" sz="24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．ともだちと、いっしょに　したい　あそびは</a:t>
            </a:r>
            <a:endParaRPr kumimoji="1" lang="en-US" altLang="ja-JP" sz="24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なんですか？　つぎの　なかから　２つ　えらんでね！</a:t>
            </a:r>
            <a:endParaRPr kumimoji="1" lang="en-US" altLang="ja-JP" sz="24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24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36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36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36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36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36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36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36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36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36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36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3600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2400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30987" y="1736419"/>
            <a:ext cx="8582296" cy="3899021"/>
          </a:xfrm>
          <a:prstGeom prst="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4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ja-JP" altLang="en-US" sz="36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62116" y="1806861"/>
            <a:ext cx="2100403" cy="1175593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0796" y="1875776"/>
            <a:ext cx="1738265" cy="948716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0271" y="4068133"/>
            <a:ext cx="1484768" cy="1267485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76095" y="1830271"/>
            <a:ext cx="1656056" cy="2017446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3585114" y="1825381"/>
            <a:ext cx="185146" cy="822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2116" y="3780001"/>
            <a:ext cx="2100404" cy="1303699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30413" y="3291444"/>
            <a:ext cx="1518648" cy="1748747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471324" y="2982454"/>
            <a:ext cx="2188966" cy="2495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 からだで じゃんけん</a:t>
            </a:r>
            <a:endParaRPr kumimoji="1" lang="en-US" altLang="ja-JP" sz="14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62115" y="5141351"/>
            <a:ext cx="2097605" cy="19242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 ともだちの まねっこ</a:t>
            </a:r>
            <a:endParaRPr kumimoji="1" lang="en-US" altLang="ja-JP" sz="14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180914" y="3685930"/>
            <a:ext cx="2443482" cy="32652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 ともだちと ボールリレー</a:t>
            </a:r>
            <a:endParaRPr kumimoji="1" lang="en-US" altLang="ja-JP" sz="14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841644" y="5212722"/>
            <a:ext cx="3122022" cy="32652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 </a:t>
            </a:r>
            <a:r>
              <a:rPr kumimoji="1" lang="ja-JP" altLang="en-US" sz="1400" dirty="0" err="1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せ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なかではさんで ボールはこび</a:t>
            </a:r>
            <a:endParaRPr kumimoji="1" lang="en-US" altLang="ja-JP" sz="14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962739" y="2827002"/>
            <a:ext cx="2816106" cy="32652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 </a:t>
            </a:r>
            <a:r>
              <a:rPr kumimoji="1" lang="ja-JP" altLang="en-US" sz="1400" dirty="0" err="1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せなか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あわせで たちあがる</a:t>
            </a:r>
            <a:endParaRPr kumimoji="1" lang="en-US" altLang="ja-JP" sz="14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092765" y="5049459"/>
            <a:ext cx="2270352" cy="32652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⑥ ひっぱって たちあがる</a:t>
            </a:r>
            <a:endParaRPr kumimoji="1" lang="en-US" altLang="ja-JP" sz="14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832654" y="4743779"/>
            <a:ext cx="316407" cy="2989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230987" y="5957440"/>
            <a:ext cx="8913013" cy="326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ワークシート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③</a:t>
            </a:r>
            <a:r>
              <a:rPr kumimoji="1" lang="ja-JP" altLang="en-US" sz="24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　えらんだばん</a:t>
            </a:r>
            <a:r>
              <a:rPr kumimoji="1" lang="ja-JP" altLang="en-US" sz="2400" dirty="0" err="1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ごうを</a:t>
            </a:r>
            <a:r>
              <a:rPr kumimoji="1" lang="ja-JP" altLang="en-US" sz="24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２つかこう！</a:t>
            </a:r>
            <a:endParaRPr kumimoji="1" lang="en-US" altLang="ja-JP" sz="12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921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-17304" y="1514248"/>
            <a:ext cx="9143999" cy="411748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２．ともだちと、いっしょ</a:t>
            </a:r>
            <a:r>
              <a:rPr kumimoji="1" lang="ja-JP" altLang="en-US" sz="28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　したい　あそびを</a:t>
            </a:r>
            <a:endParaRPr kumimoji="1" lang="en-US" altLang="ja-JP" sz="28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えらべました</a:t>
            </a:r>
            <a:r>
              <a:rPr kumimoji="1" lang="ja-JP" altLang="en-US" sz="280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か？</a:t>
            </a:r>
          </a:p>
          <a:p>
            <a:endParaRPr kumimoji="1" lang="en-US" altLang="ja-JP" sz="28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40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0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40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40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0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40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0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40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0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40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4000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2800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30987" y="1736419"/>
            <a:ext cx="8582296" cy="3899021"/>
          </a:xfrm>
          <a:prstGeom prst="rect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4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ja-JP" altLang="en-US" sz="36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62116" y="1806861"/>
            <a:ext cx="2100403" cy="1175593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0796" y="1875776"/>
            <a:ext cx="1738265" cy="948716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0271" y="4068133"/>
            <a:ext cx="1484768" cy="1267485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76095" y="1830271"/>
            <a:ext cx="1656056" cy="2017446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3585114" y="1825381"/>
            <a:ext cx="185146" cy="822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2116" y="3780001"/>
            <a:ext cx="2100404" cy="1303699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30413" y="3291444"/>
            <a:ext cx="1518648" cy="1748747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471324" y="2982454"/>
            <a:ext cx="2188966" cy="2495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 からだで じゃんけん</a:t>
            </a:r>
            <a:endParaRPr kumimoji="1" lang="en-US" altLang="ja-JP" sz="14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62115" y="5141351"/>
            <a:ext cx="2097605" cy="19242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 ともだちの まねっこ</a:t>
            </a:r>
            <a:endParaRPr kumimoji="1" lang="en-US" altLang="ja-JP" sz="14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180914" y="3685930"/>
            <a:ext cx="2443482" cy="32652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 ともだちと ボールリレー</a:t>
            </a:r>
            <a:endParaRPr kumimoji="1" lang="en-US" altLang="ja-JP" sz="14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841644" y="5212722"/>
            <a:ext cx="3122022" cy="32652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 </a:t>
            </a:r>
            <a:r>
              <a:rPr kumimoji="1" lang="ja-JP" altLang="en-US" sz="1400" dirty="0" err="1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せ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なかではさんで ボールはこび</a:t>
            </a:r>
            <a:endParaRPr kumimoji="1" lang="en-US" altLang="ja-JP" sz="14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962739" y="2827002"/>
            <a:ext cx="2816106" cy="32652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 </a:t>
            </a:r>
            <a:r>
              <a:rPr kumimoji="1" lang="ja-JP" altLang="en-US" sz="1400" dirty="0" err="1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せなか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あわせで たちあがる</a:t>
            </a:r>
            <a:endParaRPr kumimoji="1" lang="en-US" altLang="ja-JP" sz="14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092765" y="5049459"/>
            <a:ext cx="2270352" cy="32652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⑥ ひっぱって たちあがる</a:t>
            </a:r>
            <a:endParaRPr kumimoji="1" lang="en-US" altLang="ja-JP" sz="14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832654" y="4743779"/>
            <a:ext cx="316407" cy="2989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973670" y="5769651"/>
            <a:ext cx="7096930" cy="8537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どうして　それを　えらんだ</a:t>
            </a:r>
            <a:r>
              <a:rPr kumimoji="1" lang="ja-JP" altLang="en-US" sz="28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</a:t>
            </a:r>
            <a:endParaRPr kumimoji="1" lang="en-US" altLang="ja-JP" sz="28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8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ja-JP" altLang="en-US" sz="2800" dirty="0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ワークシート</a:t>
            </a:r>
            <a:r>
              <a:rPr kumimoji="1" lang="ja-JP" altLang="en-US" sz="2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④</a:t>
            </a:r>
            <a:r>
              <a:rPr kumimoji="1" lang="ja-JP" altLang="en-US" sz="280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　かいて</a:t>
            </a:r>
            <a:r>
              <a:rPr kumimoji="1" lang="ja-JP" altLang="en-US" sz="28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みよう</a:t>
            </a:r>
            <a:endParaRPr kumimoji="1" lang="en-US" altLang="ja-JP" sz="2800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792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1480</TotalTime>
  <Words>192</Words>
  <Application>Microsoft Office PowerPoint</Application>
  <PresentationFormat>画面に合わせる (4:3)</PresentationFormat>
  <Paragraphs>51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HGS創英角ﾎﾟｯﾌﾟ体</vt:lpstr>
      <vt:lpstr>HG丸ｺﾞｼｯｸM-PRO</vt:lpstr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133</cp:revision>
  <cp:lastPrinted>2020-10-24T07:34:35Z</cp:lastPrinted>
  <dcterms:created xsi:type="dcterms:W3CDTF">2019-05-07T09:33:23Z</dcterms:created>
  <dcterms:modified xsi:type="dcterms:W3CDTF">2020-12-16T05:50:33Z</dcterms:modified>
</cp:coreProperties>
</file>