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notesMasterIdLst>
    <p:notesMasterId r:id="rId10"/>
  </p:notesMasterIdLst>
  <p:handoutMasterIdLst>
    <p:handoutMasterId r:id="rId11"/>
  </p:handoutMasterIdLst>
  <p:sldIdLst>
    <p:sldId id="316" r:id="rId3"/>
    <p:sldId id="411" r:id="rId4"/>
    <p:sldId id="412" r:id="rId5"/>
    <p:sldId id="410" r:id="rId6"/>
    <p:sldId id="413" r:id="rId7"/>
    <p:sldId id="414" r:id="rId8"/>
    <p:sldId id="415" r:id="rId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42" userDrawn="1">
          <p15:clr>
            <a:srgbClr val="A4A3A4"/>
          </p15:clr>
        </p15:guide>
        <p15:guide id="2" pos="1402" userDrawn="1">
          <p15:clr>
            <a:srgbClr val="A4A3A4"/>
          </p15:clr>
        </p15:guide>
        <p15:guide id="3" orient="horz" pos="4580" userDrawn="1">
          <p15:clr>
            <a:srgbClr val="A4A3A4"/>
          </p15:clr>
        </p15:guide>
        <p15:guide id="4" pos="1427" userDrawn="1">
          <p15:clr>
            <a:srgbClr val="A4A3A4"/>
          </p15:clr>
        </p15:guide>
        <p15:guide id="5" orient="horz" pos="4511" userDrawn="1">
          <p15:clr>
            <a:srgbClr val="A4A3A4"/>
          </p15:clr>
        </p15:guide>
        <p15:guide id="6" orient="horz" pos="4550" userDrawn="1">
          <p15:clr>
            <a:srgbClr val="A4A3A4"/>
          </p15:clr>
        </p15:guide>
        <p15:guide id="7" pos="1413" userDrawn="1">
          <p15:clr>
            <a:srgbClr val="A4A3A4"/>
          </p15:clr>
        </p15:guide>
        <p15:guide id="8" pos="1438" userDrawn="1">
          <p15:clr>
            <a:srgbClr val="A4A3A4"/>
          </p15:clr>
        </p15:guide>
        <p15:guide id="9" orient="horz" pos="3101" userDrawn="1">
          <p15:clr>
            <a:srgbClr val="A4A3A4"/>
          </p15:clr>
        </p15:guide>
        <p15:guide id="10" orient="horz" pos="3126" userDrawn="1">
          <p15:clr>
            <a:srgbClr val="A4A3A4"/>
          </p15:clr>
        </p15:guide>
        <p15:guide id="11" orient="horz" pos="3082" userDrawn="1">
          <p15:clr>
            <a:srgbClr val="A4A3A4"/>
          </p15:clr>
        </p15:guide>
        <p15:guide id="12" orient="horz" pos="3107" userDrawn="1">
          <p15:clr>
            <a:srgbClr val="A4A3A4"/>
          </p15:clr>
        </p15:guide>
        <p15:guide id="13" pos="2054" userDrawn="1">
          <p15:clr>
            <a:srgbClr val="A4A3A4"/>
          </p15:clr>
        </p15:guide>
        <p15:guide id="14" pos="2090" userDrawn="1">
          <p15:clr>
            <a:srgbClr val="A4A3A4"/>
          </p15:clr>
        </p15:guide>
        <p15:guide id="15" pos="2069" userDrawn="1">
          <p15:clr>
            <a:srgbClr val="A4A3A4"/>
          </p15:clr>
        </p15:guide>
        <p15:guide id="16" pos="2107" userDrawn="1">
          <p15:clr>
            <a:srgbClr val="A4A3A4"/>
          </p15:clr>
        </p15:guide>
        <p15:guide id="17" orient="horz" pos="4545" userDrawn="1">
          <p15:clr>
            <a:srgbClr val="A4A3A4"/>
          </p15:clr>
        </p15:guide>
        <p15:guide id="18" orient="horz" pos="4583" userDrawn="1">
          <p15:clr>
            <a:srgbClr val="A4A3A4"/>
          </p15:clr>
        </p15:guide>
        <p15:guide id="19" orient="horz" pos="4514" userDrawn="1">
          <p15:clr>
            <a:srgbClr val="A4A3A4"/>
          </p15:clr>
        </p15:guide>
        <p15:guide id="20" orient="horz" pos="4552" userDrawn="1">
          <p15:clr>
            <a:srgbClr val="A4A3A4"/>
          </p15:clr>
        </p15:guide>
        <p15:guide id="21" orient="horz" pos="3102" userDrawn="1">
          <p15:clr>
            <a:srgbClr val="A4A3A4"/>
          </p15:clr>
        </p15:guide>
        <p15:guide id="22" orient="horz" pos="3129" userDrawn="1">
          <p15:clr>
            <a:srgbClr val="A4A3A4"/>
          </p15:clr>
        </p15:guide>
        <p15:guide id="23" orient="horz" pos="3083" userDrawn="1">
          <p15:clr>
            <a:srgbClr val="A4A3A4"/>
          </p15:clr>
        </p15:guide>
        <p15:guide id="24" orient="horz" pos="3108" userDrawn="1">
          <p15:clr>
            <a:srgbClr val="A4A3A4"/>
          </p15:clr>
        </p15:guide>
        <p15:guide id="25" pos="1423" userDrawn="1">
          <p15:clr>
            <a:srgbClr val="A4A3A4"/>
          </p15:clr>
        </p15:guide>
        <p15:guide id="26" pos="1449" userDrawn="1">
          <p15:clr>
            <a:srgbClr val="A4A3A4"/>
          </p15:clr>
        </p15:guide>
        <p15:guide id="27" pos="2084" userDrawn="1">
          <p15:clr>
            <a:srgbClr val="A4A3A4"/>
          </p15:clr>
        </p15:guide>
        <p15:guide id="28" pos="21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E7F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5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48"/>
    </p:cViewPr>
  </p:sorterViewPr>
  <p:notesViewPr>
    <p:cSldViewPr snapToGrid="0">
      <p:cViewPr>
        <p:scale>
          <a:sx n="66" d="100"/>
          <a:sy n="66" d="100"/>
        </p:scale>
        <p:origin x="1992" y="228"/>
      </p:cViewPr>
      <p:guideLst>
        <p:guide orient="horz" pos="4542"/>
        <p:guide pos="1402"/>
        <p:guide orient="horz" pos="4580"/>
        <p:guide pos="1427"/>
        <p:guide orient="horz" pos="4511"/>
        <p:guide orient="horz" pos="4550"/>
        <p:guide pos="1413"/>
        <p:guide pos="1438"/>
        <p:guide orient="horz" pos="3101"/>
        <p:guide orient="horz" pos="3126"/>
        <p:guide orient="horz" pos="3082"/>
        <p:guide orient="horz" pos="3107"/>
        <p:guide pos="2054"/>
        <p:guide pos="2090"/>
        <p:guide pos="2069"/>
        <p:guide pos="2107"/>
        <p:guide orient="horz" pos="4545"/>
        <p:guide orient="horz" pos="4583"/>
        <p:guide orient="horz" pos="4514"/>
        <p:guide orient="horz" pos="4552"/>
        <p:guide orient="horz" pos="3102"/>
        <p:guide orient="horz" pos="3129"/>
        <p:guide orient="horz" pos="3083"/>
        <p:guide orient="horz" pos="3108"/>
        <p:guide pos="1423"/>
        <p:guide pos="1449"/>
        <p:guide pos="2084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82" y="7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0" y="9371290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82" y="9371290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 anchor="b"/>
          <a:lstStyle>
            <a:lvl1pPr algn="r">
              <a:defRPr sz="1200"/>
            </a:lvl1pPr>
          </a:lstStyle>
          <a:p>
            <a:fld id="{CA665C4A-4BF9-45AC-A832-F406D190A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4881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7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6" tIns="45845" rIns="91686" bIns="458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8"/>
            <a:ext cx="5388610" cy="4439839"/>
          </a:xfrm>
          <a:prstGeom prst="rect">
            <a:avLst/>
          </a:prstGeom>
        </p:spPr>
        <p:txBody>
          <a:bodyPr vert="horz" lIns="91686" tIns="45845" rIns="91686" bIns="458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371290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1290"/>
            <a:ext cx="2918831" cy="493314"/>
          </a:xfrm>
          <a:prstGeom prst="rect">
            <a:avLst/>
          </a:prstGeom>
        </p:spPr>
        <p:txBody>
          <a:bodyPr vert="horz" lIns="91686" tIns="45845" rIns="91686" bIns="45845" rtlCol="0" anchor="b"/>
          <a:lstStyle>
            <a:lvl1pPr algn="r">
              <a:defRPr sz="1200"/>
            </a:lvl1pPr>
          </a:lstStyle>
          <a:p>
            <a:fld id="{C7A19A82-2B5A-41EA-88A6-F77F6FE6BC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2254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38650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18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188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6C5333-D4AC-44E0-9FF1-4573B6CF4C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77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7C5182-5453-4EE7-B803-C601903984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5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BB6E35-1B41-412A-A8C8-1566B7C74B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D8F148-E16A-4EF8-8C12-6881D9D960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9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120AD0-E385-489C-AF01-2882022D0C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9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C30E0E-99AA-4F26-AEAA-AAF92608CB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9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0113" y="741363"/>
            <a:ext cx="4935537" cy="37020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C3048C-CD23-4448-A1D6-FD11F22C6D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9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E798-EE4B-451D-BF13-6442E0069626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C1C4-5E7E-445A-A076-A3E4BCD62F25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15-ECC9-4179-9A16-992E707169D6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8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FBE-57F0-4B31-A20A-1E5E9DE73F9B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05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293F-89E2-45C8-ABFE-25FD12AEDA9F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ABEC-44A4-4090-AC39-235E4EF94205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84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36F-CAF9-4613-A620-EF28CCF6D3E3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29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BC1E-32FC-465E-BAC0-F5E1C738B573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716B-4818-429B-B9BF-19EB2CDF4931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8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A5D685-C970-48A0-8414-9FA2FE5F2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52C6944-794B-416B-882A-4A02796B9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A5B66B-089B-4A19-B129-1374C176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E188-ACC4-4111-990A-A4F76A1C91A5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42A876-75E0-491A-B17E-143B2B04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6A39B4-2007-4D96-B122-DB43EBE5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9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EB2A3-EADF-40D1-AEAD-BA486F72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1550C0-BBFA-4914-B69F-FB1B5B8F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B73381-E252-46F9-9DE2-6137E5A7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746F-A16B-469A-BF8F-23C644D81FE0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8AD2FA-5847-4591-83DC-7BEECAC9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D627CE-DF85-467F-BFC2-335F5D1E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4892-0A66-4667-8031-10816B6847A2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9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6755C7-5A2A-4BD6-B135-30810C39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EE81D7-F462-472D-9970-31FECAD8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4CB829-3BAF-469F-B7A0-A01C4884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6C23-AC4B-4D00-AE66-2C809032C7B8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4DDDFF-C76C-43F4-86EF-8BED81AB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FD2FA4-93E2-49CD-9C09-E7DF1C29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4787E-A138-4936-9BF2-6F0FD3B9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1BDFF6-E051-4E43-BDB2-1823DEAC5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52DC16-E0F9-4117-8D9A-E1DD56680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EBBEB-275B-4390-9FD2-060380EB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2C2-36EC-4ECC-8565-9F18733C384E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8EF590-1659-4570-9B04-187A4F26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319D6E-5073-4FFC-BD16-22832CBC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C77D49-4D91-4F9A-96F8-700C9C1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C15970-22AC-4FA0-A160-227C61939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963C09-4F0C-4D59-87FF-06283E17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5DE09C-01A4-434F-A0A3-5F06804AE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B30A17-4E4B-4512-A954-76DD2881C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08BFE2-9543-4FE4-A0C4-C2A17652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99BC-5D26-48D3-8C22-C38470E38606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87B5246-1EBC-45F4-BACB-997E007E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AD3560-4075-4338-A48D-C4D08129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44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8D5267-B9C9-468C-A70C-6D1E29EC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1FDEE3-86DB-4FAF-B5CE-D511B8E7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2702-F9A8-401E-B1AE-F1EA3A696CCF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6F09DC-7383-46D5-91E9-13818030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06D0D4-858F-4FBC-9CA5-5CC4712A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4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E920BD-4FDA-4CF1-A691-B30F8724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5AA4-96A4-4962-85DF-09F93E88F1EA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817ADC-1E77-4622-BE01-8E4B062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D14D69-B00C-443B-913D-C2519C31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53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FBD57B-B2DE-4D0C-85AA-EDA1D696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7FB555-4AF0-463E-B440-D34275DD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1B3DB9-75F0-4ED9-86E7-C83357583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A86BBB-C24A-486E-B34B-E74CD703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167A-DA4A-4588-9C15-DEB0F41EA0AD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849FCA-30D3-496D-B6F9-B1C262BB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D85BC2-1133-4B76-AFB5-FC654051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34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ECE18A-2B30-41FB-951B-A238D5FE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0159D2F-11F2-4C47-A30C-99F3ADA0F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0F3189-205A-4A75-A732-B75C019F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7B0462-74CB-4AF9-BDF2-D4293DBC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D3F0-020E-4660-8719-AD72A4F92C5F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B55B98-717A-4BBA-A8E2-3382B0E3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ADD742-1C9D-42BF-BA18-9F077C58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72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100878-957E-4603-BDF8-E248068C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D7D64EF-DDF3-44D5-9960-64A166F8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C567BD-A4C4-4EE7-BAB9-1FF7C76A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2533-DD56-4CA7-96E8-06BA7F6F0DCF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5E77D-9EA4-47C9-B56C-1AEB8951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75D62-990A-41ED-AFD4-35D16C96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14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7396135-D57C-4DCD-9E7E-B3741B158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73AA83-445A-40B2-B79C-C2CE1AEE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24BDB7-8DE7-445A-97AD-1817C9C1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7D31-B592-4F63-A5E7-071C7A47A367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6A1C71-4587-46FC-96CA-699DE8D1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92D9A3-394E-444C-B382-5D57DEBF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40BB-8FA3-4E55-9FF0-86129C97D804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9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C74-D886-4BDB-B044-4355D1756079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B82-08A6-4CAE-9C35-562B1B80BCE0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4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41B-F293-43FD-AB1A-1623474BFBD2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5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CC49-501B-47A8-915B-342AF9D73461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1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DB01-EE56-47F3-A550-C1A698930A47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0AC8-C177-44BE-A041-1E3727BC8BC7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B42694-D7E4-4D5A-BCB1-69744D1333EB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54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751984-69B6-44D0-9045-1869731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E84485-C68E-47CE-A7E5-E12472741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CAC656-308B-41AD-9F7E-CA3926BCA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69645-ABCF-4C1A-AC15-AAA6C44D3941}" type="datetime1">
              <a:rPr lang="en-US" altLang="ja-JP" smtClean="0"/>
              <a:t>12/16/2020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AFC945-CE21-486F-8815-BDFE3B646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F775C9-F979-42F1-AD81-CD37A04DE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5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youtu.be/v_P1E06mPq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5ANmdxD4Uk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youtu.be/krjKPL8OYB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youtu.be/sL9Bt5hGGx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8068" y="2853327"/>
            <a:ext cx="5781446" cy="14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ja-JP" altLang="en-US" sz="36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51282" y="517960"/>
            <a:ext cx="6446519" cy="20643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</a:t>
            </a: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学年</a:t>
            </a:r>
            <a:r>
              <a:rPr kumimoji="1"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33023" y="2457894"/>
            <a:ext cx="6857999" cy="21587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ゲーム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「鬼 遊 び」</a:t>
            </a:r>
            <a:endParaRPr kumimoji="1"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33023" y="5082742"/>
            <a:ext cx="7056260" cy="1069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 </a:t>
            </a:r>
            <a:r>
              <a:rPr kumimoji="1" lang="ja-JP" altLang="en-US" sz="5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 力 編 </a:t>
            </a:r>
            <a:r>
              <a:rPr kumimoji="1" lang="en-US" altLang="ja-JP" sz="5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9977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05454" y="6160983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D6AF1E1-8CE9-44B2-86A0-94FFB1F5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75" y="882983"/>
            <a:ext cx="8115301" cy="56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 eaLnBrk="0" hangingPunct="0">
              <a:lnSpc>
                <a:spcPts val="3975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＜うんどうをはじめるまえに＞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ts val="1725"/>
              </a:lnSpc>
            </a:pP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/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いま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、みなさんがいる</a:t>
            </a:r>
            <a:r>
              <a:rPr kumimoji="1" lang="ja-JP" altLang="en-US" sz="3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ばしょには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うごけるひろさ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はあります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か？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ts val="1000"/>
              </a:lnSpc>
            </a:pP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/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手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や足をうごかしたときに、ものにぶつかったり、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なにかをふんだりしないよう、うんどうするまえに、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150000"/>
              </a:lnSpc>
            </a:pP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しっかりあんぜんをかくにんしてね。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D56D1D-CC8F-4903-A85A-88C727D6C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77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9B4A23B-66A0-4B81-8DFC-7C09C546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16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D6AF1E1-8CE9-44B2-86A0-94FFB1F5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97" y="1162785"/>
            <a:ext cx="7861852" cy="506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 eaLnBrk="0" hangingPunct="0">
              <a:lnSpc>
                <a:spcPts val="3975"/>
              </a:lnSpc>
            </a:pP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＜たいりょくをつけよう＞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ts val="1725"/>
              </a:lnSpc>
            </a:pP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・からだジャンケン（あと出しジャンケン）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・へんしんカードめくりあそび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・かんたんたいそう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0" hangingPunct="0">
              <a:lnSpc>
                <a:spcPct val="200000"/>
              </a:lnSpc>
            </a:pP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・ラインステップ（６びょうチャレンジ）</a:t>
            </a:r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BBA81C-FC18-40D7-ACF7-DC73F0FE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77" y="0"/>
            <a:ext cx="9144000" cy="71820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21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4"/>
            <a:extLst>
              <a:ext uri="{FF2B5EF4-FFF2-40B4-BE49-F238E27FC236}">
                <a16:creationId xmlns:a16="http://schemas.microsoft.com/office/drawing/2014/main" id="{A8B1E283-C7BA-4F2F-96B8-B0F1C483E1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75" t="15438" r="24580" b="17140"/>
          <a:stretch/>
        </p:blipFill>
        <p:spPr>
          <a:xfrm>
            <a:off x="522574" y="1692123"/>
            <a:ext cx="4665890" cy="3226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2E6905-68F7-492E-BF84-258BF453FCA5}"/>
              </a:ext>
            </a:extLst>
          </p:cNvPr>
          <p:cNvSpPr txBox="1"/>
          <p:nvPr/>
        </p:nvSpPr>
        <p:spPr>
          <a:xfrm>
            <a:off x="4147931" y="534487"/>
            <a:ext cx="5287489" cy="106487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2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からだジャンケン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  <a:p>
            <a:pPr algn="ctr">
              <a:lnSpc>
                <a:spcPts val="500"/>
              </a:lnSpc>
              <a:spcBef>
                <a:spcPct val="0"/>
              </a:spcBef>
              <a:spcAft>
                <a:spcPts val="250"/>
              </a:spcAft>
            </a:pPr>
            <a:endParaRPr kumimoji="1" lang="en-US" altLang="ja-JP" sz="28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  <a:p>
            <a:pPr algn="ctr">
              <a:spcBef>
                <a:spcPct val="0"/>
              </a:spcBef>
              <a:spcAft>
                <a:spcPts val="250"/>
              </a:spcAft>
            </a:pPr>
            <a:r>
              <a:rPr kumimoji="1" lang="en-US" altLang="ja-JP" sz="3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(</a:t>
            </a:r>
            <a:r>
              <a:rPr kumimoji="1" lang="ja-JP" altLang="en-US" sz="3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あと出しジャンケン</a:t>
            </a:r>
            <a:r>
              <a:rPr kumimoji="1" lang="en-US" altLang="ja-JP" sz="3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1F829D-15B1-4CCE-B634-CAD66B0814BE}"/>
              </a:ext>
            </a:extLst>
          </p:cNvPr>
          <p:cNvSpPr txBox="1"/>
          <p:nvPr/>
        </p:nvSpPr>
        <p:spPr>
          <a:xfrm>
            <a:off x="5503219" y="2122651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910431" y="5282565"/>
            <a:ext cx="4962658" cy="610174"/>
            <a:chOff x="6792228" y="1647773"/>
            <a:chExt cx="4962658" cy="61017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187607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46" name="オブジェクト 4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11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hlinkClick r:id="rId4"/>
            <a:extLst>
              <a:ext uri="{FF2B5EF4-FFF2-40B4-BE49-F238E27FC236}">
                <a16:creationId xmlns:a16="http://schemas.microsoft.com/office/drawing/2014/main" id="{3A2F4A24-1C27-4223-8FF2-F8C05BC17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97" t="14364" r="23857" b="16761"/>
          <a:stretch/>
        </p:blipFill>
        <p:spPr>
          <a:xfrm>
            <a:off x="561377" y="1700760"/>
            <a:ext cx="4697045" cy="3456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F3A3BF-229B-45D0-9FD5-A6B75BF1B7EC}"/>
              </a:ext>
            </a:extLst>
          </p:cNvPr>
          <p:cNvSpPr txBox="1"/>
          <p:nvPr/>
        </p:nvSpPr>
        <p:spPr>
          <a:xfrm>
            <a:off x="5102086" y="502450"/>
            <a:ext cx="3717001" cy="119831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へんしんカード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めくりあそび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44D662-12D8-4D56-B5FB-AA56980B0B59}"/>
              </a:ext>
            </a:extLst>
          </p:cNvPr>
          <p:cNvSpPr txBox="1"/>
          <p:nvPr/>
        </p:nvSpPr>
        <p:spPr>
          <a:xfrm>
            <a:off x="5503219" y="2122651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939928" y="5383011"/>
            <a:ext cx="4962658" cy="610174"/>
            <a:chOff x="6792228" y="1647773"/>
            <a:chExt cx="4962658" cy="6101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875834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7" name="オブジェクト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341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4"/>
            <a:extLst>
              <a:ext uri="{FF2B5EF4-FFF2-40B4-BE49-F238E27FC236}">
                <a16:creationId xmlns:a16="http://schemas.microsoft.com/office/drawing/2014/main" id="{5EE65151-2697-47EF-B0A0-57DC83462A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44" t="14996" r="27443" b="16948"/>
          <a:stretch/>
        </p:blipFill>
        <p:spPr>
          <a:xfrm>
            <a:off x="407056" y="1636167"/>
            <a:ext cx="4661470" cy="3518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1F057-2C5F-463B-AA12-9032D622A9D4}"/>
              </a:ext>
            </a:extLst>
          </p:cNvPr>
          <p:cNvSpPr txBox="1"/>
          <p:nvPr/>
        </p:nvSpPr>
        <p:spPr>
          <a:xfrm>
            <a:off x="4572000" y="641627"/>
            <a:ext cx="4320080" cy="68460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j-cs"/>
              </a:rPr>
              <a:t>かんたんたいそう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j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F7D400-D964-4D64-B6F7-BB6CE259E892}"/>
              </a:ext>
            </a:extLst>
          </p:cNvPr>
          <p:cNvSpPr txBox="1"/>
          <p:nvPr/>
        </p:nvSpPr>
        <p:spPr>
          <a:xfrm>
            <a:off x="5357445" y="2213389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48199" y="5432076"/>
            <a:ext cx="4962658" cy="610174"/>
            <a:chOff x="6792228" y="1647773"/>
            <a:chExt cx="4962658" cy="6101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875834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7" name="オブジェクト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52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hlinkClick r:id="rId4"/>
            <a:extLst>
              <a:ext uri="{FF2B5EF4-FFF2-40B4-BE49-F238E27FC236}">
                <a16:creationId xmlns:a16="http://schemas.microsoft.com/office/drawing/2014/main" id="{001AE645-CEC6-4A5A-8946-CDA039958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24" t="6335" r="19513" b="11313"/>
          <a:stretch/>
        </p:blipFill>
        <p:spPr>
          <a:xfrm>
            <a:off x="456608" y="1823544"/>
            <a:ext cx="4536153" cy="3424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6EB04E-0F53-424C-8A20-D6D3615AA18F}"/>
              </a:ext>
            </a:extLst>
          </p:cNvPr>
          <p:cNvSpPr txBox="1"/>
          <p:nvPr/>
        </p:nvSpPr>
        <p:spPr>
          <a:xfrm>
            <a:off x="4835222" y="430231"/>
            <a:ext cx="3933515" cy="117990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ja-JP" altLang="en-US" sz="40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ラインステップ</a:t>
            </a:r>
            <a:endParaRPr kumimoji="1" lang="en-US" altLang="ja-JP" sz="4000" b="1" cap="all" dirty="0">
              <a:ln w="3175" cmpd="sng">
                <a:noFill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  <a:p>
            <a:pPr algn="ctr">
              <a:lnSpc>
                <a:spcPts val="375"/>
              </a:lnSpc>
              <a:spcBef>
                <a:spcPct val="0"/>
              </a:spcBef>
            </a:pPr>
            <a:endParaRPr kumimoji="1" lang="en-US" altLang="ja-JP" sz="2700" b="1" cap="all" dirty="0">
              <a:ln w="3175" cmpd="sng">
                <a:noFill/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  <a:p>
            <a:pPr algn="ctr">
              <a:spcBef>
                <a:spcPct val="0"/>
              </a:spcBef>
              <a:spcAft>
                <a:spcPts val="450"/>
              </a:spcAft>
            </a:pPr>
            <a:r>
              <a:rPr kumimoji="1" lang="en-US" altLang="ja-JP" sz="28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(</a:t>
            </a:r>
            <a:r>
              <a:rPr kumimoji="1" lang="ja-JP" altLang="en-US" sz="28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６びょうチャレンジ</a:t>
            </a:r>
            <a:r>
              <a:rPr kumimoji="1" lang="en-US" altLang="ja-JP" sz="2800" b="1" cap="all" dirty="0">
                <a:ln w="3175" cmpd="sng">
                  <a:noFill/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926EE4-1838-440C-BB9E-26879F0E1321}"/>
              </a:ext>
            </a:extLst>
          </p:cNvPr>
          <p:cNvSpPr txBox="1"/>
          <p:nvPr/>
        </p:nvSpPr>
        <p:spPr>
          <a:xfrm>
            <a:off x="5357445" y="2162407"/>
            <a:ext cx="3640781" cy="29417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がめんを見ながら、いっしょにうんどうしてみよう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！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</a:pPr>
            <a:r>
              <a:rPr kumimoji="1" lang="ja-JP" altLang="en-US" sz="2800" b="1" i="1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おわったら、　　　学しゅうカードに　いろをぬろう</a:t>
            </a:r>
            <a:endParaRPr kumimoji="1" lang="en-US" altLang="ja-JP" sz="2800" b="1" i="1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89205" y="5495042"/>
            <a:ext cx="4962658" cy="610174"/>
            <a:chOff x="6792228" y="1647773"/>
            <a:chExt cx="4962658" cy="6101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875834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文書" r:id="rId7" imgW="4629868" imgH="475228" progId="Word.Document.12">
                    <p:embed/>
                  </p:oleObj>
                </mc:Choice>
                <mc:Fallback>
                  <p:oleObj name="文書" r:id="rId7" imgW="4629868" imgH="475228" progId="Word.Document.12">
                    <p:embed/>
                    <p:pic>
                      <p:nvPicPr>
                        <p:cNvPr id="7" name="オブジェクト 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51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219</Words>
  <Application>Microsoft Office PowerPoint</Application>
  <PresentationFormat>画面に合わせる (4:3)</PresentationFormat>
  <Paragraphs>39</Paragraphs>
  <Slides>7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21" baseType="lpstr">
      <vt:lpstr>HGS創英角ｺﾞｼｯｸUB</vt:lpstr>
      <vt:lpstr>HG創英角ｺﾞｼｯｸUB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Century Gothic</vt:lpstr>
      <vt:lpstr>Wingdings 3</vt:lpstr>
      <vt:lpstr>スライス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川端 弘樹</dc:creator>
  <cp:lastModifiedBy>m</cp:lastModifiedBy>
  <cp:revision>19</cp:revision>
  <cp:lastPrinted>2020-10-18T23:45:23Z</cp:lastPrinted>
  <dcterms:created xsi:type="dcterms:W3CDTF">2020-10-08T06:36:35Z</dcterms:created>
  <dcterms:modified xsi:type="dcterms:W3CDTF">2020-12-16T03:57:48Z</dcterms:modified>
</cp:coreProperties>
</file>