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316" r:id="rId2"/>
    <p:sldId id="308" r:id="rId3"/>
    <p:sldId id="314" r:id="rId4"/>
    <p:sldId id="309" r:id="rId5"/>
    <p:sldId id="317" r:id="rId6"/>
    <p:sldId id="320" r:id="rId7"/>
    <p:sldId id="306" r:id="rId8"/>
    <p:sldId id="313" r:id="rId9"/>
    <p:sldId id="319" r:id="rId10"/>
  </p:sldIdLst>
  <p:sldSz cx="9144000" cy="6858000" type="screen4x3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5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D121F-19E0-4D63-8EE5-CB4DDC548DEF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9BA96C-3BB3-4ED6-B43F-46F5610ABE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52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1772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2935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75563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7752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7190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1871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26236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35955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9241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159B4-FE3D-46E7-BA8A-5E955373D974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0384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7234-8D0C-4BDF-A135-B3E5D946F9C8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6436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4E73-DD5A-4EF3-BD9D-431A0BCFC66E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7759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FB7A-FB65-40F0-AF6E-6D01B90AB162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398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35D51-73D9-47FA-AC2A-3143C4968F6F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044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B49-21B3-461C-BC2A-20D6B0FDA386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466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9B35-1D90-44B7-8C20-EA9BAAE43785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794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3E42-AAA8-4095-B1B1-74331AD8F7A7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8512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14C4-2AB1-4B42-BE2C-5E524FEAD5D2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0614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60068-C949-4E9C-9CDA-9A2AD3A349D3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84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6600B-6BE8-4EAE-AF8E-A90EE6295AB5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166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72F2B-1FE5-482C-B762-C8819CDC24AD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3476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06755" y="2661436"/>
            <a:ext cx="7708595" cy="1921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4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60942" y="919201"/>
            <a:ext cx="8595359" cy="149181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小学校 体育（運動領域）</a:t>
            </a:r>
            <a:endParaRPr kumimoji="1" lang="en-US" altLang="ja-JP" sz="3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en-US" altLang="ja-JP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〔</a:t>
            </a:r>
            <a:r>
              <a:rPr kumimoji="1" lang="ja-JP" altLang="en-US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第１</a:t>
            </a:r>
            <a:r>
              <a:rPr kumimoji="1" lang="ja-JP" altLang="en-US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学年及び第２</a:t>
            </a:r>
            <a:r>
              <a:rPr kumimoji="1" lang="ja-JP" altLang="en-US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学年</a:t>
            </a:r>
            <a:r>
              <a:rPr kumimoji="1" lang="en-US" altLang="ja-JP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〕</a:t>
            </a:r>
            <a:endParaRPr kumimoji="1" lang="ja-JP" altLang="en-US" sz="3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0" y="2400602"/>
            <a:ext cx="9143999" cy="231925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5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ゲーム</a:t>
            </a:r>
            <a:endParaRPr kumimoji="1" lang="en-US" altLang="ja-JP" sz="54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ja-JP" altLang="en-US" sz="8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「</a:t>
            </a:r>
            <a:r>
              <a:rPr kumimoji="1" lang="ja-JP" altLang="en-US" sz="8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鬼 遊 び</a:t>
            </a:r>
            <a:r>
              <a:rPr kumimoji="1" lang="ja-JP" altLang="en-US" sz="8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」</a:t>
            </a:r>
            <a:endParaRPr kumimoji="1" lang="en-US" altLang="ja-JP" sz="80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-132175" y="4814213"/>
            <a:ext cx="9408347" cy="12915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kumimoji="1" lang="ja-JP" altLang="en-US" sz="4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思考力、判断力、表現力等編</a:t>
            </a:r>
            <a:r>
              <a:rPr kumimoji="1" lang="en-US" altLang="ja-JP" sz="4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</a:t>
            </a: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-17304" y="2"/>
            <a:ext cx="9161304" cy="757379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005454" y="6160983"/>
            <a:ext cx="3042458" cy="5153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学習時間の目安：約</a:t>
            </a:r>
            <a:r>
              <a:rPr kumimoji="1" lang="en-US" altLang="ja-JP" dirty="0" smtClean="0">
                <a:solidFill>
                  <a:schemeClr val="tx1"/>
                </a:solidFill>
              </a:rPr>
              <a:t>15</a:t>
            </a:r>
            <a:r>
              <a:rPr kumimoji="1" lang="ja-JP" altLang="en-US" dirty="0" smtClean="0">
                <a:solidFill>
                  <a:schemeClr val="tx1"/>
                </a:solidFill>
              </a:rPr>
              <a:t>分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20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46304" y="1142843"/>
            <a:ext cx="8997696" cy="241704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5000" dirty="0">
                <a:ln w="0"/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スライド</a:t>
            </a:r>
            <a:r>
              <a:rPr kumimoji="1" lang="ja-JP" altLang="en-US" sz="5000" dirty="0" smtClean="0">
                <a:ln w="0"/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</a:t>
            </a:r>
            <a:r>
              <a:rPr kumimoji="1" lang="ja-JP" altLang="en-US" sz="5000" dirty="0">
                <a:ln w="0"/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見</a:t>
            </a:r>
            <a:r>
              <a:rPr kumimoji="1" lang="ja-JP" altLang="en-US" sz="5000" dirty="0" smtClean="0">
                <a:ln w="0"/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て</a:t>
            </a:r>
            <a:r>
              <a:rPr kumimoji="1" lang="ja-JP" altLang="en-US" sz="5000" dirty="0">
                <a:ln w="0"/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かんがえたことを　</a:t>
            </a:r>
            <a:endParaRPr kumimoji="1" lang="en-US" altLang="ja-JP" sz="1400" dirty="0" smtClean="0">
              <a:ln w="0"/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en-US" altLang="ja-JP" sz="1400" dirty="0">
              <a:ln w="0"/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5000" dirty="0" smtClean="0">
                <a:ln w="0"/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学しゅう</a:t>
            </a:r>
            <a:r>
              <a:rPr kumimoji="1" lang="ja-JP" altLang="en-US" sz="5000" dirty="0">
                <a:ln w="0"/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カードにまとめよう！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9392" y="3559888"/>
            <a:ext cx="2092095" cy="2403316"/>
          </a:xfrm>
          <a:prstGeom prst="rect">
            <a:avLst/>
          </a:prstGeom>
        </p:spPr>
      </p:pic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-17304" y="2"/>
            <a:ext cx="9161304" cy="757379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855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007754" y="2417967"/>
            <a:ext cx="6481182" cy="3967508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7487492" y="2417967"/>
            <a:ext cx="1000425" cy="3967508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87565" y="2800242"/>
            <a:ext cx="601891" cy="798663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98491" y="4472123"/>
            <a:ext cx="581892" cy="772126"/>
          </a:xfrm>
          <a:prstGeom prst="rect">
            <a:avLst/>
          </a:prstGeom>
        </p:spPr>
      </p:pic>
      <p:sp>
        <p:nvSpPr>
          <p:cNvPr id="23" name="正方形/長方形 22"/>
          <p:cNvSpPr/>
          <p:nvPr/>
        </p:nvSpPr>
        <p:spPr>
          <a:xfrm>
            <a:off x="7663164" y="3638460"/>
            <a:ext cx="648983" cy="18027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 rtlCol="0" anchor="t"/>
          <a:lstStyle/>
          <a:p>
            <a:r>
              <a:rPr kumimoji="1" lang="ja-JP" altLang="en-US" sz="2625" dirty="0">
                <a:ln w="0"/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☆ゴール☆</a:t>
            </a:r>
          </a:p>
        </p:txBody>
      </p:sp>
      <p:grpSp>
        <p:nvGrpSpPr>
          <p:cNvPr id="21" name="グループ化 20"/>
          <p:cNvGrpSpPr/>
          <p:nvPr/>
        </p:nvGrpSpPr>
        <p:grpSpPr>
          <a:xfrm>
            <a:off x="219159" y="5452446"/>
            <a:ext cx="656744" cy="858443"/>
            <a:chOff x="656763" y="3685032"/>
            <a:chExt cx="687405" cy="869926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flipH="1">
              <a:off x="656763" y="3685032"/>
              <a:ext cx="623397" cy="869926"/>
            </a:xfrm>
            <a:prstGeom prst="rect">
              <a:avLst/>
            </a:prstGeom>
          </p:spPr>
        </p:pic>
        <p:sp>
          <p:nvSpPr>
            <p:cNvPr id="19" name="円/楕円 18"/>
            <p:cNvSpPr/>
            <p:nvPr/>
          </p:nvSpPr>
          <p:spPr>
            <a:xfrm>
              <a:off x="1161288" y="3993493"/>
              <a:ext cx="182880" cy="17373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250598" y="2397284"/>
            <a:ext cx="660654" cy="797879"/>
            <a:chOff x="656763" y="5643119"/>
            <a:chExt cx="682833" cy="869926"/>
          </a:xfrm>
        </p:grpSpPr>
        <p:pic>
          <p:nvPicPr>
            <p:cNvPr id="13" name="図 12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flipH="1">
              <a:off x="656763" y="5643119"/>
              <a:ext cx="623397" cy="869926"/>
            </a:xfrm>
            <a:prstGeom prst="rect">
              <a:avLst/>
            </a:prstGeom>
          </p:spPr>
        </p:pic>
        <p:sp>
          <p:nvSpPr>
            <p:cNvPr id="20" name="円/楕円 19"/>
            <p:cNvSpPr/>
            <p:nvPr/>
          </p:nvSpPr>
          <p:spPr>
            <a:xfrm>
              <a:off x="1156716" y="5909541"/>
              <a:ext cx="182880" cy="17373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219159" y="3900800"/>
            <a:ext cx="1108639" cy="973934"/>
            <a:chOff x="1533456" y="2500975"/>
            <a:chExt cx="1060258" cy="869926"/>
          </a:xfrm>
        </p:grpSpPr>
        <p:pic>
          <p:nvPicPr>
            <p:cNvPr id="12" name="図 11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flipH="1">
              <a:off x="1533456" y="2500975"/>
              <a:ext cx="623397" cy="869926"/>
            </a:xfrm>
            <a:prstGeom prst="rect">
              <a:avLst/>
            </a:prstGeom>
          </p:spPr>
        </p:pic>
        <p:sp>
          <p:nvSpPr>
            <p:cNvPr id="2" name="星 5 1"/>
            <p:cNvSpPr/>
            <p:nvPr/>
          </p:nvSpPr>
          <p:spPr>
            <a:xfrm>
              <a:off x="2040232" y="2638734"/>
              <a:ext cx="553482" cy="496297"/>
            </a:xfrm>
            <a:prstGeom prst="star5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</p:grpSp>
      <p:sp>
        <p:nvSpPr>
          <p:cNvPr id="26" name="Rectangle 2"/>
          <p:cNvSpPr>
            <a:spLocks noChangeArrowheads="1"/>
          </p:cNvSpPr>
          <p:nvPr/>
        </p:nvSpPr>
        <p:spPr bwMode="auto">
          <a:xfrm>
            <a:off x="-17304" y="2"/>
            <a:ext cx="9161304" cy="757379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1038429" y="1234323"/>
            <a:ext cx="7962021" cy="10815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ほしを　もっている人が　ゴールできるように　チーム</a:t>
            </a:r>
            <a:r>
              <a:rPr kumimoji="1" lang="ja-JP" alt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のなかまは</a:t>
            </a:r>
            <a:r>
              <a:rPr kumimoji="1" lang="ja-JP" alt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どんなくふうをしているか　見てみよう！</a:t>
            </a:r>
          </a:p>
        </p:txBody>
      </p:sp>
      <p:pic>
        <p:nvPicPr>
          <p:cNvPr id="31" name="図 30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6134" y="107701"/>
            <a:ext cx="1150092" cy="1133779"/>
          </a:xfrm>
          <a:prstGeom prst="rect">
            <a:avLst/>
          </a:prstGeom>
        </p:spPr>
      </p:pic>
      <p:sp>
        <p:nvSpPr>
          <p:cNvPr id="28" name="角丸四角形吹き出し 27"/>
          <p:cNvSpPr/>
          <p:nvPr/>
        </p:nvSpPr>
        <p:spPr>
          <a:xfrm>
            <a:off x="1419664" y="205890"/>
            <a:ext cx="7367778" cy="719426"/>
          </a:xfrm>
          <a:prstGeom prst="wedgeRoundRectCallout">
            <a:avLst>
              <a:gd name="adj1" fmla="val -53828"/>
              <a:gd name="adj2" fmla="val 30273"/>
              <a:gd name="adj3" fmla="val 16667"/>
            </a:avLst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9" name="正方形/長方形 28"/>
          <p:cNvSpPr/>
          <p:nvPr/>
        </p:nvSpPr>
        <p:spPr>
          <a:xfrm>
            <a:off x="1518044" y="281053"/>
            <a:ext cx="7388639" cy="5580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3000" dirty="0" smtClean="0">
                <a:ln w="0"/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チームプレイで</a:t>
            </a:r>
            <a:r>
              <a:rPr kumimoji="1" lang="ja-JP" altLang="en-US" sz="3000" dirty="0">
                <a:ln w="0"/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ゴールするってどういうこと？</a:t>
            </a:r>
          </a:p>
        </p:txBody>
      </p:sp>
      <p:grpSp>
        <p:nvGrpSpPr>
          <p:cNvPr id="30" name="グループ化 29"/>
          <p:cNvGrpSpPr/>
          <p:nvPr/>
        </p:nvGrpSpPr>
        <p:grpSpPr>
          <a:xfrm>
            <a:off x="484540" y="1212956"/>
            <a:ext cx="660420" cy="604453"/>
            <a:chOff x="1533456" y="2500975"/>
            <a:chExt cx="1060258" cy="869926"/>
          </a:xfrm>
        </p:grpSpPr>
        <p:pic>
          <p:nvPicPr>
            <p:cNvPr id="34" name="図 33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flipH="1">
              <a:off x="1533456" y="2500975"/>
              <a:ext cx="623397" cy="869926"/>
            </a:xfrm>
            <a:prstGeom prst="rect">
              <a:avLst/>
            </a:prstGeom>
          </p:spPr>
        </p:pic>
        <p:sp>
          <p:nvSpPr>
            <p:cNvPr id="35" name="星 5 34"/>
            <p:cNvSpPr/>
            <p:nvPr/>
          </p:nvSpPr>
          <p:spPr>
            <a:xfrm>
              <a:off x="2040232" y="2638734"/>
              <a:ext cx="553482" cy="496297"/>
            </a:xfrm>
            <a:prstGeom prst="star5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1835024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66667E-6 -5.92593E-6 L -6.66667E-6 -5.92593E-6 C 0.02812 -0.00417 0.02308 -0.00394 0.07395 -5.92593E-6 C 0.07551 0.00023 0.07638 0.003 0.07794 0.00393 C 0.07881 0.00462 0.07985 0.00486 0.0809 0.00532 C 0.08159 0.00671 0.08211 0.0081 0.08298 0.00925 C 0.08471 0.01226 0.08732 0.01412 0.08888 0.01736 C 0.08958 0.01874 0.0901 0.02013 0.09096 0.02129 C 0.09235 0.02361 0.09478 0.02685 0.09687 0.028 C 0.09878 0.02916 0.10086 0.02986 0.10294 0.03055 C 0.10399 0.03101 0.10503 0.03124 0.1059 0.03194 C 0.10798 0.03379 0.10954 0.03726 0.11197 0.03726 L 0.15294 0.03865 L 0.21596 0.04004 C 0.22499 0.04398 0.21058 0.03773 0.22395 0.04259 C 0.22586 0.04328 0.22794 0.04444 0.22985 0.04537 C 0.23281 0.04652 0.23385 0.04699 0.23697 0.04791 C 0.24565 0.05023 0.2401 0.04791 0.24583 0.05069 L 0.51093 0.0493 C 0.51892 0.04907 0.53489 0.04652 0.53489 0.04652 C 0.54392 0.04421 0.54218 0.04444 0.5559 0.04398 L 0.62794 0.04259 C 0.65346 0.03726 0.62933 0.04166 0.66892 0.03865 C 0.6743 0.03819 0.67673 0.03657 0.68194 0.03587 C 0.68628 0.03541 0.69062 0.03518 0.69496 0.03472 C 0.72951 0.02986 0.6934 0.03356 0.72499 0.03055 C 0.73194 0.02592 0.72621 0.02893 0.73697 0.02662 C 0.74565 0.02476 0.7368 0.02615 0.74392 0.02407 C 0.74635 0.02314 0.75468 0.02175 0.75694 0.02129 C 0.75798 0.02083 0.75885 0.02037 0.75989 0.0199 C 0.76579 0.01805 0.77187 0.01759 0.77794 0.01597 C 0.78732 0.01342 0.77725 0.01597 0.78489 0.01342 C 0.78662 0.01273 0.78819 0.01249 0.78992 0.01203 C 0.79235 0.01134 0.79461 0.01018 0.79687 0.00925 C 0.80086 0.00787 0.80485 0.00648 0.80885 0.00532 C 0.81076 0.00486 0.81492 0.00416 0.81683 0.00277 C 0.81805 0.00208 0.81874 0.00069 0.81996 -5.92593E-6 C 0.82187 -0.00116 0.82395 -0.00163 0.82586 -0.00255 C 0.8269 -0.00301 0.82812 -0.00325 0.82899 -0.00394 C 0.8309 -0.00579 0.83263 -0.00834 0.83489 -0.00926 C 0.83819 -0.01065 0.83784 -0.00926 0.83784 -0.01181 " pathEditMode="relative" ptsTypes="AAAAAAAAAAAAAAAAAAAAAAAAAAAAAAAAAAAAAAAAA">
                                      <p:cBhvr>
                                        <p:cTn id="6" dur="2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5.55556E-7 -1.48148E-6 L 5.55556E-7 -1.48148E-6 C -0.00625 -0.00047 -0.01268 -0.00047 -0.01893 -0.00139 C -0.02101 -0.00186 -0.02292 -0.00394 -0.025 -0.00417 L -0.03698 -0.00533 C -0.06528 -0.0051 -0.09358 -0.00533 -0.12205 -0.00417 C -0.12413 -0.00394 -0.12604 -0.00232 -0.12795 -0.00139 L -0.1309 -1.48148E-6 C -0.13125 0.00115 -0.13143 0.00277 -0.13195 0.00393 C -0.13281 0.00555 -0.13403 0.00648 -0.1349 0.00787 C -0.13577 0.00902 -0.13629 0.01064 -0.13698 0.0118 C -0.13733 0.01435 -0.13802 0.0199 -0.13906 0.02245 C -0.13959 0.02407 -0.14045 0.02523 -0.14097 0.02662 C -0.14149 0.02777 -0.14149 0.02939 -0.14202 0.03055 C -0.14254 0.03194 -0.1434 0.0331 -0.14393 0.03449 C -0.14445 0.03588 -0.14445 0.03727 -0.14497 0.03865 C -0.14549 0.04004 -0.14653 0.0412 -0.14705 0.04259 C -0.1474 0.04375 -0.14757 0.04537 -0.14792 0.04652 C -0.14844 0.04791 -0.14948 0.04907 -0.15 0.05046 C -0.15191 0.05602 -0.15209 0.05949 -0.15295 0.06527 C -0.1533 0.07268 -0.15347 0.08032 -0.15399 0.08796 C -0.15417 0.08935 -0.15486 0.09051 -0.15504 0.09189 C -0.15538 0.09537 -0.15573 0.09907 -0.1559 0.10254 C -0.15625 0.11227 -0.15643 0.12222 -0.15695 0.13194 C -0.15712 0.13333 -0.15781 0.13449 -0.15799 0.13588 C -0.15834 0.13819 -0.15868 0.14027 -0.15903 0.14259 C -0.1592 0.14444 -0.15972 0.14606 -0.1599 0.14791 C -0.15972 0.18217 -0.1599 0.21643 -0.15903 0.25046 C -0.15886 0.25324 -0.15764 0.25578 -0.15695 0.25856 C -0.15608 0.26203 -0.1559 0.26458 -0.15295 0.26643 C -0.15018 0.26852 -0.14705 0.26921 -0.14393 0.2706 L -0.14097 0.27199 C -0.12934 0.27152 -0.11754 0.27176 -0.1059 0.2706 C -0.10278 0.27014 -0.1 0.26736 -0.09705 0.26643 C -0.09531 0.2662 -0.09358 0.26574 -0.09202 0.26527 C -0.09097 0.26481 -0.08993 0.26435 -0.08889 0.26389 C -0.08768 0.26342 -0.08629 0.26296 -0.0849 0.2625 C -0.08403 0.26157 -0.08299 0.26041 -0.08195 0.25995 C -0.08004 0.25879 -0.07604 0.25717 -0.07604 0.25717 C -0.07535 0.25578 -0.07483 0.25439 -0.07396 0.25324 C -0.07205 0.25069 -0.07049 0.25023 -0.06788 0.2493 C -0.05851 0.23657 -0.07361 0.25555 -0.05903 0.24259 C -0.05695 0.24074 -0.05521 0.23819 -0.05295 0.23727 C -0.05191 0.2368 -0.05087 0.23657 -0.05 0.23588 C -0.04792 0.23426 -0.04601 0.2324 -0.04393 0.23055 C -0.04288 0.22963 -0.04219 0.22847 -0.04097 0.22777 L -0.03802 0.22662 C -0.03351 0.2206 -0.03629 0.22314 -0.02899 0.2199 L -0.02604 0.21852 C -0.02222 0.21111 -0.02604 0.21736 -0.02101 0.2118 C -0.0132 0.20324 -0.0224 0.2118 -0.01493 0.20532 C -0.01424 0.20393 -0.01389 0.20231 -0.01302 0.20115 C -0.01215 0.20023 -0.01094 0.20046 -0.0099 0.19977 C -0.00781 0.19838 -0.00573 0.19676 -0.00399 0.19444 C 0.00173 0.18703 -0.00382 0.19305 0.00208 0.18912 C 0.00972 0.18402 0.00052 0.18865 0.00798 0.18518 C 0.00868 0.18379 0.0092 0.18217 0.01007 0.18125 C 0.0118 0.17916 0.01406 0.17754 0.01597 0.17592 L 0.02205 0.1706 L 0.025 0.16782 C 0.02604 0.16689 0.02691 0.16574 0.02812 0.16527 C 0.03003 0.16435 0.03229 0.16412 0.03403 0.1625 C 0.03854 0.15856 0.03541 0.16064 0.04097 0.15856 C 0.04496 0.15717 0.04288 0.15717 0.04514 0.15717 " pathEditMode="relative" ptsTypes="AAAAAAAAAAAAAAAAAAAAAAAAAAAAAAAAAAAAAAAAAAAAAAAAAAAAAAAAAAAAAAAA">
                                      <p:cBhvr>
                                        <p:cTn id="8" dur="2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7.22222E-6 2.22222E-6 L 7.22222E-6 2.22222E-6 C -0.00434 0.00023 -0.00868 0.00046 -0.01302 0.00116 C -0.01406 0.00139 -0.01493 0.00232 -0.01597 0.00255 C -0.01822 0.00324 -0.02065 0.00347 -0.02291 0.00394 C -0.02499 0.00486 -0.02743 0.00463 -0.02899 0.00648 C -0.03003 0.00787 -0.03107 0.00903 -0.03194 0.01065 C -0.0335 0.01296 -0.03402 0.01667 -0.03593 0.01852 L -0.03888 0.0213 C -0.03923 0.02245 -0.03923 0.02408 -0.03993 0.02523 C -0.04131 0.02755 -0.04392 0.02824 -0.046 0.02917 C -0.04704 0.03333 -0.0467 0.03426 -0.04999 0.03727 C -0.05086 0.03796 -0.05208 0.03796 -0.05295 0.03843 C -0.05399 0.03935 -0.05486 0.04051 -0.0559 0.0412 C -0.05781 0.04236 -0.06197 0.04375 -0.06197 0.04375 C -0.06302 0.04514 -0.06371 0.04676 -0.06493 0.04792 C -0.06579 0.04861 -0.06701 0.04861 -0.06788 0.04908 C -0.06909 0.05 -0.06996 0.05093 -0.071 0.05185 C -0.07222 0.0544 -0.07291 0.0581 -0.07499 0.05972 C -0.07586 0.06065 -0.0769 0.06181 -0.07795 0.0625 C -0.07934 0.06343 -0.08385 0.06574 -0.08593 0.06644 C -0.08732 0.0669 -0.08854 0.06736 -0.08993 0.06783 C -0.09062 0.06921 -0.09201 0.07014 -0.09184 0.07176 C -0.09027 0.17477 -0.09548 0.13056 0.01112 0.13056 " pathEditMode="relative" ptsTypes="AAAAAAAAAAAAAAAAAAAAAAAA">
                                      <p:cBhvr>
                                        <p:cTn id="10" dur="2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6 1.11111E-6 L 5.55556E-6 1.11111E-6 L 0.00799 0.00393 C 0.01962 0.00949 0.03247 0.00995 0.04497 0.01065 C 0.0783 0.01227 0.11164 0.01134 0.14497 0.0118 C 0.14688 0.01273 0.14896 0.01389 0.15087 0.01458 C 0.15261 0.01528 0.15695 0.01574 0.15886 0.01713 C 0.16094 0.01875 0.16285 0.02083 0.16494 0.02245 L 0.16789 0.02523 L 0.17396 0.03727 C 0.17466 0.03842 0.17501 0.04028 0.17587 0.0412 L 0.179 0.04375 C 0.18369 0.05347 0.18126 0.04953 0.18594 0.05578 C 0.18837 0.06597 0.18508 0.05347 0.1889 0.06389 C 0.18942 0.06504 0.18942 0.06666 0.18994 0.06782 C 0.19046 0.06921 0.19133 0.07037 0.19185 0.07176 C 0.19306 0.075 0.19324 0.07916 0.19393 0.08241 C 0.19445 0.08518 0.19549 0.08773 0.19601 0.09051 C 0.19619 0.09282 0.19636 0.09514 0.19688 0.09722 C 0.1974 0.09861 0.19844 0.09977 0.19896 0.10116 C 0.19983 0.1037 0.20018 0.10648 0.20087 0.10926 C 0.20122 0.11041 0.2014 0.11203 0.20192 0.11319 C 0.20504 0.11944 0.20348 0.11574 0.20591 0.12523 C 0.20626 0.12639 0.20643 0.12801 0.20695 0.12916 C 0.20765 0.13055 0.20851 0.13171 0.20886 0.1331 C 0.20973 0.13565 0.20973 0.13889 0.21094 0.1412 C 0.21164 0.14236 0.21251 0.14375 0.21285 0.14514 C 0.21372 0.14768 0.21424 0.15046 0.21494 0.15324 C 0.21528 0.1544 0.2158 0.15578 0.21598 0.15717 C 0.21633 0.15972 0.21667 0.1625 0.21685 0.16504 C 0.21789 0.17338 0.21754 0.17315 0.21893 0.17986 C 0.21928 0.18102 0.21945 0.18264 0.21997 0.18379 C 0.22101 0.18657 0.2231 0.18866 0.22396 0.19166 C 0.22431 0.19305 0.22449 0.19444 0.22501 0.19583 C 0.22796 0.20301 0.2283 0.20301 0.23195 0.20787 C 0.23386 0.21551 0.2316 0.20833 0.23594 0.21574 C 0.23733 0.21828 0.23855 0.22106 0.23994 0.22384 L 0.24202 0.22778 C 0.24254 0.22916 0.24358 0.23032 0.24393 0.23171 C 0.24428 0.2331 0.24428 0.23472 0.24497 0.23565 C 0.24567 0.23703 0.24688 0.2375 0.24792 0.23842 C 0.24827 0.23981 0.24844 0.2412 0.24896 0.24236 L 0.25487 0.2544 C 0.25556 0.25578 0.2566 0.25694 0.25695 0.25833 C 0.25765 0.26111 0.25782 0.26412 0.25886 0.26643 C 0.26025 0.26898 0.26216 0.27129 0.26285 0.2743 C 0.26459 0.28078 0.26511 0.28518 0.26893 0.29028 C 0.27778 0.30208 0.26702 0.28727 0.27396 0.29838 C 0.27483 0.29977 0.27605 0.30092 0.27692 0.30231 C 0.27778 0.3037 0.27813 0.30509 0.279 0.30648 C 0.28074 0.30926 0.28334 0.31134 0.2849 0.31435 C 0.29497 0.33449 0.28403 0.31389 0.29202 0.32639 C 0.29271 0.32754 0.29306 0.3294 0.29393 0.33032 C 0.2948 0.33125 0.29601 0.33125 0.29688 0.33171 C 0.30244 0.34259 0.29532 0.33009 0.30192 0.33703 C 0.30417 0.33935 0.30556 0.34282 0.30799 0.34514 C 0.3165 0.35254 0.30574 0.34352 0.3139 0.34907 C 0.31494 0.34977 0.3158 0.35092 0.31702 0.35162 C 0.32848 0.35856 0.34167 0.35509 0.354 0.35578 C 0.36042 0.35856 0.35695 0.35741 0.36893 0.35833 C 0.38785 0.35995 0.40209 0.36018 0.42188 0.36111 L 0.4349 0.36227 C 0.4382 0.36273 0.44167 0.36342 0.44497 0.36366 C 0.45226 0.36435 0.45955 0.36458 0.46702 0.36504 C 0.48629 0.37014 0.47952 0.36875 0.51893 0.36504 C 0.52171 0.36481 0.52414 0.36134 0.52692 0.36111 C 0.53699 0.35972 0.54688 0.36018 0.55695 0.35972 C 0.56303 0.35926 0.56893 0.35879 0.57501 0.35833 C 0.57761 0.35648 0.58056 0.35532 0.58299 0.35301 C 0.58421 0.35162 0.5856 0.35023 0.58699 0.34907 C 0.5889 0.34722 0.59098 0.34537 0.59289 0.34375 L 0.59896 0.33842 L 0.60504 0.3331 C 0.60591 0.33217 0.60678 0.33102 0.60799 0.33032 C 0.6106 0.32893 0.6132 0.32754 0.61598 0.32639 C 0.61824 0.32523 0.62067 0.325 0.62292 0.32361 C 0.63126 0.31921 0.63039 0.31713 0.63699 0.31574 C 0.63959 0.31504 0.64237 0.31481 0.64497 0.31435 C 0.64601 0.31389 0.64705 0.31366 0.64792 0.31296 C 0.65799 0.30625 0.64271 0.31481 0.65504 0.30764 C 0.65765 0.30625 0.66008 0.30578 0.66303 0.30509 C 0.66494 0.30324 0.66667 0.30069 0.66893 0.29977 L 0.67501 0.29699 C 0.67587 0.29653 0.67709 0.29653 0.67796 0.29583 C 0.68091 0.29305 0.68143 0.29236 0.6849 0.29028 C 0.68594 0.28981 0.68699 0.28958 0.68803 0.28912 C 0.68907 0.28842 0.68994 0.28703 0.69098 0.28634 C 0.69185 0.28565 0.69306 0.28565 0.69393 0.28495 C 0.69497 0.28426 0.69584 0.2831 0.69688 0.28241 C 0.69896 0.28125 0.70122 0.28125 0.70296 0.27963 C 0.70591 0.27708 0.70643 0.27639 0.7099 0.2743 C 0.71598 0.27083 0.70973 0.27592 0.71789 0.27037 C 0.7191 0.26967 0.7198 0.26828 0.72101 0.26782 C 0.72414 0.26597 0.72761 0.26481 0.73091 0.26366 C 0.73872 0.25764 0.73403 0.26065 0.74497 0.25578 L 0.74497 0.25578 C 0.75817 0.24699 0.74167 0.25764 0.75192 0.25185 C 0.7533 0.25092 0.75452 0.25 0.75591 0.24907 C 0.75765 0.24815 0.75921 0.24699 0.76094 0.24653 C 0.76424 0.24514 0.77101 0.24375 0.77101 0.24375 C 0.77223 0.24282 0.77362 0.24166 0.77501 0.24097 C 0.77883 0.23935 0.78334 0.23958 0.78699 0.23703 C 0.79428 0.23217 0.78751 0.23611 0.79601 0.2331 C 0.79792 0.23241 0.80001 0.23125 0.80192 0.23032 L 0.80504 0.22916 C 0.80626 0.22778 0.80765 0.22662 0.80903 0.225 C 0.81008 0.22384 0.81077 0.22222 0.81199 0.22106 C 0.81285 0.22037 0.81407 0.22037 0.81494 0.21967 C 0.82258 0.21412 0.81841 0.21435 0.82205 0.21435 " pathEditMode="relative" ptsTypes="AAAAAAAAAAAAAAAAAAAAAAAAAAAAAAAAAAAAAAAAAAAAAAAAAAAAAAAAAAAAAAAAAAAAAAAAAAAAAAAAAAAAAAAAAAAAAAAAAAAAAAAAAAAAA">
                                      <p:cBhvr>
                                        <p:cTn id="12" dur="2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2100"/>
                                  </p:stCondLst>
                                  <p:childTnLst>
                                    <p:animMotion origin="layout" path="M -3.88889E-6 2.22222E-6 L -3.88889E-6 2.22222E-6 C 0.00226 0.00047 0.025 0.00394 0.02986 0.00417 L 0.12795 0.00417 L 0.12084 0.00417 C 0.12466 0.00371 0.1283 0.00347 0.13195 0.00278 C 0.13334 0.00255 0.13472 0.00255 0.13594 0.00139 C 0.13733 2.22222E-6 0.13768 -0.00231 0.13889 -0.00393 C 0.14115 -0.00694 0.14288 -0.00694 0.14584 -0.00787 C 0.14688 -0.00879 0.14775 -0.00995 0.14896 -0.01065 C 0.15122 -0.0118 0.15365 -0.01157 0.15591 -0.01319 C 0.15799 -0.01481 0.1599 -0.0169 0.16198 -0.01852 L 0.16493 -0.02129 L 0.16788 -0.02407 C 0.16858 -0.02523 0.1691 -0.02685 0.16997 -0.02801 C 0.17587 -0.03588 0.17049 -0.02176 0.17882 -0.03865 C 0.17952 -0.04004 0.18038 -0.0412 0.18091 -0.04259 C 0.1816 -0.04444 0.18264 -0.05023 0.18282 -0.05208 C 0.18316 -0.05856 0.18334 -0.06528 0.18386 -0.07199 C 0.18403 -0.07338 0.18472 -0.07453 0.1849 -0.07592 C 0.18716 -0.09259 0.18455 -0.08148 0.18698 -0.09074 C 0.1875 -0.09907 0.18733 -0.10764 0.18889 -0.11597 L 0.19097 -0.12662 C 0.19115 -0.13032 0.19097 -0.14028 0.19288 -0.14537 C 0.19341 -0.14676 0.1941 -0.14815 0.19497 -0.1493 C 0.19584 -0.15069 0.19688 -0.15208 0.19792 -0.15324 C 0.19861 -0.15602 0.19913 -0.15949 0.20087 -0.16134 C 0.20174 -0.16227 0.20295 -0.16227 0.20382 -0.16273 C 0.20452 -0.16528 0.20434 -0.16875 0.20591 -0.1706 C 0.20816 -0.17361 0.20955 -0.175 0.21094 -0.1787 C 0.21129 -0.17986 0.21129 -0.18148 0.21181 -0.18264 C 0.21268 -0.18426 0.21407 -0.18518 0.21493 -0.18657 C 0.21563 -0.18796 0.21615 -0.18935 0.21684 -0.19074 C 0.21927 -0.19444 0.21997 -0.19467 0.22292 -0.19745 C 0.22327 -0.19861 0.22327 -0.20023 0.22396 -0.20139 C 0.22466 -0.20254 0.22587 -0.20347 0.22691 -0.20393 C 0.23125 -0.20648 0.23282 -0.20648 0.23681 -0.2081 C 0.24271 -0.21018 0.23698 -0.2081 0.24288 -0.21203 C 0.24375 -0.21273 0.24497 -0.21273 0.24584 -0.21342 C 0.24688 -0.21412 0.24775 -0.21528 0.24896 -0.21597 C 0.25087 -0.21713 0.25313 -0.21713 0.25486 -0.21875 C 0.25695 -0.22037 0.25868 -0.22291 0.26094 -0.22407 C 0.26875 -0.22754 0.26476 -0.22615 0.27292 -0.22801 C 0.27396 -0.22893 0.27483 -0.23009 0.27587 -0.23078 C 0.27743 -0.23148 0.27917 -0.23148 0.28091 -0.23194 C 0.28229 -0.2324 0.28351 -0.23287 0.2849 -0.23333 C 0.28594 -0.23379 0.28681 -0.23449 0.28785 -0.23472 C 0.29115 -0.23565 0.29462 -0.23588 0.29792 -0.23727 C 0.29983 -0.23819 0.30174 -0.23981 0.30382 -0.24004 L 0.32292 -0.24259 L 0.43195 -0.24143 C 0.43455 -0.2412 0.43716 -0.24028 0.43993 -0.24004 C 0.44757 -0.23912 0.45521 -0.2375 0.46285 -0.23727 L 0.78785 -0.23611 L 0.80382 -0.23194 C 0.80521 -0.23171 0.8066 -0.23148 0.80782 -0.23078 C 0.80886 -0.23009 0.80972 -0.22893 0.81077 -0.22801 C 0.81493 -0.225 0.81441 -0.22546 0.81875 -0.22407 C 0.81979 -0.22315 0.82084 -0.22199 0.82188 -0.22129 C 0.82275 -0.22083 0.82396 -0.22083 0.82483 -0.22014 C 0.8257 -0.21944 0.82622 -0.21828 0.82674 -0.21736 " pathEditMode="relative" ptsTypes="AAAAAAAAAAAAAAAAAAAAAAAAAAAAAAAAAAAAAAAAAAAAAAAAAAAAAAAAAAAAA">
                                      <p:cBhvr>
                                        <p:cTn id="14" dur="19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-17304" y="2"/>
            <a:ext cx="9161304" cy="757379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974" y="834292"/>
            <a:ext cx="1150092" cy="1133779"/>
          </a:xfrm>
          <a:prstGeom prst="rect">
            <a:avLst/>
          </a:prstGeom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39" name="角丸四角形吹き出し 38"/>
          <p:cNvSpPr/>
          <p:nvPr/>
        </p:nvSpPr>
        <p:spPr>
          <a:xfrm>
            <a:off x="1496927" y="1014061"/>
            <a:ext cx="7367778" cy="719426"/>
          </a:xfrm>
          <a:prstGeom prst="wedgeRoundRectCallout">
            <a:avLst>
              <a:gd name="adj1" fmla="val -57178"/>
              <a:gd name="adj2" fmla="val 22647"/>
              <a:gd name="adj3" fmla="val 16667"/>
            </a:avLst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40" name="正方形/長方形 39"/>
          <p:cNvSpPr/>
          <p:nvPr/>
        </p:nvSpPr>
        <p:spPr>
          <a:xfrm>
            <a:off x="1595307" y="1089224"/>
            <a:ext cx="7388639" cy="5580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3000" dirty="0" smtClean="0">
                <a:ln w="0"/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チームプレイで</a:t>
            </a:r>
            <a:r>
              <a:rPr kumimoji="1" lang="ja-JP" altLang="en-US" sz="3000" dirty="0">
                <a:ln w="0"/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ゴールするってどういうこと？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304530" y="2146183"/>
            <a:ext cx="8517636" cy="273625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7000"/>
              </a:lnSpc>
            </a:pPr>
            <a:r>
              <a:rPr kumimoji="1" lang="ja-JP" altLang="en-US" sz="4500" dirty="0">
                <a:ln w="0"/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ことばや、ず、イラスト、どんな</a:t>
            </a:r>
            <a:endParaRPr kumimoji="1" lang="en-US" altLang="ja-JP" sz="4500" dirty="0">
              <a:ln w="0"/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7000"/>
              </a:lnSpc>
            </a:pPr>
            <a:r>
              <a:rPr kumimoji="1" lang="ja-JP" altLang="en-US" sz="4500" dirty="0" err="1">
                <a:ln w="0"/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ほうほう</a:t>
            </a:r>
            <a:r>
              <a:rPr kumimoji="1" lang="ja-JP" altLang="en-US" sz="4500" dirty="0">
                <a:ln w="0"/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でもＯＫ！</a:t>
            </a:r>
            <a:endParaRPr kumimoji="1" lang="en-US" altLang="ja-JP" sz="4500" dirty="0">
              <a:ln w="0"/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7000"/>
              </a:lnSpc>
            </a:pPr>
            <a:r>
              <a:rPr kumimoji="1" lang="ja-JP" altLang="en-US" sz="4500" dirty="0">
                <a:ln w="0"/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学</a:t>
            </a:r>
            <a:r>
              <a:rPr kumimoji="1" lang="ja-JP" altLang="en-US" sz="4500" dirty="0" smtClean="0">
                <a:ln w="0"/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しゅう</a:t>
            </a:r>
            <a:r>
              <a:rPr kumimoji="1" lang="ja-JP" altLang="en-US" sz="4500" dirty="0">
                <a:ln w="0"/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カードにかいてみよう！　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675582" y="4880886"/>
            <a:ext cx="7962021" cy="18405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3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ほしを　もっている人が　ゴールできるように　チーム</a:t>
            </a:r>
            <a:r>
              <a:rPr kumimoji="1" lang="ja-JP" alt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のなかまは</a:t>
            </a:r>
            <a:r>
              <a:rPr kumimoji="1" lang="ja-JP" altLang="en-US" sz="3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どんなくふうをしていたかな？</a:t>
            </a:r>
          </a:p>
        </p:txBody>
      </p:sp>
      <p:grpSp>
        <p:nvGrpSpPr>
          <p:cNvPr id="12" name="グループ化 11"/>
          <p:cNvGrpSpPr/>
          <p:nvPr/>
        </p:nvGrpSpPr>
        <p:grpSpPr>
          <a:xfrm>
            <a:off x="133545" y="4895275"/>
            <a:ext cx="660420" cy="604453"/>
            <a:chOff x="1533456" y="2500975"/>
            <a:chExt cx="1060258" cy="869926"/>
          </a:xfrm>
        </p:grpSpPr>
        <p:pic>
          <p:nvPicPr>
            <p:cNvPr id="13" name="図 12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flipH="1">
              <a:off x="1533456" y="2500975"/>
              <a:ext cx="623397" cy="869926"/>
            </a:xfrm>
            <a:prstGeom prst="rect">
              <a:avLst/>
            </a:prstGeom>
          </p:spPr>
        </p:pic>
        <p:sp>
          <p:nvSpPr>
            <p:cNvPr id="15" name="星 5 14"/>
            <p:cNvSpPr/>
            <p:nvPr/>
          </p:nvSpPr>
          <p:spPr>
            <a:xfrm>
              <a:off x="2040232" y="2638734"/>
              <a:ext cx="553482" cy="496297"/>
            </a:xfrm>
            <a:prstGeom prst="star5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240207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-17304" y="2"/>
            <a:ext cx="9161304" cy="757379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974" y="834292"/>
            <a:ext cx="1150092" cy="1133779"/>
          </a:xfrm>
          <a:prstGeom prst="rect">
            <a:avLst/>
          </a:prstGeom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39" name="角丸四角形吹き出し 38"/>
          <p:cNvSpPr/>
          <p:nvPr/>
        </p:nvSpPr>
        <p:spPr>
          <a:xfrm>
            <a:off x="1496927" y="1014061"/>
            <a:ext cx="7367778" cy="719426"/>
          </a:xfrm>
          <a:prstGeom prst="wedgeRoundRectCallout">
            <a:avLst>
              <a:gd name="adj1" fmla="val -57178"/>
              <a:gd name="adj2" fmla="val 22647"/>
              <a:gd name="adj3" fmla="val 16667"/>
            </a:avLst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40" name="正方形/長方形 39"/>
          <p:cNvSpPr/>
          <p:nvPr/>
        </p:nvSpPr>
        <p:spPr>
          <a:xfrm>
            <a:off x="1595307" y="1089224"/>
            <a:ext cx="7388639" cy="5580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3000" dirty="0" smtClean="0">
                <a:ln w="0"/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チームプレイで</a:t>
            </a:r>
            <a:r>
              <a:rPr kumimoji="1" lang="ja-JP" altLang="en-US" sz="3000" dirty="0">
                <a:ln w="0"/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ゴールするってどういうこと？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450834" y="4983479"/>
            <a:ext cx="5833790" cy="10160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kumimoji="1" lang="ja-JP" altLang="en-US" sz="5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B0F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137160" y="1893438"/>
            <a:ext cx="8846786" cy="309004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チームプレイで</a:t>
            </a:r>
            <a:r>
              <a:rPr kumimoji="1" lang="ja-JP" alt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ゴールするには、</a:t>
            </a:r>
            <a:r>
              <a:rPr kumimoji="1" lang="ja-JP" alt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あい手をひきつけたり</a:t>
            </a:r>
            <a:endParaRPr kumimoji="1" lang="en-US" altLang="ja-JP" sz="48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おとりになったりするなど</a:t>
            </a:r>
            <a:endParaRPr kumimoji="1" lang="en-US" altLang="ja-JP" sz="48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</a:t>
            </a:r>
            <a:r>
              <a:rPr kumimoji="1" lang="ja-JP" altLang="en-US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プレイが大せつ</a:t>
            </a:r>
            <a:r>
              <a:rPr kumimoji="1" lang="ja-JP" alt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になる。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365760" y="5079422"/>
            <a:ext cx="8618186" cy="14036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3800" dirty="0">
                <a:ln w="0"/>
                <a:solidFill>
                  <a:srgbClr val="7030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ポイントは「チームのなかまが　ゴールするために　じぶんに、なにができるか」だ★</a:t>
            </a:r>
          </a:p>
        </p:txBody>
      </p:sp>
    </p:spTree>
    <p:extLst>
      <p:ext uri="{BB962C8B-B14F-4D97-AF65-F5344CB8AC3E}">
        <p14:creationId xmlns:p14="http://schemas.microsoft.com/office/powerpoint/2010/main" val="303945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46304" y="1550941"/>
            <a:ext cx="8997696" cy="241704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5000" dirty="0">
                <a:ln w="0"/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スライドを見て　かんがえたことを　学</a:t>
            </a:r>
            <a:r>
              <a:rPr kumimoji="1" lang="ja-JP" altLang="en-US" sz="5000" dirty="0" smtClean="0">
                <a:ln w="0"/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しゅう</a:t>
            </a:r>
            <a:r>
              <a:rPr kumimoji="1" lang="ja-JP" altLang="en-US" sz="5000" dirty="0">
                <a:ln w="0"/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カードにまとめよう！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9392" y="3559888"/>
            <a:ext cx="2092095" cy="2403316"/>
          </a:xfrm>
          <a:prstGeom prst="rect">
            <a:avLst/>
          </a:prstGeom>
        </p:spPr>
      </p:pic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-17304" y="2"/>
            <a:ext cx="9161304" cy="757379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60272" y="609335"/>
            <a:ext cx="8355078" cy="11709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6000" b="1" u="sng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どのルールを　えらぶ？</a:t>
            </a:r>
          </a:p>
        </p:txBody>
      </p:sp>
      <p:sp>
        <p:nvSpPr>
          <p:cNvPr id="2" name="角丸四角形 1"/>
          <p:cNvSpPr/>
          <p:nvPr/>
        </p:nvSpPr>
        <p:spPr>
          <a:xfrm>
            <a:off x="3284575" y="4344160"/>
            <a:ext cx="5577840" cy="163639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3200" dirty="0">
                <a:solidFill>
                  <a:srgbClr val="7030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まだ　やったことがない人は</a:t>
            </a:r>
            <a:endParaRPr kumimoji="1" lang="en-US" altLang="ja-JP" sz="3200" dirty="0">
              <a:solidFill>
                <a:srgbClr val="7030A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3200" dirty="0">
                <a:solidFill>
                  <a:srgbClr val="7030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どんなルールのくふうがあるか　しっておこう！</a:t>
            </a:r>
          </a:p>
        </p:txBody>
      </p:sp>
    </p:spTree>
    <p:extLst>
      <p:ext uri="{BB962C8B-B14F-4D97-AF65-F5344CB8AC3E}">
        <p14:creationId xmlns:p14="http://schemas.microsoft.com/office/powerpoint/2010/main" val="201564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7</a:t>
            </a:fld>
            <a:endParaRPr kumimoji="1" lang="ja-JP" altLang="en-US"/>
          </a:p>
        </p:txBody>
      </p:sp>
      <p:pic>
        <p:nvPicPr>
          <p:cNvPr id="38" name="図 3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6023" y="829386"/>
            <a:ext cx="2212110" cy="983160"/>
          </a:xfrm>
          <a:prstGeom prst="rect">
            <a:avLst/>
          </a:prstGeom>
        </p:spPr>
      </p:pic>
      <p:sp>
        <p:nvSpPr>
          <p:cNvPr id="39" name="角丸四角形吹き出し 38"/>
          <p:cNvSpPr/>
          <p:nvPr/>
        </p:nvSpPr>
        <p:spPr>
          <a:xfrm>
            <a:off x="2558034" y="825741"/>
            <a:ext cx="6304584" cy="1030979"/>
          </a:xfrm>
          <a:prstGeom prst="wedgeRoundRectCallout">
            <a:avLst>
              <a:gd name="adj1" fmla="val -55477"/>
              <a:gd name="adj2" fmla="val 8896"/>
              <a:gd name="adj3" fmla="val 16667"/>
            </a:avLst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40" name="正方形/長方形 39"/>
          <p:cNvSpPr/>
          <p:nvPr/>
        </p:nvSpPr>
        <p:spPr>
          <a:xfrm>
            <a:off x="2638530" y="797763"/>
            <a:ext cx="6297444" cy="10412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3300" dirty="0">
                <a:ln w="0"/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もっと　ゲームをたのしむ　ために</a:t>
            </a:r>
            <a:endParaRPr kumimoji="1" lang="en-US" altLang="ja-JP" sz="3300" dirty="0">
              <a:ln w="0"/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3300" dirty="0">
                <a:ln w="0"/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どのルールでやってみたい？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344952" y="1910803"/>
            <a:ext cx="8517666" cy="6719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①　しっぽは　１本だけ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5407020" y="2660982"/>
            <a:ext cx="3650538" cy="620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kumimoji="1" lang="ja-JP" altLang="en-US" sz="2400" b="1" u="sng" dirty="0">
                <a:ln/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うしろに　とりつけよう！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304515" y="3125884"/>
            <a:ext cx="8517666" cy="6719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②　あんぜん　ちたい　あり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5294376" y="3824602"/>
            <a:ext cx="3459876" cy="620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kumimoji="1" lang="ja-JP" altLang="en-US" sz="2400" b="1" u="sng" dirty="0">
                <a:ln/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ただし　</a:t>
            </a:r>
            <a:r>
              <a:rPr kumimoji="1" lang="en-US" altLang="ja-JP" sz="2400" b="1" u="sng" dirty="0">
                <a:ln/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10</a:t>
            </a:r>
            <a:r>
              <a:rPr kumimoji="1" lang="ja-JP" altLang="en-US" sz="2400" b="1" u="sng" dirty="0">
                <a:ln/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びょう　まで！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304515" y="4349028"/>
            <a:ext cx="8517666" cy="6719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③　おなじ人ずうで　たいけつ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344952" y="5572172"/>
            <a:ext cx="6663924" cy="6719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④　</a:t>
            </a:r>
            <a:r>
              <a:rPr kumimoji="1" lang="en-US" altLang="ja-JP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kumimoji="1" lang="ja-JP" alt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オリジナルルール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2477271" y="5108819"/>
            <a:ext cx="6713202" cy="436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kumimoji="1" lang="ja-JP" altLang="en-US" sz="2400" b="1" u="sng" dirty="0">
                <a:ln/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せめも　まもりも　</a:t>
            </a:r>
            <a:r>
              <a:rPr kumimoji="1" lang="ja-JP" altLang="en-US" sz="2400" b="1" u="sng" dirty="0" smtClean="0">
                <a:ln/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おなじ</a:t>
            </a:r>
            <a:r>
              <a:rPr kumimoji="1" lang="ja-JP" altLang="en-US" sz="2400" b="1" u="sng" dirty="0">
                <a:ln/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人</a:t>
            </a:r>
            <a:r>
              <a:rPr kumimoji="1" lang="ja-JP" altLang="en-US" sz="2400" b="1" u="sng" dirty="0" err="1" smtClean="0">
                <a:ln/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ず</a:t>
            </a:r>
            <a:r>
              <a:rPr kumimoji="1" lang="ja-JP" altLang="en-US" sz="2400" b="1" u="sng" dirty="0">
                <a:ln/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うで　しょうぶ！</a:t>
            </a:r>
          </a:p>
        </p:txBody>
      </p:sp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-17304" y="2"/>
            <a:ext cx="9161304" cy="757379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0" y="32519"/>
            <a:ext cx="5833872" cy="7547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4000" b="1" u="sng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どのルールを　えらぶ？</a:t>
            </a:r>
          </a:p>
        </p:txBody>
      </p:sp>
    </p:spTree>
    <p:extLst>
      <p:ext uri="{BB962C8B-B14F-4D97-AF65-F5344CB8AC3E}">
        <p14:creationId xmlns:p14="http://schemas.microsoft.com/office/powerpoint/2010/main" val="178556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3256489" y="2615827"/>
            <a:ext cx="2316950" cy="3196265"/>
            <a:chOff x="3256489" y="2615827"/>
            <a:chExt cx="2316950" cy="3196265"/>
          </a:xfrm>
        </p:grpSpPr>
        <p:sp>
          <p:nvSpPr>
            <p:cNvPr id="8" name="円/楕円 7"/>
            <p:cNvSpPr/>
            <p:nvPr/>
          </p:nvSpPr>
          <p:spPr>
            <a:xfrm>
              <a:off x="3276602" y="2615827"/>
              <a:ext cx="1138363" cy="1113984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3256489" y="2803128"/>
              <a:ext cx="1178587" cy="74578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kumimoji="1" lang="ja-JP" altLang="en-US" sz="200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FF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あんぜん</a:t>
              </a:r>
              <a:endParaRPr kumimoji="1" lang="en-US" altLang="ja-JP" sz="20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pPr algn="ctr"/>
              <a:r>
                <a:rPr kumimoji="1" lang="ja-JP" altLang="en-US" sz="200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FF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ちたい</a:t>
              </a:r>
            </a:p>
          </p:txBody>
        </p:sp>
        <p:sp>
          <p:nvSpPr>
            <p:cNvPr id="51" name="円/楕円 50"/>
            <p:cNvSpPr/>
            <p:nvPr/>
          </p:nvSpPr>
          <p:spPr>
            <a:xfrm>
              <a:off x="4414965" y="4698108"/>
              <a:ext cx="1138363" cy="1113984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52" name="正方形/長方形 51"/>
            <p:cNvSpPr/>
            <p:nvPr/>
          </p:nvSpPr>
          <p:spPr>
            <a:xfrm>
              <a:off x="4394852" y="4885409"/>
              <a:ext cx="1178587" cy="74578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kumimoji="1" lang="ja-JP" altLang="en-US" sz="200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FF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あんぜん</a:t>
              </a:r>
              <a:endParaRPr kumimoji="1" lang="en-US" altLang="ja-JP" sz="20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pPr algn="ctr"/>
              <a:r>
                <a:rPr kumimoji="1" lang="ja-JP" altLang="en-US" sz="200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FF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ちたい</a:t>
              </a:r>
            </a:p>
          </p:txBody>
        </p:sp>
      </p:grp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1035187" y="2148919"/>
            <a:ext cx="6481182" cy="3967508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34" name="正方形/長方形 33"/>
          <p:cNvSpPr/>
          <p:nvPr/>
        </p:nvSpPr>
        <p:spPr>
          <a:xfrm>
            <a:off x="7514925" y="2148919"/>
            <a:ext cx="1000425" cy="3967508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37" name="正方形/長方形 36"/>
          <p:cNvSpPr/>
          <p:nvPr/>
        </p:nvSpPr>
        <p:spPr>
          <a:xfrm>
            <a:off x="7690597" y="3369412"/>
            <a:ext cx="648983" cy="18027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 rtlCol="0" anchor="t"/>
          <a:lstStyle/>
          <a:p>
            <a:r>
              <a:rPr kumimoji="1" lang="ja-JP" altLang="en-US" sz="2625" dirty="0">
                <a:ln w="0"/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☆ゴール☆</a:t>
            </a:r>
          </a:p>
        </p:txBody>
      </p:sp>
      <p:sp>
        <p:nvSpPr>
          <p:cNvPr id="47" name="Rectangle 2"/>
          <p:cNvSpPr>
            <a:spLocks noChangeArrowheads="1"/>
          </p:cNvSpPr>
          <p:nvPr/>
        </p:nvSpPr>
        <p:spPr bwMode="auto">
          <a:xfrm>
            <a:off x="-17304" y="2"/>
            <a:ext cx="9161304" cy="757379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0" y="32519"/>
            <a:ext cx="5833872" cy="7547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4000" b="1" u="sng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どのルールを　えらぶ？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5265455" y="197204"/>
            <a:ext cx="3829856" cy="49705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5" name="正方形/長方形 24"/>
          <p:cNvSpPr/>
          <p:nvPr/>
        </p:nvSpPr>
        <p:spPr>
          <a:xfrm>
            <a:off x="5276885" y="185853"/>
            <a:ext cx="3829856" cy="4649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27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②あんぜん　ちたい　あり</a:t>
            </a:r>
          </a:p>
        </p:txBody>
      </p:sp>
      <p:pic>
        <p:nvPicPr>
          <p:cNvPr id="49" name="図 4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6023" y="829386"/>
            <a:ext cx="2212110" cy="983160"/>
          </a:xfrm>
          <a:prstGeom prst="rect">
            <a:avLst/>
          </a:prstGeom>
        </p:spPr>
      </p:pic>
      <p:sp>
        <p:nvSpPr>
          <p:cNvPr id="50" name="角丸四角形吹き出し 49"/>
          <p:cNvSpPr/>
          <p:nvPr/>
        </p:nvSpPr>
        <p:spPr>
          <a:xfrm>
            <a:off x="2558034" y="825741"/>
            <a:ext cx="6304584" cy="1030979"/>
          </a:xfrm>
          <a:prstGeom prst="wedgeRoundRectCallout">
            <a:avLst>
              <a:gd name="adj1" fmla="val -55477"/>
              <a:gd name="adj2" fmla="val 8896"/>
              <a:gd name="adj3" fmla="val 16667"/>
            </a:avLst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1" name="正方形/長方形 10"/>
          <p:cNvSpPr/>
          <p:nvPr/>
        </p:nvSpPr>
        <p:spPr>
          <a:xfrm>
            <a:off x="2558034" y="959909"/>
            <a:ext cx="6421374" cy="10412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4000" dirty="0">
                <a:ln w="0"/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あんぜん　ちたい　があると</a:t>
            </a:r>
            <a:r>
              <a:rPr kumimoji="1" lang="en-US" altLang="ja-JP" sz="4000" dirty="0">
                <a:ln w="0"/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…</a:t>
            </a:r>
            <a:endParaRPr kumimoji="1" lang="ja-JP" altLang="en-US" sz="4000" dirty="0">
              <a:ln w="0"/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35" name="図 3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24033" y="2828052"/>
            <a:ext cx="601891" cy="798663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25924" y="4172146"/>
            <a:ext cx="581892" cy="772126"/>
          </a:xfrm>
          <a:prstGeom prst="rect">
            <a:avLst/>
          </a:prstGeom>
        </p:spPr>
      </p:pic>
      <p:grpSp>
        <p:nvGrpSpPr>
          <p:cNvPr id="38" name="グループ化 37"/>
          <p:cNvGrpSpPr/>
          <p:nvPr/>
        </p:nvGrpSpPr>
        <p:grpSpPr>
          <a:xfrm>
            <a:off x="321023" y="3782036"/>
            <a:ext cx="656744" cy="858443"/>
            <a:chOff x="656763" y="3685032"/>
            <a:chExt cx="687405" cy="869926"/>
          </a:xfrm>
        </p:grpSpPr>
        <p:pic>
          <p:nvPicPr>
            <p:cNvPr id="39" name="図 38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flipH="1">
              <a:off x="656763" y="3685032"/>
              <a:ext cx="623397" cy="869926"/>
            </a:xfrm>
            <a:prstGeom prst="rect">
              <a:avLst/>
            </a:prstGeom>
          </p:spPr>
        </p:pic>
        <p:sp>
          <p:nvSpPr>
            <p:cNvPr id="40" name="円/楕円 39"/>
            <p:cNvSpPr/>
            <p:nvPr/>
          </p:nvSpPr>
          <p:spPr>
            <a:xfrm>
              <a:off x="1161288" y="3993493"/>
              <a:ext cx="182880" cy="17373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</p:grpSp>
      <p:grpSp>
        <p:nvGrpSpPr>
          <p:cNvPr id="41" name="グループ化 40"/>
          <p:cNvGrpSpPr/>
          <p:nvPr/>
        </p:nvGrpSpPr>
        <p:grpSpPr>
          <a:xfrm>
            <a:off x="317198" y="5255100"/>
            <a:ext cx="660654" cy="797879"/>
            <a:chOff x="656763" y="5643119"/>
            <a:chExt cx="682833" cy="869926"/>
          </a:xfrm>
        </p:grpSpPr>
        <p:pic>
          <p:nvPicPr>
            <p:cNvPr id="42" name="図 41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flipH="1">
              <a:off x="656763" y="5643119"/>
              <a:ext cx="623397" cy="869926"/>
            </a:xfrm>
            <a:prstGeom prst="rect">
              <a:avLst/>
            </a:prstGeom>
          </p:spPr>
        </p:pic>
        <p:sp>
          <p:nvSpPr>
            <p:cNvPr id="43" name="円/楕円 42"/>
            <p:cNvSpPr/>
            <p:nvPr/>
          </p:nvSpPr>
          <p:spPr>
            <a:xfrm>
              <a:off x="1156716" y="5909541"/>
              <a:ext cx="182880" cy="17373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</p:grpSp>
      <p:grpSp>
        <p:nvGrpSpPr>
          <p:cNvPr id="44" name="グループ化 43"/>
          <p:cNvGrpSpPr/>
          <p:nvPr/>
        </p:nvGrpSpPr>
        <p:grpSpPr>
          <a:xfrm>
            <a:off x="246592" y="2198885"/>
            <a:ext cx="1108639" cy="973934"/>
            <a:chOff x="1533456" y="2500975"/>
            <a:chExt cx="1060258" cy="869926"/>
          </a:xfrm>
        </p:grpSpPr>
        <p:pic>
          <p:nvPicPr>
            <p:cNvPr id="45" name="図 44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flipH="1">
              <a:off x="1533456" y="2500975"/>
              <a:ext cx="623397" cy="869926"/>
            </a:xfrm>
            <a:prstGeom prst="rect">
              <a:avLst/>
            </a:prstGeom>
          </p:spPr>
        </p:pic>
        <p:sp>
          <p:nvSpPr>
            <p:cNvPr id="46" name="星 5 45"/>
            <p:cNvSpPr/>
            <p:nvPr/>
          </p:nvSpPr>
          <p:spPr>
            <a:xfrm>
              <a:off x="2040232" y="2638734"/>
              <a:ext cx="553482" cy="496297"/>
            </a:xfrm>
            <a:prstGeom prst="star5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3890464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44444E-6 L -3.61111E-6 -4.44444E-6 C 0.0158 -0.00787 0.0007 -0.00208 0.02691 -0.00139 C 0.0342 -0.00115 0.04167 -0.00208 0.04896 -0.00254 C 0.05799 -0.01064 0.04931 -0.00393 0.07292 -0.00671 C 0.07396 -0.00671 0.07483 -0.00787 0.07587 -0.00787 C 0.07986 -0.00856 0.08385 -0.00879 0.08785 -0.00926 C 0.09445 -0.01227 0.0908 -0.01088 0.10295 -0.01203 C 0.1092 -0.0125 0.11563 -0.01296 0.12188 -0.01319 C 0.13681 -0.0162 0.12031 -0.01319 0.14392 -0.01597 C 0.1467 -0.0162 0.14931 -0.01689 0.15191 -0.01736 C 0.16076 -0.02129 0.1559 -0.01967 0.16701 -0.02129 C 0.16892 -0.02314 0.17066 -0.02569 0.17292 -0.02662 C 0.175 -0.02754 0.17726 -0.02777 0.17899 -0.02939 C 0.17986 -0.03032 0.1809 -0.03125 0.18195 -0.03194 C 0.18385 -0.0331 0.18594 -0.03379 0.18802 -0.03472 C 0.18889 -0.03518 0.1901 -0.03518 0.19097 -0.03588 C 0.19948 -0.04375 0.18872 -0.03449 0.19688 -0.04004 C 0.19809 -0.04074 0.19879 -0.04213 0.2 -0.04259 C 0.20313 -0.04398 0.20677 -0.04398 0.2099 -0.04537 L 0.21597 -0.04791 C 0.21701 -0.04838 0.21806 -0.04861 0.21892 -0.0493 C 0.22257 -0.05162 0.22257 -0.05208 0.22587 -0.05324 C 0.22743 -0.05393 0.23142 -0.05486 0.23299 -0.05602 C 0.23403 -0.05671 0.2349 -0.05787 0.23594 -0.05879 C 0.23767 -0.05972 0.24132 -0.06064 0.24288 -0.06134 C 0.26024 -0.06828 0.23785 -0.06018 0.25504 -0.06527 C 0.2559 -0.06574 0.25695 -0.0662 0.25799 -0.06666 C 0.26215 -0.06828 0.2632 -0.06828 0.26788 -0.06944 C 0.26892 -0.07037 0.26997 -0.07129 0.27101 -0.07199 C 0.27188 -0.07268 0.27309 -0.07268 0.27396 -0.07338 C 0.2842 -0.08102 0.27622 -0.07708 0.28299 -0.08009 C 0.28872 -0.08773 0.28316 -0.08148 0.28889 -0.08541 C 0.2901 -0.08611 0.2908 -0.0875 0.29201 -0.08796 C 0.29392 -0.08912 0.29601 -0.08981 0.29792 -0.09074 C 0.3026 -0.09282 0.3 -0.09189 0.3059 -0.09328 C 0.31059 -0.09305 0.31528 -0.09282 0.31997 -0.09213 C 0.32205 -0.09166 0.32448 -0.08981 0.32604 -0.08796 C 0.32708 -0.0868 0.32795 -0.08518 0.32899 -0.08402 C 0.32986 -0.0831 0.3309 -0.08217 0.33195 -0.08148 C 0.33264 -0.08009 0.33316 -0.07847 0.33403 -0.07731 C 0.34184 -0.06689 0.33177 -0.08379 0.33993 -0.0706 C 0.34688 -0.05949 0.33629 -0.0743 0.34497 -0.06273 C 0.34688 -0.05509 0.34462 -0.06227 0.34896 -0.05463 C 0.35573 -0.04305 0.34931 -0.04722 0.36198 -0.04537 C 0.36302 -0.0449 0.36389 -0.04444 0.36493 -0.04398 C 0.36649 -0.04352 0.37031 -0.04236 0.37205 -0.04143 C 0.37309 -0.04051 0.37396 -0.03935 0.375 -0.03865 C 0.37691 -0.0375 0.37917 -0.0375 0.3809 -0.03588 C 0.38299 -0.03426 0.38472 -0.03171 0.38698 -0.03055 C 0.38802 -0.03032 0.38906 -0.02986 0.38993 -0.02939 C 0.4 -0.02268 0.38472 -0.03102 0.39705 -0.02407 C 0.39792 -0.02338 0.39896 -0.02338 0.4 -0.02268 C 0.40104 -0.02199 0.40191 -0.0206 0.40295 -0.0199 C 0.40486 -0.01898 0.41389 -0.01759 0.41493 -0.01736 C 0.42917 -0.01088 0.41441 -0.01736 0.425 -0.01319 C 0.42604 -0.01296 0.42691 -0.01227 0.42795 -0.01203 C 0.43281 -0.01064 0.43715 -0.01041 0.44201 -0.00926 C 0.45052 -0.00764 0.44358 -0.0081 0.45399 -0.00671 C 0.46754 -0.00486 0.47014 -0.00532 0.48507 -0.00393 C 0.48802 -0.0037 0.49097 -0.00301 0.49392 -0.00254 C 0.49983 -4.44444E-6 0.49427 -0.00231 0.50295 -4.44444E-6 C 0.50434 0.00047 0.50573 0.00093 0.50695 0.00139 C 0.50799 0.00186 0.50903 0.00255 0.51007 0.00278 C 0.51302 0.00348 0.51597 0.00348 0.51892 0.00417 C 0.52431 0.0051 0.52448 0.00533 0.52899 0.00672 C 0.53368 0.01088 0.5309 0.0088 0.53802 0.01204 C 0.53906 0.0125 0.5401 0.01273 0.54097 0.01343 C 0.54201 0.01436 0.54288 0.01551 0.54392 0.01598 C 0.54722 0.0176 0.55885 0.01875 0.56007 0.01875 C 0.56736 0.01945 0.57465 0.01968 0.58195 0.02014 C 0.58802 0.02037 0.59392 0.0213 0.6 0.02153 L 0.82014 0.02153 " pathEditMode="relative" ptsTypes="AAAAAAAAAAAAAAAAAAAAAAAAAAAAAAAAAAAAAAAAAAAAAAAAAAAAAAAAAAAAAAAAAAAAAAAAA">
                                      <p:cBhvr>
                                        <p:cTn id="6" dur="25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5.18519E-6 L 1.66667E-6 -5.18519E-6 L 0.01788 -0.00117 C 0.02101 -0.00163 0.02396 -0.00256 0.02691 -0.00256 C 0.05521 -0.00256 0.08351 -0.00163 0.11198 -0.00117 C 0.12431 0.003 0.13368 0.00508 0.14497 0.01064 C 0.15 0.01319 0.15486 0.01619 0.1599 0.01874 C 0.16181 0.01967 0.16389 0.02059 0.16597 0.02129 L 0.16893 0.02268 C 0.16997 0.02314 0.17084 0.02383 0.17188 0.02406 C 0.17761 0.02592 0.17448 0.02499 0.1809 0.02684 L 0.44688 0.02545 C 0.45087 0.02545 0.45486 0.02476 0.45886 0.02406 C 0.46024 0.02383 0.46146 0.02314 0.46285 0.02268 C 0.46528 0.02198 0.47379 0.02036 0.47587 0.02013 C 0.49045 0.01781 0.49497 0.01851 0.51285 0.01735 L 0.53386 0.01596 C 0.53837 0.01527 0.54827 0.01342 0.55382 0.01203 C 0.55712 0.01133 0.56059 0.01041 0.56389 0.00948 C 0.56545 0.00902 0.56719 0.00832 0.56893 0.00809 L 0.57986 0.0067 C 0.58125 0.00624 0.58247 0.00578 0.58386 0.00531 C 0.58785 0.00439 0.59184 0.00416 0.59584 0.00277 C 0.60278 0.00045 0.59844 0.00161 0.60886 -5.18519E-6 C 0.61024 -0.00047 0.61146 -0.0007 0.61285 -0.00117 C 0.61389 -0.00163 0.61476 -0.00232 0.6158 -0.00256 C 0.61754 -0.00302 0.61927 -0.00325 0.62084 -0.00394 C 0.6257 -0.00556 0.62222 -0.00533 0.62778 -0.00649 C 0.64236 -0.00973 0.64063 -0.00904 0.65486 -0.01066 C 0.65851 -0.01089 0.66215 -0.01181 0.6658 -0.01181 C 0.68056 -0.01251 0.69514 -0.01274 0.7099 -0.0132 C 0.72257 -0.01598 0.71024 -0.01367 0.73177 -0.01598 C 0.73334 -0.01598 0.74688 -0.01806 0.74879 -0.01853 C 0.75018 -0.01876 0.75156 -0.01969 0.75278 -0.01992 C 0.75903 -0.02131 0.75938 -0.02061 0.76476 -0.02246 C 0.7658 -0.02293 0.76684 -0.02362 0.76788 -0.02385 C 0.77674 -0.02617 0.77379 -0.02408 0.7809 -0.02663 C 0.78577 -0.02825 0.78455 -0.02964 0.79184 -0.03056 L 0.80382 -0.03195 L 0.81285 -0.03589 L 0.8158 -0.03728 L 0.81893 -0.03844 " pathEditMode="relative" ptsTypes="AAAAAAAAAAAAAAAAAAAAAAAAAAAAAAAAAAAAAAAAAA">
                                      <p:cBhvr>
                                        <p:cTn id="8" dur="25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85185E-6 L 3.33333E-6 0.00023 C -0.0033 -0.00046 -0.0066 -0.00069 -0.01007 -0.00139 C -0.01111 -0.00162 -0.01198 -0.00254 -0.01302 -0.00254 C -0.03039 -0.00254 -0.04757 -0.00185 -0.06493 -0.00139 C -0.06927 -0.00092 -0.07361 -0.00069 -0.07795 -1.85185E-6 C -0.07969 0.00023 -0.08125 0.0007 -0.08299 0.00139 C -0.08403 0.00162 -0.0849 0.00255 -0.08594 0.00278 C -0.09931 0.00347 -0.11268 0.00347 -0.12604 0.00394 L -0.13802 0.00926 C -0.13889 0.00972 -0.14011 0.00996 -0.14098 0.01065 C -0.14514 0.01435 -0.14289 0.01296 -0.14792 0.01459 C -0.14896 0.01551 -0.14983 0.01667 -0.15104 0.01736 C -0.15556 0.01968 -0.15521 0.01759 -0.15903 0.01991 C -0.16007 0.0206 -0.16094 0.02199 -0.16198 0.02269 C -0.16285 0.02338 -0.16407 0.02338 -0.16493 0.02408 C -0.16598 0.02477 -0.16684 0.02593 -0.16789 0.02662 C -0.16997 0.02778 -0.17396 0.0294 -0.17396 0.02963 C -0.175 0.03056 -0.17622 0.03171 -0.17691 0.03334 C -0.17795 0.03565 -0.179 0.04121 -0.179 0.04144 C -0.17934 0.04607 -0.17934 0.05116 -0.18004 0.05602 C -0.18039 0.0588 -0.18195 0.06389 -0.18195 0.06412 C -0.1816 0.07292 -0.18282 0.08195 -0.18091 0.09051 C -0.18004 0.09445 -0.17361 0.09653 -0.17101 0.09722 C -0.16893 0.09769 -0.16702 0.09838 -0.16493 0.09861 C -0.14723 0.09931 -0.12969 0.09954 -0.11198 0.1 L -0.00695 0.09861 C -0.00486 0.09838 -0.00295 0.09653 -0.00104 0.09584 C 0.00521 0.09375 0.00156 0.09491 0.01007 0.09329 C 0.01475 0.08889 0.0118 0.09097 0.01892 0.08796 C 0.01996 0.0875 0.02118 0.08727 0.02205 0.08658 C 0.03055 0.07894 0.01979 0.0882 0.02795 0.08264 C 0.02899 0.08195 0.02986 0.08056 0.03107 0.07986 C 0.03194 0.07917 0.03298 0.07917 0.03402 0.07847 C 0.03507 0.07778 0.03611 0.07685 0.03698 0.07593 C 0.03802 0.07477 0.03871 0.07292 0.03993 0.07199 C 0.04184 0.0706 0.046 0.06921 0.046 0.06945 C 0.05086 0.05972 0.04392 0.07153 0.05399 0.0625 C 0.05607 0.06088 0.05764 0.05834 0.06007 0.05718 C 0.06198 0.05648 0.06423 0.05625 0.06597 0.05463 C 0.06805 0.05278 0.06979 0.05023 0.07205 0.04931 C 0.07291 0.04884 0.07413 0.04861 0.075 0.04792 L 0.08402 0.04005 L 0.08698 0.03727 C 0.09201 0.02732 0.08524 0.03889 0.09305 0.03195 C 0.09392 0.03102 0.09409 0.02917 0.09496 0.02801 C 0.09687 0.02546 0.09861 0.025 0.10104 0.02408 C 0.10173 0.02269 0.10191 0.02084 0.10295 0.01991 C 0.11441 0.01042 0.10642 0.02084 0.11007 0.01597 " pathEditMode="relative" rAng="0" ptsTypes="AAAAAAAAAAAAAAAAAAAAAAAAAAAAAAAAAAAAAAAAAAAAAAAAA">
                                      <p:cBhvr>
                                        <p:cTn id="10" dur="25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11" y="486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38889E-6 3.33333E-6 L 6.38889E-6 3.33333E-6 C -0.00329 -0.00046 -0.00659 -0.00046 -0.00989 -0.00139 C -0.0111 -0.00185 -0.0118 -0.00347 -0.01301 -0.00417 C -0.01388 -0.00463 -0.01492 -0.00486 -0.01596 -0.00532 C -0.01701 -0.00625 -0.01787 -0.00741 -0.01892 -0.0081 C -0.02083 -0.00926 -0.02291 -0.00995 -0.02499 -0.01065 C -0.02586 -0.01111 -0.02708 -0.01134 -0.02794 -0.01204 C -0.02899 -0.01296 -0.02985 -0.01412 -0.0309 -0.01481 C -0.03315 -0.0162 -0.03662 -0.01667 -0.03888 -0.01736 C -0.03992 -0.01782 -0.04096 -0.01852 -0.04201 -0.01875 C -0.04357 -0.01921 -0.04531 -0.01944 -0.04687 -0.02014 C -0.04791 -0.02037 -0.04895 -0.02083 -0.04999 -0.02153 C -0.05103 -0.02222 -0.05173 -0.02361 -0.05294 -0.02407 C -0.0559 -0.025 -0.05902 -0.025 -0.06197 -0.02546 L -0.06787 -0.02801 C -0.06892 -0.02847 -0.06996 -0.02917 -0.071 -0.0294 L -0.07586 -0.03079 C -0.09583 -0.04398 -0.07499 -0.03056 -0.08888 -0.03866 C -0.09027 -0.03958 -0.09166 -0.04074 -0.09287 -0.04144 C -0.09392 -0.0419 -0.09496 -0.04213 -0.096 -0.04282 C -0.09808 -0.04421 -0.09965 -0.04699 -0.1019 -0.04815 C -0.10294 -0.04861 -0.10399 -0.04884 -0.10503 -0.04931 C -0.10711 -0.05093 -0.10867 -0.0537 -0.11093 -0.05463 C -0.11197 -0.05509 -0.11301 -0.05556 -0.11388 -0.05602 C -0.1151 -0.05671 -0.11579 -0.0581 -0.11701 -0.0588 C -0.11857 -0.05949 -0.12031 -0.05972 -0.12187 -0.06019 C -0.12465 -0.0625 -0.12586 -0.06366 -0.12899 -0.06551 C -0.1309 -0.06644 -0.13298 -0.06713 -0.13489 -0.06806 C -0.13923 -0.06991 -0.13697 -0.06898 -0.14201 -0.07083 C -0.14287 -0.07153 -0.14392 -0.07269 -0.14496 -0.07338 C -0.14739 -0.075 -0.15051 -0.07523 -0.15294 -0.07616 C -0.15503 -0.07685 -0.15728 -0.07708 -0.15902 -0.0787 C -0.15989 -0.07963 -0.16093 -0.08079 -0.16197 -0.08148 C -0.16319 -0.08218 -0.16458 -0.08218 -0.16596 -0.08264 C -0.17603 -0.08657 -0.16041 -0.08125 -0.17291 -0.08542 C -0.17777 -0.08958 -0.17482 -0.0875 -0.18194 -0.09074 L -0.18489 -0.09213 C -0.18593 -0.09259 -0.18697 -0.09329 -0.18801 -0.09329 L -0.20902 -0.09606 C -0.21492 -0.09769 -0.21805 -0.09861 -0.22499 -0.09861 C -0.23072 -0.09861 -0.23628 -0.09792 -0.24201 -0.09745 L -0.24791 -0.09468 C -0.24895 -0.09421 -0.24999 -0.09375 -0.25103 -0.09329 L -0.25503 -0.09213 C -0.2559 -0.09074 -0.25676 -0.08912 -0.25798 -0.08796 C -0.26701 -0.08009 -0.25451 -0.09444 -0.26406 -0.08403 C -0.27169 -0.07546 -0.26249 -0.08403 -0.26996 -0.07731 C -0.27812 -0.06134 -0.27673 -0.06713 -0.27291 -0.03472 C -0.27239 -0.03032 -0.26475 -0.02106 -0.26301 -0.01875 L -0.25989 -0.01481 C -0.25902 -0.01343 -0.25815 -0.01181 -0.25694 -0.01065 C -0.25503 -0.00903 -0.2526 -0.00764 -0.25103 -0.00532 C -0.24999 -0.00417 -0.24912 -0.00231 -0.24791 -0.00139 C -0.24617 3.33333E-6 -0.24201 0.00116 -0.24201 0.00116 C -0.23715 0.01088 -0.24392 -0.00093 -0.23402 0.00787 C -0.22534 0.01551 -0.23628 0.00648 -0.22794 0.01181 C -0.2269 0.01273 -0.22603 0.01412 -0.22499 0.01458 C -0.22274 0.01551 -0.22031 0.01551 -0.21805 0.01597 C -0.20781 0.02037 -0.2236 0.01366 -0.21093 0.01852 C -0.20902 0.01944 -0.20694 0.02037 -0.20503 0.0213 C -0.20399 0.02176 -0.20294 0.02245 -0.2019 0.02245 L -0.19305 0.02384 C -0.19166 0.02431 -0.19027 0.02454 -0.18888 0.02523 C -0.18784 0.02593 -0.18715 0.02731 -0.18593 0.02801 C -0.18402 0.0287 -0.18194 0.02894 -0.18003 0.02917 C -0.16892 0.03125 -0.16822 0.03079 -0.15399 0.03194 L -0.14496 0.03588 L -0.14201 0.03727 C -0.14096 0.03773 -0.13992 0.03819 -0.13888 0.03866 C -0.13767 0.03889 -0.13628 0.03935 -0.13489 0.03981 C -0.13298 0.04074 -0.13107 0.04213 -0.12899 0.04259 L -0.12187 0.04398 C -0.11527 0.04699 -0.12343 0.04352 -0.11301 0.04653 C -0.10711 0.04838 -0.11284 0.04722 -0.10694 0.05046 C -0.10572 0.05139 -0.10433 0.05139 -0.10294 0.05185 C -0.09461 0.05509 -0.10711 0.05231 -0.08801 0.05463 C -0.08697 0.05509 -0.08593 0.05579 -0.08489 0.05579 C -0.00381 0.05579 -0.02673 0.05995 0.00799 0.05324 C 0.00904 0.05278 0.01008 0.05255 0.01112 0.05185 C 0.01355 0.05023 0.01424 0.04907 0.01615 0.04653 " pathEditMode="relative" ptsTypes="AAAAAAAAAAAAAAAAAAAAAAAAAAAAAAAAAAAAAAAAAAAAAAAAAAAAAAAAAAAAAAAAAAAAAAAAAAAAAAAAA">
                                      <p:cBhvr>
                                        <p:cTn id="12" dur="2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2.5E-6 -7.77778E-6 L 2.5E-6 -7.77778E-6 C 0.00833 0.00046 0.01666 0.00069 0.025 0.00138 C 0.0276 0.00161 0.03038 0.00185 0.03298 0.00277 C 0.03403 0.00324 0.03489 0.00439 0.03594 0.00532 C 0.03663 0.0081 0.0368 0.01111 0.03784 0.01342 C 0.03854 0.01481 0.03941 0.01597 0.03993 0.01736 C 0.04409 0.02847 0.03715 0.01388 0.04288 0.02546 C 0.04305 0.02569 0.04444 0.03379 0.04496 0.03472 C 0.04566 0.03587 0.04705 0.03634 0.04791 0.03726 C 0.04896 0.03865 0.04982 0.04027 0.05087 0.04143 C 0.05173 0.04212 0.05295 0.04212 0.05399 0.04282 L 0.06284 0.05069 L 0.06597 0.05347 C 0.06684 0.05416 0.06805 0.05486 0.06892 0.05601 C 0.06996 0.0574 0.07083 0.05879 0.07187 0.05995 C 0.07291 0.06111 0.07396 0.06157 0.075 0.06273 C 0.07708 0.06527 0.07864 0.06851 0.0809 0.0706 C 0.08298 0.07245 0.08472 0.07499 0.08698 0.07615 C 0.08784 0.07638 0.08906 0.07685 0.08993 0.07731 C 0.09236 0.07893 0.09444 0.08101 0.09687 0.08263 C 0.09791 0.08333 0.09896 0.08356 0.1 0.08402 C 0.10121 0.08472 0.1026 0.08587 0.10399 0.0868 C 0.1059 0.08773 0.10816 0.08773 0.10989 0.08935 C 0.11094 0.09027 0.1118 0.09143 0.11284 0.09212 C 0.11493 0.09328 0.11719 0.09305 0.11892 0.09467 C 0.12066 0.09629 0.12482 0.10092 0.12795 0.10138 C 0.1342 0.10208 0.14062 0.10231 0.14687 0.10277 C 0.15885 0.10231 0.171 0.10208 0.18298 0.10138 C 0.18403 0.10138 0.18489 0.10046 0.18594 0.09999 C 0.18732 0.09953 0.18854 0.09884 0.18993 0.09861 C 0.19462 0.09791 0.1993 0.09791 0.20399 0.09745 L 0.21597 0.09606 C 0.21753 0.0956 0.21927 0.09536 0.221 0.09467 C 0.22205 0.09444 0.22291 0.09351 0.22396 0.09328 C 0.23333 0.09259 0.24253 0.09259 0.25191 0.09212 C 0.25382 0.0912 0.25712 0.08958 0.25903 0.08935 C 0.26389 0.08865 0.26892 0.08842 0.27396 0.08796 C 0.27656 0.08726 0.28281 0.08587 0.28489 0.08402 C 0.28594 0.0831 0.2868 0.08194 0.28802 0.08148 C 0.28993 0.08032 0.29392 0.0787 0.29392 0.0787 C 0.3033 0.0662 0.28819 0.08518 0.30295 0.07199 C 0.32187 0.05532 0.30139 0.07245 0.31198 0.06527 C 0.31302 0.06458 0.31389 0.06319 0.31493 0.06273 C 0.31962 0.06041 0.31927 0.06249 0.32291 0.05995 C 0.32882 0.05601 0.32344 0.05601 0.33403 0.05462 C 0.34236 0.0537 0.35069 0.05393 0.35903 0.05347 C 0.36024 0.053 0.36163 0.05208 0.36302 0.05208 C 0.36892 0.05208 0.36875 0.053 0.37291 0.05462 C 0.3743 0.05532 0.37569 0.05555 0.37691 0.05601 C 0.38385 0.06226 0.38229 0.05833 0.38403 0.06527 C 0.38368 0.0699 0.38403 0.07453 0.38298 0.0787 C 0.38264 0.08032 0.3809 0.08032 0.38003 0.08148 C 0.36927 0.09328 0.3835 0.07962 0.37396 0.0868 C 0.37187 0.08819 0.36996 0.09027 0.36805 0.09212 L 0.36493 0.09467 C 0.3559 0.09421 0.34687 0.0949 0.33802 0.09328 C 0.3368 0.09305 0.33698 0.09027 0.33594 0.08935 C 0.33507 0.08842 0.33403 0.08842 0.33298 0.08796 C 0.3283 0.07893 0.32969 0.0831 0.32795 0.07615 C 0.32864 0.05972 0.3276 0.05879 0.33003 0.04814 C 0.33021 0.04675 0.33038 0.04513 0.3309 0.04398 C 0.33246 0.04166 0.33507 0.04097 0.33698 0.04004 C 0.34635 0.0405 0.35573 0.03981 0.36493 0.04143 C 0.36614 0.04166 0.36614 0.04421 0.36701 0.04536 C 0.36788 0.04652 0.36909 0.04699 0.36996 0.04814 C 0.37205 0.05046 0.37396 0.05347 0.37604 0.05601 L 0.37899 0.05995 L 0.3809 0.06805 L 0.38194 0.07199 C 0.38177 0.07499 0.38229 0.08865 0.38003 0.09467 C 0.37951 0.09606 0.37882 0.09768 0.37795 0.09861 C 0.37604 0.10138 0.37448 0.10161 0.37205 0.10277 C 0.37135 0.10393 0.371 0.10578 0.36996 0.10671 C 0.36875 0.10763 0.36736 0.10763 0.36597 0.1081 C 0.36493 0.10833 0.36389 0.10902 0.36302 0.10949 C 0.35833 0.10902 0.35364 0.10902 0.34896 0.1081 C 0.34774 0.10786 0.34705 0.10601 0.346 0.10532 C 0.34149 0.10231 0.34427 0.10624 0.33993 0.10138 C 0.33889 0.10023 0.33819 0.09837 0.33698 0.09745 C 0.33611 0.09652 0.33489 0.09675 0.33403 0.09606 C 0.33281 0.09536 0.33194 0.09421 0.3309 0.09328 C 0.32569 0.08263 0.33264 0.0956 0.32604 0.0868 C 0.32309 0.08286 0.32465 0.0831 0.32291 0.0787 C 0.32239 0.07731 0.3217 0.07615 0.321 0.07476 C 0.321 0.07268 0.31944 0.05555 0.32396 0.05069 C 0.32482 0.04976 0.32604 0.04999 0.32691 0.0493 C 0.33854 0.04074 0.32725 0.04652 0.33889 0.04143 L 0.34201 0.04004 L 0.34496 0.03865 C 0.34722 0.03888 0.36284 0.03819 0.36805 0.04282 L 0.371 0.04536 C 0.38125 0.0449 0.39166 0.04467 0.40191 0.04398 C 0.41059 0.04351 0.40521 0.04305 0.41094 0.04143 C 0.41302 0.04074 0.41493 0.0405 0.41701 0.04004 C 0.41805 0.03911 0.41892 0.03796 0.41996 0.03726 C 0.42448 0.03472 0.42309 0.03726 0.42691 0.03472 C 0.4335 0.03032 0.42639 0.03402 0.43298 0.028 C 0.43385 0.02731 0.43507 0.02731 0.43594 0.02661 C 0.43802 0.02523 0.43993 0.02314 0.44201 0.02129 C 0.44305 0.0206 0.44392 0.01921 0.44496 0.01874 C 0.4526 0.01527 0.44323 0.0199 0.45104 0.01481 C 0.45191 0.01411 0.45312 0.01411 0.45399 0.01342 C 0.45607 0.0118 0.46007 0.0081 0.46007 0.0081 C 0.46059 0.00671 0.46111 0.00509 0.46198 0.00393 C 0.46389 0.00138 0.46562 0.00115 0.46805 -7.77778E-6 C 0.47066 -0.00348 0.47344 -0.00764 0.47691 -0.00926 L 0.48003 -0.01065 C 0.48663 -0.01945 0.47951 -0.01112 0.48594 -0.01598 C 0.48802 -0.0176 0.48993 -0.01945 0.49201 -0.0213 C 0.49305 -0.02223 0.49392 -0.02339 0.49496 -0.02385 C 0.496 -0.02431 0.49705 -0.02477 0.49791 -0.02524 C 0.49913 -0.02593 0.49982 -0.02732 0.50104 -0.02801 C 0.5033 -0.0294 0.51041 -0.03033 0.51198 -0.03056 C 0.51406 -0.03241 0.5158 -0.03496 0.51805 -0.03589 L 0.53003 -0.04121 C 0.53107 -0.04167 0.53212 -0.0419 0.53298 -0.0426 C 0.53403 -0.04352 0.53489 -0.04468 0.53594 -0.04538 C 0.53784 -0.04653 0.53993 -0.047 0.54201 -0.04792 L 0.54496 -0.04931 L 0.55104 -0.05186 C 0.55208 -0.05232 0.55295 -0.05301 0.55399 -0.05325 C 0.55538 -0.05371 0.55677 -0.05417 0.55798 -0.05464 C 0.55903 -0.0551 0.55989 -0.05579 0.56094 -0.05602 C 0.56337 -0.05649 0.56562 -0.05695 0.56805 -0.05718 L 0.6901 -0.05602 C 0.69132 -0.05602 0.69271 -0.05487 0.69409 -0.05464 C 0.7 -0.05348 0.70607 -0.05348 0.71198 -0.05186 C 0.71545 -0.05116 0.71875 -0.05001 0.72205 -0.04931 C 0.72396 -0.04885 0.72604 -0.04839 0.72795 -0.04792 C 0.72934 -0.04769 0.73073 -0.047 0.73212 -0.04653 C 0.74149 -0.04422 0.73489 -0.04653 0.746 -0.04399 C 0.74739 -0.04376 0.74861 -0.04306 0.75 -0.0426 C 0.75208 -0.04214 0.75399 -0.0419 0.75607 -0.04121 C 0.76128 -0.03982 0.75868 -0.04028 0.76302 -0.03866 C 0.76441 -0.0382 0.7658 -0.03774 0.76701 -0.03727 C 0.77066 -0.03589 0.77066 -0.03519 0.775 -0.03473 C 0.81059 -0.03056 0.80295 -0.03056 0.82014 -0.03056 " pathEditMode="relative" ptsTypes="AAAAAAAAAAAAAAAAAAAAAAAAAAAAAAAAAAAAAAAAAAAAAAAAAAAAAAAAAAAAAAAAAAAAAAAAAAAAAAAAAAAAAAAAAAAAAAAAAAAAAAAAAAAAAAAAAAAAAAAAAAAAAAAAAAAAAAAAAA">
                                      <p:cBhvr>
                                        <p:cTn id="14" dur="25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  <p:pic>
        <p:nvPicPr>
          <p:cNvPr id="38" name="図 3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6023" y="829386"/>
            <a:ext cx="2212110" cy="983160"/>
          </a:xfrm>
          <a:prstGeom prst="rect">
            <a:avLst/>
          </a:prstGeom>
        </p:spPr>
      </p:pic>
      <p:sp>
        <p:nvSpPr>
          <p:cNvPr id="39" name="角丸四角形吹き出し 38"/>
          <p:cNvSpPr/>
          <p:nvPr/>
        </p:nvSpPr>
        <p:spPr>
          <a:xfrm>
            <a:off x="2558034" y="825741"/>
            <a:ext cx="6304584" cy="1030979"/>
          </a:xfrm>
          <a:prstGeom prst="wedgeRoundRectCallout">
            <a:avLst>
              <a:gd name="adj1" fmla="val -55477"/>
              <a:gd name="adj2" fmla="val 8896"/>
              <a:gd name="adj3" fmla="val 16667"/>
            </a:avLst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40" name="正方形/長方形 39"/>
          <p:cNvSpPr/>
          <p:nvPr/>
        </p:nvSpPr>
        <p:spPr>
          <a:xfrm>
            <a:off x="2638530" y="797763"/>
            <a:ext cx="6297444" cy="10412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3300" dirty="0">
                <a:ln w="0"/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学</a:t>
            </a:r>
            <a:r>
              <a:rPr kumimoji="1" lang="ja-JP" altLang="en-US" sz="3300" dirty="0" smtClean="0">
                <a:ln w="0"/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しゅう</a:t>
            </a:r>
            <a:r>
              <a:rPr kumimoji="1" lang="ja-JP" altLang="en-US" sz="3300" dirty="0">
                <a:ln w="0"/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カードに　かこう！</a:t>
            </a:r>
            <a:endParaRPr kumimoji="1" lang="en-US" altLang="ja-JP" sz="3300" dirty="0">
              <a:ln w="0"/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3300" dirty="0">
                <a:ln w="0"/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りゆうも　かけるかな？</a:t>
            </a:r>
            <a:endParaRPr kumimoji="1" lang="en-US" altLang="ja-JP" sz="3300" dirty="0">
              <a:ln w="0"/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44952" y="1910803"/>
            <a:ext cx="8517666" cy="6719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①　しっぽは　１本だけ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5407020" y="2660982"/>
            <a:ext cx="3650538" cy="620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kumimoji="1" lang="ja-JP" altLang="en-US" sz="2400" b="1" u="sng" dirty="0">
                <a:ln/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うしろに　とりつけよう！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304515" y="3125884"/>
            <a:ext cx="8517666" cy="6719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②　あんぜん　ちたい　あり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5294376" y="3824602"/>
            <a:ext cx="3459876" cy="620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kumimoji="1" lang="ja-JP" altLang="en-US" sz="2400" b="1" u="sng" dirty="0">
                <a:ln/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ただし　</a:t>
            </a:r>
            <a:r>
              <a:rPr kumimoji="1" lang="en-US" altLang="ja-JP" sz="2400" b="1" u="sng" dirty="0">
                <a:ln/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10</a:t>
            </a:r>
            <a:r>
              <a:rPr kumimoji="1" lang="ja-JP" altLang="en-US" sz="2400" b="1" u="sng" dirty="0">
                <a:ln/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びょう　まで！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304515" y="4349028"/>
            <a:ext cx="8517666" cy="6719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③　おなじ人ずうで　たいけつ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344952" y="5572172"/>
            <a:ext cx="6663924" cy="6719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④　</a:t>
            </a:r>
            <a:r>
              <a:rPr kumimoji="1" lang="en-US" altLang="ja-JP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kumimoji="1" lang="ja-JP" alt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オリジナルルール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2477271" y="5108819"/>
            <a:ext cx="6713202" cy="436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kumimoji="1" lang="ja-JP" altLang="en-US" sz="2400" b="1" u="sng" dirty="0">
                <a:ln/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せめも　まもりも　</a:t>
            </a:r>
            <a:r>
              <a:rPr kumimoji="1" lang="ja-JP" altLang="en-US" sz="2400" b="1" u="sng" dirty="0" smtClean="0">
                <a:ln/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おなじ人</a:t>
            </a:r>
            <a:r>
              <a:rPr kumimoji="1" lang="ja-JP" altLang="en-US" sz="2400" b="1" u="sng" dirty="0" err="1" smtClean="0">
                <a:ln/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ず</a:t>
            </a:r>
            <a:r>
              <a:rPr kumimoji="1" lang="ja-JP" altLang="en-US" sz="2400" b="1" u="sng" dirty="0">
                <a:ln/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うで　しょうぶ！</a:t>
            </a:r>
          </a:p>
        </p:txBody>
      </p:sp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-17304" y="2"/>
            <a:ext cx="9161304" cy="757379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0" y="32519"/>
            <a:ext cx="5833872" cy="7547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4000" b="1" u="sng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どのルールを　えらぶ？</a:t>
            </a:r>
          </a:p>
        </p:txBody>
      </p:sp>
    </p:spTree>
    <p:extLst>
      <p:ext uri="{BB962C8B-B14F-4D97-AF65-F5344CB8AC3E}">
        <p14:creationId xmlns:p14="http://schemas.microsoft.com/office/powerpoint/2010/main" val="199902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752</TotalTime>
  <Words>426</Words>
  <Application>Microsoft Office PowerPoint</Application>
  <PresentationFormat>画面に合わせる (4:3)</PresentationFormat>
  <Paragraphs>72</Paragraphs>
  <Slides>9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9" baseType="lpstr">
      <vt:lpstr>HGPｺﾞｼｯｸM</vt:lpstr>
      <vt:lpstr>HGP創英角ｺﾞｼｯｸUB</vt:lpstr>
      <vt:lpstr>HGP創英角ﾎﾟｯﾌﾟ体</vt:lpstr>
      <vt:lpstr>HG創英角ｺﾞｼｯｸUB</vt:lpstr>
      <vt:lpstr>ＭＳ Ｐゴシック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津﨑 永幸</dc:creator>
  <cp:lastModifiedBy>m</cp:lastModifiedBy>
  <cp:revision>75</cp:revision>
  <dcterms:modified xsi:type="dcterms:W3CDTF">2020-12-16T03:08:31Z</dcterms:modified>
</cp:coreProperties>
</file>