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423" r:id="rId2"/>
    <p:sldId id="424" r:id="rId3"/>
    <p:sldId id="426" r:id="rId4"/>
    <p:sldId id="427" r:id="rId5"/>
    <p:sldId id="428" r:id="rId6"/>
    <p:sldId id="430" r:id="rId7"/>
    <p:sldId id="431" r:id="rId8"/>
    <p:sldId id="432" r:id="rId9"/>
    <p:sldId id="433" r:id="rId10"/>
    <p:sldId id="434" r:id="rId11"/>
    <p:sldId id="435" r:id="rId12"/>
    <p:sldId id="436" r:id="rId13"/>
    <p:sldId id="437" r:id="rId14"/>
    <p:sldId id="438" r:id="rId15"/>
    <p:sldId id="439" r:id="rId16"/>
    <p:sldId id="440" r:id="rId17"/>
    <p:sldId id="441" r:id="rId18"/>
    <p:sldId id="429" r:id="rId19"/>
    <p:sldId id="449" r:id="rId20"/>
    <p:sldId id="450" r:id="rId21"/>
    <p:sldId id="452" r:id="rId22"/>
    <p:sldId id="445" r:id="rId23"/>
    <p:sldId id="451" r:id="rId24"/>
  </p:sldIdLst>
  <p:sldSz cx="9144000" cy="6858000" type="screen4x3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207" autoAdjust="0"/>
    <p:restoredTop sz="94660" autoAdjust="0"/>
  </p:normalViewPr>
  <p:slideViewPr>
    <p:cSldViewPr snapToGrid="0">
      <p:cViewPr varScale="1">
        <p:scale>
          <a:sx n="65" d="100"/>
          <a:sy n="65" d="100"/>
        </p:scale>
        <p:origin x="28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10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mashida Rihoko" userId="92f82611e9b4f52d" providerId="LiveId" clId="{3DD43174-5B6E-4BCE-B75B-E8FA84418794}"/>
    <pc:docChg chg="undo redo custSel delSld modSld">
      <pc:chgData name="Yamashida Rihoko" userId="92f82611e9b4f52d" providerId="LiveId" clId="{3DD43174-5B6E-4BCE-B75B-E8FA84418794}" dt="2020-09-13T11:52:24.106" v="671" actId="1076"/>
      <pc:docMkLst>
        <pc:docMk/>
      </pc:docMkLst>
      <pc:sldChg chg="modSp mod">
        <pc:chgData name="Yamashida Rihoko" userId="92f82611e9b4f52d" providerId="LiveId" clId="{3DD43174-5B6E-4BCE-B75B-E8FA84418794}" dt="2020-09-13T11:02:57.458" v="58" actId="1076"/>
        <pc:sldMkLst>
          <pc:docMk/>
          <pc:sldMk cId="3400229709" sldId="290"/>
        </pc:sldMkLst>
        <pc:spChg chg="mod">
          <ac:chgData name="Yamashida Rihoko" userId="92f82611e9b4f52d" providerId="LiveId" clId="{3DD43174-5B6E-4BCE-B75B-E8FA84418794}" dt="2020-09-13T11:02:57.458" v="58" actId="1076"/>
          <ac:spMkLst>
            <pc:docMk/>
            <pc:sldMk cId="3400229709" sldId="290"/>
            <ac:spMk id="6" creationId="{00000000-0000-0000-0000-000000000000}"/>
          </ac:spMkLst>
        </pc:spChg>
        <pc:spChg chg="mod">
          <ac:chgData name="Yamashida Rihoko" userId="92f82611e9b4f52d" providerId="LiveId" clId="{3DD43174-5B6E-4BCE-B75B-E8FA84418794}" dt="2020-09-13T11:02:46.373" v="54" actId="1076"/>
          <ac:spMkLst>
            <pc:docMk/>
            <pc:sldMk cId="3400229709" sldId="290"/>
            <ac:spMk id="8" creationId="{00000000-0000-0000-0000-000000000000}"/>
          </ac:spMkLst>
        </pc:spChg>
      </pc:sldChg>
      <pc:sldChg chg="modSp mod">
        <pc:chgData name="Yamashida Rihoko" userId="92f82611e9b4f52d" providerId="LiveId" clId="{3DD43174-5B6E-4BCE-B75B-E8FA84418794}" dt="2020-09-13T11:07:05.240" v="159" actId="6549"/>
        <pc:sldMkLst>
          <pc:docMk/>
          <pc:sldMk cId="1935688125" sldId="299"/>
        </pc:sldMkLst>
        <pc:spChg chg="mod">
          <ac:chgData name="Yamashida Rihoko" userId="92f82611e9b4f52d" providerId="LiveId" clId="{3DD43174-5B6E-4BCE-B75B-E8FA84418794}" dt="2020-09-13T11:07:05.240" v="159" actId="6549"/>
          <ac:spMkLst>
            <pc:docMk/>
            <pc:sldMk cId="1935688125" sldId="299"/>
            <ac:spMk id="2" creationId="{BC5E9A2C-6267-4452-AD58-67F07557B021}"/>
          </ac:spMkLst>
        </pc:spChg>
        <pc:spChg chg="mod">
          <ac:chgData name="Yamashida Rihoko" userId="92f82611e9b4f52d" providerId="LiveId" clId="{3DD43174-5B6E-4BCE-B75B-E8FA84418794}" dt="2020-09-13T10:58:47.002" v="12" actId="27636"/>
          <ac:spMkLst>
            <pc:docMk/>
            <pc:sldMk cId="1935688125" sldId="299"/>
            <ac:spMk id="3" creationId="{14BE64A3-28AE-4089-8415-7C40705D14A4}"/>
          </ac:spMkLst>
        </pc:spChg>
        <pc:spChg chg="mod">
          <ac:chgData name="Yamashida Rihoko" userId="92f82611e9b4f52d" providerId="LiveId" clId="{3DD43174-5B6E-4BCE-B75B-E8FA84418794}" dt="2020-09-13T10:58:47.002" v="11" actId="27636"/>
          <ac:spMkLst>
            <pc:docMk/>
            <pc:sldMk cId="1935688125" sldId="299"/>
            <ac:spMk id="4" creationId="{F74428BD-234D-4A56-825F-81B4CE989706}"/>
          </ac:spMkLst>
        </pc:spChg>
        <pc:spChg chg="mod">
          <ac:chgData name="Yamashida Rihoko" userId="92f82611e9b4f52d" providerId="LiveId" clId="{3DD43174-5B6E-4BCE-B75B-E8FA84418794}" dt="2020-09-13T11:03:03.651" v="61" actId="20577"/>
          <ac:spMkLst>
            <pc:docMk/>
            <pc:sldMk cId="1935688125" sldId="299"/>
            <ac:spMk id="6" creationId="{14BE64A3-28AE-4089-8415-7C40705D14A4}"/>
          </ac:spMkLst>
        </pc:spChg>
      </pc:sldChg>
      <pc:sldChg chg="addSp delSp modSp mod">
        <pc:chgData name="Yamashida Rihoko" userId="92f82611e9b4f52d" providerId="LiveId" clId="{3DD43174-5B6E-4BCE-B75B-E8FA84418794}" dt="2020-09-13T11:26:58.001" v="466" actId="1076"/>
        <pc:sldMkLst>
          <pc:docMk/>
          <pc:sldMk cId="2989903333" sldId="301"/>
        </pc:sldMkLst>
        <pc:spChg chg="mod">
          <ac:chgData name="Yamashida Rihoko" userId="92f82611e9b4f52d" providerId="LiveId" clId="{3DD43174-5B6E-4BCE-B75B-E8FA84418794}" dt="2020-09-13T11:26:53.796" v="465" actId="14100"/>
          <ac:spMkLst>
            <pc:docMk/>
            <pc:sldMk cId="2989903333" sldId="301"/>
            <ac:spMk id="3" creationId="{00000000-0000-0000-0000-000000000000}"/>
          </ac:spMkLst>
        </pc:spChg>
        <pc:spChg chg="add mod">
          <ac:chgData name="Yamashida Rihoko" userId="92f82611e9b4f52d" providerId="LiveId" clId="{3DD43174-5B6E-4BCE-B75B-E8FA84418794}" dt="2020-09-13T11:23:42.671" v="448" actId="1076"/>
          <ac:spMkLst>
            <pc:docMk/>
            <pc:sldMk cId="2989903333" sldId="301"/>
            <ac:spMk id="6" creationId="{7501A084-30C2-4C13-B811-13E41EB0DB51}"/>
          </ac:spMkLst>
        </pc:spChg>
        <pc:spChg chg="add mod">
          <ac:chgData name="Yamashida Rihoko" userId="92f82611e9b4f52d" providerId="LiveId" clId="{3DD43174-5B6E-4BCE-B75B-E8FA84418794}" dt="2020-09-13T11:23:12.372" v="446" actId="1076"/>
          <ac:spMkLst>
            <pc:docMk/>
            <pc:sldMk cId="2989903333" sldId="301"/>
            <ac:spMk id="7" creationId="{B411C241-9FF0-499F-8641-9A664323D1C0}"/>
          </ac:spMkLst>
        </pc:spChg>
        <pc:spChg chg="add">
          <ac:chgData name="Yamashida Rihoko" userId="92f82611e9b4f52d" providerId="LiveId" clId="{3DD43174-5B6E-4BCE-B75B-E8FA84418794}" dt="2020-09-13T11:24:52.727" v="453" actId="11529"/>
          <ac:spMkLst>
            <pc:docMk/>
            <pc:sldMk cId="2989903333" sldId="301"/>
            <ac:spMk id="9" creationId="{09C33C08-5340-4DA5-AD25-60B3159A57CB}"/>
          </ac:spMkLst>
        </pc:spChg>
        <pc:spChg chg="add mod">
          <ac:chgData name="Yamashida Rihoko" userId="92f82611e9b4f52d" providerId="LiveId" clId="{3DD43174-5B6E-4BCE-B75B-E8FA84418794}" dt="2020-09-13T11:26:33.986" v="464" actId="1076"/>
          <ac:spMkLst>
            <pc:docMk/>
            <pc:sldMk cId="2989903333" sldId="301"/>
            <ac:spMk id="10" creationId="{E1FD0ADF-40D1-4683-A79E-B88C4E42A06F}"/>
          </ac:spMkLst>
        </pc:spChg>
        <pc:spChg chg="add mod">
          <ac:chgData name="Yamashida Rihoko" userId="92f82611e9b4f52d" providerId="LiveId" clId="{3DD43174-5B6E-4BCE-B75B-E8FA84418794}" dt="2020-09-13T11:26:58.001" v="466" actId="1076"/>
          <ac:spMkLst>
            <pc:docMk/>
            <pc:sldMk cId="2989903333" sldId="301"/>
            <ac:spMk id="11" creationId="{F8A0C351-AA58-4B72-B150-9553FB614050}"/>
          </ac:spMkLst>
        </pc:spChg>
        <pc:spChg chg="del mod">
          <ac:chgData name="Yamashida Rihoko" userId="92f82611e9b4f52d" providerId="LiveId" clId="{3DD43174-5B6E-4BCE-B75B-E8FA84418794}" dt="2020-09-13T11:25:58.812" v="460" actId="478"/>
          <ac:spMkLst>
            <pc:docMk/>
            <pc:sldMk cId="2989903333" sldId="301"/>
            <ac:spMk id="14" creationId="{00000000-0000-0000-0000-000000000000}"/>
          </ac:spMkLst>
        </pc:spChg>
        <pc:spChg chg="mod">
          <ac:chgData name="Yamashida Rihoko" userId="92f82611e9b4f52d" providerId="LiveId" clId="{3DD43174-5B6E-4BCE-B75B-E8FA84418794}" dt="2020-09-13T11:24:18.912" v="452" actId="14100"/>
          <ac:spMkLst>
            <pc:docMk/>
            <pc:sldMk cId="2989903333" sldId="301"/>
            <ac:spMk id="19" creationId="{00000000-0000-0000-0000-000000000000}"/>
          </ac:spMkLst>
        </pc:spChg>
        <pc:spChg chg="mod">
          <ac:chgData name="Yamashida Rihoko" userId="92f82611e9b4f52d" providerId="LiveId" clId="{3DD43174-5B6E-4BCE-B75B-E8FA84418794}" dt="2020-09-13T11:24:12.297" v="451" actId="1076"/>
          <ac:spMkLst>
            <pc:docMk/>
            <pc:sldMk cId="2989903333" sldId="301"/>
            <ac:spMk id="20" creationId="{00000000-0000-0000-0000-000000000000}"/>
          </ac:spMkLst>
        </pc:spChg>
      </pc:sldChg>
      <pc:sldChg chg="addSp modSp mod">
        <pc:chgData name="Yamashida Rihoko" userId="92f82611e9b4f52d" providerId="LiveId" clId="{3DD43174-5B6E-4BCE-B75B-E8FA84418794}" dt="2020-09-13T11:32:49.562" v="506" actId="207"/>
        <pc:sldMkLst>
          <pc:docMk/>
          <pc:sldMk cId="3004554559" sldId="304"/>
        </pc:sldMkLst>
        <pc:spChg chg="add mod">
          <ac:chgData name="Yamashida Rihoko" userId="92f82611e9b4f52d" providerId="LiveId" clId="{3DD43174-5B6E-4BCE-B75B-E8FA84418794}" dt="2020-09-13T11:32:30.317" v="505" actId="207"/>
          <ac:spMkLst>
            <pc:docMk/>
            <pc:sldMk cId="3004554559" sldId="304"/>
            <ac:spMk id="2" creationId="{5F445BBA-6A6C-4B0B-B76C-20BD9506EE6C}"/>
          </ac:spMkLst>
        </pc:spChg>
        <pc:spChg chg="mod">
          <ac:chgData name="Yamashida Rihoko" userId="92f82611e9b4f52d" providerId="LiveId" clId="{3DD43174-5B6E-4BCE-B75B-E8FA84418794}" dt="2020-09-13T11:32:49.562" v="506" actId="207"/>
          <ac:spMkLst>
            <pc:docMk/>
            <pc:sldMk cId="3004554559" sldId="304"/>
            <ac:spMk id="4" creationId="{00000000-0000-0000-0000-000000000000}"/>
          </ac:spMkLst>
        </pc:spChg>
        <pc:spChg chg="mod">
          <ac:chgData name="Yamashida Rihoko" userId="92f82611e9b4f52d" providerId="LiveId" clId="{3DD43174-5B6E-4BCE-B75B-E8FA84418794}" dt="2020-09-13T11:29:00.572" v="471" actId="20577"/>
          <ac:spMkLst>
            <pc:docMk/>
            <pc:sldMk cId="3004554559" sldId="304"/>
            <ac:spMk id="11" creationId="{442311CB-F515-4664-9DD9-D5E94FCAE0BA}"/>
          </ac:spMkLst>
        </pc:spChg>
      </pc:sldChg>
      <pc:sldChg chg="addSp delSp modSp mod delAnim modAnim">
        <pc:chgData name="Yamashida Rihoko" userId="92f82611e9b4f52d" providerId="LiveId" clId="{3DD43174-5B6E-4BCE-B75B-E8FA84418794}" dt="2020-09-13T11:52:24.106" v="671" actId="1076"/>
        <pc:sldMkLst>
          <pc:docMk/>
          <pc:sldMk cId="2039768867" sldId="306"/>
        </pc:sldMkLst>
        <pc:spChg chg="mod">
          <ac:chgData name="Yamashida Rihoko" userId="92f82611e9b4f52d" providerId="LiveId" clId="{3DD43174-5B6E-4BCE-B75B-E8FA84418794}" dt="2020-09-13T11:43:08.572" v="515" actId="14100"/>
          <ac:spMkLst>
            <pc:docMk/>
            <pc:sldMk cId="2039768867" sldId="306"/>
            <ac:spMk id="3" creationId="{00000000-0000-0000-0000-000000000000}"/>
          </ac:spMkLst>
        </pc:spChg>
        <pc:spChg chg="mod">
          <ac:chgData name="Yamashida Rihoko" userId="92f82611e9b4f52d" providerId="LiveId" clId="{3DD43174-5B6E-4BCE-B75B-E8FA84418794}" dt="2020-09-13T11:43:14.578" v="516" actId="14100"/>
          <ac:spMkLst>
            <pc:docMk/>
            <pc:sldMk cId="2039768867" sldId="306"/>
            <ac:spMk id="5" creationId="{00000000-0000-0000-0000-000000000000}"/>
          </ac:spMkLst>
        </pc:spChg>
        <pc:spChg chg="add del mod">
          <ac:chgData name="Yamashida Rihoko" userId="92f82611e9b4f52d" providerId="LiveId" clId="{3DD43174-5B6E-4BCE-B75B-E8FA84418794}" dt="2020-09-13T10:59:40.502" v="22"/>
          <ac:spMkLst>
            <pc:docMk/>
            <pc:sldMk cId="2039768867" sldId="306"/>
            <ac:spMk id="6" creationId="{A97E13F5-77E7-41C6-8DBC-3A107FEB0DB6}"/>
          </ac:spMkLst>
        </pc:spChg>
        <pc:spChg chg="add del mod">
          <ac:chgData name="Yamashida Rihoko" userId="92f82611e9b4f52d" providerId="LiveId" clId="{3DD43174-5B6E-4BCE-B75B-E8FA84418794}" dt="2020-09-13T11:00:13.146" v="36"/>
          <ac:spMkLst>
            <pc:docMk/>
            <pc:sldMk cId="2039768867" sldId="306"/>
            <ac:spMk id="12" creationId="{39D75729-EFDA-471A-A410-D55FC438A981}"/>
          </ac:spMkLst>
        </pc:spChg>
        <pc:spChg chg="add mod">
          <ac:chgData name="Yamashida Rihoko" userId="92f82611e9b4f52d" providerId="LiveId" clId="{3DD43174-5B6E-4BCE-B75B-E8FA84418794}" dt="2020-09-13T11:08:32.259" v="214"/>
          <ac:spMkLst>
            <pc:docMk/>
            <pc:sldMk cId="2039768867" sldId="306"/>
            <ac:spMk id="14" creationId="{76792BF8-335D-4632-A9FE-EECE0F28AE8F}"/>
          </ac:spMkLst>
        </pc:spChg>
        <pc:spChg chg="add">
          <ac:chgData name="Yamashida Rihoko" userId="92f82611e9b4f52d" providerId="LiveId" clId="{3DD43174-5B6E-4BCE-B75B-E8FA84418794}" dt="2020-09-13T11:48:32.174" v="664" actId="22"/>
          <ac:spMkLst>
            <pc:docMk/>
            <pc:sldMk cId="2039768867" sldId="306"/>
            <ac:spMk id="16" creationId="{5E699E81-8996-4625-B400-12C5324A3566}"/>
          </ac:spMkLst>
        </pc:spChg>
        <pc:spChg chg="add">
          <ac:chgData name="Yamashida Rihoko" userId="92f82611e9b4f52d" providerId="LiveId" clId="{3DD43174-5B6E-4BCE-B75B-E8FA84418794}" dt="2020-09-13T11:48:56.919" v="665" actId="22"/>
          <ac:spMkLst>
            <pc:docMk/>
            <pc:sldMk cId="2039768867" sldId="306"/>
            <ac:spMk id="18" creationId="{2AB58759-BE7C-42F3-A1AE-2F0FABD1F9CF}"/>
          </ac:spMkLst>
        </pc:spChg>
        <pc:picChg chg="del">
          <ac:chgData name="Yamashida Rihoko" userId="92f82611e9b4f52d" providerId="LiveId" clId="{3DD43174-5B6E-4BCE-B75B-E8FA84418794}" dt="2020-09-13T10:59:16.713" v="21" actId="478"/>
          <ac:picMkLst>
            <pc:docMk/>
            <pc:sldMk cId="2039768867" sldId="306"/>
            <ac:picMk id="8" creationId="{54358B91-5CFD-4F95-9F33-98A745DF63FF}"/>
          </ac:picMkLst>
        </pc:picChg>
        <pc:picChg chg="del">
          <ac:chgData name="Yamashida Rihoko" userId="92f82611e9b4f52d" providerId="LiveId" clId="{3DD43174-5B6E-4BCE-B75B-E8FA84418794}" dt="2020-09-13T10:59:51.765" v="24" actId="478"/>
          <ac:picMkLst>
            <pc:docMk/>
            <pc:sldMk cId="2039768867" sldId="306"/>
            <ac:picMk id="9" creationId="{3A89BFFA-6B3B-4162-9CA9-65C544A20A67}"/>
          </ac:picMkLst>
        </pc:picChg>
        <pc:picChg chg="add mod">
          <ac:chgData name="Yamashida Rihoko" userId="92f82611e9b4f52d" providerId="LiveId" clId="{3DD43174-5B6E-4BCE-B75B-E8FA84418794}" dt="2020-09-13T11:52:20.093" v="670" actId="1076"/>
          <ac:picMkLst>
            <pc:docMk/>
            <pc:sldMk cId="2039768867" sldId="306"/>
            <ac:picMk id="10" creationId="{A6F9AA76-9C4E-4608-80EB-389A6F0C8ED3}"/>
          </ac:picMkLst>
        </pc:picChg>
        <pc:picChg chg="add mod">
          <ac:chgData name="Yamashida Rihoko" userId="92f82611e9b4f52d" providerId="LiveId" clId="{3DD43174-5B6E-4BCE-B75B-E8FA84418794}" dt="2020-09-13T11:52:24.106" v="671" actId="1076"/>
          <ac:picMkLst>
            <pc:docMk/>
            <pc:sldMk cId="2039768867" sldId="306"/>
            <ac:picMk id="13" creationId="{A7C85A74-89AE-4E27-A44D-421EB987BAEC}"/>
          </ac:picMkLst>
        </pc:picChg>
      </pc:sldChg>
      <pc:sldChg chg="del">
        <pc:chgData name="Yamashida Rihoko" userId="92f82611e9b4f52d" providerId="LiveId" clId="{3DD43174-5B6E-4BCE-B75B-E8FA84418794}" dt="2020-09-13T11:00:23.401" v="37" actId="2696"/>
        <pc:sldMkLst>
          <pc:docMk/>
          <pc:sldMk cId="1112831307" sldId="307"/>
        </pc:sldMkLst>
      </pc:sldChg>
      <pc:sldChg chg="addSp delSp modSp mod modAnim">
        <pc:chgData name="Yamashida Rihoko" userId="92f82611e9b4f52d" providerId="LiveId" clId="{3DD43174-5B6E-4BCE-B75B-E8FA84418794}" dt="2020-09-13T11:51:52.585" v="667" actId="1076"/>
        <pc:sldMkLst>
          <pc:docMk/>
          <pc:sldMk cId="2314142289" sldId="308"/>
        </pc:sldMkLst>
        <pc:spChg chg="mod">
          <ac:chgData name="Yamashida Rihoko" userId="92f82611e9b4f52d" providerId="LiveId" clId="{3DD43174-5B6E-4BCE-B75B-E8FA84418794}" dt="2020-09-13T11:07:59.694" v="213"/>
          <ac:spMkLst>
            <pc:docMk/>
            <pc:sldMk cId="2314142289" sldId="308"/>
            <ac:spMk id="2" creationId="{00000000-0000-0000-0000-000000000000}"/>
          </ac:spMkLst>
        </pc:spChg>
        <pc:spChg chg="mod">
          <ac:chgData name="Yamashida Rihoko" userId="92f82611e9b4f52d" providerId="LiveId" clId="{3DD43174-5B6E-4BCE-B75B-E8FA84418794}" dt="2020-09-13T11:42:43.466" v="511" actId="14100"/>
          <ac:spMkLst>
            <pc:docMk/>
            <pc:sldMk cId="2314142289" sldId="308"/>
            <ac:spMk id="3" creationId="{00000000-0000-0000-0000-000000000000}"/>
          </ac:spMkLst>
        </pc:spChg>
        <pc:spChg chg="mod">
          <ac:chgData name="Yamashida Rihoko" userId="92f82611e9b4f52d" providerId="LiveId" clId="{3DD43174-5B6E-4BCE-B75B-E8FA84418794}" dt="2020-09-13T11:42:49.165" v="512" actId="14100"/>
          <ac:spMkLst>
            <pc:docMk/>
            <pc:sldMk cId="2314142289" sldId="308"/>
            <ac:spMk id="5" creationId="{00000000-0000-0000-0000-000000000000}"/>
          </ac:spMkLst>
        </pc:spChg>
        <pc:spChg chg="del">
          <ac:chgData name="Yamashida Rihoko" userId="92f82611e9b4f52d" providerId="LiveId" clId="{3DD43174-5B6E-4BCE-B75B-E8FA84418794}" dt="2020-09-13T10:58:23.805" v="2"/>
          <ac:spMkLst>
            <pc:docMk/>
            <pc:sldMk cId="2314142289" sldId="308"/>
            <ac:spMk id="6" creationId="{00000000-0000-0000-0000-000000000000}"/>
          </ac:spMkLst>
        </pc:spChg>
        <pc:spChg chg="add mod">
          <ac:chgData name="Yamashida Rihoko" userId="92f82611e9b4f52d" providerId="LiveId" clId="{3DD43174-5B6E-4BCE-B75B-E8FA84418794}" dt="2020-09-13T11:48:04.209" v="662" actId="1076"/>
          <ac:spMkLst>
            <pc:docMk/>
            <pc:sldMk cId="2314142289" sldId="308"/>
            <ac:spMk id="9" creationId="{25F3C460-3062-4EB9-8192-424DB088899F}"/>
          </ac:spMkLst>
        </pc:spChg>
        <pc:spChg chg="add mod">
          <ac:chgData name="Yamashida Rihoko" userId="92f82611e9b4f52d" providerId="LiveId" clId="{3DD43174-5B6E-4BCE-B75B-E8FA84418794}" dt="2020-09-13T11:48:16.095" v="663" actId="1076"/>
          <ac:spMkLst>
            <pc:docMk/>
            <pc:sldMk cId="2314142289" sldId="308"/>
            <ac:spMk id="10" creationId="{0C0DC45F-3DB4-4489-BA3F-D3EBF0C86657}"/>
          </ac:spMkLst>
        </pc:spChg>
        <pc:picChg chg="add mod">
          <ac:chgData name="Yamashida Rihoko" userId="92f82611e9b4f52d" providerId="LiveId" clId="{3DD43174-5B6E-4BCE-B75B-E8FA84418794}" dt="2020-09-13T11:51:52.585" v="667" actId="1076"/>
          <ac:picMkLst>
            <pc:docMk/>
            <pc:sldMk cId="2314142289" sldId="308"/>
            <ac:picMk id="4" creationId="{DD858E98-EB44-4055-BDD8-4EBA2C72883B}"/>
          </ac:picMkLst>
        </pc:picChg>
        <pc:picChg chg="mod">
          <ac:chgData name="Yamashida Rihoko" userId="92f82611e9b4f52d" providerId="LiveId" clId="{3DD43174-5B6E-4BCE-B75B-E8FA84418794}" dt="2020-09-13T11:51:45.343" v="666" actId="1076"/>
          <ac:picMkLst>
            <pc:docMk/>
            <pc:sldMk cId="2314142289" sldId="308"/>
            <ac:picMk id="8" creationId="{5184AA8B-7BF2-44F1-AF33-C91BAB7BB691}"/>
          </ac:picMkLst>
        </pc:picChg>
      </pc:sldChg>
    </pc:docChg>
  </pc:docChgLst>
  <pc:docChgLst>
    <pc:chgData name="Yamashida Rihoko" userId="92f82611e9b4f52d" providerId="LiveId" clId="{31958D6E-0CC8-4AFA-B43D-5F5F4A908DB9}"/>
    <pc:docChg chg="custSel addSld delSld modSld sldOrd">
      <pc:chgData name="Yamashida Rihoko" userId="92f82611e9b4f52d" providerId="LiveId" clId="{31958D6E-0CC8-4AFA-B43D-5F5F4A908DB9}" dt="2020-09-08T07:54:39.202" v="2275" actId="767"/>
      <pc:docMkLst>
        <pc:docMk/>
      </pc:docMkLst>
      <pc:sldChg chg="delSp modSp mod">
        <pc:chgData name="Yamashida Rihoko" userId="92f82611e9b4f52d" providerId="LiveId" clId="{31958D6E-0CC8-4AFA-B43D-5F5F4A908DB9}" dt="2020-09-08T03:07:24.761" v="230" actId="478"/>
        <pc:sldMkLst>
          <pc:docMk/>
          <pc:sldMk cId="3537988702" sldId="264"/>
        </pc:sldMkLst>
        <pc:spChg chg="del mod">
          <ac:chgData name="Yamashida Rihoko" userId="92f82611e9b4f52d" providerId="LiveId" clId="{31958D6E-0CC8-4AFA-B43D-5F5F4A908DB9}" dt="2020-09-08T03:07:24.761" v="230" actId="478"/>
          <ac:spMkLst>
            <pc:docMk/>
            <pc:sldMk cId="3537988702" sldId="264"/>
            <ac:spMk id="9" creationId="{00000000-0000-0000-0000-000000000000}"/>
          </ac:spMkLst>
        </pc:spChg>
      </pc:sldChg>
      <pc:sldChg chg="addSp modSp mod">
        <pc:chgData name="Yamashida Rihoko" userId="92f82611e9b4f52d" providerId="LiveId" clId="{31958D6E-0CC8-4AFA-B43D-5F5F4A908DB9}" dt="2020-09-08T01:36:55.610" v="91" actId="1076"/>
        <pc:sldMkLst>
          <pc:docMk/>
          <pc:sldMk cId="1697502592" sldId="275"/>
        </pc:sldMkLst>
        <pc:picChg chg="add mod">
          <ac:chgData name="Yamashida Rihoko" userId="92f82611e9b4f52d" providerId="LiveId" clId="{31958D6E-0CC8-4AFA-B43D-5F5F4A908DB9}" dt="2020-09-08T01:36:55.610" v="91" actId="1076"/>
          <ac:picMkLst>
            <pc:docMk/>
            <pc:sldMk cId="1697502592" sldId="275"/>
            <ac:picMk id="2" creationId="{1E5FE0F2-E4F1-4B10-BE99-9C1E492D8AF2}"/>
          </ac:picMkLst>
        </pc:picChg>
      </pc:sldChg>
      <pc:sldChg chg="modSp mod">
        <pc:chgData name="Yamashida Rihoko" userId="92f82611e9b4f52d" providerId="LiveId" clId="{31958D6E-0CC8-4AFA-B43D-5F5F4A908DB9}" dt="2020-09-08T01:37:25.622" v="109"/>
        <pc:sldMkLst>
          <pc:docMk/>
          <pc:sldMk cId="2852181731" sldId="277"/>
        </pc:sldMkLst>
        <pc:spChg chg="mod">
          <ac:chgData name="Yamashida Rihoko" userId="92f82611e9b4f52d" providerId="LiveId" clId="{31958D6E-0CC8-4AFA-B43D-5F5F4A908DB9}" dt="2020-09-08T01:37:25.622" v="109"/>
          <ac:spMkLst>
            <pc:docMk/>
            <pc:sldMk cId="2852181731" sldId="277"/>
            <ac:spMk id="8" creationId="{00000000-0000-0000-0000-000000000000}"/>
          </ac:spMkLst>
        </pc:spChg>
      </pc:sldChg>
      <pc:sldChg chg="modSp mod">
        <pc:chgData name="Yamashida Rihoko" userId="92f82611e9b4f52d" providerId="LiveId" clId="{31958D6E-0CC8-4AFA-B43D-5F5F4A908DB9}" dt="2020-09-08T01:59:28.912" v="181" actId="14100"/>
        <pc:sldMkLst>
          <pc:docMk/>
          <pc:sldMk cId="2946470610" sldId="296"/>
        </pc:sldMkLst>
        <pc:spChg chg="mod">
          <ac:chgData name="Yamashida Rihoko" userId="92f82611e9b4f52d" providerId="LiveId" clId="{31958D6E-0CC8-4AFA-B43D-5F5F4A908DB9}" dt="2020-09-08T01:59:28.912" v="181" actId="14100"/>
          <ac:spMkLst>
            <pc:docMk/>
            <pc:sldMk cId="2946470610" sldId="296"/>
            <ac:spMk id="9" creationId="{00000000-0000-0000-0000-000000000000}"/>
          </ac:spMkLst>
        </pc:spChg>
      </pc:sldChg>
      <pc:sldChg chg="addSp delSp modSp del mod">
        <pc:chgData name="Yamashida Rihoko" userId="92f82611e9b4f52d" providerId="LiveId" clId="{31958D6E-0CC8-4AFA-B43D-5F5F4A908DB9}" dt="2020-09-08T01:56:16.168" v="112" actId="2696"/>
        <pc:sldMkLst>
          <pc:docMk/>
          <pc:sldMk cId="2184369282" sldId="297"/>
        </pc:sldMkLst>
        <pc:spChg chg="add mod">
          <ac:chgData name="Yamashida Rihoko" userId="92f82611e9b4f52d" providerId="LiveId" clId="{31958D6E-0CC8-4AFA-B43D-5F5F4A908DB9}" dt="2020-09-08T01:35:37.233" v="39" actId="255"/>
          <ac:spMkLst>
            <pc:docMk/>
            <pc:sldMk cId="2184369282" sldId="297"/>
            <ac:spMk id="2" creationId="{48AE5B07-33D6-48C1-9D90-621169266479}"/>
          </ac:spMkLst>
        </pc:spChg>
        <pc:spChg chg="add mod">
          <ac:chgData name="Yamashida Rihoko" userId="92f82611e9b4f52d" providerId="LiveId" clId="{31958D6E-0CC8-4AFA-B43D-5F5F4A908DB9}" dt="2020-09-08T01:36:46.482" v="89" actId="1076"/>
          <ac:spMkLst>
            <pc:docMk/>
            <pc:sldMk cId="2184369282" sldId="297"/>
            <ac:spMk id="4" creationId="{3F2AEEA4-70B2-4895-8517-ADE550B95945}"/>
          </ac:spMkLst>
        </pc:spChg>
        <pc:picChg chg="add del mod">
          <ac:chgData name="Yamashida Rihoko" userId="92f82611e9b4f52d" providerId="LiveId" clId="{31958D6E-0CC8-4AFA-B43D-5F5F4A908DB9}" dt="2020-09-08T01:36:43.248" v="88" actId="21"/>
          <ac:picMkLst>
            <pc:docMk/>
            <pc:sldMk cId="2184369282" sldId="297"/>
            <ac:picMk id="10" creationId="{5896352B-01BB-4432-AD59-F323F0BA3570}"/>
          </ac:picMkLst>
        </pc:picChg>
      </pc:sldChg>
      <pc:sldChg chg="new ord">
        <pc:chgData name="Yamashida Rihoko" userId="92f82611e9b4f52d" providerId="LiveId" clId="{31958D6E-0CC8-4AFA-B43D-5F5F4A908DB9}" dt="2020-09-08T03:06:41.472" v="227"/>
        <pc:sldMkLst>
          <pc:docMk/>
          <pc:sldMk cId="1935688125" sldId="299"/>
        </pc:sldMkLst>
      </pc:sldChg>
      <pc:sldChg chg="new del">
        <pc:chgData name="Yamashida Rihoko" userId="92f82611e9b4f52d" providerId="LiveId" clId="{31958D6E-0CC8-4AFA-B43D-5F5F4A908DB9}" dt="2020-09-08T01:56:02.090" v="111" actId="2696"/>
        <pc:sldMkLst>
          <pc:docMk/>
          <pc:sldMk cId="3493000995" sldId="299"/>
        </pc:sldMkLst>
      </pc:sldChg>
      <pc:sldChg chg="addSp delSp modSp new mod ord modAnim">
        <pc:chgData name="Yamashida Rihoko" userId="92f82611e9b4f52d" providerId="LiveId" clId="{31958D6E-0CC8-4AFA-B43D-5F5F4A908DB9}" dt="2020-09-08T03:06:36.841" v="225"/>
        <pc:sldMkLst>
          <pc:docMk/>
          <pc:sldMk cId="3725048982" sldId="300"/>
        </pc:sldMkLst>
        <pc:spChg chg="mod">
          <ac:chgData name="Yamashida Rihoko" userId="92f82611e9b4f52d" providerId="LiveId" clId="{31958D6E-0CC8-4AFA-B43D-5F5F4A908DB9}" dt="2020-09-08T03:06:31.867" v="223" actId="122"/>
          <ac:spMkLst>
            <pc:docMk/>
            <pc:sldMk cId="3725048982" sldId="300"/>
            <ac:spMk id="2" creationId="{5140FBF6-C19A-4014-A64F-ADCDC3B7E5CC}"/>
          </ac:spMkLst>
        </pc:spChg>
        <pc:spChg chg="del">
          <ac:chgData name="Yamashida Rihoko" userId="92f82611e9b4f52d" providerId="LiveId" clId="{31958D6E-0CC8-4AFA-B43D-5F5F4A908DB9}" dt="2020-09-08T03:02:44.805" v="182"/>
          <ac:spMkLst>
            <pc:docMk/>
            <pc:sldMk cId="3725048982" sldId="300"/>
            <ac:spMk id="3" creationId="{9C71A51F-45DC-4D8F-8F7A-B5AFBBB2724A}"/>
          </ac:spMkLst>
        </pc:spChg>
        <pc:picChg chg="add mod">
          <ac:chgData name="Yamashida Rihoko" userId="92f82611e9b4f52d" providerId="LiveId" clId="{31958D6E-0CC8-4AFA-B43D-5F5F4A908DB9}" dt="2020-09-08T03:03:49.767" v="184" actId="14100"/>
          <ac:picMkLst>
            <pc:docMk/>
            <pc:sldMk cId="3725048982" sldId="300"/>
            <ac:picMk id="5" creationId="{DFFEBAA7-5D7E-4139-9738-E6453071E8D3}"/>
          </ac:picMkLst>
        </pc:picChg>
      </pc:sldChg>
      <pc:sldChg chg="addSp delSp modSp new mod">
        <pc:chgData name="Yamashida Rihoko" userId="92f82611e9b4f52d" providerId="LiveId" clId="{31958D6E-0CC8-4AFA-B43D-5F5F4A908DB9}" dt="2020-09-08T07:45:56.361" v="1657"/>
        <pc:sldMkLst>
          <pc:docMk/>
          <pc:sldMk cId="2989903333" sldId="301"/>
        </pc:sldMkLst>
        <pc:spChg chg="mod">
          <ac:chgData name="Yamashida Rihoko" userId="92f82611e9b4f52d" providerId="LiveId" clId="{31958D6E-0CC8-4AFA-B43D-5F5F4A908DB9}" dt="2020-09-08T07:11:08.424" v="278" actId="122"/>
          <ac:spMkLst>
            <pc:docMk/>
            <pc:sldMk cId="2989903333" sldId="301"/>
            <ac:spMk id="2" creationId="{5F3CEBAA-35D0-4936-A4CA-368E620D4615}"/>
          </ac:spMkLst>
        </pc:spChg>
        <pc:spChg chg="del">
          <ac:chgData name="Yamashida Rihoko" userId="92f82611e9b4f52d" providerId="LiveId" clId="{31958D6E-0CC8-4AFA-B43D-5F5F4A908DB9}" dt="2020-09-08T05:13:30.694" v="231" actId="931"/>
          <ac:spMkLst>
            <pc:docMk/>
            <pc:sldMk cId="2989903333" sldId="301"/>
            <ac:spMk id="3" creationId="{24A67125-69D3-4EF5-9137-5197AB1B759B}"/>
          </ac:spMkLst>
        </pc:spChg>
        <pc:spChg chg="add mod">
          <ac:chgData name="Yamashida Rihoko" userId="92f82611e9b4f52d" providerId="LiveId" clId="{31958D6E-0CC8-4AFA-B43D-5F5F4A908DB9}" dt="2020-09-08T07:45:56.361" v="1657"/>
          <ac:spMkLst>
            <pc:docMk/>
            <pc:sldMk cId="2989903333" sldId="301"/>
            <ac:spMk id="3" creationId="{442311CB-F515-4664-9DD9-D5E94FCAE0BA}"/>
          </ac:spMkLst>
        </pc:spChg>
        <pc:picChg chg="add mod modCrop">
          <ac:chgData name="Yamashida Rihoko" userId="92f82611e9b4f52d" providerId="LiveId" clId="{31958D6E-0CC8-4AFA-B43D-5F5F4A908DB9}" dt="2020-09-08T05:18:01.239" v="235" actId="732"/>
          <ac:picMkLst>
            <pc:docMk/>
            <pc:sldMk cId="2989903333" sldId="301"/>
            <ac:picMk id="6" creationId="{072A6389-ADD0-4265-B67F-7254FD604294}"/>
          </ac:picMkLst>
        </pc:picChg>
      </pc:sldChg>
      <pc:sldChg chg="addSp modSp new mod ord">
        <pc:chgData name="Yamashida Rihoko" userId="92f82611e9b4f52d" providerId="LiveId" clId="{31958D6E-0CC8-4AFA-B43D-5F5F4A908DB9}" dt="2020-09-08T07:39:14.166" v="709"/>
        <pc:sldMkLst>
          <pc:docMk/>
          <pc:sldMk cId="2481785444" sldId="302"/>
        </pc:sldMkLst>
        <pc:spChg chg="mod">
          <ac:chgData name="Yamashida Rihoko" userId="92f82611e9b4f52d" providerId="LiveId" clId="{31958D6E-0CC8-4AFA-B43D-5F5F4A908DB9}" dt="2020-09-08T07:12:14.384" v="332" actId="122"/>
          <ac:spMkLst>
            <pc:docMk/>
            <pc:sldMk cId="2481785444" sldId="302"/>
            <ac:spMk id="2" creationId="{C18CAEC9-5255-4CC0-A7E2-E269A36C9B7F}"/>
          </ac:spMkLst>
        </pc:spChg>
        <pc:spChg chg="mod">
          <ac:chgData name="Yamashida Rihoko" userId="92f82611e9b4f52d" providerId="LiveId" clId="{31958D6E-0CC8-4AFA-B43D-5F5F4A908DB9}" dt="2020-09-08T07:18:18.334" v="652" actId="14100"/>
          <ac:spMkLst>
            <pc:docMk/>
            <pc:sldMk cId="2481785444" sldId="302"/>
            <ac:spMk id="3" creationId="{A5FDB859-E598-4802-A77A-511B4C3C291A}"/>
          </ac:spMkLst>
        </pc:spChg>
        <pc:spChg chg="add mod">
          <ac:chgData name="Yamashida Rihoko" userId="92f82611e9b4f52d" providerId="LiveId" clId="{31958D6E-0CC8-4AFA-B43D-5F5F4A908DB9}" dt="2020-09-08T07:39:14.166" v="709"/>
          <ac:spMkLst>
            <pc:docMk/>
            <pc:sldMk cId="2481785444" sldId="302"/>
            <ac:spMk id="5" creationId="{9ED1F2BA-C720-4B01-9395-F11CA5AE996E}"/>
          </ac:spMkLst>
        </pc:spChg>
      </pc:sldChg>
      <pc:sldChg chg="addSp delSp modSp new mod">
        <pc:chgData name="Yamashida Rihoko" userId="92f82611e9b4f52d" providerId="LiveId" clId="{31958D6E-0CC8-4AFA-B43D-5F5F4A908DB9}" dt="2020-09-08T07:54:39.202" v="2275" actId="767"/>
        <pc:sldMkLst>
          <pc:docMk/>
          <pc:sldMk cId="580261240" sldId="303"/>
        </pc:sldMkLst>
        <pc:spChg chg="mod">
          <ac:chgData name="Yamashida Rihoko" userId="92f82611e9b4f52d" providerId="LiveId" clId="{31958D6E-0CC8-4AFA-B43D-5F5F4A908DB9}" dt="2020-09-08T07:46:56.264" v="1660" actId="122"/>
          <ac:spMkLst>
            <pc:docMk/>
            <pc:sldMk cId="580261240" sldId="303"/>
            <ac:spMk id="2" creationId="{DBC57DC5-514D-42ED-A59B-A2D8793FA79C}"/>
          </ac:spMkLst>
        </pc:spChg>
        <pc:spChg chg="add del mod">
          <ac:chgData name="Yamashida Rihoko" userId="92f82611e9b4f52d" providerId="LiveId" clId="{31958D6E-0CC8-4AFA-B43D-5F5F4A908DB9}" dt="2020-09-08T07:47:07.642" v="1663"/>
          <ac:spMkLst>
            <pc:docMk/>
            <pc:sldMk cId="580261240" sldId="303"/>
            <ac:spMk id="4" creationId="{6574A896-7213-46C6-8A8D-F142689A1EEE}"/>
          </ac:spMkLst>
        </pc:spChg>
        <pc:spChg chg="add mod">
          <ac:chgData name="Yamashida Rihoko" userId="92f82611e9b4f52d" providerId="LiveId" clId="{31958D6E-0CC8-4AFA-B43D-5F5F4A908DB9}" dt="2020-09-08T07:53:38.979" v="2274"/>
          <ac:spMkLst>
            <pc:docMk/>
            <pc:sldMk cId="580261240" sldId="303"/>
            <ac:spMk id="5" creationId="{7F880B11-856C-43C9-AD72-7EB8FA4FA9E1}"/>
          </ac:spMkLst>
        </pc:spChg>
        <pc:spChg chg="add mod">
          <ac:chgData name="Yamashida Rihoko" userId="92f82611e9b4f52d" providerId="LiveId" clId="{31958D6E-0CC8-4AFA-B43D-5F5F4A908DB9}" dt="2020-09-08T07:54:39.202" v="2275" actId="767"/>
          <ac:spMkLst>
            <pc:docMk/>
            <pc:sldMk cId="580261240" sldId="303"/>
            <ac:spMk id="6" creationId="{31F8FD30-2BC3-4E3B-8AC2-100C7D876B5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6093" cy="336735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7919" y="1"/>
            <a:ext cx="4276093" cy="336735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r">
              <a:defRPr sz="1200"/>
            </a:lvl1pPr>
          </a:lstStyle>
          <a:p>
            <a:fld id="{9607FF40-5145-4E8F-B238-EA0972847740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7953"/>
            <a:ext cx="4276093" cy="336734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919" y="6397953"/>
            <a:ext cx="4276093" cy="336734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r">
              <a:defRPr sz="1200"/>
            </a:lvl1pPr>
          </a:lstStyle>
          <a:p>
            <a:fld id="{FB5A9998-F740-4C8A-8B46-E7C21B2FAC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92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275403" cy="337958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9" y="2"/>
            <a:ext cx="4275403" cy="337958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16300" y="841375"/>
            <a:ext cx="3033713" cy="2274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54" tIns="45327" rIns="90654" bIns="4532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241587"/>
            <a:ext cx="7893050" cy="2652207"/>
          </a:xfrm>
          <a:prstGeom prst="rect">
            <a:avLst/>
          </a:prstGeom>
        </p:spPr>
        <p:txBody>
          <a:bodyPr vert="horz" lIns="90654" tIns="45327" rIns="90654" bIns="4532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397807"/>
            <a:ext cx="4275403" cy="337957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9" y="6397807"/>
            <a:ext cx="4275403" cy="337957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8771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59B4-FE3D-46E7-BA8A-5E955373D974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48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7234-8D0C-4BDF-A135-B3E5D946F9C8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25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4E73-DD5A-4EF3-BD9D-431A0BCFC66E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1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FB7A-FB65-40F0-AF6E-6D01B90AB162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1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D51-73D9-47FA-AC2A-3143C4968F6F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33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B49-21B3-461C-BC2A-20D6B0FDA386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60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9B35-1D90-44B7-8C20-EA9BAAE43785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3E42-AAA8-4095-B1B1-74331AD8F7A7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8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14C4-2AB1-4B42-BE2C-5E524FEAD5D2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27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0068-C949-4E9C-9CDA-9A2AD3A349D3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7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6600B-6BE8-4EAE-AF8E-A90EE6295AB5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63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2F2B-1FE5-482C-B762-C8819CDC24AD}" type="datetime1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86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youtu.be/D9vLB6FD1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06755" y="266143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77708" y="932264"/>
            <a:ext cx="8595359" cy="149181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高等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学校 保健体育（科目体育）</a:t>
            </a:r>
            <a:endParaRPr kumimoji="1" lang="en-US" altLang="ja-JP" sz="3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〔</a:t>
            </a:r>
            <a:r>
              <a:rPr kumimoji="1" lang="ja-JP" altLang="en-US" sz="360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入学年次の次の年次以降</a:t>
            </a:r>
            <a:r>
              <a:rPr kumimoji="1" lang="en-US" altLang="ja-JP" sz="360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〕</a:t>
            </a:r>
            <a:endParaRPr kumimoji="1" lang="ja-JP" altLang="en-US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" y="2541645"/>
            <a:ext cx="9052560" cy="231925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球技</a:t>
            </a:r>
            <a:r>
              <a:rPr kumimoji="1" lang="en-US" altLang="ja-JP" sz="6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〔</a:t>
            </a:r>
            <a:r>
              <a:rPr kumimoji="1" lang="ja-JP" altLang="en-US" sz="6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ネット型</a:t>
            </a:r>
            <a:r>
              <a:rPr kumimoji="1" lang="en-US" altLang="ja-JP" sz="6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〕</a:t>
            </a:r>
          </a:p>
          <a:p>
            <a:pPr algn="ctr"/>
            <a:r>
              <a:rPr kumimoji="1" lang="ja-JP" altLang="en-US" sz="5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</a:t>
            </a:r>
            <a:r>
              <a:rPr kumimoji="1" lang="ja-JP" altLang="en-US" sz="5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バドミントン</a:t>
            </a:r>
            <a:r>
              <a:rPr kumimoji="1" lang="ja-JP" altLang="en-US" sz="50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」</a:t>
            </a:r>
            <a:endParaRPr kumimoji="1" lang="en-US" altLang="ja-JP" sz="50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2170" y="4582632"/>
            <a:ext cx="9026434" cy="131560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思考力，判断力，表現力等編</a:t>
            </a:r>
            <a:r>
              <a:rPr kumimoji="1" lang="en-US" altLang="ja-JP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5460273" y="5799909"/>
            <a:ext cx="2847703" cy="5564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学習時間の目安：約</a:t>
            </a:r>
            <a:r>
              <a:rPr kumimoji="1" lang="en-US" altLang="ja-JP" dirty="0" smtClean="0"/>
              <a:t>30</a:t>
            </a:r>
            <a:r>
              <a:rPr kumimoji="1" lang="ja-JP" altLang="en-US" dirty="0" smtClean="0"/>
              <a:t>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979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1941489" y="1050433"/>
          <a:ext cx="4520486" cy="4829579"/>
        </p:xfrm>
        <a:graphic>
          <a:graphicData uri="http://schemas.openxmlformats.org/drawingml/2006/table">
            <a:tbl>
              <a:tblPr/>
              <a:tblGrid>
                <a:gridCol w="430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0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0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9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4326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5773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08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91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9382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6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4" name="グループ化 3"/>
          <p:cNvGrpSpPr/>
          <p:nvPr/>
        </p:nvGrpSpPr>
        <p:grpSpPr>
          <a:xfrm rot="11065052">
            <a:off x="2614916" y="1305591"/>
            <a:ext cx="924565" cy="3078620"/>
            <a:chOff x="4601925" y="2834428"/>
            <a:chExt cx="1151731" cy="2028435"/>
          </a:xfrm>
        </p:grpSpPr>
        <p:sp>
          <p:nvSpPr>
            <p:cNvPr id="9" name="角丸四角形 8"/>
            <p:cNvSpPr/>
            <p:nvPr/>
          </p:nvSpPr>
          <p:spPr>
            <a:xfrm rot="10534948">
              <a:off x="4601925" y="4623581"/>
              <a:ext cx="1151731" cy="23928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350" dirty="0">
                  <a:solidFill>
                    <a:schemeClr val="tx1"/>
                  </a:solidFill>
                </a:rPr>
                <a:t>レシーブ</a:t>
              </a:r>
            </a:p>
          </p:txBody>
        </p:sp>
        <p:sp>
          <p:nvSpPr>
            <p:cNvPr id="13" name="右カーブ矢印 12"/>
            <p:cNvSpPr/>
            <p:nvPr/>
          </p:nvSpPr>
          <p:spPr>
            <a:xfrm rot="11023657">
              <a:off x="4854488" y="2834428"/>
              <a:ext cx="598514" cy="1420168"/>
            </a:xfrm>
            <a:prstGeom prst="curvedRightArrow">
              <a:avLst>
                <a:gd name="adj1" fmla="val 25000"/>
                <a:gd name="adj2" fmla="val 55876"/>
                <a:gd name="adj3" fmla="val 2500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>
                <a:solidFill>
                  <a:schemeClr val="tx1"/>
                </a:solidFill>
              </a:endParaRPr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4708834" y="1821038"/>
            <a:ext cx="396026" cy="32079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A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248035" y="1747747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B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292644" y="4953951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D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186283" y="4317018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C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3E6E9EE4-55B1-477B-B4E5-C92E0A209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304" y="2"/>
            <a:ext cx="9161304" cy="60415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i="1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約束ラリー（ダブルス編）</a:t>
            </a:r>
          </a:p>
        </p:txBody>
      </p:sp>
      <p:sp>
        <p:nvSpPr>
          <p:cNvPr id="11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7" name="二等辺三角形 6"/>
          <p:cNvSpPr/>
          <p:nvPr/>
        </p:nvSpPr>
        <p:spPr>
          <a:xfrm rot="10800000">
            <a:off x="3353842" y="2107057"/>
            <a:ext cx="227747" cy="258943"/>
          </a:xfrm>
          <a:prstGeom prst="triangle">
            <a:avLst/>
          </a:prstGeom>
          <a:solidFill>
            <a:schemeClr val="bg1"/>
          </a:solidFill>
          <a:ln w="571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002449" y="681101"/>
            <a:ext cx="50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⑤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9038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-0.00018 -0.00046 C -0.00452 0.00024 -0.00903 -0.00069 -0.01354 0.00116 C -0.01493 0.00162 -0.0158 0.00556 -0.01702 0.00625 C -0.01962 0.00787 -0.02205 0.00649 -0.025 0.00649 C -0.02604 0.00903 -0.02726 0.01181 -0.02865 0.01366 C -0.02986 0.01551 -0.03177 0.01505 -0.03281 0.01713 C -0.0349 0.01991 -0.0382 0.02778 -0.0382 0.02755 C -0.03854 0.02987 -0.03924 0.03218 -0.03976 0.03357 C -0.04028 0.03519 -0.04132 0.03588 -0.04219 0.03727 C -0.04306 0.03866 -0.0441 0.04075 -0.04479 0.04283 C -0.04775 0.05417 -0.04601 0.04792 -0.05 0.06204 L -0.05347 0.07362 C -0.05434 0.07616 -0.05504 0.07848 -0.05573 0.08102 C -0.05591 0.08287 -0.05677 0.08496 -0.05729 0.08658 C -0.05868 0.09167 -0.06111 0.10209 -0.06146 0.10162 C -0.06354 0.11667 -0.06615 0.13079 -0.06806 0.14537 C -0.07379 0.19422 -0.07049 0.16922 -0.07153 0.1919 C -0.07153 0.19584 -0.07205 0.19977 -0.07205 0.20371 C -0.07188 0.21366 -0.07118 0.20996 -0.06997 0.21667 C -0.06736 0.22639 -0.07031 0.21991 -0.06667 0.22755 C -0.0658 0.23172 -0.06563 0.23681 -0.06406 0.24028 C -0.06372 0.2426 -0.06372 0.24468 -0.06233 0.247 C -0.05677 0.26088 -0.06233 0.24329 -0.05868 0.25625 C -0.05868 0.26019 -0.05834 0.26297 -0.05799 0.26621 C -0.05816 0.26829 -0.05851 0.27084 -0.05816 0.27223 C -0.05747 0.275 -0.05625 0.27686 -0.05504 0.2794 C -0.054 0.28056 -0.05278 0.28125 -0.05156 0.28241 C -0.05052 0.28635 -0.05 0.2882 -0.04809 0.29121 C -0.0474 0.29237 -0.04636 0.29283 -0.04549 0.29422 C -0.04462 0.29514 -0.04375 0.29792 -0.04219 0.29885 C -0.03993 0.30093 -0.03698 0.30116 -0.03403 0.30232 C -0.03125 0.30417 -0.0257 0.30834 -0.0257 0.30811 L -0.02691 0.30417 " pathEditMode="relative" rAng="11400000" ptsTypes="AAAAAAAAAAAAAAAAAAAAAAAAAAAAAAAAAA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14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1941489" y="974782"/>
          <a:ext cx="4520486" cy="4829579"/>
        </p:xfrm>
        <a:graphic>
          <a:graphicData uri="http://schemas.openxmlformats.org/drawingml/2006/table">
            <a:tbl>
              <a:tblPr/>
              <a:tblGrid>
                <a:gridCol w="430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0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0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9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4326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5773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08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91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9382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6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楕円 11"/>
          <p:cNvSpPr/>
          <p:nvPr/>
        </p:nvSpPr>
        <p:spPr>
          <a:xfrm>
            <a:off x="3465950" y="1046931"/>
            <a:ext cx="2375403" cy="48135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b="1" dirty="0">
                <a:solidFill>
                  <a:srgbClr val="FF0000"/>
                </a:solidFill>
              </a:rPr>
              <a:t>スペース</a:t>
            </a:r>
            <a:endParaRPr lang="ja-JP" altLang="en-US" sz="1350" b="1" dirty="0">
              <a:solidFill>
                <a:srgbClr val="FF0000"/>
              </a:solidFill>
            </a:endParaRPr>
          </a:p>
        </p:txBody>
      </p:sp>
      <p:grpSp>
        <p:nvGrpSpPr>
          <p:cNvPr id="4" name="グループ化 3"/>
          <p:cNvGrpSpPr/>
          <p:nvPr/>
        </p:nvGrpSpPr>
        <p:grpSpPr>
          <a:xfrm rot="11476353">
            <a:off x="2885272" y="812554"/>
            <a:ext cx="1354907" cy="4044262"/>
            <a:chOff x="3970700" y="1872775"/>
            <a:chExt cx="736490" cy="4044262"/>
          </a:xfrm>
        </p:grpSpPr>
        <p:sp>
          <p:nvSpPr>
            <p:cNvPr id="9" name="角丸四角形 8"/>
            <p:cNvSpPr/>
            <p:nvPr/>
          </p:nvSpPr>
          <p:spPr>
            <a:xfrm rot="10123647">
              <a:off x="3970700" y="1872775"/>
              <a:ext cx="628866" cy="305547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350" dirty="0">
                  <a:solidFill>
                    <a:schemeClr val="tx1"/>
                  </a:solidFill>
                </a:rPr>
                <a:t>ロブ</a:t>
              </a:r>
            </a:p>
          </p:txBody>
        </p:sp>
        <p:sp>
          <p:nvSpPr>
            <p:cNvPr id="14" name="右カーブ矢印 13"/>
            <p:cNvSpPr/>
            <p:nvPr/>
          </p:nvSpPr>
          <p:spPr>
            <a:xfrm rot="505350" flipH="1">
              <a:off x="4104620" y="2656930"/>
              <a:ext cx="602570" cy="3260107"/>
            </a:xfrm>
            <a:prstGeom prst="curvedRightArrow">
              <a:avLst>
                <a:gd name="adj1" fmla="val 10867"/>
                <a:gd name="adj2" fmla="val 23380"/>
                <a:gd name="adj3" fmla="val 16228"/>
              </a:avLst>
            </a:prstGeom>
            <a:solidFill>
              <a:srgbClr val="FF99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>
                <a:solidFill>
                  <a:schemeClr val="tx1"/>
                </a:solidFill>
              </a:endParaRPr>
            </a:p>
          </p:txBody>
        </p:sp>
      </p:grpSp>
      <p:sp>
        <p:nvSpPr>
          <p:cNvPr id="13" name="正方形/長方形 12"/>
          <p:cNvSpPr/>
          <p:nvPr/>
        </p:nvSpPr>
        <p:spPr>
          <a:xfrm>
            <a:off x="4596490" y="1666739"/>
            <a:ext cx="396026" cy="36299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A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407129" y="2171874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B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696449" y="4439815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D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355387" y="4163067"/>
            <a:ext cx="396026" cy="32259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C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8392135D-C680-42E0-8B91-DCFF1C6BB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304" y="2"/>
            <a:ext cx="9161304" cy="60415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i="1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約束ラリー（ダブルス編）</a:t>
            </a:r>
          </a:p>
        </p:txBody>
      </p:sp>
      <p:sp>
        <p:nvSpPr>
          <p:cNvPr id="18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  <p:sp>
        <p:nvSpPr>
          <p:cNvPr id="7" name="二等辺三角形 6"/>
          <p:cNvSpPr/>
          <p:nvPr/>
        </p:nvSpPr>
        <p:spPr>
          <a:xfrm rot="878028">
            <a:off x="3489295" y="3868946"/>
            <a:ext cx="156870" cy="203476"/>
          </a:xfrm>
          <a:prstGeom prst="triangle">
            <a:avLst/>
          </a:prstGeom>
          <a:solidFill>
            <a:schemeClr val="bg1"/>
          </a:solidFill>
          <a:ln w="571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41489" y="649319"/>
            <a:ext cx="50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⑥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4877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81481E-6 L 1.94444E-6 -0.00047 C -0.00295 -0.00417 -0.00538 -0.00857 -0.00816 -0.01274 C -0.00903 -0.01366 -0.01111 -0.01413 -0.01181 -0.01528 C -0.01285 -0.01644 -0.01268 -0.01829 -0.01337 -0.01945 C -0.02361 -0.03195 -0.01337 -0.01413 -0.02361 -0.02894 C -0.03004 -0.03866 -0.0224 -0.0338 -0.03195 -0.03866 C -0.03715 -0.04514 -0.03472 -0.04098 -0.03854 -0.05093 C -0.03889 -0.05232 -0.03889 -0.05394 -0.03993 -0.0551 L -0.04358 -0.05926 L -0.04983 -0.0757 L -0.05174 -0.07987 C -0.05209 -0.08102 -0.05295 -0.08264 -0.0533 -0.08403 C -0.05399 -0.08565 -0.05538 -0.09167 -0.05677 -0.09352 C -0.0632 -0.10417 -0.05729 -0.09121 -0.06181 -0.10186 C -0.06233 -0.10533 -0.0625 -0.10903 -0.06337 -0.11274 C -0.06354 -0.11413 -0.06493 -0.11551 -0.06493 -0.1169 C -0.06597 -0.12755 -0.06597 -0.13797 -0.06649 -0.14838 C -0.06597 -0.16575 -0.06875 -0.20116 -0.06337 -0.22547 C -0.06268 -0.22709 -0.06233 -0.22917 -0.06181 -0.23102 C -0.06129 -0.23241 -0.05938 -0.24144 -0.05834 -0.24329 C -0.05729 -0.24491 -0.05608 -0.24607 -0.05486 -0.24746 C -0.05139 -0.26042 -0.05365 -0.25487 -0.04827 -0.26366 C -0.04757 -0.26783 -0.04688 -0.27593 -0.04514 -0.28033 C -0.04306 -0.2845 -0.04028 -0.2882 -0.03646 -0.29121 C -0.03438 -0.29375 -0.03073 -0.29561 -0.0283 -0.29815 C -0.0224 -0.3051 -0.02222 -0.30672 -0.01528 -0.31181 C -0.01372 -0.31274 -0.01181 -0.31366 -0.01024 -0.31459 C -0.00938 -0.31737 -0.01007 -0.32061 -0.00816 -0.32292 C -0.0066 -0.3257 0.00173 -0.33056 0.00486 -0.33264 C 0.01232 -0.34167 0.00364 -0.33149 0.01319 -0.34051 C 0.02066 -0.34792 0.0151 -0.34514 0.02344 -0.34769 C 0.02656 -0.35047 0.03055 -0.35278 0.03298 -0.35602 C 0.0342 -0.35741 0.03489 -0.35903 0.03628 -0.36019 C 0.03976 -0.36227 0.0434 -0.36343 0.04653 -0.36551 C 0.05451 -0.37223 0.04427 -0.36389 0.05469 -0.37107 C 0.05607 -0.37176 0.05694 -0.37292 0.05798 -0.37385 C 0.05955 -0.37454 0.06146 -0.37454 0.06302 -0.375 C 0.06632 -0.37709 0.06944 -0.3794 0.07291 -0.38056 C 0.075 -0.38079 0.07656 -0.38149 0.07812 -0.38195 C 0.0908 -0.38727 0.07569 -0.38264 0.08802 -0.38612 C 0.09253 -0.39005 0.0908 -0.38913 0.09791 -0.39144 C 0.10503 -0.39399 0.10121 -0.39144 0.10486 -0.39422 " pathEditMode="relative" rAng="0" ptsTypes="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2" y="-19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1941489" y="1033926"/>
          <a:ext cx="4520486" cy="4829579"/>
        </p:xfrm>
        <a:graphic>
          <a:graphicData uri="http://schemas.openxmlformats.org/drawingml/2006/table">
            <a:tbl>
              <a:tblPr/>
              <a:tblGrid>
                <a:gridCol w="430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0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0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9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4326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5773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08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91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9382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6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4" name="グループ化 3"/>
          <p:cNvGrpSpPr/>
          <p:nvPr/>
        </p:nvGrpSpPr>
        <p:grpSpPr>
          <a:xfrm rot="9600626">
            <a:off x="3985811" y="700994"/>
            <a:ext cx="1568404" cy="3590812"/>
            <a:chOff x="2843677" y="2757987"/>
            <a:chExt cx="1568404" cy="3185035"/>
          </a:xfrm>
        </p:grpSpPr>
        <p:sp>
          <p:nvSpPr>
            <p:cNvPr id="9" name="角丸四角形 8"/>
            <p:cNvSpPr/>
            <p:nvPr/>
          </p:nvSpPr>
          <p:spPr>
            <a:xfrm rot="11999374">
              <a:off x="3322748" y="5625084"/>
              <a:ext cx="1089333" cy="31793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350" dirty="0">
                  <a:solidFill>
                    <a:schemeClr val="tx1"/>
                  </a:solidFill>
                </a:rPr>
                <a:t>ドロップ</a:t>
              </a:r>
            </a:p>
          </p:txBody>
        </p:sp>
        <p:sp>
          <p:nvSpPr>
            <p:cNvPr id="14" name="右カーブ矢印 13"/>
            <p:cNvSpPr/>
            <p:nvPr/>
          </p:nvSpPr>
          <p:spPr>
            <a:xfrm rot="12126343" flipH="1">
              <a:off x="2843677" y="2757987"/>
              <a:ext cx="602570" cy="2362492"/>
            </a:xfrm>
            <a:prstGeom prst="curvedRightArrow">
              <a:avLst>
                <a:gd name="adj1" fmla="val 25000"/>
                <a:gd name="adj2" fmla="val 58250"/>
                <a:gd name="adj3" fmla="val 27412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>
                <a:solidFill>
                  <a:schemeClr val="tx1"/>
                </a:solidFill>
              </a:endParaRPr>
            </a:p>
          </p:txBody>
        </p:sp>
      </p:grpSp>
      <p:sp>
        <p:nvSpPr>
          <p:cNvPr id="13" name="楕円 12"/>
          <p:cNvSpPr/>
          <p:nvPr/>
        </p:nvSpPr>
        <p:spPr>
          <a:xfrm>
            <a:off x="4039055" y="3478299"/>
            <a:ext cx="1773174" cy="76824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b="1" dirty="0">
                <a:solidFill>
                  <a:srgbClr val="FF0000"/>
                </a:solidFill>
              </a:rPr>
              <a:t>スペース</a:t>
            </a:r>
            <a:endParaRPr lang="ja-JP" altLang="en-US" sz="1350" b="1" dirty="0">
              <a:solidFill>
                <a:srgbClr val="FF0000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770013" y="1033926"/>
            <a:ext cx="396026" cy="36299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A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039055" y="2202727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B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598517" y="4506032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D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063786" y="4433225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C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99F0B51-9BB9-486F-A8DD-366E0E330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304" y="2"/>
            <a:ext cx="9161304" cy="60415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i="1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約束ラリー（ダブルス編）</a:t>
            </a:r>
          </a:p>
        </p:txBody>
      </p:sp>
      <p:sp>
        <p:nvSpPr>
          <p:cNvPr id="18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  <p:sp>
        <p:nvSpPr>
          <p:cNvPr id="7" name="二等辺三角形 6"/>
          <p:cNvSpPr/>
          <p:nvPr/>
        </p:nvSpPr>
        <p:spPr>
          <a:xfrm rot="10800000">
            <a:off x="4840719" y="1502609"/>
            <a:ext cx="228881" cy="275750"/>
          </a:xfrm>
          <a:prstGeom prst="triangle">
            <a:avLst/>
          </a:prstGeom>
          <a:solidFill>
            <a:schemeClr val="bg1"/>
          </a:solidFill>
          <a:ln w="571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002449" y="681101"/>
            <a:ext cx="50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⑦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1509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44444E-6 L -1.94444E-6 -0.00024 C 0.00469 0.00208 0.00903 0.0037 0.01285 0.00648 C 0.01406 0.00763 0.01372 0.00995 0.01476 0.01134 C 0.01597 0.01342 0.01823 0.01458 0.02066 0.01597 C 0.02518 0.02453 0.02188 0.02222 0.02778 0.02615 C 0.02865 0.02754 0.02882 0.02986 0.03038 0.03101 C 0.03229 0.03356 0.03698 0.03425 0.03941 0.03657 C 0.04063 0.03773 0.04167 0.03888 0.04288 0.04027 C 0.04705 0.04328 0.05052 0.04398 0.05521 0.04629 C 0.05677 0.04791 0.05799 0.04953 0.05938 0.05115 C 0.06528 0.05648 0.06389 0.04838 0.07049 0.06018 L 0.07431 0.06805 C 0.075 0.06967 0.07518 0.07083 0.07656 0.07175 L 0.08038 0.07523 C 0.08229 0.08912 0.08351 0.10231 0.08559 0.11574 C 0.08594 0.11713 0.08715 0.11828 0.08768 0.1199 C 0.08854 0.12222 0.08941 0.12476 0.09028 0.12754 C 0.09028 0.13495 0.09097 0.14236 0.09045 0.14953 C 0.09011 0.15324 0.08854 0.15717 0.0882 0.16111 C 0.08768 0.1655 0.0882 0.17013 0.08785 0.17476 C 0.0875 0.178 0.08611 0.18194 0.08507 0.18495 C 0.0849 0.19027 0.08525 0.19513 0.08507 0.20023 C 0.0849 0.20162 0.08386 0.20324 0.08386 0.20439 C 0.08281 0.20833 0.08212 0.21226 0.0816 0.21574 C 0.0809 0.21805 0.08143 0.21967 0.08004 0.22152 C 0.07604 0.22754 0.07518 0.22754 0.07257 0.23379 C 0.07205 0.23541 0.07188 0.23703 0.07153 0.23819 C 0.07084 0.23981 0.06893 0.24143 0.0684 0.24282 C 0.06597 0.24768 0.06875 0.24699 0.06424 0.25162 C 0.05226 0.26458 0.06736 0.24467 0.05486 0.26018 C 0.05347 0.26157 0.05261 0.26365 0.05191 0.26458 C 0.04566 0.27222 0.04566 0.27175 0.03924 0.27662 C 0.0375 0.28009 0.03646 0.28171 0.03316 0.28449 C 0.03177 0.28564 0.03021 0.2868 0.02847 0.28796 C 0.02726 0.28981 0.02674 0.2912 0.02535 0.29259 C 0.01962 0.29884 0.01962 0.29675 0.01285 0.30162 C 0.01025 0.30324 0.00816 0.30509 0.00643 0.30694 C 0.00382 0.30902 0.00243 0.31157 0.00018 0.31319 C -0.00225 0.31527 -0.01094 0.32129 -0.01076 0.32338 L -0.01059 0.32476 " pathEditMode="relative" rAng="21180000" ptsTypes="AAAAAAAAAAAAAAAAAAAAAAAAAAAAAAAAAAAAAAA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" y="1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1921396" y="1090211"/>
          <a:ext cx="4520486" cy="4829579"/>
        </p:xfrm>
        <a:graphic>
          <a:graphicData uri="http://schemas.openxmlformats.org/drawingml/2006/table">
            <a:tbl>
              <a:tblPr/>
              <a:tblGrid>
                <a:gridCol w="430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0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0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9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4326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5773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08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91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9382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6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4" name="グループ化 3"/>
          <p:cNvGrpSpPr/>
          <p:nvPr/>
        </p:nvGrpSpPr>
        <p:grpSpPr>
          <a:xfrm rot="10800000">
            <a:off x="4345648" y="2892564"/>
            <a:ext cx="1335806" cy="2036829"/>
            <a:chOff x="2716577" y="2104228"/>
            <a:chExt cx="1335806" cy="1754445"/>
          </a:xfrm>
        </p:grpSpPr>
        <p:sp>
          <p:nvSpPr>
            <p:cNvPr id="9" name="角丸四角形 8"/>
            <p:cNvSpPr/>
            <p:nvPr/>
          </p:nvSpPr>
          <p:spPr>
            <a:xfrm rot="10800000">
              <a:off x="2716577" y="2104228"/>
              <a:ext cx="1050841" cy="288134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350" dirty="0">
                  <a:solidFill>
                    <a:schemeClr val="tx1"/>
                  </a:solidFill>
                </a:rPr>
                <a:t>ヘアピン</a:t>
              </a:r>
            </a:p>
          </p:txBody>
        </p:sp>
        <p:sp>
          <p:nvSpPr>
            <p:cNvPr id="14" name="右カーブ矢印 13"/>
            <p:cNvSpPr/>
            <p:nvPr/>
          </p:nvSpPr>
          <p:spPr>
            <a:xfrm rot="704034" flipH="1">
              <a:off x="3498276" y="2918454"/>
              <a:ext cx="554107" cy="940219"/>
            </a:xfrm>
            <a:prstGeom prst="curvedRightArrow">
              <a:avLst>
                <a:gd name="adj1" fmla="val 25000"/>
                <a:gd name="adj2" fmla="val 58250"/>
                <a:gd name="adj3" fmla="val 27412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>
                <a:solidFill>
                  <a:schemeClr val="tx1"/>
                </a:solidFill>
              </a:endParaRPr>
            </a:p>
          </p:txBody>
        </p:sp>
      </p:grpSp>
      <p:sp>
        <p:nvSpPr>
          <p:cNvPr id="13" name="楕円 12"/>
          <p:cNvSpPr/>
          <p:nvPr/>
        </p:nvSpPr>
        <p:spPr>
          <a:xfrm>
            <a:off x="4472517" y="2716671"/>
            <a:ext cx="1290205" cy="61354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b="1" dirty="0">
                <a:solidFill>
                  <a:srgbClr val="FF0000"/>
                </a:solidFill>
              </a:rPr>
              <a:t>スペース</a:t>
            </a:r>
            <a:endParaRPr lang="ja-JP" altLang="en-US" sz="900" b="1" dirty="0">
              <a:solidFill>
                <a:srgbClr val="FF0000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946904" y="1245102"/>
            <a:ext cx="396026" cy="36299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A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983626" y="2574715"/>
            <a:ext cx="396026" cy="37369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B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919606" y="4016644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D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481810" y="4471936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C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98B121F-D8C8-441B-8558-B12600EF2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304" y="2"/>
            <a:ext cx="9161304" cy="60415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i="1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約束ラリー（ダブルス編）</a:t>
            </a:r>
          </a:p>
        </p:txBody>
      </p:sp>
      <p:sp>
        <p:nvSpPr>
          <p:cNvPr id="18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  <p:sp>
        <p:nvSpPr>
          <p:cNvPr id="7" name="二等辺三角形 6"/>
          <p:cNvSpPr/>
          <p:nvPr/>
        </p:nvSpPr>
        <p:spPr>
          <a:xfrm>
            <a:off x="4694444" y="3845464"/>
            <a:ext cx="196225" cy="275767"/>
          </a:xfrm>
          <a:prstGeom prst="triangle">
            <a:avLst/>
          </a:prstGeom>
          <a:solidFill>
            <a:schemeClr val="bg1"/>
          </a:solidFill>
          <a:ln w="571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002449" y="681101"/>
            <a:ext cx="50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⑧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0402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25 -0.13241 L 0.01007 -0.13218 C 0.00712 -0.13172 0.00452 -0.13033 0.00139 -0.12986 C -0.00035 -0.12963 -0.00208 -0.13079 -0.00382 -0.13033 C -0.00486 -0.12963 -0.00555 -0.12801 -0.0066 -0.12709 C -0.0085 -0.1257 -0.01024 -0.12292 -0.01267 -0.12269 C -0.01406 -0.12176 -0.01545 -0.12176 -0.01701 -0.12107 C -0.0191 -0.12014 -0.02066 -0.11598 -0.02309 -0.11621 L -0.02951 -0.1169 C -0.02986 -0.11574 -0.03021 -0.11412 -0.03107 -0.1132 C -0.03298 -0.11158 -0.03715 -0.10857 -0.03715 -0.10834 C -0.03854 -0.10394 -0.0401 -0.09723 -0.04184 -0.09283 C -0.04288 -0.09028 -0.04427 -0.0882 -0.04548 -0.08588 C -0.04913 -0.05278 -0.04809 -0.07454 -0.04757 -0.06135 C -0.04722 -0.05996 -0.04809 -0.05764 -0.04739 -0.05602 C -0.04288 -0.04306 -0.04375 -0.04885 -0.03941 -0.04144 C -0.03871 -0.04051 -0.03854 -0.03912 -0.03785 -0.03843 C -0.03594 -0.03658 -0.03403 -0.03588 -0.03212 -0.03403 C -0.03125 -0.03334 -0.03003 -0.03287 -0.02934 -0.03172 C -0.02847 -0.03079 -0.0276 -0.02963 -0.02656 -0.02824 C -0.02552 -0.02732 -0.0217 -0.02454 -0.02014 -0.02361 C -0.01944 -0.02292 -0.0184 -0.02223 -0.01736 -0.02176 C -0.01684 -0.0206 -0.01666 -0.01898 -0.01562 -0.01829 C -0.01354 -0.01644 -0.0085 -0.01343 -0.0085 -0.0132 C -0.00746 -0.0125 -0.0066 -0.01111 -0.00573 -0.00996 C -0.00503 -0.00903 -0.00486 -0.00764 -0.00399 -0.00718 C -0.0033 -0.00625 -0.00243 -0.00533 -0.00121 -0.00463 C -1.94444E-6 -0.00371 0.00243 -0.00209 0.00243 -0.00185 " pathEditMode="relative" rAng="780000" ptsTypes="AAAAAAAAAAAAAAAAAAAAAAAAAAAA">
                                      <p:cBhvr>
                                        <p:cTn id="16" dur="2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6" y="5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1896611" y="1076809"/>
          <a:ext cx="4520486" cy="4829579"/>
        </p:xfrm>
        <a:graphic>
          <a:graphicData uri="http://schemas.openxmlformats.org/drawingml/2006/table">
            <a:tbl>
              <a:tblPr/>
              <a:tblGrid>
                <a:gridCol w="430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0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0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9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4326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5773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08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91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9382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6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4" name="グループ化 3"/>
          <p:cNvGrpSpPr/>
          <p:nvPr/>
        </p:nvGrpSpPr>
        <p:grpSpPr>
          <a:xfrm rot="11331529">
            <a:off x="3991275" y="2303953"/>
            <a:ext cx="1666259" cy="3201704"/>
            <a:chOff x="2656760" y="1846921"/>
            <a:chExt cx="1666259" cy="3201704"/>
          </a:xfrm>
        </p:grpSpPr>
        <p:sp>
          <p:nvSpPr>
            <p:cNvPr id="9" name="角丸四角形 8"/>
            <p:cNvSpPr/>
            <p:nvPr/>
          </p:nvSpPr>
          <p:spPr>
            <a:xfrm rot="10268471">
              <a:off x="2656760" y="4713825"/>
              <a:ext cx="911261" cy="3348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350" dirty="0">
                  <a:solidFill>
                    <a:schemeClr val="tx1"/>
                  </a:solidFill>
                </a:rPr>
                <a:t>ロブ</a:t>
              </a:r>
            </a:p>
          </p:txBody>
        </p:sp>
        <p:sp>
          <p:nvSpPr>
            <p:cNvPr id="14" name="右カーブ矢印 13"/>
            <p:cNvSpPr/>
            <p:nvPr/>
          </p:nvSpPr>
          <p:spPr>
            <a:xfrm rot="10401953">
              <a:off x="3544056" y="1846921"/>
              <a:ext cx="778963" cy="2284572"/>
            </a:xfrm>
            <a:prstGeom prst="curvedRightArrow">
              <a:avLst>
                <a:gd name="adj1" fmla="val 25000"/>
                <a:gd name="adj2" fmla="val 58250"/>
                <a:gd name="adj3" fmla="val 27412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>
                <a:solidFill>
                  <a:schemeClr val="tx1"/>
                </a:solidFill>
              </a:endParaRPr>
            </a:p>
          </p:txBody>
        </p:sp>
      </p:grpSp>
      <p:sp>
        <p:nvSpPr>
          <p:cNvPr id="13" name="楕円 12"/>
          <p:cNvSpPr/>
          <p:nvPr/>
        </p:nvSpPr>
        <p:spPr>
          <a:xfrm>
            <a:off x="4220936" y="4889189"/>
            <a:ext cx="1238746" cy="97945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b="1" dirty="0">
                <a:solidFill>
                  <a:srgbClr val="FF0000"/>
                </a:solidFill>
              </a:rPr>
              <a:t>スペース</a:t>
            </a:r>
            <a:endParaRPr lang="ja-JP" altLang="en-US" sz="900" b="1" dirty="0">
              <a:solidFill>
                <a:srgbClr val="FF0000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304197" y="1518836"/>
            <a:ext cx="396026" cy="36299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A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010473" y="2754848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B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430254" y="3828406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D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411707" y="4461838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C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309E24C2-768A-4006-9091-3789C3447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304" y="2"/>
            <a:ext cx="9161304" cy="60415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i="1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約束ラリー（ダブルス編）</a:t>
            </a:r>
          </a:p>
        </p:txBody>
      </p:sp>
      <p:sp>
        <p:nvSpPr>
          <p:cNvPr id="18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  <p:sp>
        <p:nvSpPr>
          <p:cNvPr id="7" name="二等辺三角形 6"/>
          <p:cNvSpPr/>
          <p:nvPr/>
        </p:nvSpPr>
        <p:spPr>
          <a:xfrm rot="10800000">
            <a:off x="4748960" y="3064724"/>
            <a:ext cx="213561" cy="291030"/>
          </a:xfrm>
          <a:prstGeom prst="triangle">
            <a:avLst/>
          </a:prstGeom>
          <a:solidFill>
            <a:schemeClr val="bg1"/>
          </a:solidFill>
          <a:ln w="571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002449" y="681101"/>
            <a:ext cx="50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⑨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9400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48 4.44444E-6 L -0.02448 0.00023 C -0.02847 0.00069 -0.03437 0.00138 -0.03854 0.00254 C -0.03941 0.00277 -0.04027 0.00324 -0.04132 0.00393 C -0.04757 0.00879 -0.03975 0.00324 -0.05052 0.00856 C -0.06007 0.01342 -0.04444 0.00856 -0.05781 0.0118 C -0.05955 0.01273 -0.06111 0.01342 -0.0625 0.01435 C -0.06597 0.01643 -0.06527 0.01759 -0.06909 0.02013 C -0.07048 0.02129 -0.07222 0.02175 -0.07361 0.02245 C -0.0783 0.03101 -0.07239 0.02037 -0.0783 0.02939 C -0.0842 0.03842 -0.07656 0.02847 -0.08212 0.03518 C -0.08298 0.03819 -0.08402 0.0405 -0.08489 0.04351 C -0.0868 0.05023 -0.0842 0.04629 -0.0875 0.05046 L -0.08958 0.05972 C -0.08975 0.06134 -0.0901 0.06296 -0.09045 0.06435 C -0.0908 0.06597 -0.0908 0.06713 -0.09132 0.06805 C -0.09201 0.06898 -0.09323 0.06898 -0.09409 0.06921 C -0.09444 0.07037 -0.09479 0.07152 -0.09496 0.07268 C -0.09566 0.07569 -0.09687 0.08194 -0.09687 0.08171 C -0.0993 0.10972 -0.09843 0.09606 -0.09687 0.14861 C -0.0967 0.153 -0.09618 0.153 -0.09409 0.15555 C -0.09201 0.16365 -0.09462 0.1537 -0.09218 0.16481 C -0.09201 0.1662 -0.09149 0.16713 -0.09132 0.16851 C -0.09097 0.1699 -0.0908 0.17152 -0.09045 0.17314 C -0.0901 0.17523 -0.08993 0.17708 -0.08958 0.17893 C -0.08889 0.18148 -0.08802 0.18356 -0.0875 0.18588 C -0.08715 0.18796 -0.08715 0.19004 -0.0868 0.19189 C -0.08576 0.19675 -0.08576 0.1949 -0.08298 0.2 C -0.08142 0.203 -0.0783 0.20949 -0.0783 0.20925 C -0.07812 0.21088 -0.07795 0.2125 -0.07743 0.21388 C -0.07691 0.21527 -0.07621 0.2162 -0.07569 0.21759 C -0.07222 0.22314 -0.07309 0.22175 -0.06909 0.22685 C -0.06753 0.23287 -0.06909 0.22824 -0.06632 0.23287 C -0.06562 0.23379 -0.06527 0.23518 -0.06458 0.23611 C -0.06337 0.23726 -0.06198 0.23773 -0.06076 0.23865 C -0.05573 0.25138 -0.06232 0.23564 -0.05607 0.24675 C -0.05521 0.24814 -0.05521 0.25023 -0.05416 0.25138 C -0.0533 0.25231 -0.05173 0.25208 -0.05052 0.25254 C -0.05017 0.25416 -0.04965 0.25995 -0.04878 0.26203 C -0.046 0.26782 -0.04652 0.26504 -0.04409 0.26898 C -0.04305 0.27037 -0.04236 0.27222 -0.04132 0.27361 C -0.04045 0.2743 -0.03923 0.27407 -0.03854 0.27476 C -0.0375 0.27546 -0.03663 0.27615 -0.03559 0.27708 C -0.03489 0.27777 -0.03472 0.27893 -0.03385 0.27939 C -0.03212 0.28055 -0.03021 0.28101 -0.0283 0.28194 C -0.02396 0.28703 -0.02951 0.28078 -0.02274 0.28634 C -0.02205 0.28703 -0.02152 0.28819 -0.02083 0.28865 C -0.01996 0.28958 -0.01909 0.2905 -0.01805 0.29097 C -0.01736 0.29282 -0.01718 0.29467 -0.01632 0.29583 C -0.01041 0.303 -0.01545 0.29166 -0.0125 0.2993 L -0.01527 0.2993 " pathEditMode="relative" rAng="0" ptsTypes="AAAAAAAAAAAAAAAAAAAAAAAAAAAAAAAAAAAAAAAAAAAAAAAAA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90" y="14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1895330" y="1057027"/>
          <a:ext cx="4520486" cy="4829579"/>
        </p:xfrm>
        <a:graphic>
          <a:graphicData uri="http://schemas.openxmlformats.org/drawingml/2006/table">
            <a:tbl>
              <a:tblPr/>
              <a:tblGrid>
                <a:gridCol w="430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0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0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9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4326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5773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08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91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9382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6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5" name="グループ化 4"/>
          <p:cNvGrpSpPr/>
          <p:nvPr/>
        </p:nvGrpSpPr>
        <p:grpSpPr>
          <a:xfrm rot="10800000">
            <a:off x="3509406" y="2098431"/>
            <a:ext cx="1519251" cy="3578379"/>
            <a:chOff x="1895331" y="1562498"/>
            <a:chExt cx="1519251" cy="3578379"/>
          </a:xfrm>
        </p:grpSpPr>
        <p:sp>
          <p:nvSpPr>
            <p:cNvPr id="9" name="角丸四角形 8"/>
            <p:cNvSpPr/>
            <p:nvPr/>
          </p:nvSpPr>
          <p:spPr>
            <a:xfrm rot="10800000">
              <a:off x="2269826" y="1562498"/>
              <a:ext cx="1144756" cy="39401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350" dirty="0">
                  <a:solidFill>
                    <a:schemeClr val="tx1"/>
                  </a:solidFill>
                </a:rPr>
                <a:t>スマッシュ</a:t>
              </a:r>
            </a:p>
          </p:txBody>
        </p:sp>
        <p:sp>
          <p:nvSpPr>
            <p:cNvPr id="2" name="下矢印 1"/>
            <p:cNvSpPr/>
            <p:nvPr/>
          </p:nvSpPr>
          <p:spPr>
            <a:xfrm>
              <a:off x="1895331" y="2045116"/>
              <a:ext cx="198013" cy="3095761"/>
            </a:xfrm>
            <a:prstGeom prst="downArrow">
              <a:avLst>
                <a:gd name="adj1" fmla="val 50000"/>
                <a:gd name="adj2" fmla="val 185715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3166392" y="1591814"/>
            <a:ext cx="396026" cy="36299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A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830644" y="1650356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B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713752" y="5288173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D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759547" y="3932144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C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43021A4-4E3A-4BCF-B071-D440B28C6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304" y="2"/>
            <a:ext cx="9161304" cy="60415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i="1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約束ラリー（ダブルス編）</a:t>
            </a:r>
          </a:p>
        </p:txBody>
      </p:sp>
      <p:sp>
        <p:nvSpPr>
          <p:cNvPr id="11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15</a:t>
            </a:fld>
            <a:endParaRPr kumimoji="1" lang="ja-JP" altLang="en-US" dirty="0"/>
          </a:p>
        </p:txBody>
      </p:sp>
      <p:sp>
        <p:nvSpPr>
          <p:cNvPr id="7" name="二等辺三角形 6"/>
          <p:cNvSpPr/>
          <p:nvPr/>
        </p:nvSpPr>
        <p:spPr>
          <a:xfrm>
            <a:off x="5054048" y="4863055"/>
            <a:ext cx="172622" cy="308352"/>
          </a:xfrm>
          <a:prstGeom prst="triangle">
            <a:avLst/>
          </a:prstGeom>
          <a:solidFill>
            <a:schemeClr val="bg1"/>
          </a:solidFill>
          <a:ln w="571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002449" y="681101"/>
            <a:ext cx="50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⑩</a:t>
            </a:r>
          </a:p>
        </p:txBody>
      </p:sp>
    </p:spTree>
    <p:extLst>
      <p:ext uri="{BB962C8B-B14F-4D97-AF65-F5344CB8AC3E}">
        <p14:creationId xmlns:p14="http://schemas.microsoft.com/office/powerpoint/2010/main" val="286317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-0.40671 L -2.77778E-6 -1.48148E-6 " pathEditMode="relative" rAng="0" ptsTypes="AA">
                                      <p:cBhvr>
                                        <p:cTn id="11" dur="1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20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1895330" y="1057027"/>
          <a:ext cx="4520486" cy="4829579"/>
        </p:xfrm>
        <a:graphic>
          <a:graphicData uri="http://schemas.openxmlformats.org/drawingml/2006/table">
            <a:tbl>
              <a:tblPr/>
              <a:tblGrid>
                <a:gridCol w="430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0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0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9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4326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5773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08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91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9382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6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3126607" y="1864921"/>
            <a:ext cx="396026" cy="36299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A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563348" y="1868608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B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090218" y="4851297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D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452505" y="3649683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C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grpSp>
        <p:nvGrpSpPr>
          <p:cNvPr id="4" name="グループ化 3"/>
          <p:cNvGrpSpPr/>
          <p:nvPr/>
        </p:nvGrpSpPr>
        <p:grpSpPr>
          <a:xfrm rot="12194178" flipH="1">
            <a:off x="4046102" y="1280997"/>
            <a:ext cx="950876" cy="2845238"/>
            <a:chOff x="2405280" y="2618924"/>
            <a:chExt cx="1080664" cy="2845238"/>
          </a:xfrm>
          <a:solidFill>
            <a:schemeClr val="bg1"/>
          </a:solidFill>
        </p:grpSpPr>
        <p:sp>
          <p:nvSpPr>
            <p:cNvPr id="10" name="角丸四角形 9"/>
            <p:cNvSpPr/>
            <p:nvPr/>
          </p:nvSpPr>
          <p:spPr>
            <a:xfrm rot="12194178">
              <a:off x="2405280" y="5081410"/>
              <a:ext cx="1080664" cy="382752"/>
            </a:xfrm>
            <a:prstGeom prst="roundRect">
              <a:avLst/>
            </a:prstGeom>
            <a:grpFill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350" dirty="0">
                  <a:solidFill>
                    <a:schemeClr val="tx1"/>
                  </a:solidFill>
                </a:rPr>
                <a:t>レシーブ</a:t>
              </a:r>
            </a:p>
          </p:txBody>
        </p:sp>
        <p:sp>
          <p:nvSpPr>
            <p:cNvPr id="11" name="右カーブ矢印 10"/>
            <p:cNvSpPr/>
            <p:nvPr/>
          </p:nvSpPr>
          <p:spPr>
            <a:xfrm rot="10559814">
              <a:off x="2950275" y="2618924"/>
              <a:ext cx="402741" cy="1821834"/>
            </a:xfrm>
            <a:prstGeom prst="curvedRightArrow">
              <a:avLst>
                <a:gd name="adj1" fmla="val 25000"/>
                <a:gd name="adj2" fmla="val 55876"/>
                <a:gd name="adj3" fmla="val 25000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>
                <a:solidFill>
                  <a:schemeClr val="tx1"/>
                </a:solidFill>
              </a:endParaRPr>
            </a:p>
          </p:txBody>
        </p:sp>
      </p:grpSp>
      <p:sp>
        <p:nvSpPr>
          <p:cNvPr id="2" name="Rectangle 2">
            <a:extLst>
              <a:ext uri="{FF2B5EF4-FFF2-40B4-BE49-F238E27FC236}">
                <a16:creationId xmlns:a16="http://schemas.microsoft.com/office/drawing/2014/main" id="{7E401089-A905-4A13-B445-D64A06ED1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304" y="2"/>
            <a:ext cx="9161304" cy="60415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i="1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約束ラリー（ダブルス編）</a:t>
            </a:r>
          </a:p>
        </p:txBody>
      </p:sp>
      <p:sp>
        <p:nvSpPr>
          <p:cNvPr id="1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16</a:t>
            </a:fld>
            <a:endParaRPr kumimoji="1" lang="ja-JP" altLang="en-US" dirty="0"/>
          </a:p>
        </p:txBody>
      </p:sp>
      <p:sp>
        <p:nvSpPr>
          <p:cNvPr id="7" name="二等辺三角形 6"/>
          <p:cNvSpPr/>
          <p:nvPr/>
        </p:nvSpPr>
        <p:spPr>
          <a:xfrm rot="11713753">
            <a:off x="4394702" y="2156469"/>
            <a:ext cx="164469" cy="29671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571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002449" y="681101"/>
            <a:ext cx="50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⑪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6827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44 0.22245 L -0.09427 0.22199 C -0.09114 0.22292 -0.0875 0.22477 -0.08472 0.22431 C -0.0835 0.22477 -0.08177 0.22384 -0.07951 0.22454 C -0.07882 0.22338 -0.07812 0.22477 -0.07656 0.22454 C -0.07517 0.22477 -0.07326 0.22292 -0.07239 0.22454 C -0.07135 0.225 -0.06944 0.22477 -0.06753 0.22477 C -0.06545 0.22454 -0.06354 0.22407 -0.06232 0.22431 C -0.05694 0.22431 -0.05816 0.22593 -0.05416 0.22569 L -0.04323 0.22153 C -0.04218 0.22153 -0.04114 0.21852 -0.03958 0.22014 L -0.03576 0.21921 C -0.03559 0.21829 -0.03489 0.21829 -0.03316 0.21667 C -0.03211 0.21528 -0.03107 0.21643 -0.03003 0.21528 C -0.025 0.21088 -0.03194 0.21319 -0.025 0.2125 C -0.02291 0.21065 -0.021 0.20995 -0.01979 0.2081 C -0.01944 0.20741 -0.01823 0.20625 -0.01684 0.20463 C -0.01562 0.20532 -0.01493 0.2037 -0.01423 0.2044 L -0.01059 0.19815 C -0.00937 0.19745 -0.00902 0.19768 -0.00816 0.19583 C -0.00746 0.19537 -0.00642 0.19236 -0.00538 0.1919 C 0.00261 0.17824 -0.00503 0.19259 0.00105 0.18032 C 0.00243 0.17801 0.004 0.17338 0.00573 0.16991 C 0.00625 0.16921 0.00712 0.16667 0.00799 0.16481 C 0.01077 0.15856 0.01268 0.15185 0.01493 0.14329 C 0.01476 0.14213 0.01476 0.14097 0.01493 0.13981 C 0.01493 0.13796 0.01545 0.13588 0.01563 0.1338 C 0.0165 0.13009 0.01754 0.12639 0.01806 0.12454 C 0.02066 0.11528 0.02032 0.11319 0.02223 0.10301 C 0.02865 0.08194 0.02622 0.09282 0.02917 0.07731 C 0.02952 0.07639 0.03177 0.0669 0.0316 0.06435 C 0.03143 0.06134 0.03073 0.05972 0.03039 0.0588 C 0.03004 0.04606 0.03177 0.05671 0.02795 0.04722 C 0.02917 0.03958 0.02952 0.04398 0.02605 0.03449 L 0.0257 0.03449 C 0.02622 0.03218 0.02657 0.03125 0.02552 0.0294 C 0.02344 0.01991 0.02535 0.025 0.02118 0.02037 C 0.02066 0.01806 0.0191 0.01713 0.01962 0.01597 C 0.01806 0.01412 0.01771 0.01389 0.0165 0.01227 C 0.01563 0.01111 0.01528 0.0088 0.01441 0.00903 C 0.01268 0.00579 0.00973 0.00532 0.0073 0.0044 " pathEditMode="relative" rAng="1440000" ptsTypes="AAAAAAAAAAAAAAAAAAAAAAAAAAAAAAAAAAAAAAAAA">
                                      <p:cBhvr>
                                        <p:cTn id="11" dur="2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78" y="-9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1895330" y="1057027"/>
          <a:ext cx="4520486" cy="4829579"/>
        </p:xfrm>
        <a:graphic>
          <a:graphicData uri="http://schemas.openxmlformats.org/drawingml/2006/table">
            <a:tbl>
              <a:tblPr/>
              <a:tblGrid>
                <a:gridCol w="430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0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0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9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4326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5773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08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91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9382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6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3248560" y="1710645"/>
            <a:ext cx="396026" cy="36299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A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650167" y="1772710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B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955720" y="5176317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D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270715" y="3867293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C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3" name="楕円 12"/>
          <p:cNvSpPr/>
          <p:nvPr/>
        </p:nvSpPr>
        <p:spPr>
          <a:xfrm>
            <a:off x="2838090" y="2383769"/>
            <a:ext cx="2631286" cy="97945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50" b="1" dirty="0">
                <a:solidFill>
                  <a:srgbClr val="FF0000"/>
                </a:solidFill>
              </a:rPr>
              <a:t>スペース</a:t>
            </a:r>
            <a:endParaRPr lang="ja-JP" altLang="en-US" sz="900" b="1" dirty="0">
              <a:solidFill>
                <a:srgbClr val="FF0000"/>
              </a:solidFill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EC55E27-7F56-4A53-9751-5755802ED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304" y="2"/>
            <a:ext cx="9161304" cy="60415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i="1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約束ラリー（ダブルス編）</a:t>
            </a:r>
          </a:p>
        </p:txBody>
      </p:sp>
      <p:sp>
        <p:nvSpPr>
          <p:cNvPr id="17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17</a:t>
            </a:fld>
            <a:endParaRPr kumimoji="1"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2508069" y="2918214"/>
            <a:ext cx="1389851" cy="1795749"/>
            <a:chOff x="1339103" y="2850181"/>
            <a:chExt cx="1389851" cy="1795749"/>
          </a:xfrm>
        </p:grpSpPr>
        <p:sp>
          <p:nvSpPr>
            <p:cNvPr id="10" name="角丸四角形 9"/>
            <p:cNvSpPr/>
            <p:nvPr/>
          </p:nvSpPr>
          <p:spPr>
            <a:xfrm>
              <a:off x="1339103" y="4186661"/>
              <a:ext cx="1389851" cy="459269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350" dirty="0" smtClean="0">
                  <a:solidFill>
                    <a:schemeClr val="tx1"/>
                  </a:solidFill>
                </a:rPr>
                <a:t>スマッシュ（プッシュ）</a:t>
              </a:r>
              <a:endParaRPr lang="en-US" altLang="ja-JP" sz="135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8" name="下矢印 17"/>
            <p:cNvSpPr/>
            <p:nvPr/>
          </p:nvSpPr>
          <p:spPr>
            <a:xfrm rot="10800000" flipH="1">
              <a:off x="2430071" y="2850181"/>
              <a:ext cx="174600" cy="949078"/>
            </a:xfrm>
            <a:prstGeom prst="downArrow">
              <a:avLst>
                <a:gd name="adj1" fmla="val 50000"/>
                <a:gd name="adj2" fmla="val 77481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</p:grpSp>
      <p:sp>
        <p:nvSpPr>
          <p:cNvPr id="7" name="二等辺三角形 6"/>
          <p:cNvSpPr/>
          <p:nvPr/>
        </p:nvSpPr>
        <p:spPr>
          <a:xfrm>
            <a:off x="3345501" y="3555195"/>
            <a:ext cx="202143" cy="246629"/>
          </a:xfrm>
          <a:prstGeom prst="triangle">
            <a:avLst/>
          </a:prstGeom>
          <a:solidFill>
            <a:schemeClr val="bg1"/>
          </a:solidFill>
          <a:ln w="571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002449" y="681101"/>
            <a:ext cx="50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⑫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5831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-0.13333 L 2.77778E-7 0.00023 " pathEditMode="relative" rAng="0" ptsTypes="AA">
                                      <p:cBhvr>
                                        <p:cTn id="16" dur="2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101322" y="6508750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18</a:t>
            </a:fld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1614" y="1208314"/>
            <a:ext cx="4165146" cy="547347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208" y="1208314"/>
            <a:ext cx="3875996" cy="547347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66A9912-89F2-4534-A4BF-1327E89F6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304" y="2"/>
            <a:ext cx="9161304" cy="60415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i="1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約束ラリー（ダブルス編）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6DD50245-50F6-4D1D-A4AA-695D2251E2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0000" y="2698879"/>
            <a:ext cx="142875" cy="228600"/>
          </a:xfrm>
          <a:prstGeom prst="rect">
            <a:avLst/>
          </a:prstGeom>
        </p:spPr>
      </p:pic>
      <p:sp>
        <p:nvSpPr>
          <p:cNvPr id="16" name="四角形: 1 つの角を切り取る 15">
            <a:extLst>
              <a:ext uri="{FF2B5EF4-FFF2-40B4-BE49-F238E27FC236}">
                <a16:creationId xmlns:a16="http://schemas.microsoft.com/office/drawing/2014/main" id="{022DF9A7-045E-41DC-8144-E18AE72D2178}"/>
              </a:ext>
            </a:extLst>
          </p:cNvPr>
          <p:cNvSpPr/>
          <p:nvPr/>
        </p:nvSpPr>
        <p:spPr>
          <a:xfrm>
            <a:off x="175997" y="693641"/>
            <a:ext cx="2707054" cy="425188"/>
          </a:xfrm>
          <a:prstGeom prst="snip1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分析ワークシート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42438" y="655741"/>
            <a:ext cx="52162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学習カード思考・判断・表現①・②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（シングルスは①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-S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737842" y="5334000"/>
            <a:ext cx="3204596" cy="933450"/>
          </a:xfrm>
          <a:prstGeom prst="wedgeRoundRectCallout">
            <a:avLst>
              <a:gd name="adj1" fmla="val -26871"/>
              <a:gd name="adj2" fmla="val -102578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動画を見て、ショットの種類や打った位置をメモしてみよう。</a:t>
            </a:r>
            <a:endParaRPr kumimoji="1" lang="ja-JP" altLang="en-US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586446" y="1267096"/>
            <a:ext cx="914400" cy="26125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/>
              <a:t>学習カード</a:t>
            </a:r>
            <a:endParaRPr kumimoji="1" lang="ja-JP" altLang="en-US" sz="11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847250" y="1267095"/>
            <a:ext cx="914400" cy="26125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/>
              <a:t>学習カード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410239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6090725-60CF-4249-AB41-FFC813E5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19</a:t>
            </a:fld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B9FFD949-65BE-4A28-A9FA-54C6E01AE647}"/>
              </a:ext>
            </a:extLst>
          </p:cNvPr>
          <p:cNvGrpSpPr/>
          <p:nvPr/>
        </p:nvGrpSpPr>
        <p:grpSpPr>
          <a:xfrm>
            <a:off x="290457" y="1319779"/>
            <a:ext cx="8508310" cy="685604"/>
            <a:chOff x="290457" y="1319779"/>
            <a:chExt cx="8229600" cy="685604"/>
          </a:xfrm>
        </p:grpSpPr>
        <p:sp>
          <p:nvSpPr>
            <p:cNvPr id="4" name="四角形: 角を丸くする 3">
              <a:extLst>
                <a:ext uri="{FF2B5EF4-FFF2-40B4-BE49-F238E27FC236}">
                  <a16:creationId xmlns:a16="http://schemas.microsoft.com/office/drawing/2014/main" id="{C78AAF67-69FC-4CBD-BE52-3D555AC94105}"/>
                </a:ext>
              </a:extLst>
            </p:cNvPr>
            <p:cNvSpPr/>
            <p:nvPr/>
          </p:nvSpPr>
          <p:spPr>
            <a:xfrm>
              <a:off x="2041338" y="1319779"/>
              <a:ext cx="6478719" cy="685604"/>
            </a:xfrm>
            <a:prstGeom prst="round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22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分析シートから「攻撃」「守備」に分けて、ポジションを考えて、ワークシートにまとめてみよう。</a:t>
              </a:r>
            </a:p>
          </p:txBody>
        </p:sp>
        <p:sp>
          <p:nvSpPr>
            <p:cNvPr id="5" name="矢印: 五方向 4">
              <a:extLst>
                <a:ext uri="{FF2B5EF4-FFF2-40B4-BE49-F238E27FC236}">
                  <a16:creationId xmlns:a16="http://schemas.microsoft.com/office/drawing/2014/main" id="{5D23B5D9-1C68-48EC-A612-5D9DBF9585C6}"/>
                </a:ext>
              </a:extLst>
            </p:cNvPr>
            <p:cNvSpPr/>
            <p:nvPr/>
          </p:nvSpPr>
          <p:spPr>
            <a:xfrm>
              <a:off x="290457" y="1449987"/>
              <a:ext cx="1546141" cy="425188"/>
            </a:xfrm>
            <a:prstGeom prst="homePlate">
              <a:avLst/>
            </a:prstGeom>
            <a:solidFill>
              <a:srgbClr val="FFCCFF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</a:rPr>
                <a:t>STEP</a:t>
              </a:r>
              <a:r>
                <a:rPr kumimoji="1" lang="ja-JP" altLang="en-US" sz="2800" dirty="0">
                  <a:solidFill>
                    <a:srgbClr val="FF0000"/>
                  </a:solidFill>
                </a:rPr>
                <a:t> </a:t>
              </a:r>
              <a:r>
                <a:rPr kumimoji="1" lang="en-US" altLang="ja-JP" sz="2800" dirty="0">
                  <a:solidFill>
                    <a:srgbClr val="FF0000"/>
                  </a:solidFill>
                </a:rPr>
                <a:t>1</a:t>
              </a:r>
              <a:endParaRPr kumimoji="1" lang="ja-JP" altLang="en-US" sz="2800" dirty="0">
                <a:solidFill>
                  <a:srgbClr val="FF0000"/>
                </a:solidFill>
              </a:endParaRPr>
            </a:p>
          </p:txBody>
        </p:sp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9AF09A09-86E7-478E-BD29-4E54736A9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304" y="2"/>
            <a:ext cx="9161304" cy="60415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i="1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約束ラリー（ダブルス編）</a:t>
            </a:r>
          </a:p>
        </p:txBody>
      </p:sp>
      <p:sp>
        <p:nvSpPr>
          <p:cNvPr id="9" name="四角形: 1 つの角を切り取る 8">
            <a:extLst>
              <a:ext uri="{FF2B5EF4-FFF2-40B4-BE49-F238E27FC236}">
                <a16:creationId xmlns:a16="http://schemas.microsoft.com/office/drawing/2014/main" id="{34A61911-3003-4407-8132-669A044305DE}"/>
              </a:ext>
            </a:extLst>
          </p:cNvPr>
          <p:cNvSpPr/>
          <p:nvPr/>
        </p:nvSpPr>
        <p:spPr>
          <a:xfrm>
            <a:off x="154939" y="761819"/>
            <a:ext cx="3134362" cy="413719"/>
          </a:xfrm>
          <a:prstGeom prst="snip1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「約束ラリー」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の考案</a:t>
            </a:r>
            <a:endParaRPr kumimoji="1" lang="ja-JP" altLang="en-US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92C582E4-6515-499D-B052-D6B652DCAC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17" y="3013787"/>
            <a:ext cx="4221561" cy="3194373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4541A89C-3581-4006-AFB7-365646B23D51}"/>
              </a:ext>
            </a:extLst>
          </p:cNvPr>
          <p:cNvSpPr/>
          <p:nvPr/>
        </p:nvSpPr>
        <p:spPr>
          <a:xfrm>
            <a:off x="1408818" y="2301820"/>
            <a:ext cx="2145604" cy="42518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攻撃（守備）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F071B76-6D5B-449B-9005-792ED07CAF91}"/>
              </a:ext>
            </a:extLst>
          </p:cNvPr>
          <p:cNvSpPr txBox="1"/>
          <p:nvPr/>
        </p:nvSpPr>
        <p:spPr>
          <a:xfrm>
            <a:off x="1021241" y="6107649"/>
            <a:ext cx="3222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ペアのポジションを記入（Ⓐ・Ⓑ）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688D950-D093-4F00-BADD-8629B65E5392}"/>
              </a:ext>
            </a:extLst>
          </p:cNvPr>
          <p:cNvSpPr/>
          <p:nvPr/>
        </p:nvSpPr>
        <p:spPr>
          <a:xfrm>
            <a:off x="4867665" y="3016299"/>
            <a:ext cx="3946222" cy="143691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88EA06D-9FEA-4BAF-85EC-05388BEA815C}"/>
              </a:ext>
            </a:extLst>
          </p:cNvPr>
          <p:cNvSpPr txBox="1"/>
          <p:nvPr/>
        </p:nvSpPr>
        <p:spPr>
          <a:xfrm>
            <a:off x="4710878" y="2685817"/>
            <a:ext cx="2901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〇特長とそれぞれの役割り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B659A60-259A-43F4-9CFE-C95FDA829A28}"/>
              </a:ext>
            </a:extLst>
          </p:cNvPr>
          <p:cNvSpPr txBox="1"/>
          <p:nvPr/>
        </p:nvSpPr>
        <p:spPr>
          <a:xfrm>
            <a:off x="4710878" y="4554312"/>
            <a:ext cx="34907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〇ポジションを変えるタイミング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CF8BADD-21CF-477B-AC8D-4502DABDB670}"/>
              </a:ext>
            </a:extLst>
          </p:cNvPr>
          <p:cNvSpPr/>
          <p:nvPr/>
        </p:nvSpPr>
        <p:spPr>
          <a:xfrm>
            <a:off x="4882785" y="4919437"/>
            <a:ext cx="3915982" cy="143691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F0B3F98-B114-436E-8F83-5935E4D07099}"/>
              </a:ext>
            </a:extLst>
          </p:cNvPr>
          <p:cNvSpPr txBox="1"/>
          <p:nvPr/>
        </p:nvSpPr>
        <p:spPr>
          <a:xfrm>
            <a:off x="3554422" y="2314151"/>
            <a:ext cx="4376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+mn-ea"/>
              </a:rPr>
              <a:t>（　　　　　　　　　　　　　　　　）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824723" y="6422807"/>
            <a:ext cx="35223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知識・技能編　スライド⑦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⑧で確認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436129" y="823562"/>
            <a:ext cx="464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学習カード思考・判断・表現③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430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60415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i="1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約束ラリー（ダブルス編）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5A7C271-2B33-4489-A130-12B5F0DFED97}"/>
              </a:ext>
            </a:extLst>
          </p:cNvPr>
          <p:cNvSpPr/>
          <p:nvPr/>
        </p:nvSpPr>
        <p:spPr>
          <a:xfrm>
            <a:off x="367866" y="969809"/>
            <a:ext cx="8522321" cy="1841837"/>
          </a:xfrm>
          <a:prstGeom prst="rect">
            <a:avLst/>
          </a:prstGeom>
          <a:solidFill>
            <a:srgbClr val="FFFFCC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エキスパート学習、ジグソー学習で習得した、ラリーを組み立てる基本的なショット</a:t>
            </a:r>
            <a:r>
              <a:rPr kumimoji="1" lang="ja-JP" altLang="en-US" sz="38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を使って</a:t>
            </a:r>
            <a:endParaRPr kumimoji="1" lang="ja-JP" altLang="en-US" sz="38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46FA904D-3AD8-474D-AD79-BC04B8D7E0AE}"/>
              </a:ext>
            </a:extLst>
          </p:cNvPr>
          <p:cNvGrpSpPr/>
          <p:nvPr/>
        </p:nvGrpSpPr>
        <p:grpSpPr>
          <a:xfrm>
            <a:off x="236508" y="2897808"/>
            <a:ext cx="8653679" cy="3559309"/>
            <a:chOff x="134891" y="2897256"/>
            <a:chExt cx="8653679" cy="3559309"/>
          </a:xfrm>
        </p:grpSpPr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82A01FFD-90B8-47DF-8173-C4539737EE2E}"/>
                </a:ext>
              </a:extLst>
            </p:cNvPr>
            <p:cNvSpPr/>
            <p:nvPr/>
          </p:nvSpPr>
          <p:spPr>
            <a:xfrm>
              <a:off x="134891" y="3455182"/>
              <a:ext cx="8653679" cy="3001383"/>
            </a:xfrm>
            <a:prstGeom prst="roundRect">
              <a:avLst/>
            </a:prstGeom>
            <a:solidFill>
              <a:srgbClr val="CCFFFF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ダブルスの</a:t>
              </a:r>
              <a:r>
                <a:rPr kumimoji="1" lang="ja-JP" altLang="en-US" sz="80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ラリーについて考えてみよう</a:t>
              </a:r>
              <a:r>
                <a:rPr kumimoji="1" lang="ja-JP" altLang="en-US" sz="80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！</a:t>
              </a:r>
            </a:p>
          </p:txBody>
        </p:sp>
        <p:sp>
          <p:nvSpPr>
            <p:cNvPr id="8" name="矢印: 下 7">
              <a:extLst>
                <a:ext uri="{FF2B5EF4-FFF2-40B4-BE49-F238E27FC236}">
                  <a16:creationId xmlns:a16="http://schemas.microsoft.com/office/drawing/2014/main" id="{01E97099-AD67-46E3-B988-192874C570DD}"/>
                </a:ext>
              </a:extLst>
            </p:cNvPr>
            <p:cNvSpPr/>
            <p:nvPr/>
          </p:nvSpPr>
          <p:spPr>
            <a:xfrm>
              <a:off x="3569497" y="2897256"/>
              <a:ext cx="1784465" cy="385602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523938" y="6457117"/>
            <a:ext cx="2057400" cy="365125"/>
          </a:xfrm>
        </p:spPr>
        <p:txBody>
          <a:bodyPr/>
          <a:lstStyle/>
          <a:p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476997" y="604157"/>
            <a:ext cx="4413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（シングルスも同じ要領で行えます）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206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6090725-60CF-4249-AB41-FFC813E5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20</a:t>
            </a:fld>
            <a:endParaRPr kumimoji="1" lang="ja-JP" altLang="en-US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B9FFD949-65BE-4A28-A9FA-54C6E01AE647}"/>
              </a:ext>
            </a:extLst>
          </p:cNvPr>
          <p:cNvGrpSpPr/>
          <p:nvPr/>
        </p:nvGrpSpPr>
        <p:grpSpPr>
          <a:xfrm>
            <a:off x="176214" y="1319079"/>
            <a:ext cx="8554964" cy="1843221"/>
            <a:chOff x="245331" y="1319779"/>
            <a:chExt cx="8274726" cy="704338"/>
          </a:xfrm>
        </p:grpSpPr>
        <p:sp>
          <p:nvSpPr>
            <p:cNvPr id="4" name="四角形: 角を丸くする 3">
              <a:extLst>
                <a:ext uri="{FF2B5EF4-FFF2-40B4-BE49-F238E27FC236}">
                  <a16:creationId xmlns:a16="http://schemas.microsoft.com/office/drawing/2014/main" id="{C78AAF67-69FC-4CBD-BE52-3D555AC94105}"/>
                </a:ext>
              </a:extLst>
            </p:cNvPr>
            <p:cNvSpPr/>
            <p:nvPr/>
          </p:nvSpPr>
          <p:spPr>
            <a:xfrm>
              <a:off x="2041338" y="1319779"/>
              <a:ext cx="6478719" cy="704338"/>
            </a:xfrm>
            <a:prstGeom prst="round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3600" u="sng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「約束ラリー」を考案しよう</a:t>
              </a:r>
              <a:r>
                <a:rPr kumimoji="1" lang="ja-JP" altLang="en-US" sz="3600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。</a:t>
              </a:r>
              <a:endParaRPr kumimoji="1" lang="en-US" altLang="ja-JP" sz="3600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36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→　</a:t>
              </a:r>
              <a:r>
                <a:rPr kumimoji="1" lang="en-US" altLang="ja-JP" sz="36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12</a:t>
              </a:r>
              <a:r>
                <a:rPr kumimoji="1" lang="ja-JP" altLang="en-US" sz="36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回以内のラリーで相手から</a:t>
              </a:r>
              <a:endParaRPr kumimoji="1" lang="en-US" altLang="ja-JP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36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1" lang="ja-JP" altLang="en-US" sz="36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 ポイントを取ることを目標に。</a:t>
              </a:r>
              <a:endParaRPr kumimoji="1" lang="ja-JP" altLang="en-US" sz="3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" name="矢印: 五方向 4">
              <a:extLst>
                <a:ext uri="{FF2B5EF4-FFF2-40B4-BE49-F238E27FC236}">
                  <a16:creationId xmlns:a16="http://schemas.microsoft.com/office/drawing/2014/main" id="{5D23B5D9-1C68-48EC-A612-5D9DBF9585C6}"/>
                </a:ext>
              </a:extLst>
            </p:cNvPr>
            <p:cNvSpPr/>
            <p:nvPr/>
          </p:nvSpPr>
          <p:spPr>
            <a:xfrm>
              <a:off x="245331" y="1493805"/>
              <a:ext cx="1546141" cy="318086"/>
            </a:xfrm>
            <a:prstGeom prst="homePlate">
              <a:avLst/>
            </a:prstGeom>
            <a:solidFill>
              <a:srgbClr val="FFCCFF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</a:rPr>
                <a:t>STEP</a:t>
              </a:r>
              <a:r>
                <a:rPr kumimoji="1" lang="ja-JP" altLang="en-US" sz="2800" dirty="0">
                  <a:solidFill>
                    <a:srgbClr val="FF0000"/>
                  </a:solidFill>
                </a:rPr>
                <a:t> </a:t>
              </a:r>
              <a:r>
                <a:rPr kumimoji="1" lang="en-US" altLang="ja-JP" sz="2800" dirty="0" smtClean="0">
                  <a:solidFill>
                    <a:srgbClr val="FF0000"/>
                  </a:solidFill>
                </a:rPr>
                <a:t>2</a:t>
              </a:r>
              <a:endParaRPr kumimoji="1" lang="ja-JP" altLang="en-US" sz="2800" dirty="0">
                <a:solidFill>
                  <a:srgbClr val="FF0000"/>
                </a:solidFill>
              </a:endParaRPr>
            </a:p>
          </p:txBody>
        </p:sp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9AF09A09-86E7-478E-BD29-4E54736A9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304" y="2"/>
            <a:ext cx="9161304" cy="60415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i="1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約束ラリー（ダブルス編）</a:t>
            </a:r>
          </a:p>
        </p:txBody>
      </p:sp>
      <p:sp>
        <p:nvSpPr>
          <p:cNvPr id="9" name="四角形: 1 つの角を切り取る 8">
            <a:extLst>
              <a:ext uri="{FF2B5EF4-FFF2-40B4-BE49-F238E27FC236}">
                <a16:creationId xmlns:a16="http://schemas.microsoft.com/office/drawing/2014/main" id="{34A61911-3003-4407-8132-669A044305DE}"/>
              </a:ext>
            </a:extLst>
          </p:cNvPr>
          <p:cNvSpPr/>
          <p:nvPr/>
        </p:nvSpPr>
        <p:spPr>
          <a:xfrm>
            <a:off x="176215" y="656600"/>
            <a:ext cx="3125786" cy="480032"/>
          </a:xfrm>
          <a:prstGeom prst="snip1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「約束ラリー」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の考案</a:t>
            </a:r>
            <a:endParaRPr kumimoji="1" lang="ja-JP" altLang="en-US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対角する 2 つの角を丸めた四角形 10"/>
          <p:cNvSpPr/>
          <p:nvPr/>
        </p:nvSpPr>
        <p:spPr>
          <a:xfrm>
            <a:off x="451820" y="3344747"/>
            <a:ext cx="8248453" cy="3011603"/>
          </a:xfrm>
          <a:prstGeom prst="round2Diag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kumimoji="1" lang="ja-JP" altLang="en-US" sz="3600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3600" u="sng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考案時の</a:t>
            </a:r>
            <a:r>
              <a:rPr kumimoji="1" lang="ja-JP" altLang="en-US" sz="3600" u="sng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ポイント</a:t>
            </a:r>
            <a:endParaRPr kumimoji="1" lang="en-US" altLang="ja-JP" sz="3600" u="sng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3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36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3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意図的</a:t>
            </a:r>
            <a:r>
              <a:rPr kumimoji="1" lang="ja-JP" altLang="en-US" sz="36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にスペース</a:t>
            </a:r>
            <a:r>
              <a:rPr kumimoji="1" lang="ja-JP" altLang="en-US" sz="3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を作る</a:t>
            </a:r>
            <a:r>
              <a:rPr kumimoji="1" lang="ja-JP" altLang="en-US" sz="36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kumimoji="1" lang="en-US" altLang="ja-JP" sz="36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3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36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3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作ったスペースをねらう</a:t>
            </a:r>
            <a:r>
              <a:rPr kumimoji="1" lang="ja-JP" altLang="en-US" sz="36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kumimoji="1" lang="en-US" altLang="ja-JP" sz="36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3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36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3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攻守が入れ替わる」　　　　　　　　　等</a:t>
            </a:r>
            <a:endParaRPr kumimoji="1" lang="en-US" altLang="ja-JP" sz="36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891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6090725-60CF-4249-AB41-FFC813E5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21</a:t>
            </a:fld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B9FFD949-65BE-4A28-A9FA-54C6E01AE647}"/>
              </a:ext>
            </a:extLst>
          </p:cNvPr>
          <p:cNvGrpSpPr/>
          <p:nvPr/>
        </p:nvGrpSpPr>
        <p:grpSpPr>
          <a:xfrm>
            <a:off x="323966" y="1397001"/>
            <a:ext cx="8516864" cy="2489200"/>
            <a:chOff x="282183" y="1119028"/>
            <a:chExt cx="8237874" cy="1068431"/>
          </a:xfrm>
        </p:grpSpPr>
        <p:sp>
          <p:nvSpPr>
            <p:cNvPr id="4" name="四角形: 角を丸くする 3">
              <a:extLst>
                <a:ext uri="{FF2B5EF4-FFF2-40B4-BE49-F238E27FC236}">
                  <a16:creationId xmlns:a16="http://schemas.microsoft.com/office/drawing/2014/main" id="{C78AAF67-69FC-4CBD-BE52-3D555AC94105}"/>
                </a:ext>
              </a:extLst>
            </p:cNvPr>
            <p:cNvSpPr/>
            <p:nvPr/>
          </p:nvSpPr>
          <p:spPr>
            <a:xfrm>
              <a:off x="2041338" y="1119028"/>
              <a:ext cx="6478719" cy="1068431"/>
            </a:xfrm>
            <a:prstGeom prst="round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36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さらに・・・・</a:t>
              </a:r>
              <a:endParaRPr kumimoji="1" lang="en-US" altLang="ja-JP" sz="3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36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体力</a:t>
              </a:r>
              <a:r>
                <a:rPr kumimoji="1" lang="ja-JP" altLang="en-US" sz="36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や技能の程度、性別の違い等を超えて、仲間とともにダブルスのラリーを楽しむ方法を考えてみよう</a:t>
              </a:r>
              <a:r>
                <a:rPr kumimoji="1" lang="ja-JP" altLang="en-US" sz="36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。</a:t>
              </a:r>
              <a:endParaRPr kumimoji="1" lang="ja-JP" altLang="en-US" sz="3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" name="矢印: 五方向 4">
              <a:extLst>
                <a:ext uri="{FF2B5EF4-FFF2-40B4-BE49-F238E27FC236}">
                  <a16:creationId xmlns:a16="http://schemas.microsoft.com/office/drawing/2014/main" id="{5D23B5D9-1C68-48EC-A612-5D9DBF9585C6}"/>
                </a:ext>
              </a:extLst>
            </p:cNvPr>
            <p:cNvSpPr/>
            <p:nvPr/>
          </p:nvSpPr>
          <p:spPr>
            <a:xfrm>
              <a:off x="282183" y="1556417"/>
              <a:ext cx="1546141" cy="318086"/>
            </a:xfrm>
            <a:prstGeom prst="homePlate">
              <a:avLst/>
            </a:prstGeom>
            <a:solidFill>
              <a:srgbClr val="FFCCFF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</a:rPr>
                <a:t>STEP</a:t>
              </a:r>
              <a:r>
                <a:rPr kumimoji="1" lang="ja-JP" altLang="en-US" sz="2800" dirty="0">
                  <a:solidFill>
                    <a:srgbClr val="FF0000"/>
                  </a:solidFill>
                </a:rPr>
                <a:t> ３</a:t>
              </a:r>
            </a:p>
          </p:txBody>
        </p:sp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9AF09A09-86E7-478E-BD29-4E54736A9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304" y="2"/>
            <a:ext cx="9161304" cy="60415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i="1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約束ラリー（ダブルス編）</a:t>
            </a:r>
          </a:p>
        </p:txBody>
      </p:sp>
      <p:sp>
        <p:nvSpPr>
          <p:cNvPr id="9" name="四角形: 1 つの角を切り取る 8">
            <a:extLst>
              <a:ext uri="{FF2B5EF4-FFF2-40B4-BE49-F238E27FC236}">
                <a16:creationId xmlns:a16="http://schemas.microsoft.com/office/drawing/2014/main" id="{34A61911-3003-4407-8132-669A044305DE}"/>
              </a:ext>
            </a:extLst>
          </p:cNvPr>
          <p:cNvSpPr/>
          <p:nvPr/>
        </p:nvSpPr>
        <p:spPr>
          <a:xfrm>
            <a:off x="150815" y="698500"/>
            <a:ext cx="3100385" cy="508000"/>
          </a:xfrm>
          <a:prstGeom prst="snip1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「約束ラリー」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の考案</a:t>
            </a:r>
            <a:endParaRPr kumimoji="1" lang="ja-JP" altLang="en-US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対角する 2 つの角を丸めた四角形 11"/>
          <p:cNvSpPr/>
          <p:nvPr/>
        </p:nvSpPr>
        <p:spPr>
          <a:xfrm>
            <a:off x="323967" y="4127501"/>
            <a:ext cx="8616834" cy="2228850"/>
          </a:xfrm>
          <a:prstGeom prst="round2Diag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kumimoji="1" lang="ja-JP" altLang="en-US" sz="36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・ペアで協力し合ったり、</a:t>
            </a:r>
            <a:r>
              <a:rPr kumimoji="1" lang="ja-JP" altLang="en-US" sz="3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カバ</a:t>
            </a:r>
            <a:r>
              <a:rPr kumimoji="1" lang="ja-JP" altLang="en-US" sz="36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ーし合ったりできる</a:t>
            </a:r>
            <a:endParaRPr kumimoji="1" lang="en-US" altLang="ja-JP" sz="36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3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36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ことが、ダブルスの醍醐味の一つでも</a:t>
            </a:r>
            <a:r>
              <a:rPr kumimoji="1" lang="ja-JP" altLang="en-US" sz="360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あり</a:t>
            </a:r>
            <a:r>
              <a:rPr kumimoji="1" lang="ja-JP" altLang="en-US" sz="360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</a:t>
            </a:r>
            <a:r>
              <a:rPr kumimoji="1" lang="ja-JP" altLang="en-US" sz="360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す。</a:t>
            </a:r>
            <a:endParaRPr kumimoji="1" lang="en-US" altLang="ja-JP" sz="36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578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AE30429-B729-47A9-884D-9A6224650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304" y="2"/>
            <a:ext cx="9161304" cy="60415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i="1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約束ラリー（ダブルス編）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5322C129-5098-4BB1-9CF2-050DCCE1FFAA}"/>
              </a:ext>
            </a:extLst>
          </p:cNvPr>
          <p:cNvGrpSpPr/>
          <p:nvPr/>
        </p:nvGrpSpPr>
        <p:grpSpPr>
          <a:xfrm>
            <a:off x="4699591" y="1403498"/>
            <a:ext cx="4167962" cy="5274888"/>
            <a:chOff x="5018603" y="1307844"/>
            <a:chExt cx="3774199" cy="5370542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18603" y="1307844"/>
              <a:ext cx="3774199" cy="537054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0A64A52F-0934-4025-A25D-4959F9080809}"/>
                </a:ext>
              </a:extLst>
            </p:cNvPr>
            <p:cNvSpPr/>
            <p:nvPr/>
          </p:nvSpPr>
          <p:spPr>
            <a:xfrm>
              <a:off x="5018603" y="1922280"/>
              <a:ext cx="3774199" cy="2011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750" dirty="0">
                  <a:solidFill>
                    <a:schemeClr val="tx1"/>
                  </a:solidFill>
                </a:rPr>
                <a:t>・グループ独自の「約束ラリー」を考案してみよう。</a:t>
              </a:r>
            </a:p>
          </p:txBody>
        </p:sp>
      </p:grpSp>
      <p:sp>
        <p:nvSpPr>
          <p:cNvPr id="25" name="四角形: 1 つの角を切り取る 24">
            <a:extLst>
              <a:ext uri="{FF2B5EF4-FFF2-40B4-BE49-F238E27FC236}">
                <a16:creationId xmlns:a16="http://schemas.microsoft.com/office/drawing/2014/main" id="{AD63ADD0-24A8-4AD9-85DA-9C234F2206E0}"/>
              </a:ext>
            </a:extLst>
          </p:cNvPr>
          <p:cNvSpPr/>
          <p:nvPr/>
        </p:nvSpPr>
        <p:spPr>
          <a:xfrm>
            <a:off x="230117" y="656461"/>
            <a:ext cx="6762229" cy="425188"/>
          </a:xfrm>
          <a:prstGeom prst="snip1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課題解決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分析学習</a:t>
            </a: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カード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「約束ラリー」の考案）</a:t>
            </a:r>
          </a:p>
        </p:txBody>
      </p:sp>
      <p:sp>
        <p:nvSpPr>
          <p:cNvPr id="8" name="スライド番号プレースホルダー 1">
            <a:extLst>
              <a:ext uri="{FF2B5EF4-FFF2-40B4-BE49-F238E27FC236}">
                <a16:creationId xmlns:a16="http://schemas.microsoft.com/office/drawing/2014/main" id="{46090725-60CF-4249-AB41-FFC813E5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390732"/>
            <a:ext cx="2057400" cy="365125"/>
          </a:xfrm>
        </p:spPr>
        <p:txBody>
          <a:bodyPr/>
          <a:lstStyle/>
          <a:p>
            <a:r>
              <a:rPr kumimoji="1" lang="en-US" altLang="ja-JP" dirty="0" smtClean="0"/>
              <a:t>23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868317" y="1081649"/>
            <a:ext cx="54181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学習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カード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思考・判断・表現③・④・⑤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（シングルス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は④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-S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008" y="1403498"/>
            <a:ext cx="4305340" cy="525818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正方形/長方形 10"/>
          <p:cNvSpPr/>
          <p:nvPr/>
        </p:nvSpPr>
        <p:spPr>
          <a:xfrm>
            <a:off x="2410678" y="1420203"/>
            <a:ext cx="914400" cy="26125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/>
              <a:t>学習カード</a:t>
            </a:r>
            <a:endParaRPr kumimoji="1" lang="ja-JP" altLang="en-US" sz="1100" dirty="0"/>
          </a:p>
        </p:txBody>
      </p:sp>
      <p:sp>
        <p:nvSpPr>
          <p:cNvPr id="12" name="正方形/長方形 11"/>
          <p:cNvSpPr/>
          <p:nvPr/>
        </p:nvSpPr>
        <p:spPr>
          <a:xfrm>
            <a:off x="6783572" y="1506837"/>
            <a:ext cx="914400" cy="26125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/>
              <a:t>学習カード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88604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6090725-60CF-4249-AB41-FFC813E5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23</a:t>
            </a:fld>
            <a:endParaRPr kumimoji="1" lang="ja-JP" alt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AF09A09-86E7-478E-BD29-4E54736A9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304" y="2"/>
            <a:ext cx="9161304" cy="60415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i="1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約束ラリー（ダブルス編）</a:t>
            </a:r>
          </a:p>
        </p:txBody>
      </p:sp>
      <p:sp>
        <p:nvSpPr>
          <p:cNvPr id="9" name="四角形: 1 つの角を切り取る 8">
            <a:extLst>
              <a:ext uri="{FF2B5EF4-FFF2-40B4-BE49-F238E27FC236}">
                <a16:creationId xmlns:a16="http://schemas.microsoft.com/office/drawing/2014/main" id="{34A61911-3003-4407-8132-669A044305DE}"/>
              </a:ext>
            </a:extLst>
          </p:cNvPr>
          <p:cNvSpPr/>
          <p:nvPr/>
        </p:nvSpPr>
        <p:spPr>
          <a:xfrm>
            <a:off x="182929" y="733046"/>
            <a:ext cx="4167186" cy="524500"/>
          </a:xfrm>
          <a:prstGeom prst="snip1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「約束ラリー」の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実践（学校で）</a:t>
            </a:r>
            <a:endParaRPr kumimoji="1" lang="ja-JP" altLang="en-US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760EFED5-F438-4FEF-8411-DF430DE773E9}"/>
              </a:ext>
            </a:extLst>
          </p:cNvPr>
          <p:cNvGrpSpPr/>
          <p:nvPr/>
        </p:nvGrpSpPr>
        <p:grpSpPr>
          <a:xfrm>
            <a:off x="439120" y="1558265"/>
            <a:ext cx="8504535" cy="916004"/>
            <a:chOff x="393565" y="-1396400"/>
            <a:chExt cx="8225949" cy="916004"/>
          </a:xfrm>
        </p:grpSpPr>
        <p:sp>
          <p:nvSpPr>
            <p:cNvPr id="12" name="四角形: 角を丸くする 14">
              <a:extLst>
                <a:ext uri="{FF2B5EF4-FFF2-40B4-BE49-F238E27FC236}">
                  <a16:creationId xmlns:a16="http://schemas.microsoft.com/office/drawing/2014/main" id="{0AE7CC65-3B02-4A48-923C-0E86852A10F8}"/>
                </a:ext>
              </a:extLst>
            </p:cNvPr>
            <p:cNvSpPr/>
            <p:nvPr/>
          </p:nvSpPr>
          <p:spPr>
            <a:xfrm>
              <a:off x="2161106" y="-1396400"/>
              <a:ext cx="6458408" cy="916004"/>
            </a:xfrm>
            <a:prstGeom prst="round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2800" u="sng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登校した時に</a:t>
              </a:r>
              <a:r>
                <a:rPr kumimoji="1" lang="ja-JP" altLang="en-US" sz="28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考案</a:t>
              </a:r>
              <a:r>
                <a:rPr kumimoji="1" lang="ja-JP" altLang="en-US" sz="28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した「約束ラリー」を実践</a:t>
              </a:r>
              <a:r>
                <a:rPr kumimoji="1" lang="ja-JP" altLang="en-US" sz="2800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してみよう</a:t>
              </a:r>
              <a:r>
                <a:rPr kumimoji="1" lang="ja-JP" altLang="en-US" sz="28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。</a:t>
              </a:r>
            </a:p>
          </p:txBody>
        </p:sp>
        <p:sp>
          <p:nvSpPr>
            <p:cNvPr id="13" name="矢印: 五方向 15">
              <a:extLst>
                <a:ext uri="{FF2B5EF4-FFF2-40B4-BE49-F238E27FC236}">
                  <a16:creationId xmlns:a16="http://schemas.microsoft.com/office/drawing/2014/main" id="{80EAE26F-F819-4FA3-A516-8F8323BD3895}"/>
                </a:ext>
              </a:extLst>
            </p:cNvPr>
            <p:cNvSpPr/>
            <p:nvPr/>
          </p:nvSpPr>
          <p:spPr>
            <a:xfrm>
              <a:off x="393565" y="-1215388"/>
              <a:ext cx="1546141" cy="553979"/>
            </a:xfrm>
            <a:prstGeom prst="homePlate">
              <a:avLst/>
            </a:prstGeom>
            <a:solidFill>
              <a:srgbClr val="FFCCFF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</a:rPr>
                <a:t>STEP</a:t>
              </a:r>
              <a:r>
                <a:rPr kumimoji="1" lang="ja-JP" altLang="en-US" sz="2800" dirty="0">
                  <a:solidFill>
                    <a:srgbClr val="FF0000"/>
                  </a:solidFill>
                </a:rPr>
                <a:t> ４</a:t>
              </a:r>
            </a:p>
          </p:txBody>
        </p:sp>
      </p:grpSp>
      <p:sp>
        <p:nvSpPr>
          <p:cNvPr id="14" name="対角する 2 つの角を丸めた四角形 13"/>
          <p:cNvSpPr/>
          <p:nvPr/>
        </p:nvSpPr>
        <p:spPr>
          <a:xfrm>
            <a:off x="439120" y="3062561"/>
            <a:ext cx="8248453" cy="2971688"/>
          </a:xfrm>
          <a:prstGeom prst="round2Diag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2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・「約束ラリー」のとおりに実践。</a:t>
            </a:r>
            <a:endParaRPr kumimoji="1" lang="en-US" altLang="ja-JP" sz="32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32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2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・ラリー練習の中で「約束ラリー」の要素を活用。</a:t>
            </a:r>
            <a:endParaRPr kumimoji="1" lang="en-US" altLang="ja-JP" sz="32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32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2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・「約束ラリー」の裏をかいてみよう。</a:t>
            </a:r>
            <a:endParaRPr kumimoji="1" lang="en-US" altLang="ja-JP" sz="32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下矢印 7">
            <a:extLst>
              <a:ext uri="{FF2B5EF4-FFF2-40B4-BE49-F238E27FC236}">
                <a16:creationId xmlns:a16="http://schemas.microsoft.com/office/drawing/2014/main" id="{30238C0A-639D-4909-B51B-CA504A01BB82}"/>
              </a:ext>
            </a:extLst>
          </p:cNvPr>
          <p:cNvSpPr/>
          <p:nvPr/>
        </p:nvSpPr>
        <p:spPr>
          <a:xfrm>
            <a:off x="2737095" y="4882535"/>
            <a:ext cx="964263" cy="26679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6" name="下矢印 7">
            <a:extLst>
              <a:ext uri="{FF2B5EF4-FFF2-40B4-BE49-F238E27FC236}">
                <a16:creationId xmlns:a16="http://schemas.microsoft.com/office/drawing/2014/main" id="{4B1861FB-DD61-4430-A581-E28BDB3B2DBE}"/>
              </a:ext>
            </a:extLst>
          </p:cNvPr>
          <p:cNvSpPr/>
          <p:nvPr/>
        </p:nvSpPr>
        <p:spPr>
          <a:xfrm>
            <a:off x="2737095" y="3997613"/>
            <a:ext cx="964263" cy="26679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236944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08" y="906468"/>
            <a:ext cx="1100866" cy="1234304"/>
          </a:xfrm>
          <a:prstGeom prst="rect">
            <a:avLst/>
          </a:prstGeom>
        </p:spPr>
      </p:pic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F3158C41-E493-4D67-BD0B-5F3BC5544B9C}"/>
              </a:ext>
            </a:extLst>
          </p:cNvPr>
          <p:cNvSpPr/>
          <p:nvPr/>
        </p:nvSpPr>
        <p:spPr>
          <a:xfrm>
            <a:off x="1345774" y="1037840"/>
            <a:ext cx="7588139" cy="863983"/>
          </a:xfrm>
          <a:prstGeom prst="roundRect">
            <a:avLst/>
          </a:prstGeom>
          <a:solidFill>
            <a:srgbClr val="FFCCFF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ダブルスってどんな感じ</a:t>
            </a:r>
            <a:r>
              <a:rPr kumimoji="1" lang="en-US" altLang="ja-JP" sz="36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…??</a:t>
            </a:r>
            <a:endParaRPr kumimoji="1" lang="en-US" altLang="ja-JP" sz="36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88CD12E-DAD6-4152-BA93-8E8C0F9E0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304" y="2"/>
            <a:ext cx="9161304" cy="60415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i="1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約束ラリー（ダブルス編）</a:t>
            </a: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FCE242F0-E31B-42C2-959E-C281169A1365}"/>
              </a:ext>
            </a:extLst>
          </p:cNvPr>
          <p:cNvGrpSpPr/>
          <p:nvPr/>
        </p:nvGrpSpPr>
        <p:grpSpPr>
          <a:xfrm>
            <a:off x="352737" y="2252348"/>
            <a:ext cx="7145344" cy="1594855"/>
            <a:chOff x="352737" y="2252348"/>
            <a:chExt cx="7145344" cy="1594855"/>
          </a:xfrm>
        </p:grpSpPr>
        <p:sp>
          <p:nvSpPr>
            <p:cNvPr id="9" name="下矢印 7">
              <a:extLst>
                <a:ext uri="{FF2B5EF4-FFF2-40B4-BE49-F238E27FC236}">
                  <a16:creationId xmlns:a16="http://schemas.microsoft.com/office/drawing/2014/main" id="{612F207D-1082-47DF-92C2-3C7FC7F5DE4E}"/>
                </a:ext>
              </a:extLst>
            </p:cNvPr>
            <p:cNvSpPr/>
            <p:nvPr/>
          </p:nvSpPr>
          <p:spPr>
            <a:xfrm>
              <a:off x="4081216" y="2252348"/>
              <a:ext cx="964263" cy="407924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A2262AB0-1A28-4A45-BE34-9E54612DE9E9}"/>
                </a:ext>
              </a:extLst>
            </p:cNvPr>
            <p:cNvSpPr/>
            <p:nvPr/>
          </p:nvSpPr>
          <p:spPr>
            <a:xfrm>
              <a:off x="352737" y="3010797"/>
              <a:ext cx="7145344" cy="836406"/>
            </a:xfrm>
            <a:prstGeom prst="roundRect">
              <a:avLst/>
            </a:prstGeom>
            <a:solidFill>
              <a:srgbClr val="CCFFFF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ダブルスのラリーのイメージをつかもう！</a:t>
              </a:r>
            </a:p>
          </p:txBody>
        </p:sp>
      </p:grpSp>
      <p:pic>
        <p:nvPicPr>
          <p:cNvPr id="12" name="図 11">
            <a:extLst>
              <a:ext uri="{FF2B5EF4-FFF2-40B4-BE49-F238E27FC236}">
                <a16:creationId xmlns:a16="http://schemas.microsoft.com/office/drawing/2014/main" id="{38230DB9-C0EE-4376-8732-22E22FE223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582" y="2636584"/>
            <a:ext cx="1579418" cy="1184564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215011E3-AAC8-4572-A2AC-86B62D6D64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74" y="4996792"/>
            <a:ext cx="1100866" cy="1100866"/>
          </a:xfrm>
          <a:prstGeom prst="rect">
            <a:avLst/>
          </a:prstGeom>
        </p:spPr>
      </p:pic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61987E89-6638-4F0B-9CD5-86B1A80DBE03}"/>
              </a:ext>
            </a:extLst>
          </p:cNvPr>
          <p:cNvGrpSpPr/>
          <p:nvPr/>
        </p:nvGrpSpPr>
        <p:grpSpPr>
          <a:xfrm>
            <a:off x="1463706" y="4301680"/>
            <a:ext cx="7266295" cy="2061138"/>
            <a:chOff x="1463706" y="4301680"/>
            <a:chExt cx="7266295" cy="2061138"/>
          </a:xfrm>
        </p:grpSpPr>
        <p:sp>
          <p:nvSpPr>
            <p:cNvPr id="14" name="下矢印 7">
              <a:extLst>
                <a:ext uri="{FF2B5EF4-FFF2-40B4-BE49-F238E27FC236}">
                  <a16:creationId xmlns:a16="http://schemas.microsoft.com/office/drawing/2014/main" id="{04D287E0-392F-48D6-B101-279D27609A49}"/>
                </a:ext>
              </a:extLst>
            </p:cNvPr>
            <p:cNvSpPr/>
            <p:nvPr/>
          </p:nvSpPr>
          <p:spPr>
            <a:xfrm>
              <a:off x="4089868" y="4301680"/>
              <a:ext cx="964263" cy="407924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CFD24276-5072-4229-8BA2-BFF9CE6A4DEC}"/>
                </a:ext>
              </a:extLst>
            </p:cNvPr>
            <p:cNvSpPr/>
            <p:nvPr/>
          </p:nvSpPr>
          <p:spPr>
            <a:xfrm>
              <a:off x="1463706" y="4956177"/>
              <a:ext cx="7266295" cy="1406641"/>
            </a:xfrm>
            <a:prstGeom prst="roundRect">
              <a:avLst/>
            </a:prstGeom>
            <a:solidFill>
              <a:srgbClr val="FFCCFF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6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上手な人たちの試合を見てみれば</a:t>
              </a:r>
              <a:endParaRPr kumimoji="1" lang="en-US" altLang="ja-JP" sz="3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36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何かつかめるかも</a:t>
              </a:r>
              <a:r>
                <a:rPr kumimoji="1" lang="en-US" altLang="ja-JP" sz="3600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!?</a:t>
              </a:r>
              <a:endParaRPr kumimoji="1" lang="ja-JP" altLang="en-US" sz="3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r>
              <a:rPr kumimoji="1" lang="en-US" altLang="ja-JP" dirty="0" smtClean="0"/>
              <a:t>4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722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6257857" y="3687458"/>
            <a:ext cx="2776201" cy="16446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【</a:t>
            </a:r>
            <a:r>
              <a:rPr lang="ja-JP" altLang="en-US" sz="2400" dirty="0"/>
              <a:t>インハイｔｖ</a:t>
            </a:r>
            <a:r>
              <a:rPr lang="en-US" altLang="ja-JP" sz="2400" dirty="0"/>
              <a:t>】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389166" y="5374656"/>
            <a:ext cx="25967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dirty="0"/>
              <a:t>インハイｔｖの</a:t>
            </a:r>
            <a:r>
              <a:rPr lang="ja-JP" altLang="en-US" sz="1350" dirty="0" smtClean="0"/>
              <a:t>アーカイブ等のバドミントン</a:t>
            </a:r>
            <a:r>
              <a:rPr lang="ja-JP" altLang="en-US" sz="1350" dirty="0"/>
              <a:t>のダブルスの</a:t>
            </a:r>
            <a:r>
              <a:rPr lang="ja-JP" altLang="en-US" sz="1350" dirty="0" smtClean="0"/>
              <a:t>試合を自分</a:t>
            </a:r>
            <a:r>
              <a:rPr lang="ja-JP" altLang="en-US" sz="1350" dirty="0"/>
              <a:t>で選択し</a:t>
            </a:r>
            <a:r>
              <a:rPr lang="ja-JP" altLang="en-US" sz="1350" dirty="0" smtClean="0"/>
              <a:t>視聴してもかまいません。</a:t>
            </a:r>
            <a:endParaRPr lang="ja-JP" altLang="en-US" sz="135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42CF28A6-66B4-417C-9C60-6A1C980B5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304" y="2"/>
            <a:ext cx="9161304" cy="60415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i="1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約束ラリー（ダブルス編）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98268B16-4BEA-44D1-9D79-31F0ABC9EE26}"/>
              </a:ext>
            </a:extLst>
          </p:cNvPr>
          <p:cNvSpPr/>
          <p:nvPr/>
        </p:nvSpPr>
        <p:spPr>
          <a:xfrm>
            <a:off x="6260622" y="3158589"/>
            <a:ext cx="1226028" cy="35828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002060"/>
                </a:solidFill>
              </a:rPr>
              <a:t>また</a:t>
            </a:r>
            <a:r>
              <a:rPr kumimoji="1" lang="ja-JP" altLang="en-US" dirty="0">
                <a:solidFill>
                  <a:srgbClr val="002060"/>
                </a:solidFill>
              </a:rPr>
              <a:t>は</a:t>
            </a:r>
            <a:r>
              <a:rPr kumimoji="1" lang="ja-JP" altLang="en-US" dirty="0" smtClean="0">
                <a:solidFill>
                  <a:srgbClr val="002060"/>
                </a:solidFill>
              </a:rPr>
              <a:t>･</a:t>
            </a:r>
            <a:r>
              <a:rPr kumimoji="1" lang="ja-JP" altLang="en-US" dirty="0">
                <a:solidFill>
                  <a:srgbClr val="002060"/>
                </a:solidFill>
              </a:rPr>
              <a:t>･</a:t>
            </a:r>
          </a:p>
        </p:txBody>
      </p:sp>
      <p:sp>
        <p:nvSpPr>
          <p:cNvPr id="10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pic>
        <p:nvPicPr>
          <p:cNvPr id="6" name="図 5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281" y="1798821"/>
            <a:ext cx="5740853" cy="3935935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6426391" y="3940918"/>
            <a:ext cx="2522339" cy="3502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50" dirty="0"/>
              <a:t>南部九州総体</a:t>
            </a:r>
            <a:r>
              <a:rPr lang="en-US" altLang="ja-JP" sz="1350" dirty="0"/>
              <a:t>2019</a:t>
            </a:r>
          </a:p>
          <a:p>
            <a:pPr algn="ctr"/>
            <a:r>
              <a:rPr lang="ja-JP" altLang="en-US" sz="1350" dirty="0"/>
              <a:t>バドミントン</a:t>
            </a:r>
            <a:endParaRPr lang="en-US" altLang="ja-JP" sz="1350" dirty="0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A2262AB0-1A28-4A45-BE34-9E54612DE9E9}"/>
              </a:ext>
            </a:extLst>
          </p:cNvPr>
          <p:cNvSpPr/>
          <p:nvPr/>
        </p:nvSpPr>
        <p:spPr>
          <a:xfrm>
            <a:off x="160826" y="813453"/>
            <a:ext cx="6297124" cy="836406"/>
          </a:xfrm>
          <a:prstGeom prst="roundRect">
            <a:avLst/>
          </a:prstGeom>
          <a:solidFill>
            <a:srgbClr val="CCFFFF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まずはラリーの動画を</a:t>
            </a:r>
            <a:r>
              <a:rPr kumimoji="1" lang="ja-JP" altLang="en-US" sz="3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</a:t>
            </a:r>
            <a:r>
              <a:rPr kumimoji="1" lang="ja-JP" altLang="en-US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てみよ</a:t>
            </a:r>
            <a:r>
              <a:rPr kumimoji="1" lang="ja-JP" altLang="en-US" sz="36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う</a:t>
            </a:r>
            <a:r>
              <a:rPr kumimoji="1" lang="ja-JP" altLang="en-US" sz="3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！</a:t>
            </a:r>
            <a:endParaRPr kumimoji="1" lang="ja-JP" altLang="en-US" sz="3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1754908" y="5889725"/>
            <a:ext cx="3108960" cy="653142"/>
            <a:chOff x="5643154" y="1959429"/>
            <a:chExt cx="3265715" cy="653142"/>
          </a:xfrm>
        </p:grpSpPr>
        <p:sp>
          <p:nvSpPr>
            <p:cNvPr id="16" name="角丸四角形 15"/>
            <p:cNvSpPr/>
            <p:nvPr/>
          </p:nvSpPr>
          <p:spPr>
            <a:xfrm>
              <a:off x="5643154" y="1959429"/>
              <a:ext cx="3265715" cy="65314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dirty="0" smtClean="0">
                  <a:solidFill>
                    <a:schemeClr val="tx1"/>
                  </a:solidFill>
                </a:rPr>
                <a:t>写真をクリックして</a:t>
              </a:r>
              <a:endParaRPr lang="en-US" altLang="ja-JP" dirty="0" smtClean="0">
                <a:solidFill>
                  <a:schemeClr val="tx1"/>
                </a:solidFill>
              </a:endParaRPr>
            </a:p>
            <a:p>
              <a:r>
                <a:rPr lang="ja-JP" altLang="en-US" dirty="0" smtClean="0">
                  <a:solidFill>
                    <a:schemeClr val="tx1"/>
                  </a:solidFill>
                </a:rPr>
                <a:t>動画を見てみよう！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76272" y="1987929"/>
              <a:ext cx="596141" cy="59614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pic>
      </p:grpSp>
    </p:spTree>
    <p:extLst>
      <p:ext uri="{BB962C8B-B14F-4D97-AF65-F5344CB8AC3E}">
        <p14:creationId xmlns:p14="http://schemas.microsoft.com/office/powerpoint/2010/main" val="14026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021664"/>
              </p:ext>
            </p:extLst>
          </p:nvPr>
        </p:nvGraphicFramePr>
        <p:xfrm>
          <a:off x="5558289" y="3822991"/>
          <a:ext cx="1646474" cy="2168839"/>
        </p:xfrm>
        <a:graphic>
          <a:graphicData uri="http://schemas.openxmlformats.org/drawingml/2006/table">
            <a:tbl>
              <a:tblPr/>
              <a:tblGrid>
                <a:gridCol w="156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4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4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4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2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3193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278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32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949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1898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100" b="0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3193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4114B780-A81A-4A15-8B12-DCD83FD70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304" y="2"/>
            <a:ext cx="9161304" cy="60415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i="1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約束ラリー（ダブルス編）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5B22DA13-4441-421F-B534-C8C366C9349A}"/>
              </a:ext>
            </a:extLst>
          </p:cNvPr>
          <p:cNvSpPr/>
          <p:nvPr/>
        </p:nvSpPr>
        <p:spPr>
          <a:xfrm>
            <a:off x="708529" y="929292"/>
            <a:ext cx="7558017" cy="1627075"/>
          </a:xfrm>
          <a:prstGeom prst="roundRect">
            <a:avLst/>
          </a:prstGeom>
          <a:solidFill>
            <a:srgbClr val="CCFFFF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視聴したダブルス試合のラリーのパターンを図示することで視覚化し、ラリーを組み立てる基本的なショットのパターンを理解しよう！</a:t>
            </a:r>
          </a:p>
        </p:txBody>
      </p:sp>
      <p:sp>
        <p:nvSpPr>
          <p:cNvPr id="6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121582"/>
              </p:ext>
            </p:extLst>
          </p:nvPr>
        </p:nvGraphicFramePr>
        <p:xfrm>
          <a:off x="121671" y="3828142"/>
          <a:ext cx="1646474" cy="2168839"/>
        </p:xfrm>
        <a:graphic>
          <a:graphicData uri="http://schemas.openxmlformats.org/drawingml/2006/table">
            <a:tbl>
              <a:tblPr/>
              <a:tblGrid>
                <a:gridCol w="156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4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4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2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73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3193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278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32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949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1898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100" b="0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3193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56" name="グループ化 55"/>
          <p:cNvGrpSpPr/>
          <p:nvPr/>
        </p:nvGrpSpPr>
        <p:grpSpPr>
          <a:xfrm rot="383054">
            <a:off x="5865817" y="3439464"/>
            <a:ext cx="856623" cy="1617608"/>
            <a:chOff x="5996849" y="4772537"/>
            <a:chExt cx="561416" cy="1617608"/>
          </a:xfrm>
        </p:grpSpPr>
        <p:sp>
          <p:nvSpPr>
            <p:cNvPr id="9" name="角丸四角形 8"/>
            <p:cNvSpPr/>
            <p:nvPr/>
          </p:nvSpPr>
          <p:spPr>
            <a:xfrm rot="21216946">
              <a:off x="5996849" y="4772537"/>
              <a:ext cx="561416" cy="22888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100" dirty="0">
                  <a:solidFill>
                    <a:schemeClr val="tx1"/>
                  </a:solidFill>
                </a:rPr>
                <a:t>ロブ</a:t>
              </a:r>
            </a:p>
          </p:txBody>
        </p:sp>
        <p:sp>
          <p:nvSpPr>
            <p:cNvPr id="11" name="右カーブ矢印 10"/>
            <p:cNvSpPr/>
            <p:nvPr/>
          </p:nvSpPr>
          <p:spPr>
            <a:xfrm rot="12733136" flipH="1">
              <a:off x="6080657" y="5076338"/>
              <a:ext cx="345707" cy="1313807"/>
            </a:xfrm>
            <a:prstGeom prst="curvedRightArrow">
              <a:avLst>
                <a:gd name="adj1" fmla="val 19280"/>
                <a:gd name="adj2" fmla="val 39277"/>
                <a:gd name="adj3" fmla="val 16478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>
                <a:solidFill>
                  <a:schemeClr val="tx1"/>
                </a:solidFill>
              </a:endParaRPr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831023" y="5090143"/>
            <a:ext cx="191528" cy="16879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A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100808" y="5671579"/>
            <a:ext cx="191528" cy="16708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B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31481" y="4147284"/>
            <a:ext cx="191528" cy="16708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D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138519" y="4373694"/>
            <a:ext cx="191528" cy="16708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C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010042"/>
              </p:ext>
            </p:extLst>
          </p:nvPr>
        </p:nvGraphicFramePr>
        <p:xfrm>
          <a:off x="1921461" y="3828141"/>
          <a:ext cx="1646474" cy="2168839"/>
        </p:xfrm>
        <a:graphic>
          <a:graphicData uri="http://schemas.openxmlformats.org/drawingml/2006/table">
            <a:tbl>
              <a:tblPr/>
              <a:tblGrid>
                <a:gridCol w="156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4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4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4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2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3193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278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32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949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1898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100" b="0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3193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331704"/>
              </p:ext>
            </p:extLst>
          </p:nvPr>
        </p:nvGraphicFramePr>
        <p:xfrm>
          <a:off x="3716292" y="3828141"/>
          <a:ext cx="1646474" cy="2168839"/>
        </p:xfrm>
        <a:graphic>
          <a:graphicData uri="http://schemas.openxmlformats.org/drawingml/2006/table">
            <a:tbl>
              <a:tblPr/>
              <a:tblGrid>
                <a:gridCol w="156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4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4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4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2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3193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278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32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949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1898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100" b="0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3193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626439"/>
              </p:ext>
            </p:extLst>
          </p:nvPr>
        </p:nvGraphicFramePr>
        <p:xfrm>
          <a:off x="7353583" y="3822991"/>
          <a:ext cx="1646474" cy="2168839"/>
        </p:xfrm>
        <a:graphic>
          <a:graphicData uri="http://schemas.openxmlformats.org/drawingml/2006/table">
            <a:tbl>
              <a:tblPr/>
              <a:tblGrid>
                <a:gridCol w="156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4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4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4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2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3193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278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32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949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1898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100" b="0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3193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57" name="グループ化 56"/>
          <p:cNvGrpSpPr/>
          <p:nvPr/>
        </p:nvGrpSpPr>
        <p:grpSpPr>
          <a:xfrm>
            <a:off x="2289327" y="4257395"/>
            <a:ext cx="882583" cy="1527759"/>
            <a:chOff x="2291107" y="3975132"/>
            <a:chExt cx="882583" cy="1527759"/>
          </a:xfrm>
        </p:grpSpPr>
        <p:sp>
          <p:nvSpPr>
            <p:cNvPr id="20" name="正方形/長方形 19"/>
            <p:cNvSpPr/>
            <p:nvPr/>
          </p:nvSpPr>
          <p:spPr>
            <a:xfrm>
              <a:off x="2325610" y="5235686"/>
              <a:ext cx="191528" cy="168797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tx1"/>
                  </a:solidFill>
                </a:rPr>
                <a:t>A</a:t>
              </a:r>
              <a:endParaRPr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2972713" y="5335808"/>
              <a:ext cx="191528" cy="167083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tx1"/>
                  </a:solidFill>
                </a:rPr>
                <a:t>B</a:t>
              </a:r>
              <a:endParaRPr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2291107" y="3975132"/>
              <a:ext cx="191528" cy="167083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tx1"/>
                  </a:solidFill>
                </a:rPr>
                <a:t>D</a:t>
              </a:r>
              <a:endParaRPr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2982162" y="4139083"/>
              <a:ext cx="191528" cy="167083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tx1"/>
                  </a:solidFill>
                </a:rPr>
                <a:t>C</a:t>
              </a:r>
              <a:endParaRPr lang="ja-JP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4" name="正方形/長方形 23"/>
          <p:cNvSpPr/>
          <p:nvPr/>
        </p:nvSpPr>
        <p:spPr>
          <a:xfrm>
            <a:off x="4491996" y="5043051"/>
            <a:ext cx="191528" cy="16879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A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691853" y="5659445"/>
            <a:ext cx="191528" cy="16708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B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120897" y="4090837"/>
            <a:ext cx="191528" cy="16708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D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739684" y="4073466"/>
            <a:ext cx="191528" cy="16708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C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965699" y="5120637"/>
            <a:ext cx="191528" cy="16879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A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561394" y="5419771"/>
            <a:ext cx="191528" cy="16708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B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965699" y="3984399"/>
            <a:ext cx="191528" cy="16708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D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404284" y="4655954"/>
            <a:ext cx="191528" cy="16708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C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7817579" y="5127449"/>
            <a:ext cx="191528" cy="16879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A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8266546" y="5534529"/>
            <a:ext cx="191528" cy="16708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B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7810387" y="4000348"/>
            <a:ext cx="191528" cy="16708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D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8232340" y="4402388"/>
            <a:ext cx="191528" cy="167083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C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2289327" y="3462201"/>
            <a:ext cx="910742" cy="2360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</a:rPr>
              <a:t>スマッシュ</a:t>
            </a:r>
          </a:p>
        </p:txBody>
      </p:sp>
      <p:sp>
        <p:nvSpPr>
          <p:cNvPr id="42" name="右矢印 41"/>
          <p:cNvSpPr/>
          <p:nvPr/>
        </p:nvSpPr>
        <p:spPr>
          <a:xfrm rot="17446362" flipV="1">
            <a:off x="2023075" y="4821368"/>
            <a:ext cx="1345953" cy="7782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45" name="右カーブ矢印 44"/>
          <p:cNvSpPr/>
          <p:nvPr/>
        </p:nvSpPr>
        <p:spPr>
          <a:xfrm rot="11221963" flipH="1">
            <a:off x="462465" y="4022257"/>
            <a:ext cx="706168" cy="1719698"/>
          </a:xfrm>
          <a:prstGeom prst="curvedRightArrow">
            <a:avLst>
              <a:gd name="adj1" fmla="val 15049"/>
              <a:gd name="adj2" fmla="val 28833"/>
              <a:gd name="adj3" fmla="val 184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chemeClr val="tx1"/>
              </a:solidFill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481077" y="3471161"/>
            <a:ext cx="1082478" cy="23520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</a:rPr>
              <a:t>ハイクリアー</a:t>
            </a:r>
          </a:p>
        </p:txBody>
      </p:sp>
      <p:sp>
        <p:nvSpPr>
          <p:cNvPr id="48" name="角丸四角形 47"/>
          <p:cNvSpPr/>
          <p:nvPr/>
        </p:nvSpPr>
        <p:spPr>
          <a:xfrm>
            <a:off x="4083473" y="3452654"/>
            <a:ext cx="894819" cy="240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</a:rPr>
              <a:t>ドロップ</a:t>
            </a:r>
          </a:p>
        </p:txBody>
      </p:sp>
      <p:sp>
        <p:nvSpPr>
          <p:cNvPr id="49" name="右カーブ矢印 48"/>
          <p:cNvSpPr/>
          <p:nvPr/>
        </p:nvSpPr>
        <p:spPr>
          <a:xfrm rot="10896756" flipH="1">
            <a:off x="4273087" y="4629479"/>
            <a:ext cx="380904" cy="995942"/>
          </a:xfrm>
          <a:prstGeom prst="curvedRightArrow">
            <a:avLst>
              <a:gd name="adj1" fmla="val 25000"/>
              <a:gd name="adj2" fmla="val 58250"/>
              <a:gd name="adj3" fmla="val 2741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>
              <a:solidFill>
                <a:schemeClr val="tx1"/>
              </a:solidFill>
            </a:endParaRPr>
          </a:p>
        </p:txBody>
      </p:sp>
      <p:grpSp>
        <p:nvGrpSpPr>
          <p:cNvPr id="50" name="グループ化 49"/>
          <p:cNvGrpSpPr/>
          <p:nvPr/>
        </p:nvGrpSpPr>
        <p:grpSpPr>
          <a:xfrm>
            <a:off x="7698662" y="3452654"/>
            <a:ext cx="953124" cy="1637489"/>
            <a:chOff x="1714607" y="520669"/>
            <a:chExt cx="2363545" cy="3039591"/>
          </a:xfrm>
        </p:grpSpPr>
        <p:sp>
          <p:nvSpPr>
            <p:cNvPr id="51" name="角丸四角形 50"/>
            <p:cNvSpPr/>
            <p:nvPr/>
          </p:nvSpPr>
          <p:spPr>
            <a:xfrm>
              <a:off x="1999574" y="520669"/>
              <a:ext cx="2078578" cy="413211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100" dirty="0">
                  <a:solidFill>
                    <a:schemeClr val="tx1"/>
                  </a:solidFill>
                </a:rPr>
                <a:t>ヘアピン</a:t>
              </a:r>
            </a:p>
          </p:txBody>
        </p:sp>
        <p:sp>
          <p:nvSpPr>
            <p:cNvPr id="52" name="右カーブ矢印 51"/>
            <p:cNvSpPr/>
            <p:nvPr/>
          </p:nvSpPr>
          <p:spPr>
            <a:xfrm rot="10800000" flipH="1">
              <a:off x="1714607" y="2693058"/>
              <a:ext cx="554106" cy="867202"/>
            </a:xfrm>
            <a:prstGeom prst="curvedRightArrow">
              <a:avLst>
                <a:gd name="adj1" fmla="val 25000"/>
                <a:gd name="adj2" fmla="val 58250"/>
                <a:gd name="adj3" fmla="val 27412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>
                <a:solidFill>
                  <a:schemeClr val="tx1"/>
                </a:solidFill>
              </a:endParaRPr>
            </a:p>
          </p:txBody>
        </p:sp>
      </p:grpSp>
      <p:sp>
        <p:nvSpPr>
          <p:cNvPr id="58" name="円/楕円 57"/>
          <p:cNvSpPr/>
          <p:nvPr/>
        </p:nvSpPr>
        <p:spPr>
          <a:xfrm>
            <a:off x="259561" y="2786743"/>
            <a:ext cx="1661900" cy="52609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/>
              <a:t>記入例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0528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5BAAC12-85E9-4B72-AEC2-4AD5F1606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304" y="2"/>
            <a:ext cx="9161304" cy="60415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i="1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約束ラリー（ダブルス編）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727210"/>
              </p:ext>
            </p:extLst>
          </p:nvPr>
        </p:nvGraphicFramePr>
        <p:xfrm>
          <a:off x="2072639" y="1050433"/>
          <a:ext cx="4389334" cy="4829579"/>
        </p:xfrm>
        <a:graphic>
          <a:graphicData uri="http://schemas.openxmlformats.org/drawingml/2006/table">
            <a:tbl>
              <a:tblPr/>
              <a:tblGrid>
                <a:gridCol w="41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5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5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11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84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4326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5773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08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91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9382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6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4563348" y="2307030"/>
            <a:ext cx="396026" cy="36299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A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069293" y="1511481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B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42893" y="4672386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D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327362" y="4404820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C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2" name="楕円 11"/>
          <p:cNvSpPr/>
          <p:nvPr/>
        </p:nvSpPr>
        <p:spPr>
          <a:xfrm>
            <a:off x="6293642" y="1019061"/>
            <a:ext cx="2618789" cy="4892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スライド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で視聴した動画のラリー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のパターンを図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示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すと①～⑫のようになります。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41489" y="695678"/>
            <a:ext cx="50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①</a:t>
            </a:r>
            <a:endParaRPr kumimoji="1" lang="ja-JP" altLang="en-US" sz="2400" dirty="0"/>
          </a:p>
        </p:txBody>
      </p:sp>
      <p:grpSp>
        <p:nvGrpSpPr>
          <p:cNvPr id="15" name="グループ化 14"/>
          <p:cNvGrpSpPr/>
          <p:nvPr/>
        </p:nvGrpSpPr>
        <p:grpSpPr>
          <a:xfrm>
            <a:off x="3525375" y="2317067"/>
            <a:ext cx="911261" cy="2194454"/>
            <a:chOff x="3525375" y="2317067"/>
            <a:chExt cx="911261" cy="2194454"/>
          </a:xfrm>
        </p:grpSpPr>
        <p:sp>
          <p:nvSpPr>
            <p:cNvPr id="16" name="角丸四角形 15"/>
            <p:cNvSpPr/>
            <p:nvPr/>
          </p:nvSpPr>
          <p:spPr>
            <a:xfrm>
              <a:off x="3525375" y="2317067"/>
              <a:ext cx="911261" cy="39401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350" dirty="0">
                  <a:solidFill>
                    <a:schemeClr val="tx1"/>
                  </a:solidFill>
                </a:rPr>
                <a:t>サービス</a:t>
              </a:r>
            </a:p>
          </p:txBody>
        </p:sp>
        <p:sp>
          <p:nvSpPr>
            <p:cNvPr id="13" name="右カーブ矢印 12"/>
            <p:cNvSpPr/>
            <p:nvPr/>
          </p:nvSpPr>
          <p:spPr>
            <a:xfrm rot="973850">
              <a:off x="3569766" y="2490613"/>
              <a:ext cx="795415" cy="2020908"/>
            </a:xfrm>
            <a:prstGeom prst="curvedRightArrow">
              <a:avLst>
                <a:gd name="adj1" fmla="val 14747"/>
                <a:gd name="adj2" fmla="val 32298"/>
                <a:gd name="adj3" fmla="val 25000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7" name="二等辺三角形 6"/>
          <p:cNvSpPr/>
          <p:nvPr/>
        </p:nvSpPr>
        <p:spPr>
          <a:xfrm rot="12527387">
            <a:off x="4602851" y="2671288"/>
            <a:ext cx="184746" cy="222865"/>
          </a:xfrm>
          <a:prstGeom prst="triangle">
            <a:avLst/>
          </a:prstGeom>
          <a:solidFill>
            <a:schemeClr val="bg1"/>
          </a:solidFill>
          <a:ln w="571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219316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96296E-6 L 1.94444E-6 0.00023 C -0.0191 -0.00278 -0.01233 -0.00023 -0.02101 -0.00394 L -0.06007 -0.00278 C -0.06163 -0.00255 -0.06736 -0.0007 -0.0691 2.96296E-6 C -0.07188 0.0037 -0.07188 0.00416 -0.075 0.00671 C -0.07639 0.00764 -0.07778 0.00833 -0.07899 0.00926 C -0.08038 0.01041 -0.0816 0.01227 -0.08299 0.01319 C -0.08403 0.01389 -0.08507 0.01389 -0.08611 0.01458 C -0.08785 0.01574 -0.08941 0.01736 -0.09097 0.01852 C -0.09202 0.01944 -0.09288 0.0206 -0.0941 0.02129 C -0.09531 0.02199 -0.0967 0.02222 -0.09809 0.02268 C -0.09879 0.02407 -0.09931 0.02523 -0.1 0.02662 C -0.10104 0.02847 -0.10261 0.02986 -0.10313 0.03194 C -0.10399 0.0368 -0.10278 0.04213 -0.10399 0.04652 C -0.10452 0.04838 -0.10677 0.04815 -0.10799 0.0493 C -0.1092 0.05046 -0.1099 0.05208 -0.11111 0.05324 C -0.11198 0.0544 -0.11302 0.05509 -0.11406 0.05602 C -0.11684 0.06157 -0.11823 0.06365 -0.11997 0.06921 C -0.12049 0.0706 -0.12049 0.07199 -0.12101 0.07338 C -0.12222 0.07615 -0.12431 0.07824 -0.125 0.08125 C -0.12535 0.08264 -0.1257 0.08402 -0.12604 0.08541 C -0.12639 0.08703 -0.12622 0.08912 -0.12709 0.09074 C -0.12795 0.09282 -0.12986 0.09398 -0.13108 0.09606 C -0.13195 0.09768 -0.13229 0.09953 -0.13299 0.10139 C -0.13524 0.11944 -0.1342 0.11203 -0.13594 0.12407 C -0.13577 0.14051 -0.13559 0.15694 -0.13507 0.17338 C -0.1349 0.17477 -0.13438 0.17615 -0.13403 0.17731 C -0.13177 0.18402 -0.13073 0.1868 -0.12795 0.19213 C -0.12709 0.19375 -0.12604 0.1956 -0.125 0.19745 C -0.12431 0.19861 -0.12396 0.20023 -0.12309 0.20139 C -0.12222 0.20254 -0.12101 0.20324 -0.11997 0.20393 C -0.11962 0.20625 -0.11997 0.20879 -0.1191 0.21065 C -0.11823 0.2125 -0.11649 0.21342 -0.11511 0.21458 C -0.11372 0.21574 -0.11233 0.21643 -0.11111 0.21736 C -0.11007 0.21805 -0.10903 0.21921 -0.10799 0.22014 L -0.10399 0.22801 C -0.1033 0.2294 -0.10313 0.23125 -0.10209 0.23194 L -0.09896 0.23472 C -0.09774 0.23842 -0.09688 0.24097 -0.09497 0.24398 C -0.09445 0.2449 -0.09375 0.24583 -0.09306 0.24676 L -0.09202 0.24815 L -0.09306 0.24815 " pathEditMode="relative" rAng="0" ptsTypes="AAAAAAAAAAAAAAAAAAAAAAAAAAAAAAAAAAAAAAAAAAA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06" y="1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1941489" y="1050433"/>
          <a:ext cx="4520486" cy="4829579"/>
        </p:xfrm>
        <a:graphic>
          <a:graphicData uri="http://schemas.openxmlformats.org/drawingml/2006/table">
            <a:tbl>
              <a:tblPr/>
              <a:tblGrid>
                <a:gridCol w="430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0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0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9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4326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5773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08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91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9382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100" b="0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6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4" name="グループ化 3"/>
          <p:cNvGrpSpPr/>
          <p:nvPr/>
        </p:nvGrpSpPr>
        <p:grpSpPr>
          <a:xfrm rot="10800000">
            <a:off x="1996917" y="1206490"/>
            <a:ext cx="1762510" cy="3974304"/>
            <a:chOff x="4006224" y="1885292"/>
            <a:chExt cx="1762510" cy="3974304"/>
          </a:xfrm>
        </p:grpSpPr>
        <p:sp>
          <p:nvSpPr>
            <p:cNvPr id="9" name="角丸四角形 8"/>
            <p:cNvSpPr/>
            <p:nvPr/>
          </p:nvSpPr>
          <p:spPr>
            <a:xfrm rot="10800000">
              <a:off x="4006224" y="1885292"/>
              <a:ext cx="911261" cy="39401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350" dirty="0">
                  <a:solidFill>
                    <a:schemeClr val="tx1"/>
                  </a:solidFill>
                </a:rPr>
                <a:t>ロブ</a:t>
              </a:r>
            </a:p>
          </p:txBody>
        </p:sp>
        <p:sp>
          <p:nvSpPr>
            <p:cNvPr id="6" name="右カーブ矢印 5"/>
            <p:cNvSpPr/>
            <p:nvPr/>
          </p:nvSpPr>
          <p:spPr>
            <a:xfrm rot="273754" flipH="1">
              <a:off x="4630679" y="2690400"/>
              <a:ext cx="1138055" cy="3169196"/>
            </a:xfrm>
            <a:prstGeom prst="curvedRightArrow">
              <a:avLst>
                <a:gd name="adj1" fmla="val 14227"/>
                <a:gd name="adj2" fmla="val 28609"/>
                <a:gd name="adj3" fmla="val 25000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>
                <a:solidFill>
                  <a:schemeClr val="tx1"/>
                </a:solidFill>
              </a:endParaRPr>
            </a:p>
          </p:txBody>
        </p:sp>
      </p:grpSp>
      <p:sp>
        <p:nvSpPr>
          <p:cNvPr id="12" name="楕円 11"/>
          <p:cNvSpPr/>
          <p:nvPr/>
        </p:nvSpPr>
        <p:spPr>
          <a:xfrm>
            <a:off x="2332893" y="958582"/>
            <a:ext cx="1426534" cy="7529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rgbClr val="FF0000"/>
                </a:solidFill>
              </a:rPr>
              <a:t>スペース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4214327" y="2400051"/>
            <a:ext cx="396026" cy="36299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A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952818" y="1531915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B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543086" y="4337540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D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054137" y="4348841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C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F03140D1-7346-456A-B806-8F79752AC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304" y="2"/>
            <a:ext cx="9161304" cy="60415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i="1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約束ラリー（ダブルス編）</a:t>
            </a:r>
          </a:p>
        </p:txBody>
      </p:sp>
      <p:sp>
        <p:nvSpPr>
          <p:cNvPr id="17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r>
              <a:rPr kumimoji="1" lang="en-US" altLang="ja-JP" dirty="0" smtClean="0"/>
              <a:t>8</a:t>
            </a:r>
            <a:endParaRPr kumimoji="1" lang="ja-JP" altLang="en-US" dirty="0"/>
          </a:p>
        </p:txBody>
      </p:sp>
      <p:sp>
        <p:nvSpPr>
          <p:cNvPr id="7" name="二等辺三角形 6"/>
          <p:cNvSpPr/>
          <p:nvPr/>
        </p:nvSpPr>
        <p:spPr>
          <a:xfrm rot="1588313">
            <a:off x="3178642" y="3966645"/>
            <a:ext cx="244880" cy="318116"/>
          </a:xfrm>
          <a:prstGeom prst="triangle">
            <a:avLst/>
          </a:prstGeom>
          <a:solidFill>
            <a:schemeClr val="bg1"/>
          </a:solidFill>
          <a:ln w="571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941489" y="704582"/>
            <a:ext cx="50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2583841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17 -0.37407 L -0.02153 -0.37384 C -0.02448 -0.37338 -0.02726 -0.37338 -0.03004 -0.37292 C -0.03108 -0.37245 -0.03195 -0.37037 -0.03281 -0.36898 C -0.03438 -0.36875 -0.03577 -0.36898 -0.03733 -0.36829 C -0.04531 -0.35995 -0.0349 -0.37014 -0.04271 -0.36597 C -0.0441 -0.36481 -0.04479 -0.36343 -0.04566 -0.36273 C -0.04688 -0.36181 -0.04792 -0.36157 -0.04913 -0.36111 C -0.04966 -0.35972 -0.05035 -0.35903 -0.05104 -0.35764 C -0.05191 -0.35625 -0.05243 -0.3544 -0.05347 -0.35347 C -0.054 -0.35208 -0.05573 -0.35093 -0.05625 -0.35 C -0.05799 -0.34768 -0.05868 -0.34537 -0.06025 -0.34329 L -0.06216 -0.34005 C -0.06285 -0.33819 -0.0632 -0.33704 -0.06424 -0.33634 C -0.06615 -0.33449 -0.06788 -0.3338 -0.06962 -0.33102 C -0.07344 -0.32569 -0.07587 -0.31898 -0.079 -0.3125 C -0.08108 -0.30648 -0.08281 -0.30093 -0.0849 -0.2956 C -0.08525 -0.29375 -0.08681 -0.29259 -0.08698 -0.29097 C -0.11163 -0.20301 -0.10747 -0.22917 -0.11302 -0.19028 C -0.1191 -0.16296 -0.11406 -0.18657 -0.1165 -0.17176 C -0.11702 -0.16898 -0.11771 -0.16597 -0.11806 -0.16296 C -0.11806 -0.16134 -0.11788 -0.15949 -0.11771 -0.15718 C -0.11788 -0.15116 -0.11875 -0.15139 -0.11823 -0.14514 C -0.11823 -0.14421 -0.11736 -0.14306 -0.11719 -0.1419 C -0.11719 -0.13958 -0.11719 -0.1375 -0.11719 -0.13588 C -0.11719 -0.13403 -0.11736 -0.13241 -0.11719 -0.13125 C -0.11702 -0.12755 -0.11615 -0.12153 -0.11615 -0.1213 C -0.11771 -0.10949 -0.11702 -0.12176 -0.11493 -0.11181 C -0.11424 -0.11042 -0.11493 -0.10787 -0.11459 -0.10625 C -0.11302 -0.09722 -0.11285 -0.09768 -0.10851 -0.09213 C -0.10834 -0.09051 -0.10799 -0.08819 -0.10747 -0.08588 C -0.10712 -0.08403 -0.10625 -0.08356 -0.10556 -0.08218 C -0.10486 -0.07986 -0.104 -0.07731 -0.10278 -0.07477 C -0.10174 -0.07222 -0.09983 -0.06829 -0.09844 -0.06597 C -0.0974 -0.06458 -0.09566 -0.06435 -0.09462 -0.0625 C -0.09254 -0.05949 -0.0908 -0.05741 -0.08924 -0.0537 C -0.08542 -0.04676 -0.08733 -0.04907 -0.08368 -0.0456 C -0.07709 -0.03102 -0.0875 -0.05185 -0.079 -0.03796 C -0.07847 -0.03727 -0.07865 -0.03542 -0.07795 -0.03472 C -0.07552 -0.03264 -0.07309 -0.03079 -0.07066 -0.02917 C -0.06354 -0.01991 -0.06858 -0.02616 -0.05434 -0.0169 C -0.05087 -0.01481 -0.04775 -0.0125 -0.04445 -0.01018 C -0.04063 -0.00764 -0.03577 -0.00231 -0.03264 0.00069 C -0.0316 0.00255 -0.03108 0.00532 -0.02969 0.0081 C -0.02934 0.00903 -0.02778 0.01019 -0.02639 0.01088 C -0.02483 0.01343 -0.02361 0.01458 -0.02136 0.01644 C -0.01389 0.02245 -0.01268 0.02292 -0.00538 0.02593 L -0.00712 0.025 " pathEditMode="relative" rAng="1260000" ptsTypes="AAAAAAAAAAAAAAAAAAAAAAAAAAAAAAAAAAAAAAAAAAAAAAAA">
                                      <p:cBhvr>
                                        <p:cTn id="16" dur="2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7" y="19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1941489" y="1050433"/>
          <a:ext cx="4520486" cy="4829579"/>
        </p:xfrm>
        <a:graphic>
          <a:graphicData uri="http://schemas.openxmlformats.org/drawingml/2006/table">
            <a:tbl>
              <a:tblPr/>
              <a:tblGrid>
                <a:gridCol w="430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0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0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9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4326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5773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08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91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9382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6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4" name="グループ化 3"/>
          <p:cNvGrpSpPr/>
          <p:nvPr/>
        </p:nvGrpSpPr>
        <p:grpSpPr>
          <a:xfrm rot="10644620">
            <a:off x="2670708" y="1015336"/>
            <a:ext cx="2693713" cy="4785469"/>
            <a:chOff x="3340735" y="1274159"/>
            <a:chExt cx="1567473" cy="7479936"/>
          </a:xfrm>
        </p:grpSpPr>
        <p:sp>
          <p:nvSpPr>
            <p:cNvPr id="2" name="右カーブ矢印 1"/>
            <p:cNvSpPr/>
            <p:nvPr/>
          </p:nvSpPr>
          <p:spPr>
            <a:xfrm rot="9678874">
              <a:off x="4039760" y="1274159"/>
              <a:ext cx="868448" cy="6425122"/>
            </a:xfrm>
            <a:prstGeom prst="curvedRightArrow">
              <a:avLst>
                <a:gd name="adj1" fmla="val 8551"/>
                <a:gd name="adj2" fmla="val 21480"/>
                <a:gd name="adj3" fmla="val 1459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>
                <a:solidFill>
                  <a:schemeClr val="tx1"/>
                </a:solidFill>
              </a:endParaRPr>
            </a:p>
          </p:txBody>
        </p:sp>
        <p:sp>
          <p:nvSpPr>
            <p:cNvPr id="9" name="角丸四角形 8"/>
            <p:cNvSpPr/>
            <p:nvPr/>
          </p:nvSpPr>
          <p:spPr>
            <a:xfrm rot="10955380">
              <a:off x="3340735" y="8142643"/>
              <a:ext cx="747235" cy="61145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350" dirty="0" smtClean="0">
                  <a:solidFill>
                    <a:schemeClr val="tx1"/>
                  </a:solidFill>
                </a:rPr>
                <a:t>ハイクリア</a:t>
              </a:r>
              <a:endParaRPr lang="ja-JP" altLang="en-US" sz="135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楕円 11"/>
          <p:cNvSpPr/>
          <p:nvPr/>
        </p:nvSpPr>
        <p:spPr>
          <a:xfrm>
            <a:off x="3910458" y="5095549"/>
            <a:ext cx="1926903" cy="64739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b="1" dirty="0">
                <a:solidFill>
                  <a:srgbClr val="FF0000"/>
                </a:solidFill>
              </a:rPr>
              <a:t>スペース</a:t>
            </a:r>
            <a:endParaRPr lang="ja-JP" altLang="en-US" sz="1350" b="1" dirty="0">
              <a:solidFill>
                <a:srgbClr val="FF0000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477884" y="1539627"/>
            <a:ext cx="396026" cy="36299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A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101246" y="1274834"/>
            <a:ext cx="396026" cy="33553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B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365524" y="4407691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D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626160" y="3742811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C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A6E4C1C-9CA4-48C8-953A-A0D6B4E10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304" y="2"/>
            <a:ext cx="9161304" cy="60415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i="1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約束ラリー（ダブルス編）</a:t>
            </a:r>
          </a:p>
        </p:txBody>
      </p:sp>
      <p:sp>
        <p:nvSpPr>
          <p:cNvPr id="17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7" name="二等辺三角形 6"/>
          <p:cNvSpPr/>
          <p:nvPr/>
        </p:nvSpPr>
        <p:spPr>
          <a:xfrm rot="11355121">
            <a:off x="3323131" y="1709886"/>
            <a:ext cx="214403" cy="314308"/>
          </a:xfrm>
          <a:prstGeom prst="triangle">
            <a:avLst/>
          </a:prstGeom>
          <a:solidFill>
            <a:schemeClr val="bg1"/>
          </a:solidFill>
          <a:ln w="571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941489" y="697665"/>
            <a:ext cx="50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③</a:t>
            </a:r>
          </a:p>
        </p:txBody>
      </p:sp>
    </p:spTree>
    <p:extLst>
      <p:ext uri="{BB962C8B-B14F-4D97-AF65-F5344CB8AC3E}">
        <p14:creationId xmlns:p14="http://schemas.microsoft.com/office/powerpoint/2010/main" val="132986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97 -0.01805 L 0.02031 -0.01828 C 0.00451 -0.01041 0.00608 -0.01227 -0.00503 -0.00347 C -0.00955 0.00023 -0.01858 0.0081 -0.01875 0.00787 C -0.0184 0.01019 -0.01771 0.01181 -0.0184 0.01528 C -0.0224 0.01991 -0.0283 0.02408 -0.03177 0.02917 L -0.03663 0.03542 C -0.03958 0.06991 -0.03316 0.02685 -0.04497 0.05996 C -0.04601 0.06366 -0.0441 0.06621 -0.04462 0.06922 C -0.04531 0.07222 -0.04792 0.07361 -0.04913 0.07616 C -0.05104 0.08125 -0.05312 0.08403 -0.05503 0.08704 C -0.05642 0.09607 -0.05503 0.09074 -0.06128 0.10371 L -0.06389 0.10972 C -0.06441 0.11435 -0.06476 0.11806 -0.06493 0.12246 C -0.06128 0.15648 -0.05781 0.14306 -0.06406 0.16181 C -0.06198 0.19445 -0.06458 0.14977 -0.06354 0.19005 C -0.06319 0.22639 -0.05955 0.2088 -0.0625 0.22616 C -0.05035 0.27894 -0.03802 0.33195 -0.02483 0.38472 C -0.02465 0.38773 -0.0224 0.38912 -0.02153 0.39144 C -0.02014 0.39422 -0.01875 0.39769 -0.01753 0.40047 C -0.01528 0.4044 -0.01302 0.4081 -0.01059 0.41297 C -0.0092 0.41551 -0.00799 0.41875 -0.00677 0.42037 C -0.00451 0.42269 -0.00295 0.425 -0.00087 0.42847 L 0.00486 0.43403 L 0.00747 0.43773 C 0.00799 0.43912 0.00903 0.44028 0.01024 0.44097 C 0.02049 0.46042 0.00747 0.43658 0.01684 0.45232 C 0.01823 0.45463 0.01979 0.45625 0.02014 0.45857 C 0.02153 0.46134 0.02674 0.46597 0.02847 0.46759 C 0.02934 0.46945 0.02969 0.47315 0.0316 0.47361 C 0.03403 0.47523 0.03767 0.47246 0.03993 0.47338 C 0.04253 0.475 0.04288 0.47917 0.04514 0.48033 L 0.05017 0.48357 C 0.05868 0.49769 0.04861 0.48357 0.05799 0.49213 C 0.06076 0.49445 0.06337 0.50093 0.0684 0.50185 C 0.07101 0.50209 0.07396 0.50116 0.07691 0.50162 C 0.0776 0.50301 0.07778 0.50463 0.07951 0.50509 C 0.08073 0.50509 0.08333 0.50347 0.08507 0.50417 C 0.08611 0.50463 0.08681 0.50533 0.08733 0.50463 " pathEditMode="relative" rAng="20580000" ptsTypes="AAAAAAAAAAAAAAAAAAAAAAAAAAAAAAAAAAAAA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6" y="27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1941489" y="1050433"/>
          <a:ext cx="4520486" cy="4829579"/>
        </p:xfrm>
        <a:graphic>
          <a:graphicData uri="http://schemas.openxmlformats.org/drawingml/2006/table">
            <a:tbl>
              <a:tblPr/>
              <a:tblGrid>
                <a:gridCol w="430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0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0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9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4326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5773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08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691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9382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6"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2439" marR="2439" marT="24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439" marR="2439" marT="24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4661047" y="1968773"/>
            <a:ext cx="396026" cy="36299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A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191138" y="1622731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B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201732" y="5245854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D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991926" y="3869097"/>
            <a:ext cx="396026" cy="35931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300" dirty="0">
                <a:solidFill>
                  <a:schemeClr val="tx1"/>
                </a:solidFill>
              </a:rPr>
              <a:t>C</a:t>
            </a:r>
            <a:endParaRPr lang="ja-JP" altLang="en-US" sz="3300" dirty="0">
              <a:solidFill>
                <a:schemeClr val="tx1"/>
              </a:solidFill>
            </a:endParaRPr>
          </a:p>
        </p:txBody>
      </p:sp>
      <p:grpSp>
        <p:nvGrpSpPr>
          <p:cNvPr id="4" name="グループ化 3"/>
          <p:cNvGrpSpPr/>
          <p:nvPr/>
        </p:nvGrpSpPr>
        <p:grpSpPr>
          <a:xfrm rot="10800000">
            <a:off x="3698149" y="1900721"/>
            <a:ext cx="2108008" cy="3918800"/>
            <a:chOff x="2462257" y="1879062"/>
            <a:chExt cx="2108008" cy="3918800"/>
          </a:xfrm>
        </p:grpSpPr>
        <p:sp>
          <p:nvSpPr>
            <p:cNvPr id="9" name="角丸四角形 8"/>
            <p:cNvSpPr/>
            <p:nvPr/>
          </p:nvSpPr>
          <p:spPr>
            <a:xfrm rot="10800000">
              <a:off x="2462257" y="1879062"/>
              <a:ext cx="1191451" cy="39401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350" dirty="0">
                  <a:solidFill>
                    <a:schemeClr val="tx1"/>
                  </a:solidFill>
                </a:rPr>
                <a:t>スマッシュ</a:t>
              </a:r>
            </a:p>
          </p:txBody>
        </p:sp>
        <p:sp>
          <p:nvSpPr>
            <p:cNvPr id="17" name="右矢印 16"/>
            <p:cNvSpPr/>
            <p:nvPr/>
          </p:nvSpPr>
          <p:spPr>
            <a:xfrm rot="4467928" flipV="1">
              <a:off x="2796042" y="4023638"/>
              <a:ext cx="3383012" cy="165435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</p:grpSp>
      <p:sp>
        <p:nvSpPr>
          <p:cNvPr id="2" name="Rectangle 2">
            <a:extLst>
              <a:ext uri="{FF2B5EF4-FFF2-40B4-BE49-F238E27FC236}">
                <a16:creationId xmlns:a16="http://schemas.microsoft.com/office/drawing/2014/main" id="{007B7D88-FBEA-4D4A-8B1A-3CA2AF839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304" y="2"/>
            <a:ext cx="9161304" cy="60415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i="1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約束ラリー（ダブルス編）</a:t>
            </a:r>
          </a:p>
        </p:txBody>
      </p:sp>
      <p:sp>
        <p:nvSpPr>
          <p:cNvPr id="11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7" name="二等辺三角形 6"/>
          <p:cNvSpPr/>
          <p:nvPr/>
        </p:nvSpPr>
        <p:spPr>
          <a:xfrm rot="20184179">
            <a:off x="4267563" y="4888342"/>
            <a:ext cx="174667" cy="261735"/>
          </a:xfrm>
          <a:prstGeom prst="triangle">
            <a:avLst/>
          </a:prstGeom>
          <a:solidFill>
            <a:schemeClr val="bg1"/>
          </a:solidFill>
          <a:ln w="5715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002449" y="681101"/>
            <a:ext cx="505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④</a:t>
            </a:r>
          </a:p>
        </p:txBody>
      </p:sp>
    </p:spTree>
    <p:extLst>
      <p:ext uri="{BB962C8B-B14F-4D97-AF65-F5344CB8AC3E}">
        <p14:creationId xmlns:p14="http://schemas.microsoft.com/office/powerpoint/2010/main" val="28952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931 -0.44259 L 4.72222E-6 -2.96296E-6 " pathEditMode="relative" rAng="0" ptsTypes="AA">
                                      <p:cBhvr>
                                        <p:cTn id="11" dur="1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5" y="22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3744</TotalTime>
  <Words>1232</Words>
  <Application>Microsoft Office PowerPoint</Application>
  <PresentationFormat>画面に合わせる (4:3)</PresentationFormat>
  <Paragraphs>620</Paragraphs>
  <Slides>23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32" baseType="lpstr">
      <vt:lpstr>HG創英角ｺﾞｼｯｸUB</vt:lpstr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239</cp:revision>
  <cp:lastPrinted>2020-09-25T05:33:09Z</cp:lastPrinted>
  <dcterms:created xsi:type="dcterms:W3CDTF">2019-05-07T09:33:23Z</dcterms:created>
  <dcterms:modified xsi:type="dcterms:W3CDTF">2020-12-04T09:20:52Z</dcterms:modified>
</cp:coreProperties>
</file>