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changesInfos/changesInfo1.xml" ContentType="application/vnd.ms-powerpoint.changes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4"/>
  </p:notesMasterIdLst>
  <p:handoutMasterIdLst>
    <p:handoutMasterId r:id="rId25"/>
  </p:handoutMasterIdLst>
  <p:sldIdLst>
    <p:sldId id="425" r:id="rId2"/>
    <p:sldId id="426" r:id="rId3"/>
    <p:sldId id="427" r:id="rId4"/>
    <p:sldId id="428" r:id="rId5"/>
    <p:sldId id="429" r:id="rId6"/>
    <p:sldId id="430" r:id="rId7"/>
    <p:sldId id="431" r:id="rId8"/>
    <p:sldId id="432" r:id="rId9"/>
    <p:sldId id="438" r:id="rId10"/>
    <p:sldId id="439" r:id="rId11"/>
    <p:sldId id="440" r:id="rId12"/>
    <p:sldId id="444" r:id="rId13"/>
    <p:sldId id="445" r:id="rId14"/>
    <p:sldId id="446" r:id="rId15"/>
    <p:sldId id="447" r:id="rId16"/>
    <p:sldId id="448" r:id="rId17"/>
    <p:sldId id="449" r:id="rId18"/>
    <p:sldId id="441" r:id="rId19"/>
    <p:sldId id="450" r:id="rId20"/>
    <p:sldId id="442" r:id="rId21"/>
    <p:sldId id="443" r:id="rId22"/>
    <p:sldId id="451" r:id="rId23"/>
  </p:sldIdLst>
  <p:sldSz cx="9144000" cy="6858000" type="screen4x3"/>
  <p:notesSz cx="9866313" cy="6735763"/>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9900"/>
    <a:srgbClr val="CCFFFF"/>
    <a:srgbClr val="FFCC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0028" autoAdjust="0"/>
    <p:restoredTop sz="94660" autoAdjust="0"/>
  </p:normalViewPr>
  <p:slideViewPr>
    <p:cSldViewPr snapToGrid="0">
      <p:cViewPr varScale="1">
        <p:scale>
          <a:sx n="77" d="100"/>
          <a:sy n="77" d="100"/>
        </p:scale>
        <p:origin x="1050" y="84"/>
      </p:cViewPr>
      <p:guideLst>
        <p:guide orient="horz" pos="2160"/>
        <p:guide pos="2880"/>
      </p:guideLst>
    </p:cSldViewPr>
  </p:slideViewPr>
  <p:outlineViewPr>
    <p:cViewPr>
      <p:scale>
        <a:sx n="33" d="100"/>
        <a:sy n="33" d="100"/>
      </p:scale>
      <p:origin x="0" y="0"/>
    </p:cViewPr>
  </p:outlineViewPr>
  <p:notesTextViewPr>
    <p:cViewPr>
      <p:scale>
        <a:sx n="3" d="2"/>
        <a:sy n="3" d="2"/>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handoutMaster" Target="handoutMasters/handoutMaster1.xml"/><Relationship Id="rId108" Type="http://schemas.microsoft.com/office/2016/11/relationships/changesInfo" Target="changesInfos/changesInfo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Yamashida Rihoko" userId="92f82611e9b4f52d" providerId="LiveId" clId="{3DD43174-5B6E-4BCE-B75B-E8FA84418794}"/>
    <pc:docChg chg="undo redo custSel delSld modSld">
      <pc:chgData name="Yamashida Rihoko" userId="92f82611e9b4f52d" providerId="LiveId" clId="{3DD43174-5B6E-4BCE-B75B-E8FA84418794}" dt="2020-09-13T11:52:24.106" v="671" actId="1076"/>
      <pc:docMkLst>
        <pc:docMk/>
      </pc:docMkLst>
      <pc:sldChg chg="modSp mod">
        <pc:chgData name="Yamashida Rihoko" userId="92f82611e9b4f52d" providerId="LiveId" clId="{3DD43174-5B6E-4BCE-B75B-E8FA84418794}" dt="2020-09-13T11:02:57.458" v="58" actId="1076"/>
        <pc:sldMkLst>
          <pc:docMk/>
          <pc:sldMk cId="3400229709" sldId="290"/>
        </pc:sldMkLst>
        <pc:spChg chg="mod">
          <ac:chgData name="Yamashida Rihoko" userId="92f82611e9b4f52d" providerId="LiveId" clId="{3DD43174-5B6E-4BCE-B75B-E8FA84418794}" dt="2020-09-13T11:02:57.458" v="58" actId="1076"/>
          <ac:spMkLst>
            <pc:docMk/>
            <pc:sldMk cId="3400229709" sldId="290"/>
            <ac:spMk id="6" creationId="{00000000-0000-0000-0000-000000000000}"/>
          </ac:spMkLst>
        </pc:spChg>
        <pc:spChg chg="mod">
          <ac:chgData name="Yamashida Rihoko" userId="92f82611e9b4f52d" providerId="LiveId" clId="{3DD43174-5B6E-4BCE-B75B-E8FA84418794}" dt="2020-09-13T11:02:46.373" v="54" actId="1076"/>
          <ac:spMkLst>
            <pc:docMk/>
            <pc:sldMk cId="3400229709" sldId="290"/>
            <ac:spMk id="8" creationId="{00000000-0000-0000-0000-000000000000}"/>
          </ac:spMkLst>
        </pc:spChg>
      </pc:sldChg>
      <pc:sldChg chg="modSp mod">
        <pc:chgData name="Yamashida Rihoko" userId="92f82611e9b4f52d" providerId="LiveId" clId="{3DD43174-5B6E-4BCE-B75B-E8FA84418794}" dt="2020-09-13T11:07:05.240" v="159" actId="6549"/>
        <pc:sldMkLst>
          <pc:docMk/>
          <pc:sldMk cId="1935688125" sldId="299"/>
        </pc:sldMkLst>
        <pc:spChg chg="mod">
          <ac:chgData name="Yamashida Rihoko" userId="92f82611e9b4f52d" providerId="LiveId" clId="{3DD43174-5B6E-4BCE-B75B-E8FA84418794}" dt="2020-09-13T11:07:05.240" v="159" actId="6549"/>
          <ac:spMkLst>
            <pc:docMk/>
            <pc:sldMk cId="1935688125" sldId="299"/>
            <ac:spMk id="2" creationId="{BC5E9A2C-6267-4452-AD58-67F07557B021}"/>
          </ac:spMkLst>
        </pc:spChg>
        <pc:spChg chg="mod">
          <ac:chgData name="Yamashida Rihoko" userId="92f82611e9b4f52d" providerId="LiveId" clId="{3DD43174-5B6E-4BCE-B75B-E8FA84418794}" dt="2020-09-13T10:58:47.002" v="12" actId="27636"/>
          <ac:spMkLst>
            <pc:docMk/>
            <pc:sldMk cId="1935688125" sldId="299"/>
            <ac:spMk id="3" creationId="{14BE64A3-28AE-4089-8415-7C40705D14A4}"/>
          </ac:spMkLst>
        </pc:spChg>
        <pc:spChg chg="mod">
          <ac:chgData name="Yamashida Rihoko" userId="92f82611e9b4f52d" providerId="LiveId" clId="{3DD43174-5B6E-4BCE-B75B-E8FA84418794}" dt="2020-09-13T10:58:47.002" v="11" actId="27636"/>
          <ac:spMkLst>
            <pc:docMk/>
            <pc:sldMk cId="1935688125" sldId="299"/>
            <ac:spMk id="4" creationId="{F74428BD-234D-4A56-825F-81B4CE989706}"/>
          </ac:spMkLst>
        </pc:spChg>
        <pc:spChg chg="mod">
          <ac:chgData name="Yamashida Rihoko" userId="92f82611e9b4f52d" providerId="LiveId" clId="{3DD43174-5B6E-4BCE-B75B-E8FA84418794}" dt="2020-09-13T11:03:03.651" v="61" actId="20577"/>
          <ac:spMkLst>
            <pc:docMk/>
            <pc:sldMk cId="1935688125" sldId="299"/>
            <ac:spMk id="6" creationId="{14BE64A3-28AE-4089-8415-7C40705D14A4}"/>
          </ac:spMkLst>
        </pc:spChg>
      </pc:sldChg>
      <pc:sldChg chg="addSp delSp modSp mod">
        <pc:chgData name="Yamashida Rihoko" userId="92f82611e9b4f52d" providerId="LiveId" clId="{3DD43174-5B6E-4BCE-B75B-E8FA84418794}" dt="2020-09-13T11:26:58.001" v="466" actId="1076"/>
        <pc:sldMkLst>
          <pc:docMk/>
          <pc:sldMk cId="2989903333" sldId="301"/>
        </pc:sldMkLst>
        <pc:spChg chg="mod">
          <ac:chgData name="Yamashida Rihoko" userId="92f82611e9b4f52d" providerId="LiveId" clId="{3DD43174-5B6E-4BCE-B75B-E8FA84418794}" dt="2020-09-13T11:26:53.796" v="465" actId="14100"/>
          <ac:spMkLst>
            <pc:docMk/>
            <pc:sldMk cId="2989903333" sldId="301"/>
            <ac:spMk id="3" creationId="{00000000-0000-0000-0000-000000000000}"/>
          </ac:spMkLst>
        </pc:spChg>
        <pc:spChg chg="add mod">
          <ac:chgData name="Yamashida Rihoko" userId="92f82611e9b4f52d" providerId="LiveId" clId="{3DD43174-5B6E-4BCE-B75B-E8FA84418794}" dt="2020-09-13T11:23:42.671" v="448" actId="1076"/>
          <ac:spMkLst>
            <pc:docMk/>
            <pc:sldMk cId="2989903333" sldId="301"/>
            <ac:spMk id="6" creationId="{7501A084-30C2-4C13-B811-13E41EB0DB51}"/>
          </ac:spMkLst>
        </pc:spChg>
        <pc:spChg chg="add mod">
          <ac:chgData name="Yamashida Rihoko" userId="92f82611e9b4f52d" providerId="LiveId" clId="{3DD43174-5B6E-4BCE-B75B-E8FA84418794}" dt="2020-09-13T11:23:12.372" v="446" actId="1076"/>
          <ac:spMkLst>
            <pc:docMk/>
            <pc:sldMk cId="2989903333" sldId="301"/>
            <ac:spMk id="7" creationId="{B411C241-9FF0-499F-8641-9A664323D1C0}"/>
          </ac:spMkLst>
        </pc:spChg>
        <pc:spChg chg="add">
          <ac:chgData name="Yamashida Rihoko" userId="92f82611e9b4f52d" providerId="LiveId" clId="{3DD43174-5B6E-4BCE-B75B-E8FA84418794}" dt="2020-09-13T11:24:52.727" v="453" actId="11529"/>
          <ac:spMkLst>
            <pc:docMk/>
            <pc:sldMk cId="2989903333" sldId="301"/>
            <ac:spMk id="9" creationId="{09C33C08-5340-4DA5-AD25-60B3159A57CB}"/>
          </ac:spMkLst>
        </pc:spChg>
        <pc:spChg chg="add mod">
          <ac:chgData name="Yamashida Rihoko" userId="92f82611e9b4f52d" providerId="LiveId" clId="{3DD43174-5B6E-4BCE-B75B-E8FA84418794}" dt="2020-09-13T11:26:33.986" v="464" actId="1076"/>
          <ac:spMkLst>
            <pc:docMk/>
            <pc:sldMk cId="2989903333" sldId="301"/>
            <ac:spMk id="10" creationId="{E1FD0ADF-40D1-4683-A79E-B88C4E42A06F}"/>
          </ac:spMkLst>
        </pc:spChg>
        <pc:spChg chg="add mod">
          <ac:chgData name="Yamashida Rihoko" userId="92f82611e9b4f52d" providerId="LiveId" clId="{3DD43174-5B6E-4BCE-B75B-E8FA84418794}" dt="2020-09-13T11:26:58.001" v="466" actId="1076"/>
          <ac:spMkLst>
            <pc:docMk/>
            <pc:sldMk cId="2989903333" sldId="301"/>
            <ac:spMk id="11" creationId="{F8A0C351-AA58-4B72-B150-9553FB614050}"/>
          </ac:spMkLst>
        </pc:spChg>
        <pc:spChg chg="del mod">
          <ac:chgData name="Yamashida Rihoko" userId="92f82611e9b4f52d" providerId="LiveId" clId="{3DD43174-5B6E-4BCE-B75B-E8FA84418794}" dt="2020-09-13T11:25:58.812" v="460" actId="478"/>
          <ac:spMkLst>
            <pc:docMk/>
            <pc:sldMk cId="2989903333" sldId="301"/>
            <ac:spMk id="14" creationId="{00000000-0000-0000-0000-000000000000}"/>
          </ac:spMkLst>
        </pc:spChg>
        <pc:spChg chg="mod">
          <ac:chgData name="Yamashida Rihoko" userId="92f82611e9b4f52d" providerId="LiveId" clId="{3DD43174-5B6E-4BCE-B75B-E8FA84418794}" dt="2020-09-13T11:24:18.912" v="452" actId="14100"/>
          <ac:spMkLst>
            <pc:docMk/>
            <pc:sldMk cId="2989903333" sldId="301"/>
            <ac:spMk id="19" creationId="{00000000-0000-0000-0000-000000000000}"/>
          </ac:spMkLst>
        </pc:spChg>
        <pc:spChg chg="mod">
          <ac:chgData name="Yamashida Rihoko" userId="92f82611e9b4f52d" providerId="LiveId" clId="{3DD43174-5B6E-4BCE-B75B-E8FA84418794}" dt="2020-09-13T11:24:12.297" v="451" actId="1076"/>
          <ac:spMkLst>
            <pc:docMk/>
            <pc:sldMk cId="2989903333" sldId="301"/>
            <ac:spMk id="20" creationId="{00000000-0000-0000-0000-000000000000}"/>
          </ac:spMkLst>
        </pc:spChg>
      </pc:sldChg>
      <pc:sldChg chg="addSp modSp mod">
        <pc:chgData name="Yamashida Rihoko" userId="92f82611e9b4f52d" providerId="LiveId" clId="{3DD43174-5B6E-4BCE-B75B-E8FA84418794}" dt="2020-09-13T11:32:49.562" v="506" actId="207"/>
        <pc:sldMkLst>
          <pc:docMk/>
          <pc:sldMk cId="3004554559" sldId="304"/>
        </pc:sldMkLst>
        <pc:spChg chg="add mod">
          <ac:chgData name="Yamashida Rihoko" userId="92f82611e9b4f52d" providerId="LiveId" clId="{3DD43174-5B6E-4BCE-B75B-E8FA84418794}" dt="2020-09-13T11:32:30.317" v="505" actId="207"/>
          <ac:spMkLst>
            <pc:docMk/>
            <pc:sldMk cId="3004554559" sldId="304"/>
            <ac:spMk id="2" creationId="{5F445BBA-6A6C-4B0B-B76C-20BD9506EE6C}"/>
          </ac:spMkLst>
        </pc:spChg>
        <pc:spChg chg="mod">
          <ac:chgData name="Yamashida Rihoko" userId="92f82611e9b4f52d" providerId="LiveId" clId="{3DD43174-5B6E-4BCE-B75B-E8FA84418794}" dt="2020-09-13T11:32:49.562" v="506" actId="207"/>
          <ac:spMkLst>
            <pc:docMk/>
            <pc:sldMk cId="3004554559" sldId="304"/>
            <ac:spMk id="4" creationId="{00000000-0000-0000-0000-000000000000}"/>
          </ac:spMkLst>
        </pc:spChg>
        <pc:spChg chg="mod">
          <ac:chgData name="Yamashida Rihoko" userId="92f82611e9b4f52d" providerId="LiveId" clId="{3DD43174-5B6E-4BCE-B75B-E8FA84418794}" dt="2020-09-13T11:29:00.572" v="471" actId="20577"/>
          <ac:spMkLst>
            <pc:docMk/>
            <pc:sldMk cId="3004554559" sldId="304"/>
            <ac:spMk id="11" creationId="{442311CB-F515-4664-9DD9-D5E94FCAE0BA}"/>
          </ac:spMkLst>
        </pc:spChg>
      </pc:sldChg>
      <pc:sldChg chg="addSp delSp modSp mod delAnim modAnim">
        <pc:chgData name="Yamashida Rihoko" userId="92f82611e9b4f52d" providerId="LiveId" clId="{3DD43174-5B6E-4BCE-B75B-E8FA84418794}" dt="2020-09-13T11:52:24.106" v="671" actId="1076"/>
        <pc:sldMkLst>
          <pc:docMk/>
          <pc:sldMk cId="2039768867" sldId="306"/>
        </pc:sldMkLst>
        <pc:spChg chg="mod">
          <ac:chgData name="Yamashida Rihoko" userId="92f82611e9b4f52d" providerId="LiveId" clId="{3DD43174-5B6E-4BCE-B75B-E8FA84418794}" dt="2020-09-13T11:43:08.572" v="515" actId="14100"/>
          <ac:spMkLst>
            <pc:docMk/>
            <pc:sldMk cId="2039768867" sldId="306"/>
            <ac:spMk id="3" creationId="{00000000-0000-0000-0000-000000000000}"/>
          </ac:spMkLst>
        </pc:spChg>
        <pc:spChg chg="mod">
          <ac:chgData name="Yamashida Rihoko" userId="92f82611e9b4f52d" providerId="LiveId" clId="{3DD43174-5B6E-4BCE-B75B-E8FA84418794}" dt="2020-09-13T11:43:14.578" v="516" actId="14100"/>
          <ac:spMkLst>
            <pc:docMk/>
            <pc:sldMk cId="2039768867" sldId="306"/>
            <ac:spMk id="5" creationId="{00000000-0000-0000-0000-000000000000}"/>
          </ac:spMkLst>
        </pc:spChg>
        <pc:spChg chg="add del mod">
          <ac:chgData name="Yamashida Rihoko" userId="92f82611e9b4f52d" providerId="LiveId" clId="{3DD43174-5B6E-4BCE-B75B-E8FA84418794}" dt="2020-09-13T10:59:40.502" v="22"/>
          <ac:spMkLst>
            <pc:docMk/>
            <pc:sldMk cId="2039768867" sldId="306"/>
            <ac:spMk id="6" creationId="{A97E13F5-77E7-41C6-8DBC-3A107FEB0DB6}"/>
          </ac:spMkLst>
        </pc:spChg>
        <pc:spChg chg="add del mod">
          <ac:chgData name="Yamashida Rihoko" userId="92f82611e9b4f52d" providerId="LiveId" clId="{3DD43174-5B6E-4BCE-B75B-E8FA84418794}" dt="2020-09-13T11:00:13.146" v="36"/>
          <ac:spMkLst>
            <pc:docMk/>
            <pc:sldMk cId="2039768867" sldId="306"/>
            <ac:spMk id="12" creationId="{39D75729-EFDA-471A-A410-D55FC438A981}"/>
          </ac:spMkLst>
        </pc:spChg>
        <pc:spChg chg="add mod">
          <ac:chgData name="Yamashida Rihoko" userId="92f82611e9b4f52d" providerId="LiveId" clId="{3DD43174-5B6E-4BCE-B75B-E8FA84418794}" dt="2020-09-13T11:08:32.259" v="214"/>
          <ac:spMkLst>
            <pc:docMk/>
            <pc:sldMk cId="2039768867" sldId="306"/>
            <ac:spMk id="14" creationId="{76792BF8-335D-4632-A9FE-EECE0F28AE8F}"/>
          </ac:spMkLst>
        </pc:spChg>
        <pc:spChg chg="add">
          <ac:chgData name="Yamashida Rihoko" userId="92f82611e9b4f52d" providerId="LiveId" clId="{3DD43174-5B6E-4BCE-B75B-E8FA84418794}" dt="2020-09-13T11:48:32.174" v="664" actId="22"/>
          <ac:spMkLst>
            <pc:docMk/>
            <pc:sldMk cId="2039768867" sldId="306"/>
            <ac:spMk id="16" creationId="{5E699E81-8996-4625-B400-12C5324A3566}"/>
          </ac:spMkLst>
        </pc:spChg>
        <pc:spChg chg="add">
          <ac:chgData name="Yamashida Rihoko" userId="92f82611e9b4f52d" providerId="LiveId" clId="{3DD43174-5B6E-4BCE-B75B-E8FA84418794}" dt="2020-09-13T11:48:56.919" v="665" actId="22"/>
          <ac:spMkLst>
            <pc:docMk/>
            <pc:sldMk cId="2039768867" sldId="306"/>
            <ac:spMk id="18" creationId="{2AB58759-BE7C-42F3-A1AE-2F0FABD1F9CF}"/>
          </ac:spMkLst>
        </pc:spChg>
        <pc:picChg chg="del">
          <ac:chgData name="Yamashida Rihoko" userId="92f82611e9b4f52d" providerId="LiveId" clId="{3DD43174-5B6E-4BCE-B75B-E8FA84418794}" dt="2020-09-13T10:59:16.713" v="21" actId="478"/>
          <ac:picMkLst>
            <pc:docMk/>
            <pc:sldMk cId="2039768867" sldId="306"/>
            <ac:picMk id="8" creationId="{54358B91-5CFD-4F95-9F33-98A745DF63FF}"/>
          </ac:picMkLst>
        </pc:picChg>
        <pc:picChg chg="del">
          <ac:chgData name="Yamashida Rihoko" userId="92f82611e9b4f52d" providerId="LiveId" clId="{3DD43174-5B6E-4BCE-B75B-E8FA84418794}" dt="2020-09-13T10:59:51.765" v="24" actId="478"/>
          <ac:picMkLst>
            <pc:docMk/>
            <pc:sldMk cId="2039768867" sldId="306"/>
            <ac:picMk id="9" creationId="{3A89BFFA-6B3B-4162-9CA9-65C544A20A67}"/>
          </ac:picMkLst>
        </pc:picChg>
        <pc:picChg chg="add mod">
          <ac:chgData name="Yamashida Rihoko" userId="92f82611e9b4f52d" providerId="LiveId" clId="{3DD43174-5B6E-4BCE-B75B-E8FA84418794}" dt="2020-09-13T11:52:20.093" v="670" actId="1076"/>
          <ac:picMkLst>
            <pc:docMk/>
            <pc:sldMk cId="2039768867" sldId="306"/>
            <ac:picMk id="10" creationId="{A6F9AA76-9C4E-4608-80EB-389A6F0C8ED3}"/>
          </ac:picMkLst>
        </pc:picChg>
        <pc:picChg chg="add mod">
          <ac:chgData name="Yamashida Rihoko" userId="92f82611e9b4f52d" providerId="LiveId" clId="{3DD43174-5B6E-4BCE-B75B-E8FA84418794}" dt="2020-09-13T11:52:24.106" v="671" actId="1076"/>
          <ac:picMkLst>
            <pc:docMk/>
            <pc:sldMk cId="2039768867" sldId="306"/>
            <ac:picMk id="13" creationId="{A7C85A74-89AE-4E27-A44D-421EB987BAEC}"/>
          </ac:picMkLst>
        </pc:picChg>
      </pc:sldChg>
      <pc:sldChg chg="del">
        <pc:chgData name="Yamashida Rihoko" userId="92f82611e9b4f52d" providerId="LiveId" clId="{3DD43174-5B6E-4BCE-B75B-E8FA84418794}" dt="2020-09-13T11:00:23.401" v="37" actId="2696"/>
        <pc:sldMkLst>
          <pc:docMk/>
          <pc:sldMk cId="1112831307" sldId="307"/>
        </pc:sldMkLst>
      </pc:sldChg>
      <pc:sldChg chg="addSp delSp modSp mod modAnim">
        <pc:chgData name="Yamashida Rihoko" userId="92f82611e9b4f52d" providerId="LiveId" clId="{3DD43174-5B6E-4BCE-B75B-E8FA84418794}" dt="2020-09-13T11:51:52.585" v="667" actId="1076"/>
        <pc:sldMkLst>
          <pc:docMk/>
          <pc:sldMk cId="2314142289" sldId="308"/>
        </pc:sldMkLst>
        <pc:spChg chg="mod">
          <ac:chgData name="Yamashida Rihoko" userId="92f82611e9b4f52d" providerId="LiveId" clId="{3DD43174-5B6E-4BCE-B75B-E8FA84418794}" dt="2020-09-13T11:07:59.694" v="213"/>
          <ac:spMkLst>
            <pc:docMk/>
            <pc:sldMk cId="2314142289" sldId="308"/>
            <ac:spMk id="2" creationId="{00000000-0000-0000-0000-000000000000}"/>
          </ac:spMkLst>
        </pc:spChg>
        <pc:spChg chg="mod">
          <ac:chgData name="Yamashida Rihoko" userId="92f82611e9b4f52d" providerId="LiveId" clId="{3DD43174-5B6E-4BCE-B75B-E8FA84418794}" dt="2020-09-13T11:42:43.466" v="511" actId="14100"/>
          <ac:spMkLst>
            <pc:docMk/>
            <pc:sldMk cId="2314142289" sldId="308"/>
            <ac:spMk id="3" creationId="{00000000-0000-0000-0000-000000000000}"/>
          </ac:spMkLst>
        </pc:spChg>
        <pc:spChg chg="mod">
          <ac:chgData name="Yamashida Rihoko" userId="92f82611e9b4f52d" providerId="LiveId" clId="{3DD43174-5B6E-4BCE-B75B-E8FA84418794}" dt="2020-09-13T11:42:49.165" v="512" actId="14100"/>
          <ac:spMkLst>
            <pc:docMk/>
            <pc:sldMk cId="2314142289" sldId="308"/>
            <ac:spMk id="5" creationId="{00000000-0000-0000-0000-000000000000}"/>
          </ac:spMkLst>
        </pc:spChg>
        <pc:spChg chg="del">
          <ac:chgData name="Yamashida Rihoko" userId="92f82611e9b4f52d" providerId="LiveId" clId="{3DD43174-5B6E-4BCE-B75B-E8FA84418794}" dt="2020-09-13T10:58:23.805" v="2"/>
          <ac:spMkLst>
            <pc:docMk/>
            <pc:sldMk cId="2314142289" sldId="308"/>
            <ac:spMk id="6" creationId="{00000000-0000-0000-0000-000000000000}"/>
          </ac:spMkLst>
        </pc:spChg>
        <pc:spChg chg="add mod">
          <ac:chgData name="Yamashida Rihoko" userId="92f82611e9b4f52d" providerId="LiveId" clId="{3DD43174-5B6E-4BCE-B75B-E8FA84418794}" dt="2020-09-13T11:48:04.209" v="662" actId="1076"/>
          <ac:spMkLst>
            <pc:docMk/>
            <pc:sldMk cId="2314142289" sldId="308"/>
            <ac:spMk id="9" creationId="{25F3C460-3062-4EB9-8192-424DB088899F}"/>
          </ac:spMkLst>
        </pc:spChg>
        <pc:spChg chg="add mod">
          <ac:chgData name="Yamashida Rihoko" userId="92f82611e9b4f52d" providerId="LiveId" clId="{3DD43174-5B6E-4BCE-B75B-E8FA84418794}" dt="2020-09-13T11:48:16.095" v="663" actId="1076"/>
          <ac:spMkLst>
            <pc:docMk/>
            <pc:sldMk cId="2314142289" sldId="308"/>
            <ac:spMk id="10" creationId="{0C0DC45F-3DB4-4489-BA3F-D3EBF0C86657}"/>
          </ac:spMkLst>
        </pc:spChg>
        <pc:picChg chg="add mod">
          <ac:chgData name="Yamashida Rihoko" userId="92f82611e9b4f52d" providerId="LiveId" clId="{3DD43174-5B6E-4BCE-B75B-E8FA84418794}" dt="2020-09-13T11:51:52.585" v="667" actId="1076"/>
          <ac:picMkLst>
            <pc:docMk/>
            <pc:sldMk cId="2314142289" sldId="308"/>
            <ac:picMk id="4" creationId="{DD858E98-EB44-4055-BDD8-4EBA2C72883B}"/>
          </ac:picMkLst>
        </pc:picChg>
        <pc:picChg chg="mod">
          <ac:chgData name="Yamashida Rihoko" userId="92f82611e9b4f52d" providerId="LiveId" clId="{3DD43174-5B6E-4BCE-B75B-E8FA84418794}" dt="2020-09-13T11:51:45.343" v="666" actId="1076"/>
          <ac:picMkLst>
            <pc:docMk/>
            <pc:sldMk cId="2314142289" sldId="308"/>
            <ac:picMk id="8" creationId="{5184AA8B-7BF2-44F1-AF33-C91BAB7BB691}"/>
          </ac:picMkLst>
        </pc:picChg>
      </pc:sldChg>
    </pc:docChg>
  </pc:docChgLst>
  <pc:docChgLst>
    <pc:chgData name="Yamashida Rihoko" userId="92f82611e9b4f52d" providerId="LiveId" clId="{31958D6E-0CC8-4AFA-B43D-5F5F4A908DB9}"/>
    <pc:docChg chg="custSel addSld delSld modSld sldOrd">
      <pc:chgData name="Yamashida Rihoko" userId="92f82611e9b4f52d" providerId="LiveId" clId="{31958D6E-0CC8-4AFA-B43D-5F5F4A908DB9}" dt="2020-09-08T07:54:39.202" v="2275" actId="767"/>
      <pc:docMkLst>
        <pc:docMk/>
      </pc:docMkLst>
      <pc:sldChg chg="delSp modSp mod">
        <pc:chgData name="Yamashida Rihoko" userId="92f82611e9b4f52d" providerId="LiveId" clId="{31958D6E-0CC8-4AFA-B43D-5F5F4A908DB9}" dt="2020-09-08T03:07:24.761" v="230" actId="478"/>
        <pc:sldMkLst>
          <pc:docMk/>
          <pc:sldMk cId="3537988702" sldId="264"/>
        </pc:sldMkLst>
        <pc:spChg chg="del mod">
          <ac:chgData name="Yamashida Rihoko" userId="92f82611e9b4f52d" providerId="LiveId" clId="{31958D6E-0CC8-4AFA-B43D-5F5F4A908DB9}" dt="2020-09-08T03:07:24.761" v="230" actId="478"/>
          <ac:spMkLst>
            <pc:docMk/>
            <pc:sldMk cId="3537988702" sldId="264"/>
            <ac:spMk id="9" creationId="{00000000-0000-0000-0000-000000000000}"/>
          </ac:spMkLst>
        </pc:spChg>
      </pc:sldChg>
      <pc:sldChg chg="addSp modSp mod">
        <pc:chgData name="Yamashida Rihoko" userId="92f82611e9b4f52d" providerId="LiveId" clId="{31958D6E-0CC8-4AFA-B43D-5F5F4A908DB9}" dt="2020-09-08T01:36:55.610" v="91" actId="1076"/>
        <pc:sldMkLst>
          <pc:docMk/>
          <pc:sldMk cId="1697502592" sldId="275"/>
        </pc:sldMkLst>
        <pc:picChg chg="add mod">
          <ac:chgData name="Yamashida Rihoko" userId="92f82611e9b4f52d" providerId="LiveId" clId="{31958D6E-0CC8-4AFA-B43D-5F5F4A908DB9}" dt="2020-09-08T01:36:55.610" v="91" actId="1076"/>
          <ac:picMkLst>
            <pc:docMk/>
            <pc:sldMk cId="1697502592" sldId="275"/>
            <ac:picMk id="2" creationId="{1E5FE0F2-E4F1-4B10-BE99-9C1E492D8AF2}"/>
          </ac:picMkLst>
        </pc:picChg>
      </pc:sldChg>
      <pc:sldChg chg="modSp mod">
        <pc:chgData name="Yamashida Rihoko" userId="92f82611e9b4f52d" providerId="LiveId" clId="{31958D6E-0CC8-4AFA-B43D-5F5F4A908DB9}" dt="2020-09-08T01:37:25.622" v="109"/>
        <pc:sldMkLst>
          <pc:docMk/>
          <pc:sldMk cId="2852181731" sldId="277"/>
        </pc:sldMkLst>
        <pc:spChg chg="mod">
          <ac:chgData name="Yamashida Rihoko" userId="92f82611e9b4f52d" providerId="LiveId" clId="{31958D6E-0CC8-4AFA-B43D-5F5F4A908DB9}" dt="2020-09-08T01:37:25.622" v="109"/>
          <ac:spMkLst>
            <pc:docMk/>
            <pc:sldMk cId="2852181731" sldId="277"/>
            <ac:spMk id="8" creationId="{00000000-0000-0000-0000-000000000000}"/>
          </ac:spMkLst>
        </pc:spChg>
      </pc:sldChg>
      <pc:sldChg chg="modSp mod">
        <pc:chgData name="Yamashida Rihoko" userId="92f82611e9b4f52d" providerId="LiveId" clId="{31958D6E-0CC8-4AFA-B43D-5F5F4A908DB9}" dt="2020-09-08T01:59:28.912" v="181" actId="14100"/>
        <pc:sldMkLst>
          <pc:docMk/>
          <pc:sldMk cId="2946470610" sldId="296"/>
        </pc:sldMkLst>
        <pc:spChg chg="mod">
          <ac:chgData name="Yamashida Rihoko" userId="92f82611e9b4f52d" providerId="LiveId" clId="{31958D6E-0CC8-4AFA-B43D-5F5F4A908DB9}" dt="2020-09-08T01:59:28.912" v="181" actId="14100"/>
          <ac:spMkLst>
            <pc:docMk/>
            <pc:sldMk cId="2946470610" sldId="296"/>
            <ac:spMk id="9" creationId="{00000000-0000-0000-0000-000000000000}"/>
          </ac:spMkLst>
        </pc:spChg>
      </pc:sldChg>
      <pc:sldChg chg="addSp delSp modSp del mod">
        <pc:chgData name="Yamashida Rihoko" userId="92f82611e9b4f52d" providerId="LiveId" clId="{31958D6E-0CC8-4AFA-B43D-5F5F4A908DB9}" dt="2020-09-08T01:56:16.168" v="112" actId="2696"/>
        <pc:sldMkLst>
          <pc:docMk/>
          <pc:sldMk cId="2184369282" sldId="297"/>
        </pc:sldMkLst>
        <pc:spChg chg="add mod">
          <ac:chgData name="Yamashida Rihoko" userId="92f82611e9b4f52d" providerId="LiveId" clId="{31958D6E-0CC8-4AFA-B43D-5F5F4A908DB9}" dt="2020-09-08T01:35:37.233" v="39" actId="255"/>
          <ac:spMkLst>
            <pc:docMk/>
            <pc:sldMk cId="2184369282" sldId="297"/>
            <ac:spMk id="2" creationId="{48AE5B07-33D6-48C1-9D90-621169266479}"/>
          </ac:spMkLst>
        </pc:spChg>
        <pc:spChg chg="add mod">
          <ac:chgData name="Yamashida Rihoko" userId="92f82611e9b4f52d" providerId="LiveId" clId="{31958D6E-0CC8-4AFA-B43D-5F5F4A908DB9}" dt="2020-09-08T01:36:46.482" v="89" actId="1076"/>
          <ac:spMkLst>
            <pc:docMk/>
            <pc:sldMk cId="2184369282" sldId="297"/>
            <ac:spMk id="4" creationId="{3F2AEEA4-70B2-4895-8517-ADE550B95945}"/>
          </ac:spMkLst>
        </pc:spChg>
        <pc:picChg chg="add del mod">
          <ac:chgData name="Yamashida Rihoko" userId="92f82611e9b4f52d" providerId="LiveId" clId="{31958D6E-0CC8-4AFA-B43D-5F5F4A908DB9}" dt="2020-09-08T01:36:43.248" v="88" actId="21"/>
          <ac:picMkLst>
            <pc:docMk/>
            <pc:sldMk cId="2184369282" sldId="297"/>
            <ac:picMk id="10" creationId="{5896352B-01BB-4432-AD59-F323F0BA3570}"/>
          </ac:picMkLst>
        </pc:picChg>
      </pc:sldChg>
      <pc:sldChg chg="new ord">
        <pc:chgData name="Yamashida Rihoko" userId="92f82611e9b4f52d" providerId="LiveId" clId="{31958D6E-0CC8-4AFA-B43D-5F5F4A908DB9}" dt="2020-09-08T03:06:41.472" v="227"/>
        <pc:sldMkLst>
          <pc:docMk/>
          <pc:sldMk cId="1935688125" sldId="299"/>
        </pc:sldMkLst>
      </pc:sldChg>
      <pc:sldChg chg="new del">
        <pc:chgData name="Yamashida Rihoko" userId="92f82611e9b4f52d" providerId="LiveId" clId="{31958D6E-0CC8-4AFA-B43D-5F5F4A908DB9}" dt="2020-09-08T01:56:02.090" v="111" actId="2696"/>
        <pc:sldMkLst>
          <pc:docMk/>
          <pc:sldMk cId="3493000995" sldId="299"/>
        </pc:sldMkLst>
      </pc:sldChg>
      <pc:sldChg chg="addSp delSp modSp new mod ord modAnim">
        <pc:chgData name="Yamashida Rihoko" userId="92f82611e9b4f52d" providerId="LiveId" clId="{31958D6E-0CC8-4AFA-B43D-5F5F4A908DB9}" dt="2020-09-08T03:06:36.841" v="225"/>
        <pc:sldMkLst>
          <pc:docMk/>
          <pc:sldMk cId="3725048982" sldId="300"/>
        </pc:sldMkLst>
        <pc:spChg chg="mod">
          <ac:chgData name="Yamashida Rihoko" userId="92f82611e9b4f52d" providerId="LiveId" clId="{31958D6E-0CC8-4AFA-B43D-5F5F4A908DB9}" dt="2020-09-08T03:06:31.867" v="223" actId="122"/>
          <ac:spMkLst>
            <pc:docMk/>
            <pc:sldMk cId="3725048982" sldId="300"/>
            <ac:spMk id="2" creationId="{5140FBF6-C19A-4014-A64F-ADCDC3B7E5CC}"/>
          </ac:spMkLst>
        </pc:spChg>
        <pc:spChg chg="del">
          <ac:chgData name="Yamashida Rihoko" userId="92f82611e9b4f52d" providerId="LiveId" clId="{31958D6E-0CC8-4AFA-B43D-5F5F4A908DB9}" dt="2020-09-08T03:02:44.805" v="182"/>
          <ac:spMkLst>
            <pc:docMk/>
            <pc:sldMk cId="3725048982" sldId="300"/>
            <ac:spMk id="3" creationId="{9C71A51F-45DC-4D8F-8F7A-B5AFBBB2724A}"/>
          </ac:spMkLst>
        </pc:spChg>
        <pc:picChg chg="add mod">
          <ac:chgData name="Yamashida Rihoko" userId="92f82611e9b4f52d" providerId="LiveId" clId="{31958D6E-0CC8-4AFA-B43D-5F5F4A908DB9}" dt="2020-09-08T03:03:49.767" v="184" actId="14100"/>
          <ac:picMkLst>
            <pc:docMk/>
            <pc:sldMk cId="3725048982" sldId="300"/>
            <ac:picMk id="5" creationId="{DFFEBAA7-5D7E-4139-9738-E6453071E8D3}"/>
          </ac:picMkLst>
        </pc:picChg>
      </pc:sldChg>
      <pc:sldChg chg="addSp delSp modSp new mod">
        <pc:chgData name="Yamashida Rihoko" userId="92f82611e9b4f52d" providerId="LiveId" clId="{31958D6E-0CC8-4AFA-B43D-5F5F4A908DB9}" dt="2020-09-08T07:45:56.361" v="1657"/>
        <pc:sldMkLst>
          <pc:docMk/>
          <pc:sldMk cId="2989903333" sldId="301"/>
        </pc:sldMkLst>
        <pc:spChg chg="mod">
          <ac:chgData name="Yamashida Rihoko" userId="92f82611e9b4f52d" providerId="LiveId" clId="{31958D6E-0CC8-4AFA-B43D-5F5F4A908DB9}" dt="2020-09-08T07:11:08.424" v="278" actId="122"/>
          <ac:spMkLst>
            <pc:docMk/>
            <pc:sldMk cId="2989903333" sldId="301"/>
            <ac:spMk id="2" creationId="{5F3CEBAA-35D0-4936-A4CA-368E620D4615}"/>
          </ac:spMkLst>
        </pc:spChg>
        <pc:spChg chg="del">
          <ac:chgData name="Yamashida Rihoko" userId="92f82611e9b4f52d" providerId="LiveId" clId="{31958D6E-0CC8-4AFA-B43D-5F5F4A908DB9}" dt="2020-09-08T05:13:30.694" v="231" actId="931"/>
          <ac:spMkLst>
            <pc:docMk/>
            <pc:sldMk cId="2989903333" sldId="301"/>
            <ac:spMk id="3" creationId="{24A67125-69D3-4EF5-9137-5197AB1B759B}"/>
          </ac:spMkLst>
        </pc:spChg>
        <pc:spChg chg="add mod">
          <ac:chgData name="Yamashida Rihoko" userId="92f82611e9b4f52d" providerId="LiveId" clId="{31958D6E-0CC8-4AFA-B43D-5F5F4A908DB9}" dt="2020-09-08T07:45:56.361" v="1657"/>
          <ac:spMkLst>
            <pc:docMk/>
            <pc:sldMk cId="2989903333" sldId="301"/>
            <ac:spMk id="3" creationId="{442311CB-F515-4664-9DD9-D5E94FCAE0BA}"/>
          </ac:spMkLst>
        </pc:spChg>
        <pc:picChg chg="add mod modCrop">
          <ac:chgData name="Yamashida Rihoko" userId="92f82611e9b4f52d" providerId="LiveId" clId="{31958D6E-0CC8-4AFA-B43D-5F5F4A908DB9}" dt="2020-09-08T05:18:01.239" v="235" actId="732"/>
          <ac:picMkLst>
            <pc:docMk/>
            <pc:sldMk cId="2989903333" sldId="301"/>
            <ac:picMk id="6" creationId="{072A6389-ADD0-4265-B67F-7254FD604294}"/>
          </ac:picMkLst>
        </pc:picChg>
      </pc:sldChg>
      <pc:sldChg chg="addSp modSp new mod ord">
        <pc:chgData name="Yamashida Rihoko" userId="92f82611e9b4f52d" providerId="LiveId" clId="{31958D6E-0CC8-4AFA-B43D-5F5F4A908DB9}" dt="2020-09-08T07:39:14.166" v="709"/>
        <pc:sldMkLst>
          <pc:docMk/>
          <pc:sldMk cId="2481785444" sldId="302"/>
        </pc:sldMkLst>
        <pc:spChg chg="mod">
          <ac:chgData name="Yamashida Rihoko" userId="92f82611e9b4f52d" providerId="LiveId" clId="{31958D6E-0CC8-4AFA-B43D-5F5F4A908DB9}" dt="2020-09-08T07:12:14.384" v="332" actId="122"/>
          <ac:spMkLst>
            <pc:docMk/>
            <pc:sldMk cId="2481785444" sldId="302"/>
            <ac:spMk id="2" creationId="{C18CAEC9-5255-4CC0-A7E2-E269A36C9B7F}"/>
          </ac:spMkLst>
        </pc:spChg>
        <pc:spChg chg="mod">
          <ac:chgData name="Yamashida Rihoko" userId="92f82611e9b4f52d" providerId="LiveId" clId="{31958D6E-0CC8-4AFA-B43D-5F5F4A908DB9}" dt="2020-09-08T07:18:18.334" v="652" actId="14100"/>
          <ac:spMkLst>
            <pc:docMk/>
            <pc:sldMk cId="2481785444" sldId="302"/>
            <ac:spMk id="3" creationId="{A5FDB859-E598-4802-A77A-511B4C3C291A}"/>
          </ac:spMkLst>
        </pc:spChg>
        <pc:spChg chg="add mod">
          <ac:chgData name="Yamashida Rihoko" userId="92f82611e9b4f52d" providerId="LiveId" clId="{31958D6E-0CC8-4AFA-B43D-5F5F4A908DB9}" dt="2020-09-08T07:39:14.166" v="709"/>
          <ac:spMkLst>
            <pc:docMk/>
            <pc:sldMk cId="2481785444" sldId="302"/>
            <ac:spMk id="5" creationId="{9ED1F2BA-C720-4B01-9395-F11CA5AE996E}"/>
          </ac:spMkLst>
        </pc:spChg>
      </pc:sldChg>
      <pc:sldChg chg="addSp delSp modSp new mod">
        <pc:chgData name="Yamashida Rihoko" userId="92f82611e9b4f52d" providerId="LiveId" clId="{31958D6E-0CC8-4AFA-B43D-5F5F4A908DB9}" dt="2020-09-08T07:54:39.202" v="2275" actId="767"/>
        <pc:sldMkLst>
          <pc:docMk/>
          <pc:sldMk cId="580261240" sldId="303"/>
        </pc:sldMkLst>
        <pc:spChg chg="mod">
          <ac:chgData name="Yamashida Rihoko" userId="92f82611e9b4f52d" providerId="LiveId" clId="{31958D6E-0CC8-4AFA-B43D-5F5F4A908DB9}" dt="2020-09-08T07:46:56.264" v="1660" actId="122"/>
          <ac:spMkLst>
            <pc:docMk/>
            <pc:sldMk cId="580261240" sldId="303"/>
            <ac:spMk id="2" creationId="{DBC57DC5-514D-42ED-A59B-A2D8793FA79C}"/>
          </ac:spMkLst>
        </pc:spChg>
        <pc:spChg chg="add del mod">
          <ac:chgData name="Yamashida Rihoko" userId="92f82611e9b4f52d" providerId="LiveId" clId="{31958D6E-0CC8-4AFA-B43D-5F5F4A908DB9}" dt="2020-09-08T07:47:07.642" v="1663"/>
          <ac:spMkLst>
            <pc:docMk/>
            <pc:sldMk cId="580261240" sldId="303"/>
            <ac:spMk id="4" creationId="{6574A896-7213-46C6-8A8D-F142689A1EEE}"/>
          </ac:spMkLst>
        </pc:spChg>
        <pc:spChg chg="add mod">
          <ac:chgData name="Yamashida Rihoko" userId="92f82611e9b4f52d" providerId="LiveId" clId="{31958D6E-0CC8-4AFA-B43D-5F5F4A908DB9}" dt="2020-09-08T07:53:38.979" v="2274"/>
          <ac:spMkLst>
            <pc:docMk/>
            <pc:sldMk cId="580261240" sldId="303"/>
            <ac:spMk id="5" creationId="{7F880B11-856C-43C9-AD72-7EB8FA4FA9E1}"/>
          </ac:spMkLst>
        </pc:spChg>
        <pc:spChg chg="add mod">
          <ac:chgData name="Yamashida Rihoko" userId="92f82611e9b4f52d" providerId="LiveId" clId="{31958D6E-0CC8-4AFA-B43D-5F5F4A908DB9}" dt="2020-09-08T07:54:39.202" v="2275" actId="767"/>
          <ac:spMkLst>
            <pc:docMk/>
            <pc:sldMk cId="580261240" sldId="303"/>
            <ac:spMk id="6" creationId="{31F8FD30-2BC3-4E3B-8AC2-100C7D876B58}"/>
          </ac:spMkLst>
        </pc:sp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1" y="1"/>
            <a:ext cx="4276093" cy="336735"/>
          </a:xfrm>
          <a:prstGeom prst="rect">
            <a:avLst/>
          </a:prstGeom>
        </p:spPr>
        <p:txBody>
          <a:bodyPr vert="horz" lIns="90654" tIns="45327" rIns="90654" bIns="45327" rtlCol="0"/>
          <a:lstStyle>
            <a:lvl1pPr algn="l">
              <a:defRPr sz="1200"/>
            </a:lvl1pPr>
          </a:lstStyle>
          <a:p>
            <a:endParaRPr kumimoji="1" lang="ja-JP" altLang="en-US"/>
          </a:p>
        </p:txBody>
      </p:sp>
      <p:sp>
        <p:nvSpPr>
          <p:cNvPr id="3" name="日付プレースホルダー 2"/>
          <p:cNvSpPr>
            <a:spLocks noGrp="1"/>
          </p:cNvSpPr>
          <p:nvPr>
            <p:ph type="dt" sz="quarter" idx="1"/>
          </p:nvPr>
        </p:nvSpPr>
        <p:spPr>
          <a:xfrm>
            <a:off x="5587919" y="1"/>
            <a:ext cx="4276093" cy="336735"/>
          </a:xfrm>
          <a:prstGeom prst="rect">
            <a:avLst/>
          </a:prstGeom>
        </p:spPr>
        <p:txBody>
          <a:bodyPr vert="horz" lIns="90654" tIns="45327" rIns="90654" bIns="45327" rtlCol="0"/>
          <a:lstStyle>
            <a:lvl1pPr algn="r">
              <a:defRPr sz="1200"/>
            </a:lvl1pPr>
          </a:lstStyle>
          <a:p>
            <a:fld id="{9607FF40-5145-4E8F-B238-EA0972847740}" type="datetimeFigureOut">
              <a:rPr kumimoji="1" lang="ja-JP" altLang="en-US" smtClean="0"/>
              <a:t>2020/12/8</a:t>
            </a:fld>
            <a:endParaRPr kumimoji="1" lang="ja-JP" altLang="en-US"/>
          </a:p>
        </p:txBody>
      </p:sp>
      <p:sp>
        <p:nvSpPr>
          <p:cNvPr id="4" name="フッター プレースホルダー 3"/>
          <p:cNvSpPr>
            <a:spLocks noGrp="1"/>
          </p:cNvSpPr>
          <p:nvPr>
            <p:ph type="ftr" sz="quarter" idx="2"/>
          </p:nvPr>
        </p:nvSpPr>
        <p:spPr>
          <a:xfrm>
            <a:off x="1" y="6397953"/>
            <a:ext cx="4276093" cy="336734"/>
          </a:xfrm>
          <a:prstGeom prst="rect">
            <a:avLst/>
          </a:prstGeom>
        </p:spPr>
        <p:txBody>
          <a:bodyPr vert="horz" lIns="90654" tIns="45327" rIns="90654" bIns="45327" rtlCol="0" anchor="b"/>
          <a:lstStyle>
            <a:lvl1pPr algn="l">
              <a:defRPr sz="1200"/>
            </a:lvl1pPr>
          </a:lstStyle>
          <a:p>
            <a:endParaRPr kumimoji="1" lang="ja-JP" altLang="en-US"/>
          </a:p>
        </p:txBody>
      </p:sp>
      <p:sp>
        <p:nvSpPr>
          <p:cNvPr id="5" name="スライド番号プレースホルダー 4"/>
          <p:cNvSpPr>
            <a:spLocks noGrp="1"/>
          </p:cNvSpPr>
          <p:nvPr>
            <p:ph type="sldNum" sz="quarter" idx="3"/>
          </p:nvPr>
        </p:nvSpPr>
        <p:spPr>
          <a:xfrm>
            <a:off x="5587919" y="6397953"/>
            <a:ext cx="4276093" cy="336734"/>
          </a:xfrm>
          <a:prstGeom prst="rect">
            <a:avLst/>
          </a:prstGeom>
        </p:spPr>
        <p:txBody>
          <a:bodyPr vert="horz" lIns="90654" tIns="45327" rIns="90654" bIns="45327" rtlCol="0" anchor="b"/>
          <a:lstStyle>
            <a:lvl1pPr algn="r">
              <a:defRPr sz="1200"/>
            </a:lvl1pPr>
          </a:lstStyle>
          <a:p>
            <a:fld id="{FB5A9998-F740-4C8A-8B46-E7C21B2FACD5}" type="slidenum">
              <a:rPr kumimoji="1" lang="ja-JP" altLang="en-US" smtClean="0"/>
              <a:t>‹#›</a:t>
            </a:fld>
            <a:endParaRPr kumimoji="1" lang="ja-JP" altLang="en-US"/>
          </a:p>
        </p:txBody>
      </p:sp>
    </p:spTree>
    <p:extLst>
      <p:ext uri="{BB962C8B-B14F-4D97-AF65-F5344CB8AC3E}">
        <p14:creationId xmlns:p14="http://schemas.microsoft.com/office/powerpoint/2010/main" val="26019295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1" y="2"/>
            <a:ext cx="4275403" cy="337958"/>
          </a:xfrm>
          <a:prstGeom prst="rect">
            <a:avLst/>
          </a:prstGeom>
        </p:spPr>
        <p:txBody>
          <a:bodyPr vert="horz" lIns="90654" tIns="45327" rIns="90654" bIns="45327" rtlCol="0"/>
          <a:lstStyle>
            <a:lvl1pPr algn="l">
              <a:defRPr sz="1200"/>
            </a:lvl1pPr>
          </a:lstStyle>
          <a:p>
            <a:endParaRPr kumimoji="1" lang="ja-JP" altLang="en-US"/>
          </a:p>
        </p:txBody>
      </p:sp>
      <p:sp>
        <p:nvSpPr>
          <p:cNvPr id="3" name="日付プレースホルダー 2"/>
          <p:cNvSpPr>
            <a:spLocks noGrp="1"/>
          </p:cNvSpPr>
          <p:nvPr>
            <p:ph type="dt" idx="1"/>
          </p:nvPr>
        </p:nvSpPr>
        <p:spPr>
          <a:xfrm>
            <a:off x="5588629" y="2"/>
            <a:ext cx="4275403" cy="337958"/>
          </a:xfrm>
          <a:prstGeom prst="rect">
            <a:avLst/>
          </a:prstGeom>
        </p:spPr>
        <p:txBody>
          <a:bodyPr vert="horz" lIns="90654" tIns="45327" rIns="90654" bIns="45327" rtlCol="0"/>
          <a:lstStyle>
            <a:lvl1pPr algn="r">
              <a:defRPr sz="1200"/>
            </a:lvl1pPr>
          </a:lstStyle>
          <a:p>
            <a:fld id="{5FBD121F-19E0-4D63-8EE5-CB4DDC548DEF}" type="datetimeFigureOut">
              <a:rPr kumimoji="1" lang="ja-JP" altLang="en-US" smtClean="0"/>
              <a:t>2020/12/8</a:t>
            </a:fld>
            <a:endParaRPr kumimoji="1" lang="ja-JP" altLang="en-US"/>
          </a:p>
        </p:txBody>
      </p:sp>
      <p:sp>
        <p:nvSpPr>
          <p:cNvPr id="4" name="スライド イメージ プレースホルダー 3"/>
          <p:cNvSpPr>
            <a:spLocks noGrp="1" noRot="1" noChangeAspect="1"/>
          </p:cNvSpPr>
          <p:nvPr>
            <p:ph type="sldImg" idx="2"/>
          </p:nvPr>
        </p:nvSpPr>
        <p:spPr>
          <a:xfrm>
            <a:off x="3416300" y="841375"/>
            <a:ext cx="3033713" cy="2274888"/>
          </a:xfrm>
          <a:prstGeom prst="rect">
            <a:avLst/>
          </a:prstGeom>
          <a:noFill/>
          <a:ln w="12700">
            <a:solidFill>
              <a:prstClr val="black"/>
            </a:solidFill>
          </a:ln>
        </p:spPr>
        <p:txBody>
          <a:bodyPr vert="horz" lIns="90654" tIns="45327" rIns="90654" bIns="45327" rtlCol="0" anchor="ctr"/>
          <a:lstStyle/>
          <a:p>
            <a:endParaRPr lang="ja-JP" altLang="en-US"/>
          </a:p>
        </p:txBody>
      </p:sp>
      <p:sp>
        <p:nvSpPr>
          <p:cNvPr id="5" name="ノート プレースホルダー 4"/>
          <p:cNvSpPr>
            <a:spLocks noGrp="1"/>
          </p:cNvSpPr>
          <p:nvPr>
            <p:ph type="body" sz="quarter" idx="3"/>
          </p:nvPr>
        </p:nvSpPr>
        <p:spPr>
          <a:xfrm>
            <a:off x="986632" y="3241587"/>
            <a:ext cx="7893050" cy="2652207"/>
          </a:xfrm>
          <a:prstGeom prst="rect">
            <a:avLst/>
          </a:prstGeom>
        </p:spPr>
        <p:txBody>
          <a:bodyPr vert="horz" lIns="90654" tIns="45327" rIns="90654" bIns="45327"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1" y="6397807"/>
            <a:ext cx="4275403" cy="337957"/>
          </a:xfrm>
          <a:prstGeom prst="rect">
            <a:avLst/>
          </a:prstGeom>
        </p:spPr>
        <p:txBody>
          <a:bodyPr vert="horz" lIns="90654" tIns="45327" rIns="90654" bIns="45327"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5588629" y="6397807"/>
            <a:ext cx="4275403" cy="337957"/>
          </a:xfrm>
          <a:prstGeom prst="rect">
            <a:avLst/>
          </a:prstGeom>
        </p:spPr>
        <p:txBody>
          <a:bodyPr vert="horz" lIns="90654" tIns="45327" rIns="90654" bIns="45327" rtlCol="0" anchor="b"/>
          <a:lstStyle>
            <a:lvl1pPr algn="r">
              <a:defRPr sz="1200"/>
            </a:lvl1pPr>
          </a:lstStyle>
          <a:p>
            <a:fld id="{679BA96C-3BB3-4ED6-B43F-46F5610ABEE3}" type="slidenum">
              <a:rPr kumimoji="1" lang="ja-JP" altLang="en-US" smtClean="0"/>
              <a:t>‹#›</a:t>
            </a:fld>
            <a:endParaRPr kumimoji="1" lang="ja-JP" altLang="en-US"/>
          </a:p>
        </p:txBody>
      </p:sp>
    </p:spTree>
    <p:extLst>
      <p:ext uri="{BB962C8B-B14F-4D97-AF65-F5344CB8AC3E}">
        <p14:creationId xmlns:p14="http://schemas.microsoft.com/office/powerpoint/2010/main" val="2995524771"/>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166813" y="1243013"/>
            <a:ext cx="4471987" cy="3354387"/>
          </a:xfrm>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4C5EB111-BAE8-403F-83DB-A29578AF6571}" type="slidenum">
              <a:rPr kumimoji="1" lang="ja-JP" altLang="en-US" sz="1200" b="0" i="0" u="none" strike="noStrike" kern="1200" cap="none" spc="0" normalizeH="0" baseline="0" noProof="0" smtClean="0">
                <a:ln>
                  <a:noFill/>
                </a:ln>
                <a:solidFill>
                  <a:prstClr val="black"/>
                </a:solidFill>
                <a:effectLst/>
                <a:uLnTx/>
                <a:uFillTx/>
                <a:latin typeface="游ゴシック" panose="020F0502020204030204"/>
                <a:ea typeface="游ゴシック" panose="020B0400000000000000" pitchFamily="50" charset="-128"/>
                <a:cs typeface="+mn-cs"/>
              </a:rPr>
              <a:pPr marL="0" marR="0" lvl="0" indent="0" algn="r" defTabSz="457200" rtl="0" eaLnBrk="1" fontAlgn="auto" latinLnBrk="0" hangingPunct="1">
                <a:lnSpc>
                  <a:spcPct val="100000"/>
                </a:lnSpc>
                <a:spcBef>
                  <a:spcPts val="0"/>
                </a:spcBef>
                <a:spcAft>
                  <a:spcPts val="0"/>
                </a:spcAft>
                <a:buClrTx/>
                <a:buSzTx/>
                <a:buFontTx/>
                <a:buNone/>
                <a:tabLst/>
                <a:defRPr/>
              </a:pPr>
              <a:t>1</a:t>
            </a:fld>
            <a:endParaRPr kumimoji="1" lang="ja-JP" altLang="en-US" sz="1200" b="0" i="0" u="none" strike="noStrike" kern="1200" cap="none" spc="0" normalizeH="0" baseline="0" noProof="0">
              <a:ln>
                <a:noFill/>
              </a:ln>
              <a:solidFill>
                <a:prstClr val="black"/>
              </a:solidFill>
              <a:effectLst/>
              <a:uLnTx/>
              <a:uFillTx/>
              <a:latin typeface="游ゴシック" panose="020F0502020204030204"/>
              <a:ea typeface="游ゴシック" panose="020B0400000000000000" pitchFamily="50" charset="-128"/>
              <a:cs typeface="+mn-cs"/>
            </a:endParaRPr>
          </a:p>
        </p:txBody>
      </p:sp>
    </p:spTree>
    <p:extLst>
      <p:ext uri="{BB962C8B-B14F-4D97-AF65-F5344CB8AC3E}">
        <p14:creationId xmlns:p14="http://schemas.microsoft.com/office/powerpoint/2010/main" val="66497286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3460750" y="860425"/>
            <a:ext cx="3098800" cy="2325688"/>
          </a:xfrm>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pPr defTabSz="461608">
              <a:defRPr/>
            </a:pPr>
            <a:fld id="{4C5EB111-BAE8-403F-83DB-A29578AF6571}" type="slidenum">
              <a:rPr kumimoji="1" lang="ja-JP" altLang="en-US">
                <a:solidFill>
                  <a:prstClr val="black"/>
                </a:solidFill>
                <a:latin typeface="游ゴシック" panose="020F0502020204030204"/>
                <a:ea typeface="游ゴシック" panose="020B0400000000000000" pitchFamily="50" charset="-128"/>
              </a:rPr>
              <a:pPr defTabSz="461608">
                <a:defRPr/>
              </a:pPr>
              <a:t>5</a:t>
            </a:fld>
            <a:endParaRPr kumimoji="1" lang="ja-JP" altLang="en-US">
              <a:solidFill>
                <a:prstClr val="black"/>
              </a:solidFill>
              <a:latin typeface="游ゴシック" panose="020F0502020204030204"/>
              <a:ea typeface="游ゴシック" panose="020B0400000000000000" pitchFamily="50" charset="-128"/>
            </a:endParaRPr>
          </a:p>
        </p:txBody>
      </p:sp>
    </p:spTree>
    <p:extLst>
      <p:ext uri="{BB962C8B-B14F-4D97-AF65-F5344CB8AC3E}">
        <p14:creationId xmlns:p14="http://schemas.microsoft.com/office/powerpoint/2010/main" val="348155376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3460750" y="860425"/>
            <a:ext cx="3098800" cy="2325688"/>
          </a:xfrm>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pPr defTabSz="461608">
              <a:defRPr/>
            </a:pPr>
            <a:fld id="{4C5EB111-BAE8-403F-83DB-A29578AF6571}" type="slidenum">
              <a:rPr kumimoji="1" lang="ja-JP" altLang="en-US">
                <a:solidFill>
                  <a:prstClr val="black"/>
                </a:solidFill>
                <a:latin typeface="游ゴシック" panose="020F0502020204030204"/>
                <a:ea typeface="游ゴシック" panose="020B0400000000000000" pitchFamily="50" charset="-128"/>
              </a:rPr>
              <a:pPr defTabSz="461608">
                <a:defRPr/>
              </a:pPr>
              <a:t>16</a:t>
            </a:fld>
            <a:endParaRPr kumimoji="1" lang="ja-JP" altLang="en-US">
              <a:solidFill>
                <a:prstClr val="black"/>
              </a:solidFill>
              <a:latin typeface="游ゴシック" panose="020F0502020204030204"/>
              <a:ea typeface="游ゴシック" panose="020B0400000000000000" pitchFamily="50" charset="-128"/>
            </a:endParaRPr>
          </a:p>
        </p:txBody>
      </p:sp>
    </p:spTree>
    <p:extLst>
      <p:ext uri="{BB962C8B-B14F-4D97-AF65-F5344CB8AC3E}">
        <p14:creationId xmlns:p14="http://schemas.microsoft.com/office/powerpoint/2010/main" val="243291178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ja-JP" altLang="en-US"/>
              <a:t>マスター タイトルの書式設定</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ja-JP" altLang="en-US"/>
              <a:t>マスター サブタイトルの書式設定</a:t>
            </a:r>
            <a:endParaRPr lang="en-US" dirty="0"/>
          </a:p>
        </p:txBody>
      </p:sp>
      <p:sp>
        <p:nvSpPr>
          <p:cNvPr id="4" name="Date Placeholder 3"/>
          <p:cNvSpPr>
            <a:spLocks noGrp="1"/>
          </p:cNvSpPr>
          <p:nvPr>
            <p:ph type="dt" sz="half" idx="10"/>
          </p:nvPr>
        </p:nvSpPr>
        <p:spPr/>
        <p:txBody>
          <a:bodyPr/>
          <a:lstStyle/>
          <a:p>
            <a:fld id="{542159B4-FE3D-46E7-BA8A-5E955373D974}" type="datetime1">
              <a:rPr kumimoji="1" lang="ja-JP" altLang="en-US" smtClean="0"/>
              <a:t>2020/12/8</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13555A0A-D93E-4972-9BDE-BD19E4BDC622}" type="slidenum">
              <a:rPr kumimoji="1" lang="ja-JP" altLang="en-US" smtClean="0"/>
              <a:t>‹#›</a:t>
            </a:fld>
            <a:endParaRPr kumimoji="1" lang="ja-JP" altLang="en-US"/>
          </a:p>
        </p:txBody>
      </p:sp>
    </p:spTree>
    <p:extLst>
      <p:ext uri="{BB962C8B-B14F-4D97-AF65-F5344CB8AC3E}">
        <p14:creationId xmlns:p14="http://schemas.microsoft.com/office/powerpoint/2010/main" val="113148823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Vertical Text Placeholder 2"/>
          <p:cNvSpPr>
            <a:spLocks noGrp="1"/>
          </p:cNvSpPr>
          <p:nvPr>
            <p:ph type="body" orient="vert" idx="1"/>
          </p:nvPr>
        </p:nvSpPr>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ADA77234-8D0C-4BDF-A135-B3E5D946F9C8}" type="datetime1">
              <a:rPr kumimoji="1" lang="ja-JP" altLang="en-US" smtClean="0"/>
              <a:t>2020/12/8</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13555A0A-D93E-4972-9BDE-BD19E4BDC622}" type="slidenum">
              <a:rPr kumimoji="1" lang="ja-JP" altLang="en-US" smtClean="0"/>
              <a:t>‹#›</a:t>
            </a:fld>
            <a:endParaRPr kumimoji="1" lang="ja-JP" altLang="en-US"/>
          </a:p>
        </p:txBody>
      </p:sp>
    </p:spTree>
    <p:extLst>
      <p:ext uri="{BB962C8B-B14F-4D97-AF65-F5344CB8AC3E}">
        <p14:creationId xmlns:p14="http://schemas.microsoft.com/office/powerpoint/2010/main" val="27782539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ja-JP" altLang="en-US"/>
              <a:t>マスター タイトルの書式設定</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BD5A4E73-DD5A-4EF3-BD9D-431A0BCFC66E}" type="datetime1">
              <a:rPr kumimoji="1" lang="ja-JP" altLang="en-US" smtClean="0"/>
              <a:t>2020/12/8</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13555A0A-D93E-4972-9BDE-BD19E4BDC622}" type="slidenum">
              <a:rPr kumimoji="1" lang="ja-JP" altLang="en-US" smtClean="0"/>
              <a:t>‹#›</a:t>
            </a:fld>
            <a:endParaRPr kumimoji="1" lang="ja-JP" altLang="en-US"/>
          </a:p>
        </p:txBody>
      </p:sp>
    </p:spTree>
    <p:extLst>
      <p:ext uri="{BB962C8B-B14F-4D97-AF65-F5344CB8AC3E}">
        <p14:creationId xmlns:p14="http://schemas.microsoft.com/office/powerpoint/2010/main" val="415491479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idx="1"/>
          </p:nvPr>
        </p:nvSpPr>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208CFB7A-FB65-40F0-AF6E-6D01B90AB162}" type="datetime1">
              <a:rPr kumimoji="1" lang="ja-JP" altLang="en-US" smtClean="0"/>
              <a:t>2020/12/8</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13555A0A-D93E-4972-9BDE-BD19E4BDC622}" type="slidenum">
              <a:rPr kumimoji="1" lang="ja-JP" altLang="en-US" smtClean="0"/>
              <a:t>‹#›</a:t>
            </a:fld>
            <a:endParaRPr kumimoji="1" lang="ja-JP" altLang="en-US"/>
          </a:p>
        </p:txBody>
      </p:sp>
    </p:spTree>
    <p:extLst>
      <p:ext uri="{BB962C8B-B14F-4D97-AF65-F5344CB8AC3E}">
        <p14:creationId xmlns:p14="http://schemas.microsoft.com/office/powerpoint/2010/main" val="353591180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ja-JP" altLang="en-US"/>
              <a:t>マスター タイトルの書式設定</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p:txBody>
          <a:bodyPr/>
          <a:lstStyle/>
          <a:p>
            <a:fld id="{0E035D51-73D9-47FA-AC2A-3143C4968F6F}" type="datetime1">
              <a:rPr kumimoji="1" lang="ja-JP" altLang="en-US" smtClean="0"/>
              <a:t>2020/12/8</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13555A0A-D93E-4972-9BDE-BD19E4BDC622}" type="slidenum">
              <a:rPr kumimoji="1" lang="ja-JP" altLang="en-US" smtClean="0"/>
              <a:t>‹#›</a:t>
            </a:fld>
            <a:endParaRPr kumimoji="1" lang="ja-JP" altLang="en-US"/>
          </a:p>
        </p:txBody>
      </p:sp>
    </p:spTree>
    <p:extLst>
      <p:ext uri="{BB962C8B-B14F-4D97-AF65-F5344CB8AC3E}">
        <p14:creationId xmlns:p14="http://schemas.microsoft.com/office/powerpoint/2010/main" val="177633188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4A032B49-21B3-461C-BC2A-20D6B0FDA386}" type="datetime1">
              <a:rPr kumimoji="1" lang="ja-JP" altLang="en-US" smtClean="0"/>
              <a:t>2020/12/8</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13555A0A-D93E-4972-9BDE-BD19E4BDC622}" type="slidenum">
              <a:rPr kumimoji="1" lang="ja-JP" altLang="en-US" smtClean="0"/>
              <a:t>‹#›</a:t>
            </a:fld>
            <a:endParaRPr kumimoji="1" lang="ja-JP" altLang="en-US"/>
          </a:p>
        </p:txBody>
      </p:sp>
    </p:spTree>
    <p:extLst>
      <p:ext uri="{BB962C8B-B14F-4D97-AF65-F5344CB8AC3E}">
        <p14:creationId xmlns:p14="http://schemas.microsoft.com/office/powerpoint/2010/main" val="138160319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ja-JP" altLang="en-US"/>
              <a:t>マスター タイトルの書式設定</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4" name="Content Placeholder 3"/>
          <p:cNvSpPr>
            <a:spLocks noGrp="1"/>
          </p:cNvSpPr>
          <p:nvPr>
            <p:ph sz="half" idx="2"/>
          </p:nvPr>
        </p:nvSpPr>
        <p:spPr>
          <a:xfrm>
            <a:off x="629842" y="2505075"/>
            <a:ext cx="3868340" cy="368458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6" name="Content Placeholder 5"/>
          <p:cNvSpPr>
            <a:spLocks noGrp="1"/>
          </p:cNvSpPr>
          <p:nvPr>
            <p:ph sz="quarter" idx="4"/>
          </p:nvPr>
        </p:nvSpPr>
        <p:spPr>
          <a:xfrm>
            <a:off x="4629150" y="2505075"/>
            <a:ext cx="3887391" cy="368458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7" name="Date Placeholder 6"/>
          <p:cNvSpPr>
            <a:spLocks noGrp="1"/>
          </p:cNvSpPr>
          <p:nvPr>
            <p:ph type="dt" sz="half" idx="10"/>
          </p:nvPr>
        </p:nvSpPr>
        <p:spPr/>
        <p:txBody>
          <a:bodyPr/>
          <a:lstStyle/>
          <a:p>
            <a:fld id="{8A129B35-1D90-44B7-8C20-EA9BAAE43785}" type="datetime1">
              <a:rPr kumimoji="1" lang="ja-JP" altLang="en-US" smtClean="0"/>
              <a:t>2020/12/8</a:t>
            </a:fld>
            <a:endParaRPr kumimoji="1" lang="ja-JP" altLang="en-US"/>
          </a:p>
        </p:txBody>
      </p:sp>
      <p:sp>
        <p:nvSpPr>
          <p:cNvPr id="8" name="Footer Placeholder 7"/>
          <p:cNvSpPr>
            <a:spLocks noGrp="1"/>
          </p:cNvSpPr>
          <p:nvPr>
            <p:ph type="ftr" sz="quarter" idx="11"/>
          </p:nvPr>
        </p:nvSpPr>
        <p:spPr/>
        <p:txBody>
          <a:bodyPr/>
          <a:lstStyle/>
          <a:p>
            <a:endParaRPr kumimoji="1" lang="ja-JP" altLang="en-US"/>
          </a:p>
        </p:txBody>
      </p:sp>
      <p:sp>
        <p:nvSpPr>
          <p:cNvPr id="9" name="Slide Number Placeholder 8"/>
          <p:cNvSpPr>
            <a:spLocks noGrp="1"/>
          </p:cNvSpPr>
          <p:nvPr>
            <p:ph type="sldNum" sz="quarter" idx="12"/>
          </p:nvPr>
        </p:nvSpPr>
        <p:spPr/>
        <p:txBody>
          <a:bodyPr/>
          <a:lstStyle/>
          <a:p>
            <a:fld id="{13555A0A-D93E-4972-9BDE-BD19E4BDC622}" type="slidenum">
              <a:rPr kumimoji="1" lang="ja-JP" altLang="en-US" smtClean="0"/>
              <a:t>‹#›</a:t>
            </a:fld>
            <a:endParaRPr kumimoji="1" lang="ja-JP" altLang="en-US"/>
          </a:p>
        </p:txBody>
      </p:sp>
    </p:spTree>
    <p:extLst>
      <p:ext uri="{BB962C8B-B14F-4D97-AF65-F5344CB8AC3E}">
        <p14:creationId xmlns:p14="http://schemas.microsoft.com/office/powerpoint/2010/main" val="284933660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Date Placeholder 2"/>
          <p:cNvSpPr>
            <a:spLocks noGrp="1"/>
          </p:cNvSpPr>
          <p:nvPr>
            <p:ph type="dt" sz="half" idx="10"/>
          </p:nvPr>
        </p:nvSpPr>
        <p:spPr/>
        <p:txBody>
          <a:bodyPr/>
          <a:lstStyle/>
          <a:p>
            <a:fld id="{01663E42-AAA8-4095-B1B1-74331AD8F7A7}" type="datetime1">
              <a:rPr kumimoji="1" lang="ja-JP" altLang="en-US" smtClean="0"/>
              <a:t>2020/12/8</a:t>
            </a:fld>
            <a:endParaRPr kumimoji="1" lang="ja-JP" altLang="en-US"/>
          </a:p>
        </p:txBody>
      </p:sp>
      <p:sp>
        <p:nvSpPr>
          <p:cNvPr id="4" name="Footer Placeholder 3"/>
          <p:cNvSpPr>
            <a:spLocks noGrp="1"/>
          </p:cNvSpPr>
          <p:nvPr>
            <p:ph type="ftr" sz="quarter" idx="11"/>
          </p:nvPr>
        </p:nvSpPr>
        <p:spPr/>
        <p:txBody>
          <a:bodyPr/>
          <a:lstStyle/>
          <a:p>
            <a:endParaRPr kumimoji="1" lang="ja-JP" altLang="en-US"/>
          </a:p>
        </p:txBody>
      </p:sp>
      <p:sp>
        <p:nvSpPr>
          <p:cNvPr id="5" name="Slide Number Placeholder 4"/>
          <p:cNvSpPr>
            <a:spLocks noGrp="1"/>
          </p:cNvSpPr>
          <p:nvPr>
            <p:ph type="sldNum" sz="quarter" idx="12"/>
          </p:nvPr>
        </p:nvSpPr>
        <p:spPr/>
        <p:txBody>
          <a:bodyPr/>
          <a:lstStyle/>
          <a:p>
            <a:fld id="{13555A0A-D93E-4972-9BDE-BD19E4BDC622}" type="slidenum">
              <a:rPr kumimoji="1" lang="ja-JP" altLang="en-US" smtClean="0"/>
              <a:t>‹#›</a:t>
            </a:fld>
            <a:endParaRPr kumimoji="1" lang="ja-JP" altLang="en-US"/>
          </a:p>
        </p:txBody>
      </p:sp>
    </p:spTree>
    <p:extLst>
      <p:ext uri="{BB962C8B-B14F-4D97-AF65-F5344CB8AC3E}">
        <p14:creationId xmlns:p14="http://schemas.microsoft.com/office/powerpoint/2010/main" val="347883112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9F714C4-2AB1-4B42-BE2C-5E524FEAD5D2}" type="datetime1">
              <a:rPr kumimoji="1" lang="ja-JP" altLang="en-US" smtClean="0"/>
              <a:t>2020/12/8</a:t>
            </a:fld>
            <a:endParaRPr kumimoji="1" lang="ja-JP" altLang="en-US"/>
          </a:p>
        </p:txBody>
      </p:sp>
      <p:sp>
        <p:nvSpPr>
          <p:cNvPr id="3" name="Footer Placeholder 2"/>
          <p:cNvSpPr>
            <a:spLocks noGrp="1"/>
          </p:cNvSpPr>
          <p:nvPr>
            <p:ph type="ftr" sz="quarter" idx="11"/>
          </p:nvPr>
        </p:nvSpPr>
        <p:spPr/>
        <p:txBody>
          <a:bodyPr/>
          <a:lstStyle/>
          <a:p>
            <a:endParaRPr kumimoji="1" lang="ja-JP" altLang="en-US"/>
          </a:p>
        </p:txBody>
      </p:sp>
      <p:sp>
        <p:nvSpPr>
          <p:cNvPr id="4" name="Slide Number Placeholder 3"/>
          <p:cNvSpPr>
            <a:spLocks noGrp="1"/>
          </p:cNvSpPr>
          <p:nvPr>
            <p:ph type="sldNum" sz="quarter" idx="12"/>
          </p:nvPr>
        </p:nvSpPr>
        <p:spPr/>
        <p:txBody>
          <a:bodyPr/>
          <a:lstStyle/>
          <a:p>
            <a:fld id="{13555A0A-D93E-4972-9BDE-BD19E4BDC622}" type="slidenum">
              <a:rPr kumimoji="1" lang="ja-JP" altLang="en-US" smtClean="0"/>
              <a:t>‹#›</a:t>
            </a:fld>
            <a:endParaRPr kumimoji="1" lang="ja-JP" altLang="en-US"/>
          </a:p>
        </p:txBody>
      </p:sp>
    </p:spTree>
    <p:extLst>
      <p:ext uri="{BB962C8B-B14F-4D97-AF65-F5344CB8AC3E}">
        <p14:creationId xmlns:p14="http://schemas.microsoft.com/office/powerpoint/2010/main" val="394427562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ja-JP" altLang="en-US"/>
              <a:t>マスター タイトルの書式設定</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7E260068-C949-4E9C-9CDA-9A2AD3A349D3}" type="datetime1">
              <a:rPr kumimoji="1" lang="ja-JP" altLang="en-US" smtClean="0"/>
              <a:t>2020/12/8</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13555A0A-D93E-4972-9BDE-BD19E4BDC622}" type="slidenum">
              <a:rPr kumimoji="1" lang="ja-JP" altLang="en-US" smtClean="0"/>
              <a:t>‹#›</a:t>
            </a:fld>
            <a:endParaRPr kumimoji="1" lang="ja-JP" altLang="en-US"/>
          </a:p>
        </p:txBody>
      </p:sp>
    </p:spTree>
    <p:extLst>
      <p:ext uri="{BB962C8B-B14F-4D97-AF65-F5344CB8AC3E}">
        <p14:creationId xmlns:p14="http://schemas.microsoft.com/office/powerpoint/2010/main" val="279347047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ja-JP" altLang="en-US"/>
              <a:t>マスター タイトルの書式設定</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ja-JP" altLang="en-US"/>
              <a:t>図を追加</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3DD6600B-6BE8-4EAE-AF8E-A90EE6295AB5}" type="datetime1">
              <a:rPr kumimoji="1" lang="ja-JP" altLang="en-US" smtClean="0"/>
              <a:t>2020/12/8</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13555A0A-D93E-4972-9BDE-BD19E4BDC622}" type="slidenum">
              <a:rPr kumimoji="1" lang="ja-JP" altLang="en-US" smtClean="0"/>
              <a:t>‹#›</a:t>
            </a:fld>
            <a:endParaRPr kumimoji="1" lang="ja-JP" altLang="en-US"/>
          </a:p>
        </p:txBody>
      </p:sp>
    </p:spTree>
    <p:extLst>
      <p:ext uri="{BB962C8B-B14F-4D97-AF65-F5344CB8AC3E}">
        <p14:creationId xmlns:p14="http://schemas.microsoft.com/office/powerpoint/2010/main" val="321763480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ja-JP" altLang="en-US"/>
              <a:t>マスター タイトルの書式設定</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C872F2B-1FE5-482C-B762-C8819CDC24AD}" type="datetime1">
              <a:rPr kumimoji="1" lang="ja-JP" altLang="en-US" smtClean="0"/>
              <a:t>2020/12/8</a:t>
            </a:fld>
            <a:endParaRPr kumimoji="1" lang="ja-JP" alt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3555A0A-D93E-4972-9BDE-BD19E4BDC622}" type="slidenum">
              <a:rPr kumimoji="1" lang="ja-JP" altLang="en-US" smtClean="0"/>
              <a:t>‹#›</a:t>
            </a:fld>
            <a:endParaRPr kumimoji="1" lang="ja-JP" altLang="en-US"/>
          </a:p>
        </p:txBody>
      </p:sp>
    </p:spTree>
    <p:extLst>
      <p:ext uri="{BB962C8B-B14F-4D97-AF65-F5344CB8AC3E}">
        <p14:creationId xmlns:p14="http://schemas.microsoft.com/office/powerpoint/2010/main" val="275586358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ftr="0" dt="0"/>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en-US"/>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jpeg"/><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8" Type="http://schemas.openxmlformats.org/officeDocument/2006/relationships/image" Target="../media/image19.png"/><Relationship Id="rId3" Type="http://schemas.openxmlformats.org/officeDocument/2006/relationships/image" Target="../media/image14.png"/><Relationship Id="rId7" Type="http://schemas.openxmlformats.org/officeDocument/2006/relationships/image" Target="../media/image18.png"/><Relationship Id="rId2" Type="http://schemas.openxmlformats.org/officeDocument/2006/relationships/image" Target="../media/image13.png"/><Relationship Id="rId1" Type="http://schemas.openxmlformats.org/officeDocument/2006/relationships/slideLayout" Target="../slideLayouts/slideLayout4.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15.png"/><Relationship Id="rId9" Type="http://schemas.openxmlformats.org/officeDocument/2006/relationships/image" Target="../media/image20.png"/></Relationships>
</file>

<file path=ppt/slides/_rels/slide14.xml.rels><?xml version="1.0" encoding="UTF-8" standalone="yes"?>
<Relationships xmlns="http://schemas.openxmlformats.org/package/2006/relationships"><Relationship Id="rId8" Type="http://schemas.openxmlformats.org/officeDocument/2006/relationships/image" Target="../media/image20.png"/><Relationship Id="rId3" Type="http://schemas.openxmlformats.org/officeDocument/2006/relationships/image" Target="../media/image22.png"/><Relationship Id="rId7" Type="http://schemas.openxmlformats.org/officeDocument/2006/relationships/image" Target="../media/image26.png"/><Relationship Id="rId2" Type="http://schemas.openxmlformats.org/officeDocument/2006/relationships/image" Target="../media/image21.png"/><Relationship Id="rId1" Type="http://schemas.openxmlformats.org/officeDocument/2006/relationships/slideLayout" Target="../slideLayouts/slideLayout6.xml"/><Relationship Id="rId6" Type="http://schemas.openxmlformats.org/officeDocument/2006/relationships/image" Target="../media/image25.png"/><Relationship Id="rId5" Type="http://schemas.openxmlformats.org/officeDocument/2006/relationships/image" Target="../media/image24.png"/><Relationship Id="rId4" Type="http://schemas.openxmlformats.org/officeDocument/2006/relationships/image" Target="../media/image23.png"/></Relationships>
</file>

<file path=ppt/slides/_rels/slide15.xml.rels><?xml version="1.0" encoding="UTF-8" standalone="yes"?>
<Relationships xmlns="http://schemas.openxmlformats.org/package/2006/relationships"><Relationship Id="rId3" Type="http://schemas.openxmlformats.org/officeDocument/2006/relationships/image" Target="../media/image28.png"/><Relationship Id="rId7" Type="http://schemas.openxmlformats.org/officeDocument/2006/relationships/image" Target="../media/image18.png"/><Relationship Id="rId2" Type="http://schemas.openxmlformats.org/officeDocument/2006/relationships/image" Target="../media/image27.png"/><Relationship Id="rId1" Type="http://schemas.openxmlformats.org/officeDocument/2006/relationships/slideLayout" Target="../slideLayouts/slideLayout6.xml"/><Relationship Id="rId6" Type="http://schemas.openxmlformats.org/officeDocument/2006/relationships/image" Target="../media/image31.png"/><Relationship Id="rId5" Type="http://schemas.openxmlformats.org/officeDocument/2006/relationships/image" Target="../media/image30.png"/><Relationship Id="rId4" Type="http://schemas.openxmlformats.org/officeDocument/2006/relationships/image" Target="../media/image29.png"/></Relationships>
</file>

<file path=ppt/slides/_rels/slide16.xml.rels><?xml version="1.0" encoding="UTF-8" standalone="yes"?>
<Relationships xmlns="http://schemas.openxmlformats.org/package/2006/relationships"><Relationship Id="rId8" Type="http://schemas.openxmlformats.org/officeDocument/2006/relationships/image" Target="../media/image37.png"/><Relationship Id="rId3" Type="http://schemas.openxmlformats.org/officeDocument/2006/relationships/image" Target="../media/image32.png"/><Relationship Id="rId7" Type="http://schemas.openxmlformats.org/officeDocument/2006/relationships/image" Target="../media/image36.png"/><Relationship Id="rId2" Type="http://schemas.openxmlformats.org/officeDocument/2006/relationships/notesSlide" Target="../notesSlides/notesSlide3.xml"/><Relationship Id="rId1" Type="http://schemas.openxmlformats.org/officeDocument/2006/relationships/slideLayout" Target="../slideLayouts/slideLayout7.xml"/><Relationship Id="rId6" Type="http://schemas.openxmlformats.org/officeDocument/2006/relationships/image" Target="../media/image35.png"/><Relationship Id="rId5" Type="http://schemas.openxmlformats.org/officeDocument/2006/relationships/image" Target="../media/image34.png"/><Relationship Id="rId4" Type="http://schemas.openxmlformats.org/officeDocument/2006/relationships/image" Target="../media/image33.png"/></Relationships>
</file>

<file path=ppt/slides/_rels/slide17.xml.rels><?xml version="1.0" encoding="UTF-8" standalone="yes"?>
<Relationships xmlns="http://schemas.openxmlformats.org/package/2006/relationships"><Relationship Id="rId8" Type="http://schemas.openxmlformats.org/officeDocument/2006/relationships/image" Target="../media/image43.png"/><Relationship Id="rId3" Type="http://schemas.openxmlformats.org/officeDocument/2006/relationships/image" Target="../media/image39.png"/><Relationship Id="rId7" Type="http://schemas.openxmlformats.org/officeDocument/2006/relationships/image" Target="../media/image42.png"/><Relationship Id="rId2" Type="http://schemas.openxmlformats.org/officeDocument/2006/relationships/image" Target="../media/image38.png"/><Relationship Id="rId1" Type="http://schemas.openxmlformats.org/officeDocument/2006/relationships/slideLayout" Target="../slideLayouts/slideLayout6.xml"/><Relationship Id="rId6" Type="http://schemas.openxmlformats.org/officeDocument/2006/relationships/image" Target="../media/image41.png"/><Relationship Id="rId5" Type="http://schemas.openxmlformats.org/officeDocument/2006/relationships/image" Target="../media/image18.png"/><Relationship Id="rId4" Type="http://schemas.openxmlformats.org/officeDocument/2006/relationships/image" Target="../media/image40.png"/></Relationships>
</file>

<file path=ppt/slides/_rels/slide18.xml.rels><?xml version="1.0" encoding="UTF-8" standalone="yes"?>
<Relationships xmlns="http://schemas.openxmlformats.org/package/2006/relationships"><Relationship Id="rId8" Type="http://schemas.openxmlformats.org/officeDocument/2006/relationships/hyperlink" Target="https://youtu.be/-0x0qjSZa0c" TargetMode="External"/><Relationship Id="rId3" Type="http://schemas.openxmlformats.org/officeDocument/2006/relationships/image" Target="../media/image44.png"/><Relationship Id="rId7" Type="http://schemas.openxmlformats.org/officeDocument/2006/relationships/image" Target="../media/image46.png"/><Relationship Id="rId2" Type="http://schemas.openxmlformats.org/officeDocument/2006/relationships/hyperlink" Target="https://youtu.be/SlvZYxxLk3c" TargetMode="External"/><Relationship Id="rId1" Type="http://schemas.openxmlformats.org/officeDocument/2006/relationships/slideLayout" Target="../slideLayouts/slideLayout5.xml"/><Relationship Id="rId6" Type="http://schemas.openxmlformats.org/officeDocument/2006/relationships/hyperlink" Target="https://youtu.be/z0RyRy55T0s" TargetMode="External"/><Relationship Id="rId5" Type="http://schemas.openxmlformats.org/officeDocument/2006/relationships/image" Target="../media/image45.png"/><Relationship Id="rId10" Type="http://schemas.openxmlformats.org/officeDocument/2006/relationships/image" Target="../media/image48.png"/><Relationship Id="rId4" Type="http://schemas.openxmlformats.org/officeDocument/2006/relationships/hyperlink" Target="https://youtu.be/w2mZ47H2jGI" TargetMode="External"/><Relationship Id="rId9" Type="http://schemas.openxmlformats.org/officeDocument/2006/relationships/image" Target="../media/image47.png"/></Relationships>
</file>

<file path=ppt/slides/_rels/slide19.xml.rels><?xml version="1.0" encoding="UTF-8" standalone="yes"?>
<Relationships xmlns="http://schemas.openxmlformats.org/package/2006/relationships"><Relationship Id="rId8" Type="http://schemas.openxmlformats.org/officeDocument/2006/relationships/hyperlink" Target="https://youtu.be/vNENRTgkig4" TargetMode="External"/><Relationship Id="rId3" Type="http://schemas.openxmlformats.org/officeDocument/2006/relationships/image" Target="../media/image49.png"/><Relationship Id="rId7" Type="http://schemas.openxmlformats.org/officeDocument/2006/relationships/image" Target="../media/image51.png"/><Relationship Id="rId2" Type="http://schemas.openxmlformats.org/officeDocument/2006/relationships/hyperlink" Target="https://youtu.be/3v3a389d46c" TargetMode="External"/><Relationship Id="rId1" Type="http://schemas.openxmlformats.org/officeDocument/2006/relationships/slideLayout" Target="../slideLayouts/slideLayout5.xml"/><Relationship Id="rId6" Type="http://schemas.openxmlformats.org/officeDocument/2006/relationships/hyperlink" Target="https://youtu.be/4gNRhaQLjV8" TargetMode="External"/><Relationship Id="rId5" Type="http://schemas.openxmlformats.org/officeDocument/2006/relationships/image" Target="../media/image50.png"/><Relationship Id="rId10" Type="http://schemas.openxmlformats.org/officeDocument/2006/relationships/image" Target="../media/image48.png"/><Relationship Id="rId4" Type="http://schemas.openxmlformats.org/officeDocument/2006/relationships/hyperlink" Target="https://youtu.be/-BdIrtKD1Mg" TargetMode="External"/><Relationship Id="rId9" Type="http://schemas.openxmlformats.org/officeDocument/2006/relationships/image" Target="../media/image52.png"/></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20.xml.rels><?xml version="1.0" encoding="UTF-8" standalone="yes"?>
<Relationships xmlns="http://schemas.openxmlformats.org/package/2006/relationships"><Relationship Id="rId8" Type="http://schemas.openxmlformats.org/officeDocument/2006/relationships/hyperlink" Target="https://youtu.be/SqFsJVNhHJY" TargetMode="External"/><Relationship Id="rId3" Type="http://schemas.openxmlformats.org/officeDocument/2006/relationships/image" Target="../media/image53.png"/><Relationship Id="rId7" Type="http://schemas.openxmlformats.org/officeDocument/2006/relationships/image" Target="../media/image55.png"/><Relationship Id="rId2" Type="http://schemas.openxmlformats.org/officeDocument/2006/relationships/hyperlink" Target="https://youtu.be/3BkLM-XZ5f0" TargetMode="External"/><Relationship Id="rId1" Type="http://schemas.openxmlformats.org/officeDocument/2006/relationships/slideLayout" Target="../slideLayouts/slideLayout5.xml"/><Relationship Id="rId6" Type="http://schemas.openxmlformats.org/officeDocument/2006/relationships/hyperlink" Target="https://youtu.be/lly2ZLENSbc" TargetMode="External"/><Relationship Id="rId5" Type="http://schemas.openxmlformats.org/officeDocument/2006/relationships/image" Target="../media/image54.png"/><Relationship Id="rId10" Type="http://schemas.openxmlformats.org/officeDocument/2006/relationships/image" Target="../media/image48.png"/><Relationship Id="rId4" Type="http://schemas.openxmlformats.org/officeDocument/2006/relationships/hyperlink" Target="https://youtu.be/KlyjTtC0lFQ" TargetMode="External"/><Relationship Id="rId9" Type="http://schemas.openxmlformats.org/officeDocument/2006/relationships/image" Target="../media/image56.png"/></Relationships>
</file>

<file path=ppt/slides/_rels/slide21.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hyperlink" Target="https://youtu.be/kw4YvNrPQ0E" TargetMode="External"/><Relationship Id="rId1" Type="http://schemas.openxmlformats.org/officeDocument/2006/relationships/slideLayout" Target="../slideLayouts/slideLayout5.xml"/><Relationship Id="rId6" Type="http://schemas.openxmlformats.org/officeDocument/2006/relationships/image" Target="../media/image48.png"/><Relationship Id="rId5" Type="http://schemas.openxmlformats.org/officeDocument/2006/relationships/image" Target="../media/image58.png"/><Relationship Id="rId4" Type="http://schemas.openxmlformats.org/officeDocument/2006/relationships/hyperlink" Target="https://youtu.be/Ji34IuSXZ7U" TargetMode="External"/></Relationships>
</file>

<file path=ppt/slides/_rels/slide22.xml.rels><?xml version="1.0" encoding="UTF-8" standalone="yes"?>
<Relationships xmlns="http://schemas.openxmlformats.org/package/2006/relationships"><Relationship Id="rId3" Type="http://schemas.openxmlformats.org/officeDocument/2006/relationships/image" Target="../media/image59.png"/><Relationship Id="rId2" Type="http://schemas.openxmlformats.org/officeDocument/2006/relationships/hyperlink" Target="https://youtu.be/sFciangCY9o" TargetMode="External"/><Relationship Id="rId1" Type="http://schemas.openxmlformats.org/officeDocument/2006/relationships/slideLayout" Target="../slideLayouts/slideLayout5.xml"/><Relationship Id="rId6" Type="http://schemas.openxmlformats.org/officeDocument/2006/relationships/image" Target="../media/image48.png"/><Relationship Id="rId5" Type="http://schemas.openxmlformats.org/officeDocument/2006/relationships/image" Target="../media/image60.png"/><Relationship Id="rId4" Type="http://schemas.openxmlformats.org/officeDocument/2006/relationships/hyperlink" Target="https://youtu.be/RkfvR9XZEqg" TargetMode="Externa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4"/>
          <p:cNvSpPr txBox="1">
            <a:spLocks noChangeArrowheads="1"/>
          </p:cNvSpPr>
          <p:nvPr/>
        </p:nvSpPr>
        <p:spPr bwMode="auto">
          <a:xfrm>
            <a:off x="806755" y="2661436"/>
            <a:ext cx="7708595" cy="19211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7155" tIns="43575" rIns="17155" bIns="43575"/>
          <a:lstStyle>
            <a:lvl1pPr eaLnBrk="0" hangingPunct="0">
              <a:spcBef>
                <a:spcPct val="20000"/>
              </a:spcBef>
              <a:buChar char="•"/>
              <a:defRPr kumimoji="1" sz="3200">
                <a:solidFill>
                  <a:schemeClr val="tx1"/>
                </a:solidFill>
                <a:latin typeface="Arial" charset="0"/>
                <a:ea typeface="ＭＳ Ｐゴシック" charset="-128"/>
              </a:defRPr>
            </a:lvl1pPr>
            <a:lvl2pPr marL="742950" indent="-285750" eaLnBrk="0" hangingPunct="0">
              <a:spcBef>
                <a:spcPct val="20000"/>
              </a:spcBef>
              <a:buChar char="–"/>
              <a:defRPr kumimoji="1" sz="2800">
                <a:solidFill>
                  <a:schemeClr val="tx1"/>
                </a:solidFill>
                <a:latin typeface="Arial" charset="0"/>
                <a:ea typeface="ＭＳ Ｐゴシック" charset="-128"/>
              </a:defRPr>
            </a:lvl2pPr>
            <a:lvl3pPr marL="1143000" indent="-228600" eaLnBrk="0" hangingPunct="0">
              <a:spcBef>
                <a:spcPct val="20000"/>
              </a:spcBef>
              <a:buChar char="•"/>
              <a:defRPr kumimoji="1" sz="2400">
                <a:solidFill>
                  <a:schemeClr val="tx1"/>
                </a:solidFill>
                <a:latin typeface="Arial" charset="0"/>
                <a:ea typeface="ＭＳ Ｐゴシック" charset="-128"/>
              </a:defRPr>
            </a:lvl3pPr>
            <a:lvl4pPr marL="1600200" indent="-228600" eaLnBrk="0" hangingPunct="0">
              <a:spcBef>
                <a:spcPct val="20000"/>
              </a:spcBef>
              <a:buChar char="–"/>
              <a:defRPr kumimoji="1" sz="2000">
                <a:solidFill>
                  <a:schemeClr val="tx1"/>
                </a:solidFill>
                <a:latin typeface="Arial" charset="0"/>
                <a:ea typeface="ＭＳ Ｐゴシック" charset="-128"/>
              </a:defRPr>
            </a:lvl4pPr>
            <a:lvl5pPr marL="2057400" indent="-228600" eaLnBrk="0" hangingPunct="0">
              <a:spcBef>
                <a:spcPct val="20000"/>
              </a:spcBef>
              <a:buChar char="»"/>
              <a:defRPr kumimoji="1"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9pPr>
          </a:lstStyle>
          <a:p>
            <a:pPr marL="0" marR="0" lvl="0" indent="0" algn="ctr" defTabSz="652278" rtl="0" eaLnBrk="1" fontAlgn="base" latinLnBrk="0" hangingPunct="1">
              <a:lnSpc>
                <a:spcPct val="100000"/>
              </a:lnSpc>
              <a:spcBef>
                <a:spcPct val="0"/>
              </a:spcBef>
              <a:spcAft>
                <a:spcPct val="0"/>
              </a:spcAft>
              <a:buClrTx/>
              <a:buSzTx/>
              <a:buFontTx/>
              <a:buNone/>
              <a:tabLst/>
              <a:defRPr/>
            </a:pPr>
            <a:endParaRPr kumimoji="1" lang="ja-JP" altLang="en-US" sz="4800" b="1" i="0" u="none" strike="noStrike" kern="0" cap="none" spc="0" normalizeH="0" baseline="0" noProof="0" dirty="0">
              <a:ln>
                <a:noFill/>
              </a:ln>
              <a:solidFill>
                <a:prstClr val="black"/>
              </a:solidFill>
              <a:effectLst/>
              <a:uLnTx/>
              <a:uFillTx/>
              <a:latin typeface="游ゴシック" panose="020B0400000000000000" pitchFamily="50" charset="-128"/>
              <a:ea typeface="ＭＳ Ｐゴシック" charset="-128"/>
              <a:cs typeface="+mn-cs"/>
            </a:endParaRPr>
          </a:p>
        </p:txBody>
      </p:sp>
      <p:sp>
        <p:nvSpPr>
          <p:cNvPr id="7" name="Text Box 4">
            <a:extLst>
              <a:ext uri="{FF2B5EF4-FFF2-40B4-BE49-F238E27FC236}">
                <a16:creationId xmlns:a16="http://schemas.microsoft.com/office/drawing/2014/main" id="{0D4FB1FE-BA11-411C-B16B-F5AF0E2C2A1A}"/>
              </a:ext>
            </a:extLst>
          </p:cNvPr>
          <p:cNvSpPr txBox="1">
            <a:spLocks noChangeArrowheads="1"/>
          </p:cNvSpPr>
          <p:nvPr/>
        </p:nvSpPr>
        <p:spPr bwMode="auto">
          <a:xfrm>
            <a:off x="1164472" y="652273"/>
            <a:ext cx="7708595" cy="3844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7155" tIns="43575" rIns="17155" bIns="43575"/>
          <a:lstStyle>
            <a:lvl1pPr eaLnBrk="0" hangingPunct="0">
              <a:spcBef>
                <a:spcPct val="20000"/>
              </a:spcBef>
              <a:buChar char="•"/>
              <a:defRPr kumimoji="1" sz="3200">
                <a:solidFill>
                  <a:schemeClr val="tx1"/>
                </a:solidFill>
                <a:latin typeface="Arial" charset="0"/>
                <a:ea typeface="ＭＳ Ｐゴシック" charset="-128"/>
              </a:defRPr>
            </a:lvl1pPr>
            <a:lvl2pPr marL="742950" indent="-285750" eaLnBrk="0" hangingPunct="0">
              <a:spcBef>
                <a:spcPct val="20000"/>
              </a:spcBef>
              <a:buChar char="–"/>
              <a:defRPr kumimoji="1" sz="2800">
                <a:solidFill>
                  <a:schemeClr val="tx1"/>
                </a:solidFill>
                <a:latin typeface="Arial" charset="0"/>
                <a:ea typeface="ＭＳ Ｐゴシック" charset="-128"/>
              </a:defRPr>
            </a:lvl2pPr>
            <a:lvl3pPr marL="1143000" indent="-228600" eaLnBrk="0" hangingPunct="0">
              <a:spcBef>
                <a:spcPct val="20000"/>
              </a:spcBef>
              <a:buChar char="•"/>
              <a:defRPr kumimoji="1" sz="2400">
                <a:solidFill>
                  <a:schemeClr val="tx1"/>
                </a:solidFill>
                <a:latin typeface="Arial" charset="0"/>
                <a:ea typeface="ＭＳ Ｐゴシック" charset="-128"/>
              </a:defRPr>
            </a:lvl3pPr>
            <a:lvl4pPr marL="1600200" indent="-228600" eaLnBrk="0" hangingPunct="0">
              <a:spcBef>
                <a:spcPct val="20000"/>
              </a:spcBef>
              <a:buChar char="–"/>
              <a:defRPr kumimoji="1" sz="2000">
                <a:solidFill>
                  <a:schemeClr val="tx1"/>
                </a:solidFill>
                <a:latin typeface="Arial" charset="0"/>
                <a:ea typeface="ＭＳ Ｐゴシック" charset="-128"/>
              </a:defRPr>
            </a:lvl4pPr>
            <a:lvl5pPr marL="2057400" indent="-228600" eaLnBrk="0" hangingPunct="0">
              <a:spcBef>
                <a:spcPct val="20000"/>
              </a:spcBef>
              <a:buChar char="»"/>
              <a:defRPr kumimoji="1"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9pPr>
          </a:lstStyle>
          <a:p>
            <a:pPr marL="0" marR="0" lvl="0" indent="0" algn="r" defTabSz="652278" rtl="0" eaLnBrk="1" fontAlgn="base" latinLnBrk="0" hangingPunct="1">
              <a:lnSpc>
                <a:spcPct val="100000"/>
              </a:lnSpc>
              <a:spcBef>
                <a:spcPct val="0"/>
              </a:spcBef>
              <a:spcAft>
                <a:spcPct val="0"/>
              </a:spcAft>
              <a:buClrTx/>
              <a:buSzTx/>
              <a:buFontTx/>
              <a:buNone/>
              <a:tabLst/>
              <a:defRPr/>
            </a:pPr>
            <a:endParaRPr kumimoji="1" lang="en-US" altLang="ja-JP" sz="1800" b="1" i="0" u="none" strike="noStrike" kern="0" cap="none" spc="0" normalizeH="0" baseline="0" noProof="0" dirty="0">
              <a:ln>
                <a:noFill/>
              </a:ln>
              <a:solidFill>
                <a:prstClr val="black"/>
              </a:solidFill>
              <a:effectLst/>
              <a:uLnTx/>
              <a:uFillTx/>
              <a:latin typeface="游ゴシック" panose="020B0400000000000000" pitchFamily="50" charset="-128"/>
              <a:ea typeface="ＭＳ Ｐゴシック" charset="-128"/>
              <a:cs typeface="+mn-cs"/>
            </a:endParaRPr>
          </a:p>
        </p:txBody>
      </p:sp>
      <p:sp>
        <p:nvSpPr>
          <p:cNvPr id="8" name="正方形/長方形 7"/>
          <p:cNvSpPr/>
          <p:nvPr/>
        </p:nvSpPr>
        <p:spPr>
          <a:xfrm>
            <a:off x="277708" y="932264"/>
            <a:ext cx="8595359" cy="1491814"/>
          </a:xfrm>
          <a:prstGeom prst="rect">
            <a:avLst/>
          </a:prstGeom>
          <a:ln>
            <a:noFill/>
          </a:ln>
        </p:spPr>
        <p:style>
          <a:lnRef idx="2">
            <a:schemeClr val="accent1"/>
          </a:lnRef>
          <a:fillRef idx="1">
            <a:schemeClr val="lt1"/>
          </a:fillRef>
          <a:effectRef idx="0">
            <a:schemeClr val="accent1"/>
          </a:effectRef>
          <a:fontRef idx="minor">
            <a:schemeClr val="dk1"/>
          </a:fontRef>
        </p:style>
        <p:txBody>
          <a:bodyPr rtlCol="0" anchor="ctr"/>
          <a:lstStyle/>
          <a:p>
            <a:pPr algn="ctr"/>
            <a:r>
              <a:rPr kumimoji="1" lang="ja-JP" altLang="en-US" sz="3600" dirty="0">
                <a:latin typeface="HG創英角ｺﾞｼｯｸUB" panose="020B0909000000000000" pitchFamily="49" charset="-128"/>
                <a:ea typeface="HG創英角ｺﾞｼｯｸUB" panose="020B0909000000000000" pitchFamily="49" charset="-128"/>
              </a:rPr>
              <a:t>高等</a:t>
            </a:r>
            <a:r>
              <a:rPr kumimoji="1" lang="ja-JP" altLang="en-US" sz="3600" dirty="0" smtClean="0">
                <a:latin typeface="HG創英角ｺﾞｼｯｸUB" panose="020B0909000000000000" pitchFamily="49" charset="-128"/>
                <a:ea typeface="HG創英角ｺﾞｼｯｸUB" panose="020B0909000000000000" pitchFamily="49" charset="-128"/>
              </a:rPr>
              <a:t>学校 保健体育（科目体育）</a:t>
            </a:r>
            <a:endParaRPr kumimoji="1" lang="en-US" altLang="ja-JP" sz="3600" dirty="0" smtClean="0">
              <a:latin typeface="HG創英角ｺﾞｼｯｸUB" panose="020B0909000000000000" pitchFamily="49" charset="-128"/>
              <a:ea typeface="HG創英角ｺﾞｼｯｸUB" panose="020B0909000000000000" pitchFamily="49" charset="-128"/>
            </a:endParaRPr>
          </a:p>
          <a:p>
            <a:pPr algn="ctr"/>
            <a:r>
              <a:rPr kumimoji="1" lang="en-US" altLang="ja-JP" sz="3600" dirty="0" smtClean="0">
                <a:latin typeface="HG創英角ｺﾞｼｯｸUB" panose="020B0909000000000000" pitchFamily="49" charset="-128"/>
                <a:ea typeface="HG創英角ｺﾞｼｯｸUB" panose="020B0909000000000000" pitchFamily="49" charset="-128"/>
              </a:rPr>
              <a:t>〔</a:t>
            </a:r>
            <a:r>
              <a:rPr kumimoji="1" lang="ja-JP" altLang="en-US" sz="3600">
                <a:latin typeface="HG創英角ｺﾞｼｯｸUB" panose="020B0909000000000000" pitchFamily="49" charset="-128"/>
                <a:ea typeface="HG創英角ｺﾞｼｯｸUB" panose="020B0909000000000000" pitchFamily="49" charset="-128"/>
              </a:rPr>
              <a:t>入学年次の次の年次以降</a:t>
            </a:r>
            <a:r>
              <a:rPr kumimoji="1" lang="en-US" altLang="ja-JP" sz="3600" smtClean="0">
                <a:latin typeface="HG創英角ｺﾞｼｯｸUB" panose="020B0909000000000000" pitchFamily="49" charset="-128"/>
                <a:ea typeface="HG創英角ｺﾞｼｯｸUB" panose="020B0909000000000000" pitchFamily="49" charset="-128"/>
              </a:rPr>
              <a:t>〕</a:t>
            </a:r>
            <a:endParaRPr kumimoji="1" lang="ja-JP" altLang="en-US" sz="3600" dirty="0">
              <a:latin typeface="HG創英角ｺﾞｼｯｸUB" panose="020B0909000000000000" pitchFamily="49" charset="-128"/>
              <a:ea typeface="HG創英角ｺﾞｼｯｸUB" panose="020B0909000000000000" pitchFamily="49" charset="-128"/>
            </a:endParaRPr>
          </a:p>
        </p:txBody>
      </p:sp>
      <p:sp>
        <p:nvSpPr>
          <p:cNvPr id="2" name="正方形/長方形 1"/>
          <p:cNvSpPr/>
          <p:nvPr/>
        </p:nvSpPr>
        <p:spPr>
          <a:xfrm>
            <a:off x="1" y="2541645"/>
            <a:ext cx="9052560" cy="2319251"/>
          </a:xfrm>
          <a:prstGeom prst="rect">
            <a:avLst/>
          </a:prstGeom>
          <a:ln>
            <a:noFill/>
          </a:ln>
        </p:spPr>
        <p:style>
          <a:lnRef idx="2">
            <a:schemeClr val="accent1"/>
          </a:lnRef>
          <a:fillRef idx="1">
            <a:schemeClr val="lt1"/>
          </a:fillRef>
          <a:effectRef idx="0">
            <a:schemeClr val="accent1"/>
          </a:effectRef>
          <a:fontRef idx="minor">
            <a:schemeClr val="dk1"/>
          </a:fontRef>
        </p:style>
        <p:txBody>
          <a:bodyPr rtlCol="0" anchor="ctr"/>
          <a:lstStyle/>
          <a:p>
            <a:pPr algn="ctr"/>
            <a:r>
              <a:rPr kumimoji="1" lang="ja-JP" altLang="en-US" sz="6600" dirty="0" smtClean="0">
                <a:latin typeface="HG創英角ｺﾞｼｯｸUB" panose="020B0909000000000000" pitchFamily="49" charset="-128"/>
                <a:ea typeface="HG創英角ｺﾞｼｯｸUB" panose="020B0909000000000000" pitchFamily="49" charset="-128"/>
              </a:rPr>
              <a:t>球技</a:t>
            </a:r>
            <a:r>
              <a:rPr kumimoji="1" lang="en-US" altLang="ja-JP" sz="6600" dirty="0" smtClean="0">
                <a:latin typeface="HG創英角ｺﾞｼｯｸUB" panose="020B0909000000000000" pitchFamily="49" charset="-128"/>
                <a:ea typeface="HG創英角ｺﾞｼｯｸUB" panose="020B0909000000000000" pitchFamily="49" charset="-128"/>
              </a:rPr>
              <a:t>〔</a:t>
            </a:r>
            <a:r>
              <a:rPr kumimoji="1" lang="ja-JP" altLang="en-US" sz="6600" dirty="0" smtClean="0">
                <a:latin typeface="HG創英角ｺﾞｼｯｸUB" panose="020B0909000000000000" pitchFamily="49" charset="-128"/>
                <a:ea typeface="HG創英角ｺﾞｼｯｸUB" panose="020B0909000000000000" pitchFamily="49" charset="-128"/>
              </a:rPr>
              <a:t>ネット型</a:t>
            </a:r>
            <a:r>
              <a:rPr kumimoji="1" lang="en-US" altLang="ja-JP" sz="6600" dirty="0">
                <a:latin typeface="HG創英角ｺﾞｼｯｸUB" panose="020B0909000000000000" pitchFamily="49" charset="-128"/>
                <a:ea typeface="HG創英角ｺﾞｼｯｸUB" panose="020B0909000000000000" pitchFamily="49" charset="-128"/>
              </a:rPr>
              <a:t>〕</a:t>
            </a:r>
          </a:p>
          <a:p>
            <a:pPr algn="ctr"/>
            <a:r>
              <a:rPr kumimoji="1" lang="ja-JP" altLang="en-US" sz="5000" dirty="0" smtClean="0">
                <a:latin typeface="HG創英角ｺﾞｼｯｸUB" panose="020B0909000000000000" pitchFamily="49" charset="-128"/>
                <a:ea typeface="HG創英角ｺﾞｼｯｸUB" panose="020B0909000000000000" pitchFamily="49" charset="-128"/>
              </a:rPr>
              <a:t>「</a:t>
            </a:r>
            <a:r>
              <a:rPr kumimoji="1" lang="ja-JP" altLang="en-US" sz="5000" dirty="0">
                <a:latin typeface="HG創英角ｺﾞｼｯｸUB" panose="020B0909000000000000" pitchFamily="49" charset="-128"/>
                <a:ea typeface="HG創英角ｺﾞｼｯｸUB" panose="020B0909000000000000" pitchFamily="49" charset="-128"/>
              </a:rPr>
              <a:t>バドミントン</a:t>
            </a:r>
            <a:r>
              <a:rPr kumimoji="1" lang="ja-JP" altLang="en-US" sz="5000" dirty="0" smtClean="0">
                <a:latin typeface="HG創英角ｺﾞｼｯｸUB" panose="020B0909000000000000" pitchFamily="49" charset="-128"/>
                <a:ea typeface="HG創英角ｺﾞｼｯｸUB" panose="020B0909000000000000" pitchFamily="49" charset="-128"/>
              </a:rPr>
              <a:t>」</a:t>
            </a:r>
            <a:endParaRPr kumimoji="1" lang="en-US" altLang="ja-JP" sz="5000" dirty="0" smtClean="0">
              <a:latin typeface="HG創英角ｺﾞｼｯｸUB" panose="020B0909000000000000" pitchFamily="49" charset="-128"/>
              <a:ea typeface="HG創英角ｺﾞｼｯｸUB" panose="020B0909000000000000" pitchFamily="49" charset="-128"/>
            </a:endParaRPr>
          </a:p>
        </p:txBody>
      </p:sp>
      <p:sp>
        <p:nvSpPr>
          <p:cNvPr id="3" name="スライド番号プレースホルダー 2"/>
          <p:cNvSpPr>
            <a:spLocks noGrp="1"/>
          </p:cNvSpPr>
          <p:nvPr>
            <p:ph type="sldNum" sz="quarter" idx="12"/>
          </p:nvPr>
        </p:nvSpPr>
        <p:spPr/>
        <p:txBody>
          <a:bodyPr/>
          <a:lstStyle/>
          <a:p>
            <a:fld id="{13555A0A-D93E-4972-9BDE-BD19E4BDC622}" type="slidenum">
              <a:rPr kumimoji="1" lang="ja-JP" altLang="en-US" smtClean="0"/>
              <a:t>1</a:t>
            </a:fld>
            <a:endParaRPr kumimoji="1" lang="ja-JP" altLang="en-US"/>
          </a:p>
        </p:txBody>
      </p:sp>
      <p:sp>
        <p:nvSpPr>
          <p:cNvPr id="10" name="正方形/長方形 9"/>
          <p:cNvSpPr/>
          <p:nvPr/>
        </p:nvSpPr>
        <p:spPr>
          <a:xfrm>
            <a:off x="466182" y="4582632"/>
            <a:ext cx="8389740" cy="1315608"/>
          </a:xfrm>
          <a:prstGeom prst="rect">
            <a:avLst/>
          </a:prstGeom>
          <a:ln>
            <a:noFill/>
          </a:ln>
        </p:spPr>
        <p:style>
          <a:lnRef idx="2">
            <a:schemeClr val="accent1"/>
          </a:lnRef>
          <a:fillRef idx="1">
            <a:schemeClr val="lt1"/>
          </a:fillRef>
          <a:effectRef idx="0">
            <a:schemeClr val="accent1"/>
          </a:effectRef>
          <a:fontRef idx="minor">
            <a:schemeClr val="dk1"/>
          </a:fontRef>
        </p:style>
        <p:txBody>
          <a:bodyPr rtlCol="0" anchor="ctr"/>
          <a:lstStyle/>
          <a:p>
            <a:pPr algn="ctr"/>
            <a:r>
              <a:rPr kumimoji="1" lang="en-US" altLang="ja-JP" sz="4800" dirty="0" smtClean="0">
                <a:latin typeface="HG創英角ｺﾞｼｯｸUB" panose="020B0909000000000000" pitchFamily="49" charset="-128"/>
                <a:ea typeface="HG創英角ｺﾞｼｯｸUB" panose="020B0909000000000000" pitchFamily="49" charset="-128"/>
              </a:rPr>
              <a:t>【</a:t>
            </a:r>
            <a:r>
              <a:rPr kumimoji="1" lang="ja-JP" altLang="en-US" sz="4800" dirty="0" smtClean="0">
                <a:latin typeface="HG創英角ｺﾞｼｯｸUB" panose="020B0909000000000000" pitchFamily="49" charset="-128"/>
                <a:ea typeface="HG創英角ｺﾞｼｯｸUB" panose="020B0909000000000000" pitchFamily="49" charset="-128"/>
              </a:rPr>
              <a:t>知識</a:t>
            </a:r>
            <a:r>
              <a:rPr kumimoji="1" lang="ja-JP" altLang="en-US" sz="4800" dirty="0">
                <a:latin typeface="HG創英角ｺﾞｼｯｸUB" panose="020B0909000000000000" pitchFamily="49" charset="-128"/>
                <a:ea typeface="HG創英角ｺﾞｼｯｸUB" panose="020B0909000000000000" pitchFamily="49" charset="-128"/>
              </a:rPr>
              <a:t>及</a:t>
            </a:r>
            <a:r>
              <a:rPr kumimoji="1" lang="ja-JP" altLang="en-US" sz="4800" dirty="0" smtClean="0">
                <a:latin typeface="HG創英角ｺﾞｼｯｸUB" panose="020B0909000000000000" pitchFamily="49" charset="-128"/>
                <a:ea typeface="HG創英角ｺﾞｼｯｸUB" panose="020B0909000000000000" pitchFamily="49" charset="-128"/>
              </a:rPr>
              <a:t>び技能編</a:t>
            </a:r>
            <a:r>
              <a:rPr kumimoji="1" lang="en-US" altLang="ja-JP" sz="4800" dirty="0" smtClean="0">
                <a:latin typeface="HG創英角ｺﾞｼｯｸUB" panose="020B0909000000000000" pitchFamily="49" charset="-128"/>
                <a:ea typeface="HG創英角ｺﾞｼｯｸUB" panose="020B0909000000000000" pitchFamily="49" charset="-128"/>
              </a:rPr>
              <a:t>】</a:t>
            </a:r>
          </a:p>
        </p:txBody>
      </p:sp>
      <p:sp>
        <p:nvSpPr>
          <p:cNvPr id="11" name="Rectangle 2"/>
          <p:cNvSpPr>
            <a:spLocks noChangeArrowheads="1"/>
          </p:cNvSpPr>
          <p:nvPr/>
        </p:nvSpPr>
        <p:spPr bwMode="auto">
          <a:xfrm>
            <a:off x="-17304" y="2"/>
            <a:ext cx="9161304" cy="757379"/>
          </a:xfrm>
          <a:prstGeom prst="rect">
            <a:avLst/>
          </a:prstGeom>
          <a:solidFill>
            <a:srgbClr val="FFC000"/>
          </a:solidFill>
          <a:ln>
            <a:noFill/>
          </a:ln>
          <a:effectLst/>
        </p:spPr>
        <p:txBody>
          <a:bodyPr wrap="none" lIns="65219" tIns="32609" rIns="65219" bIns="32609" anchor="ctr"/>
          <a:lstStyle>
            <a:lvl1pPr eaLnBrk="0" hangingPunct="0">
              <a:spcBef>
                <a:spcPct val="20000"/>
              </a:spcBef>
              <a:buChar char="•"/>
              <a:defRPr kumimoji="1" sz="3200">
                <a:solidFill>
                  <a:schemeClr val="tx1"/>
                </a:solidFill>
                <a:latin typeface="Arial" charset="0"/>
                <a:ea typeface="ＭＳ Ｐゴシック" charset="-128"/>
              </a:defRPr>
            </a:lvl1pPr>
            <a:lvl2pPr marL="742950" indent="-285750" eaLnBrk="0" hangingPunct="0">
              <a:spcBef>
                <a:spcPct val="20000"/>
              </a:spcBef>
              <a:buChar char="–"/>
              <a:defRPr kumimoji="1" sz="2800">
                <a:solidFill>
                  <a:schemeClr val="tx1"/>
                </a:solidFill>
                <a:latin typeface="Arial" charset="0"/>
                <a:ea typeface="ＭＳ Ｐゴシック" charset="-128"/>
              </a:defRPr>
            </a:lvl2pPr>
            <a:lvl3pPr marL="1143000" indent="-228600" eaLnBrk="0" hangingPunct="0">
              <a:spcBef>
                <a:spcPct val="20000"/>
              </a:spcBef>
              <a:buChar char="•"/>
              <a:defRPr kumimoji="1" sz="2400">
                <a:solidFill>
                  <a:schemeClr val="tx1"/>
                </a:solidFill>
                <a:latin typeface="Arial" charset="0"/>
                <a:ea typeface="ＭＳ Ｐゴシック" charset="-128"/>
              </a:defRPr>
            </a:lvl3pPr>
            <a:lvl4pPr marL="1600200" indent="-228600" eaLnBrk="0" hangingPunct="0">
              <a:spcBef>
                <a:spcPct val="20000"/>
              </a:spcBef>
              <a:buChar char="–"/>
              <a:defRPr kumimoji="1" sz="2000">
                <a:solidFill>
                  <a:schemeClr val="tx1"/>
                </a:solidFill>
                <a:latin typeface="Arial" charset="0"/>
                <a:ea typeface="ＭＳ Ｐゴシック" charset="-128"/>
              </a:defRPr>
            </a:lvl4pPr>
            <a:lvl5pPr marL="2057400" indent="-228600" eaLnBrk="0" hangingPunct="0">
              <a:spcBef>
                <a:spcPct val="20000"/>
              </a:spcBef>
              <a:buChar char="»"/>
              <a:defRPr kumimoji="1"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9pPr>
          </a:lstStyle>
          <a:p>
            <a:pPr marL="0" marR="0" lvl="0" indent="0" algn="ctr" defTabSz="652278" rtl="0" eaLnBrk="1" fontAlgn="base" latinLnBrk="0" hangingPunct="1">
              <a:lnSpc>
                <a:spcPct val="100000"/>
              </a:lnSpc>
              <a:spcBef>
                <a:spcPct val="0"/>
              </a:spcBef>
              <a:spcAft>
                <a:spcPct val="0"/>
              </a:spcAft>
              <a:buClrTx/>
              <a:buSzTx/>
              <a:buFontTx/>
              <a:buNone/>
              <a:tabLst/>
              <a:defRPr/>
            </a:pPr>
            <a:endParaRPr kumimoji="1" lang="en-US" altLang="ja-JP" sz="2400" b="1" i="0" u="none" strike="noStrike" kern="0" cap="none" spc="0" normalizeH="0" baseline="0" noProof="0" dirty="0" smtClean="0">
              <a:ln>
                <a:noFill/>
              </a:ln>
              <a:solidFill>
                <a:srgbClr val="FFFFFF"/>
              </a:solidFill>
              <a:effectLst/>
              <a:uLnTx/>
              <a:uFillTx/>
              <a:latin typeface="游ゴシック" panose="020B0400000000000000" pitchFamily="50" charset="-128"/>
              <a:ea typeface="游ゴシック" panose="020B0400000000000000" pitchFamily="50" charset="-128"/>
              <a:cs typeface="+mn-cs"/>
            </a:endParaRPr>
          </a:p>
        </p:txBody>
      </p:sp>
      <p:sp>
        <p:nvSpPr>
          <p:cNvPr id="5" name="正方形/長方形 4"/>
          <p:cNvSpPr/>
          <p:nvPr/>
        </p:nvSpPr>
        <p:spPr>
          <a:xfrm>
            <a:off x="5388429" y="6078087"/>
            <a:ext cx="3015342" cy="567073"/>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kumimoji="1" lang="ja-JP" altLang="en-US" dirty="0" smtClean="0"/>
              <a:t>学習時間の目安：約</a:t>
            </a:r>
            <a:r>
              <a:rPr kumimoji="1" lang="en-US" altLang="ja-JP" dirty="0" smtClean="0"/>
              <a:t>30</a:t>
            </a:r>
            <a:r>
              <a:rPr kumimoji="1" lang="ja-JP" altLang="en-US" dirty="0" smtClean="0"/>
              <a:t>分</a:t>
            </a:r>
            <a:endParaRPr kumimoji="1" lang="ja-JP" altLang="en-US" dirty="0"/>
          </a:p>
        </p:txBody>
      </p:sp>
    </p:spTree>
    <p:extLst>
      <p:ext uri="{BB962C8B-B14F-4D97-AF65-F5344CB8AC3E}">
        <p14:creationId xmlns:p14="http://schemas.microsoft.com/office/powerpoint/2010/main" val="233004074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p:cNvSpPr>
            <a:spLocks noGrp="1"/>
          </p:cNvSpPr>
          <p:nvPr>
            <p:ph type="sldNum" sz="quarter" idx="12"/>
          </p:nvPr>
        </p:nvSpPr>
        <p:spPr/>
        <p:txBody>
          <a:bodyPr/>
          <a:lstStyle/>
          <a:p>
            <a:fld id="{13555A0A-D93E-4972-9BDE-BD19E4BDC622}" type="slidenum">
              <a:rPr kumimoji="1" lang="ja-JP" altLang="en-US" smtClean="0"/>
              <a:t>10</a:t>
            </a:fld>
            <a:endParaRPr kumimoji="1" lang="ja-JP" altLang="en-US"/>
          </a:p>
        </p:txBody>
      </p:sp>
      <p:pic>
        <p:nvPicPr>
          <p:cNvPr id="3" name="図 2"/>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659298" y="1094014"/>
            <a:ext cx="4619625" cy="5627462"/>
          </a:xfrm>
          <a:prstGeom prst="rect">
            <a:avLst/>
          </a:prstGeom>
          <a:ln>
            <a:solidFill>
              <a:schemeClr val="tx1"/>
            </a:solidFill>
          </a:ln>
        </p:spPr>
      </p:pic>
      <p:sp>
        <p:nvSpPr>
          <p:cNvPr id="5" name="角丸四角形吹き出し 4"/>
          <p:cNvSpPr/>
          <p:nvPr/>
        </p:nvSpPr>
        <p:spPr>
          <a:xfrm>
            <a:off x="5843196" y="4927002"/>
            <a:ext cx="2985919" cy="1174376"/>
          </a:xfrm>
          <a:prstGeom prst="wedgeRoundRectCallout">
            <a:avLst>
              <a:gd name="adj1" fmla="val -79919"/>
              <a:gd name="adj2" fmla="val 49910"/>
              <a:gd name="adj3" fmla="val 16667"/>
            </a:avLst>
          </a:prstGeom>
          <a:solidFill>
            <a:srgbClr val="FFCC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dirty="0">
                <a:solidFill>
                  <a:srgbClr val="002060"/>
                </a:solidFill>
                <a:latin typeface="Meiryo UI" panose="020B0604030504040204" pitchFamily="50" charset="-128"/>
                <a:ea typeface="Meiryo UI" panose="020B0604030504040204" pitchFamily="50" charset="-128"/>
              </a:rPr>
              <a:t>ジグソー学習の時に班で</a:t>
            </a:r>
            <a:r>
              <a:rPr kumimoji="1" lang="ja-JP" altLang="en-US" dirty="0">
                <a:solidFill>
                  <a:srgbClr val="FF0000"/>
                </a:solidFill>
                <a:latin typeface="Meiryo UI" panose="020B0604030504040204" pitchFamily="50" charset="-128"/>
                <a:ea typeface="Meiryo UI" panose="020B0604030504040204" pitchFamily="50" charset="-128"/>
              </a:rPr>
              <a:t>教えるにあたり、特に大切だと思うポイント</a:t>
            </a:r>
            <a:r>
              <a:rPr kumimoji="1" lang="ja-JP" altLang="en-US" dirty="0">
                <a:solidFill>
                  <a:srgbClr val="002060"/>
                </a:solidFill>
                <a:latin typeface="Meiryo UI" panose="020B0604030504040204" pitchFamily="50" charset="-128"/>
                <a:ea typeface="Meiryo UI" panose="020B0604030504040204" pitchFamily="50" charset="-128"/>
              </a:rPr>
              <a:t>をまとめます。</a:t>
            </a:r>
          </a:p>
        </p:txBody>
      </p:sp>
      <p:sp>
        <p:nvSpPr>
          <p:cNvPr id="4" name="角丸四角形吹き出し 3"/>
          <p:cNvSpPr/>
          <p:nvPr/>
        </p:nvSpPr>
        <p:spPr>
          <a:xfrm>
            <a:off x="5654041" y="1235529"/>
            <a:ext cx="3175074" cy="1964872"/>
          </a:xfrm>
          <a:prstGeom prst="wedgeRoundRectCallout">
            <a:avLst>
              <a:gd name="adj1" fmla="val -83235"/>
              <a:gd name="adj2" fmla="val 50471"/>
              <a:gd name="adj3" fmla="val 16667"/>
            </a:avLst>
          </a:prstGeom>
          <a:solidFill>
            <a:srgbClr val="FFCC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dirty="0" smtClean="0">
                <a:solidFill>
                  <a:srgbClr val="FF0000"/>
                </a:solidFill>
                <a:latin typeface="Meiryo UI" panose="020B0604030504040204" pitchFamily="50" charset="-128"/>
                <a:ea typeface="Meiryo UI" panose="020B0604030504040204" pitchFamily="50" charset="-128"/>
              </a:rPr>
              <a:t>「</a:t>
            </a:r>
            <a:r>
              <a:rPr kumimoji="1" lang="ja-JP" altLang="en-US" dirty="0">
                <a:solidFill>
                  <a:srgbClr val="FF0000"/>
                </a:solidFill>
                <a:latin typeface="Meiryo UI" panose="020B0604030504040204" pitchFamily="50" charset="-128"/>
                <a:ea typeface="Meiryo UI" panose="020B0604030504040204" pitchFamily="50" charset="-128"/>
              </a:rPr>
              <a:t>フットワーク」「上半身の動き」「腕の動き」「ラケットの面等」「その他」</a:t>
            </a:r>
            <a:r>
              <a:rPr kumimoji="1" lang="ja-JP" altLang="en-US" dirty="0">
                <a:solidFill>
                  <a:srgbClr val="002060"/>
                </a:solidFill>
                <a:latin typeface="Meiryo UI" panose="020B0604030504040204" pitchFamily="50" charset="-128"/>
                <a:ea typeface="Meiryo UI" panose="020B0604030504040204" pitchFamily="50" charset="-128"/>
              </a:rPr>
              <a:t>に分けて、それぞれ</a:t>
            </a:r>
            <a:r>
              <a:rPr kumimoji="1" lang="ja-JP" altLang="en-US" dirty="0" smtClean="0">
                <a:solidFill>
                  <a:srgbClr val="002060"/>
                </a:solidFill>
                <a:latin typeface="Meiryo UI" panose="020B0604030504040204" pitchFamily="50" charset="-128"/>
                <a:ea typeface="Meiryo UI" panose="020B0604030504040204" pitchFamily="50" charset="-128"/>
              </a:rPr>
              <a:t>の項目の動き</a:t>
            </a:r>
            <a:r>
              <a:rPr kumimoji="1" lang="ja-JP" altLang="en-US" dirty="0">
                <a:solidFill>
                  <a:srgbClr val="002060"/>
                </a:solidFill>
                <a:latin typeface="Meiryo UI" panose="020B0604030504040204" pitchFamily="50" charset="-128"/>
                <a:ea typeface="Meiryo UI" panose="020B0604030504040204" pitchFamily="50" charset="-128"/>
              </a:rPr>
              <a:t>との関連も考慮しながら</a:t>
            </a:r>
            <a:r>
              <a:rPr kumimoji="1" lang="ja-JP" altLang="en-US" dirty="0" smtClean="0">
                <a:solidFill>
                  <a:srgbClr val="002060"/>
                </a:solidFill>
                <a:latin typeface="Meiryo UI" panose="020B0604030504040204" pitchFamily="50" charset="-128"/>
                <a:ea typeface="Meiryo UI" panose="020B0604030504040204" pitchFamily="50" charset="-128"/>
              </a:rPr>
              <a:t>、</a:t>
            </a:r>
            <a:r>
              <a:rPr kumimoji="1" lang="ja-JP" altLang="en-US" dirty="0" smtClean="0">
                <a:solidFill>
                  <a:srgbClr val="FF0000"/>
                </a:solidFill>
                <a:latin typeface="Meiryo UI" panose="020B0604030504040204" pitchFamily="50" charset="-128"/>
                <a:ea typeface="Meiryo UI" panose="020B0604030504040204" pitchFamily="50" charset="-128"/>
              </a:rPr>
              <a:t>ポイント</a:t>
            </a:r>
            <a:r>
              <a:rPr kumimoji="1" lang="ja-JP" altLang="en-US" dirty="0">
                <a:solidFill>
                  <a:srgbClr val="FF0000"/>
                </a:solidFill>
                <a:latin typeface="Meiryo UI" panose="020B0604030504040204" pitchFamily="50" charset="-128"/>
                <a:ea typeface="Meiryo UI" panose="020B0604030504040204" pitchFamily="50" charset="-128"/>
              </a:rPr>
              <a:t>を言葉や図</a:t>
            </a:r>
            <a:r>
              <a:rPr kumimoji="1" lang="ja-JP" altLang="en-US" dirty="0">
                <a:solidFill>
                  <a:srgbClr val="002060"/>
                </a:solidFill>
                <a:latin typeface="Meiryo UI" panose="020B0604030504040204" pitchFamily="50" charset="-128"/>
                <a:ea typeface="Meiryo UI" panose="020B0604030504040204" pitchFamily="50" charset="-128"/>
              </a:rPr>
              <a:t>で示します。</a:t>
            </a:r>
          </a:p>
        </p:txBody>
      </p:sp>
      <p:sp>
        <p:nvSpPr>
          <p:cNvPr id="10" name="タイトル 1">
            <a:extLst>
              <a:ext uri="{FF2B5EF4-FFF2-40B4-BE49-F238E27FC236}">
                <a16:creationId xmlns:a16="http://schemas.microsoft.com/office/drawing/2014/main" id="{8BE61E86-D075-4DE4-A891-96EB2B8D5973}"/>
              </a:ext>
            </a:extLst>
          </p:cNvPr>
          <p:cNvSpPr txBox="1">
            <a:spLocks/>
          </p:cNvSpPr>
          <p:nvPr/>
        </p:nvSpPr>
        <p:spPr>
          <a:xfrm>
            <a:off x="0" y="0"/>
            <a:ext cx="9144000" cy="528498"/>
          </a:xfrm>
          <a:prstGeom prst="rect">
            <a:avLst/>
          </a:prstGeom>
          <a:solidFill>
            <a:srgbClr val="FF9900"/>
          </a:solidFill>
        </p:spPr>
        <p:txBody>
          <a:bodyPr vert="horz" lIns="91440" tIns="45720" rIns="91440" bIns="45720" rtlCol="0" anchor="ctr">
            <a:normAutofit fontScale="90000" lnSpcReduction="10000"/>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pPr algn="ctr"/>
            <a:r>
              <a:rPr lang="ja-JP" altLang="en-US" sz="3600" dirty="0">
                <a:solidFill>
                  <a:schemeClr val="bg1"/>
                </a:solidFill>
                <a:latin typeface="Meiryo UI" panose="020B0604030504040204" pitchFamily="50" charset="-128"/>
                <a:ea typeface="Meiryo UI" panose="020B0604030504040204" pitchFamily="50" charset="-128"/>
              </a:rPr>
              <a:t>エキスパート学習①</a:t>
            </a:r>
          </a:p>
        </p:txBody>
      </p:sp>
      <p:sp>
        <p:nvSpPr>
          <p:cNvPr id="12" name="四角形: 1 つの角を切り取る 11">
            <a:extLst>
              <a:ext uri="{FF2B5EF4-FFF2-40B4-BE49-F238E27FC236}">
                <a16:creationId xmlns:a16="http://schemas.microsoft.com/office/drawing/2014/main" id="{9F28875F-3E1A-4127-AE12-6BD27DA150C1}"/>
              </a:ext>
            </a:extLst>
          </p:cNvPr>
          <p:cNvSpPr/>
          <p:nvPr/>
        </p:nvSpPr>
        <p:spPr>
          <a:xfrm>
            <a:off x="262057" y="598662"/>
            <a:ext cx="4826309" cy="425188"/>
          </a:xfrm>
          <a:prstGeom prst="snip1Rect">
            <a:avLst/>
          </a:prstGeom>
          <a:solidFill>
            <a:srgbClr val="FFFF00"/>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400" dirty="0" smtClean="0">
                <a:solidFill>
                  <a:schemeClr val="tx1"/>
                </a:solidFill>
                <a:latin typeface="Meiryo UI" panose="020B0604030504040204" pitchFamily="50" charset="-128"/>
                <a:ea typeface="Meiryo UI" panose="020B0604030504040204" pitchFamily="50" charset="-128"/>
              </a:rPr>
              <a:t>学習カード（</a:t>
            </a:r>
            <a:r>
              <a:rPr kumimoji="1" lang="ja-JP" altLang="en-US" sz="2400" dirty="0">
                <a:solidFill>
                  <a:schemeClr val="tx1"/>
                </a:solidFill>
                <a:latin typeface="Meiryo UI" panose="020B0604030504040204" pitchFamily="50" charset="-128"/>
                <a:ea typeface="Meiryo UI" panose="020B0604030504040204" pitchFamily="50" charset="-128"/>
              </a:rPr>
              <a:t>ショットの動作ポイント）</a:t>
            </a:r>
          </a:p>
        </p:txBody>
      </p:sp>
      <p:sp>
        <p:nvSpPr>
          <p:cNvPr id="13" name="テキスト ボックス 12"/>
          <p:cNvSpPr txBox="1"/>
          <p:nvPr/>
        </p:nvSpPr>
        <p:spPr>
          <a:xfrm>
            <a:off x="6650927" y="500487"/>
            <a:ext cx="2493073" cy="338554"/>
          </a:xfrm>
          <a:prstGeom prst="rect">
            <a:avLst/>
          </a:prstGeom>
          <a:noFill/>
        </p:spPr>
        <p:txBody>
          <a:bodyPr wrap="square" rtlCol="0">
            <a:spAutoFit/>
          </a:bodyPr>
          <a:lstStyle/>
          <a:p>
            <a:r>
              <a:rPr kumimoji="1" lang="en-US" altLang="ja-JP" sz="1600" dirty="0" smtClean="0">
                <a:latin typeface="Meiryo UI" panose="020B0604030504040204" pitchFamily="50" charset="-128"/>
                <a:ea typeface="Meiryo UI" panose="020B0604030504040204" pitchFamily="50" charset="-128"/>
              </a:rPr>
              <a:t>【</a:t>
            </a:r>
            <a:r>
              <a:rPr kumimoji="1" lang="ja-JP" altLang="en-US" sz="1600" dirty="0" smtClean="0">
                <a:latin typeface="Meiryo UI" panose="020B0604030504040204" pitchFamily="50" charset="-128"/>
                <a:ea typeface="Meiryo UI" panose="020B0604030504040204" pitchFamily="50" charset="-128"/>
              </a:rPr>
              <a:t>学習カード知識・理解②</a:t>
            </a:r>
            <a:r>
              <a:rPr kumimoji="1" lang="en-US" altLang="ja-JP" sz="1600" dirty="0" smtClean="0">
                <a:latin typeface="Meiryo UI" panose="020B0604030504040204" pitchFamily="50" charset="-128"/>
                <a:ea typeface="Meiryo UI" panose="020B0604030504040204" pitchFamily="50" charset="-128"/>
              </a:rPr>
              <a:t>】</a:t>
            </a:r>
            <a:endParaRPr kumimoji="1" lang="ja-JP" altLang="en-US" sz="1600" dirty="0">
              <a:latin typeface="Meiryo UI" panose="020B0604030504040204" pitchFamily="50" charset="-128"/>
              <a:ea typeface="Meiryo UI" panose="020B0604030504040204" pitchFamily="50" charset="-128"/>
            </a:endParaRPr>
          </a:p>
        </p:txBody>
      </p:sp>
      <p:sp>
        <p:nvSpPr>
          <p:cNvPr id="14" name="正方形/長方形 13"/>
          <p:cNvSpPr/>
          <p:nvPr/>
        </p:nvSpPr>
        <p:spPr>
          <a:xfrm>
            <a:off x="7147001" y="168256"/>
            <a:ext cx="1682114" cy="262067"/>
          </a:xfrm>
          <a:prstGeom prst="rect">
            <a:avLst/>
          </a:prstGeom>
          <a:solidFill>
            <a:srgbClr val="FFFF00"/>
          </a:solidFill>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ja-JP" altLang="en-US" sz="1350" dirty="0">
                <a:ln w="0"/>
                <a:solidFill>
                  <a:schemeClr val="tx1"/>
                </a:solidFill>
                <a:effectLst>
                  <a:outerShdw blurRad="38100" dist="19050" dir="2700000" algn="tl" rotWithShape="0">
                    <a:schemeClr val="dk1">
                      <a:alpha val="40000"/>
                    </a:schemeClr>
                  </a:outerShdw>
                </a:effectLst>
              </a:rPr>
              <a:t>家庭でできる課題</a:t>
            </a:r>
          </a:p>
        </p:txBody>
      </p:sp>
      <p:sp>
        <p:nvSpPr>
          <p:cNvPr id="6" name="正方形/長方形 5"/>
          <p:cNvSpPr/>
          <p:nvPr/>
        </p:nvSpPr>
        <p:spPr>
          <a:xfrm>
            <a:off x="3017520" y="1149531"/>
            <a:ext cx="914400" cy="287383"/>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kumimoji="1" lang="ja-JP" altLang="en-US" sz="1100" dirty="0" smtClean="0"/>
              <a:t>学習カード</a:t>
            </a:r>
            <a:endParaRPr kumimoji="1" lang="ja-JP" altLang="en-US" sz="1100" dirty="0"/>
          </a:p>
        </p:txBody>
      </p:sp>
    </p:spTree>
    <p:extLst>
      <p:ext uri="{BB962C8B-B14F-4D97-AF65-F5344CB8AC3E}">
        <p14:creationId xmlns:p14="http://schemas.microsoft.com/office/powerpoint/2010/main" val="14088306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wipe(left)">
                                      <p:cBhvr>
                                        <p:cTn id="1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4"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四角形: 角を丸くする 20">
            <a:extLst>
              <a:ext uri="{FF2B5EF4-FFF2-40B4-BE49-F238E27FC236}">
                <a16:creationId xmlns:a16="http://schemas.microsoft.com/office/drawing/2014/main" id="{10E66D90-F2BA-4070-9EB1-BDA6B67D911E}"/>
              </a:ext>
            </a:extLst>
          </p:cNvPr>
          <p:cNvSpPr/>
          <p:nvPr/>
        </p:nvSpPr>
        <p:spPr>
          <a:xfrm>
            <a:off x="3137421" y="3194339"/>
            <a:ext cx="5449202" cy="1659929"/>
          </a:xfrm>
          <a:prstGeom prst="roundRect">
            <a:avLst/>
          </a:prstGeom>
          <a:solidFill>
            <a:srgbClr val="FFCC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9" name="四角形: 角を丸くする 18">
            <a:extLst>
              <a:ext uri="{FF2B5EF4-FFF2-40B4-BE49-F238E27FC236}">
                <a16:creationId xmlns:a16="http://schemas.microsoft.com/office/drawing/2014/main" id="{486736A4-1A13-484D-A42C-D6127A32ADA9}"/>
              </a:ext>
            </a:extLst>
          </p:cNvPr>
          <p:cNvSpPr/>
          <p:nvPr/>
        </p:nvSpPr>
        <p:spPr>
          <a:xfrm>
            <a:off x="3207854" y="4979403"/>
            <a:ext cx="5449202" cy="1659929"/>
          </a:xfrm>
          <a:prstGeom prst="roundRect">
            <a:avLst/>
          </a:prstGeom>
          <a:solidFill>
            <a:srgbClr val="FFFFC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8" name="四角形: 角を丸くする 17">
            <a:extLst>
              <a:ext uri="{FF2B5EF4-FFF2-40B4-BE49-F238E27FC236}">
                <a16:creationId xmlns:a16="http://schemas.microsoft.com/office/drawing/2014/main" id="{E45900D4-B591-41D7-B9E2-05098ED32D1D}"/>
              </a:ext>
            </a:extLst>
          </p:cNvPr>
          <p:cNvSpPr/>
          <p:nvPr/>
        </p:nvSpPr>
        <p:spPr>
          <a:xfrm>
            <a:off x="3137421" y="1409275"/>
            <a:ext cx="5449202" cy="1659929"/>
          </a:xfrm>
          <a:prstGeom prst="roundRect">
            <a:avLst/>
          </a:prstGeom>
          <a:solidFill>
            <a:srgbClr val="CCFF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 name="タイトル 1">
            <a:extLst>
              <a:ext uri="{FF2B5EF4-FFF2-40B4-BE49-F238E27FC236}">
                <a16:creationId xmlns:a16="http://schemas.microsoft.com/office/drawing/2014/main" id="{BC5E9A2C-6267-4452-AD58-67F07557B021}"/>
              </a:ext>
            </a:extLst>
          </p:cNvPr>
          <p:cNvSpPr>
            <a:spLocks noGrp="1"/>
          </p:cNvSpPr>
          <p:nvPr>
            <p:ph type="title"/>
          </p:nvPr>
        </p:nvSpPr>
        <p:spPr>
          <a:xfrm>
            <a:off x="0" y="0"/>
            <a:ext cx="9144000" cy="528498"/>
          </a:xfrm>
          <a:solidFill>
            <a:srgbClr val="FF9900"/>
          </a:solidFill>
        </p:spPr>
        <p:txBody>
          <a:bodyPr>
            <a:normAutofit fontScale="90000"/>
          </a:bodyPr>
          <a:lstStyle/>
          <a:p>
            <a:pPr algn="ctr"/>
            <a:r>
              <a:rPr lang="ja-JP" altLang="en-US" sz="3600" dirty="0">
                <a:solidFill>
                  <a:schemeClr val="bg1"/>
                </a:solidFill>
                <a:latin typeface="Meiryo UI" panose="020B0604030504040204" pitchFamily="50" charset="-128"/>
                <a:ea typeface="Meiryo UI" panose="020B0604030504040204" pitchFamily="50" charset="-128"/>
              </a:rPr>
              <a:t>エキスパート学習①</a:t>
            </a:r>
            <a:endParaRPr kumimoji="1" lang="ja-JP" altLang="en-US" sz="3600" dirty="0">
              <a:solidFill>
                <a:schemeClr val="bg1"/>
              </a:solidFill>
              <a:latin typeface="Meiryo UI" panose="020B0604030504040204" pitchFamily="50" charset="-128"/>
              <a:ea typeface="Meiryo UI" panose="020B0604030504040204" pitchFamily="50" charset="-128"/>
            </a:endParaRPr>
          </a:p>
        </p:txBody>
      </p:sp>
      <p:sp>
        <p:nvSpPr>
          <p:cNvPr id="3" name="コンテンツ プレースホルダー 2">
            <a:extLst>
              <a:ext uri="{FF2B5EF4-FFF2-40B4-BE49-F238E27FC236}">
                <a16:creationId xmlns:a16="http://schemas.microsoft.com/office/drawing/2014/main" id="{14BE64A3-28AE-4089-8415-7C40705D14A4}"/>
              </a:ext>
            </a:extLst>
          </p:cNvPr>
          <p:cNvSpPr>
            <a:spLocks noGrp="1"/>
          </p:cNvSpPr>
          <p:nvPr>
            <p:ph sz="half" idx="1"/>
          </p:nvPr>
        </p:nvSpPr>
        <p:spPr>
          <a:xfrm>
            <a:off x="3292332" y="1588910"/>
            <a:ext cx="2759218" cy="445875"/>
          </a:xfrm>
        </p:spPr>
        <p:txBody>
          <a:bodyPr>
            <a:normAutofit lnSpcReduction="10000"/>
          </a:bodyPr>
          <a:lstStyle/>
          <a:p>
            <a:pPr marL="0" indent="0">
              <a:buNone/>
            </a:pPr>
            <a:r>
              <a:rPr kumimoji="1" lang="ja-JP" altLang="en-US" dirty="0">
                <a:solidFill>
                  <a:srgbClr val="00B0F0"/>
                </a:solidFill>
                <a:latin typeface="Meiryo UI" panose="020B0604030504040204" pitchFamily="50" charset="-128"/>
                <a:ea typeface="Meiryo UI" panose="020B0604030504040204" pitchFamily="50" charset="-128"/>
              </a:rPr>
              <a:t>Ａ　ハイクリア　</a:t>
            </a:r>
          </a:p>
        </p:txBody>
      </p:sp>
      <p:sp>
        <p:nvSpPr>
          <p:cNvPr id="4" name="コンテンツ プレースホルダー 3">
            <a:extLst>
              <a:ext uri="{FF2B5EF4-FFF2-40B4-BE49-F238E27FC236}">
                <a16:creationId xmlns:a16="http://schemas.microsoft.com/office/drawing/2014/main" id="{F74428BD-234D-4A56-825F-81B4CE989706}"/>
              </a:ext>
            </a:extLst>
          </p:cNvPr>
          <p:cNvSpPr>
            <a:spLocks noGrp="1"/>
          </p:cNvSpPr>
          <p:nvPr>
            <p:ph sz="half" idx="2"/>
          </p:nvPr>
        </p:nvSpPr>
        <p:spPr>
          <a:xfrm>
            <a:off x="3292332" y="3409261"/>
            <a:ext cx="4524517" cy="460369"/>
          </a:xfrm>
        </p:spPr>
        <p:txBody>
          <a:bodyPr>
            <a:normAutofit lnSpcReduction="10000"/>
          </a:bodyPr>
          <a:lstStyle/>
          <a:p>
            <a:pPr marL="0" indent="0">
              <a:buNone/>
            </a:pPr>
            <a:r>
              <a:rPr kumimoji="1" lang="ja-JP" altLang="en-US" dirty="0">
                <a:solidFill>
                  <a:srgbClr val="FF0000"/>
                </a:solidFill>
                <a:latin typeface="Meiryo UI" panose="020B0604030504040204" pitchFamily="50" charset="-128"/>
                <a:ea typeface="Meiryo UI" panose="020B0604030504040204" pitchFamily="50" charset="-128"/>
              </a:rPr>
              <a:t>Ｂ　</a:t>
            </a:r>
            <a:r>
              <a:rPr lang="ja-JP" altLang="en-US" dirty="0">
                <a:solidFill>
                  <a:srgbClr val="FF0000"/>
                </a:solidFill>
                <a:latin typeface="Meiryo UI" panose="020B0604030504040204" pitchFamily="50" charset="-128"/>
                <a:ea typeface="Meiryo UI" panose="020B0604030504040204" pitchFamily="50" charset="-128"/>
              </a:rPr>
              <a:t>スマッシュ</a:t>
            </a:r>
            <a:r>
              <a:rPr kumimoji="1" lang="ja-JP" altLang="en-US" dirty="0">
                <a:solidFill>
                  <a:srgbClr val="FF0000"/>
                </a:solidFill>
                <a:latin typeface="Meiryo UI" panose="020B0604030504040204" pitchFamily="50" charset="-128"/>
                <a:ea typeface="Meiryo UI" panose="020B0604030504040204" pitchFamily="50" charset="-128"/>
              </a:rPr>
              <a:t>、ドロップ</a:t>
            </a:r>
          </a:p>
        </p:txBody>
      </p:sp>
      <p:sp>
        <p:nvSpPr>
          <p:cNvPr id="5" name="スライド番号プレースホルダー 4">
            <a:extLst>
              <a:ext uri="{FF2B5EF4-FFF2-40B4-BE49-F238E27FC236}">
                <a16:creationId xmlns:a16="http://schemas.microsoft.com/office/drawing/2014/main" id="{CACE98A0-EB1A-4118-ABAE-867AF05B9ACE}"/>
              </a:ext>
            </a:extLst>
          </p:cNvPr>
          <p:cNvSpPr>
            <a:spLocks noGrp="1"/>
          </p:cNvSpPr>
          <p:nvPr>
            <p:ph type="sldNum" sz="quarter" idx="12"/>
          </p:nvPr>
        </p:nvSpPr>
        <p:spPr>
          <a:xfrm>
            <a:off x="6915150" y="6398432"/>
            <a:ext cx="2057400" cy="365125"/>
          </a:xfrm>
        </p:spPr>
        <p:txBody>
          <a:bodyPr/>
          <a:lstStyle/>
          <a:p>
            <a:fld id="{13555A0A-D93E-4972-9BDE-BD19E4BDC622}" type="slidenum">
              <a:rPr kumimoji="1" lang="ja-JP" altLang="en-US" smtClean="0"/>
              <a:t>11</a:t>
            </a:fld>
            <a:endParaRPr kumimoji="1" lang="ja-JP" altLang="en-US" dirty="0"/>
          </a:p>
        </p:txBody>
      </p:sp>
      <p:sp>
        <p:nvSpPr>
          <p:cNvPr id="6" name="コンテンツ プレースホルダー 2">
            <a:extLst>
              <a:ext uri="{FF2B5EF4-FFF2-40B4-BE49-F238E27FC236}">
                <a16:creationId xmlns:a16="http://schemas.microsoft.com/office/drawing/2014/main" id="{14BE64A3-28AE-4089-8415-7C40705D14A4}"/>
              </a:ext>
            </a:extLst>
          </p:cNvPr>
          <p:cNvSpPr txBox="1">
            <a:spLocks/>
          </p:cNvSpPr>
          <p:nvPr/>
        </p:nvSpPr>
        <p:spPr>
          <a:xfrm>
            <a:off x="3292332" y="5118951"/>
            <a:ext cx="3622818" cy="424104"/>
          </a:xfrm>
          <a:prstGeom prst="rect">
            <a:avLst/>
          </a:prstGeom>
        </p:spPr>
        <p:txBody>
          <a:bodyPr vert="horz" lIns="91440" tIns="45720" rIns="91440" bIns="45720" rtlCol="0">
            <a:normAutofit fontScale="92500"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buNone/>
            </a:pPr>
            <a:r>
              <a:rPr lang="ja-JP" altLang="en-US" dirty="0">
                <a:solidFill>
                  <a:srgbClr val="FFC000"/>
                </a:solidFill>
                <a:latin typeface="Meiryo UI" panose="020B0604030504040204" pitchFamily="50" charset="-128"/>
                <a:ea typeface="Meiryo UI" panose="020B0604030504040204" pitchFamily="50" charset="-128"/>
              </a:rPr>
              <a:t>Ｃ　ロブ、ヘアピン</a:t>
            </a:r>
            <a:r>
              <a:rPr lang="ja-JP" altLang="en-US" dirty="0">
                <a:latin typeface="Meiryo UI" panose="020B0604030504040204" pitchFamily="50" charset="-128"/>
                <a:ea typeface="Meiryo UI" panose="020B0604030504040204" pitchFamily="50" charset="-128"/>
              </a:rPr>
              <a:t>　</a:t>
            </a: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rot="5400000">
            <a:off x="-338665" y="2562751"/>
            <a:ext cx="4251478" cy="246441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8" name="右カーブ矢印 7"/>
          <p:cNvSpPr/>
          <p:nvPr/>
        </p:nvSpPr>
        <p:spPr>
          <a:xfrm>
            <a:off x="436728" y="2320119"/>
            <a:ext cx="859809" cy="2934269"/>
          </a:xfrm>
          <a:prstGeom prst="curvedRightArrow">
            <a:avLst>
              <a:gd name="adj1" fmla="val 12993"/>
              <a:gd name="adj2" fmla="val 50000"/>
              <a:gd name="adj3" fmla="val 25000"/>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sp>
        <p:nvSpPr>
          <p:cNvPr id="9" name="右カーブ矢印 8"/>
          <p:cNvSpPr/>
          <p:nvPr/>
        </p:nvSpPr>
        <p:spPr>
          <a:xfrm rot="20042213">
            <a:off x="1517286" y="2377599"/>
            <a:ext cx="457690" cy="1945845"/>
          </a:xfrm>
          <a:prstGeom prst="curved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sp>
        <p:nvSpPr>
          <p:cNvPr id="11" name="右カーブ矢印 10"/>
          <p:cNvSpPr/>
          <p:nvPr/>
        </p:nvSpPr>
        <p:spPr>
          <a:xfrm>
            <a:off x="327546" y="3452884"/>
            <a:ext cx="968991" cy="1910686"/>
          </a:xfrm>
          <a:prstGeom prst="curvedRightArrow">
            <a:avLst>
              <a:gd name="adj1" fmla="val 11681"/>
              <a:gd name="adj2" fmla="val 38110"/>
              <a:gd name="adj3" fmla="val 26311"/>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rgbClr val="FFC000"/>
              </a:solidFill>
            </a:endParaRPr>
          </a:p>
        </p:txBody>
      </p:sp>
      <p:sp>
        <p:nvSpPr>
          <p:cNvPr id="12" name="下矢印 11"/>
          <p:cNvSpPr/>
          <p:nvPr/>
        </p:nvSpPr>
        <p:spPr>
          <a:xfrm rot="20942850">
            <a:off x="1689375" y="2533058"/>
            <a:ext cx="186857" cy="2143062"/>
          </a:xfrm>
          <a:prstGeom prst="down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 name="右カーブ矢印 9"/>
          <p:cNvSpPr/>
          <p:nvPr/>
        </p:nvSpPr>
        <p:spPr>
          <a:xfrm>
            <a:off x="866632" y="3603009"/>
            <a:ext cx="429905" cy="436728"/>
          </a:xfrm>
          <a:prstGeom prst="curvedRightArrow">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rgbClr val="FFC000"/>
              </a:solidFill>
            </a:endParaRPr>
          </a:p>
        </p:txBody>
      </p:sp>
      <p:sp>
        <p:nvSpPr>
          <p:cNvPr id="7" name="テキスト ボックス 6"/>
          <p:cNvSpPr txBox="1"/>
          <p:nvPr/>
        </p:nvSpPr>
        <p:spPr>
          <a:xfrm>
            <a:off x="3336627" y="2052437"/>
            <a:ext cx="5191656" cy="646331"/>
          </a:xfrm>
          <a:prstGeom prst="rect">
            <a:avLst/>
          </a:prstGeom>
          <a:noFill/>
        </p:spPr>
        <p:txBody>
          <a:bodyPr wrap="square" rtlCol="0">
            <a:spAutoFit/>
          </a:bodyPr>
          <a:lstStyle/>
          <a:p>
            <a:r>
              <a:rPr kumimoji="1" lang="ja-JP" altLang="en-US" dirty="0">
                <a:solidFill>
                  <a:srgbClr val="002060"/>
                </a:solidFill>
                <a:latin typeface="Meiryo UI" panose="020B0604030504040204" pitchFamily="50" charset="-128"/>
                <a:ea typeface="Meiryo UI" panose="020B0604030504040204" pitchFamily="50" charset="-128"/>
              </a:rPr>
              <a:t>使う頻度が高く、ゲームでのベースとなるショット</a:t>
            </a:r>
            <a:r>
              <a:rPr kumimoji="1" lang="ja-JP" altLang="en-US" dirty="0" smtClean="0">
                <a:solidFill>
                  <a:srgbClr val="002060"/>
                </a:solidFill>
                <a:latin typeface="Meiryo UI" panose="020B0604030504040204" pitchFamily="50" charset="-128"/>
                <a:ea typeface="Meiryo UI" panose="020B0604030504040204" pitchFamily="50" charset="-128"/>
              </a:rPr>
              <a:t>。</a:t>
            </a:r>
            <a:endParaRPr kumimoji="1" lang="en-US" altLang="ja-JP" dirty="0" smtClean="0">
              <a:solidFill>
                <a:srgbClr val="002060"/>
              </a:solidFill>
              <a:latin typeface="Meiryo UI" panose="020B0604030504040204" pitchFamily="50" charset="-128"/>
              <a:ea typeface="Meiryo UI" panose="020B0604030504040204" pitchFamily="50" charset="-128"/>
            </a:endParaRPr>
          </a:p>
          <a:p>
            <a:r>
              <a:rPr kumimoji="1" lang="ja-JP" altLang="en-US" dirty="0" smtClean="0">
                <a:solidFill>
                  <a:srgbClr val="002060"/>
                </a:solidFill>
                <a:latin typeface="Meiryo UI" panose="020B0604030504040204" pitchFamily="50" charset="-128"/>
                <a:ea typeface="Meiryo UI" panose="020B0604030504040204" pitchFamily="50" charset="-128"/>
              </a:rPr>
              <a:t>相手</a:t>
            </a:r>
            <a:r>
              <a:rPr kumimoji="1" lang="ja-JP" altLang="en-US" dirty="0">
                <a:solidFill>
                  <a:srgbClr val="002060"/>
                </a:solidFill>
                <a:latin typeface="Meiryo UI" panose="020B0604030504040204" pitchFamily="50" charset="-128"/>
                <a:ea typeface="Meiryo UI" panose="020B0604030504040204" pitchFamily="50" charset="-128"/>
              </a:rPr>
              <a:t>のコート深くに打ちこんで</a:t>
            </a:r>
            <a:r>
              <a:rPr kumimoji="1" lang="ja-JP" altLang="en-US" dirty="0" smtClean="0">
                <a:solidFill>
                  <a:srgbClr val="002060"/>
                </a:solidFill>
                <a:latin typeface="Meiryo UI" panose="020B0604030504040204" pitchFamily="50" charset="-128"/>
                <a:ea typeface="Meiryo UI" panose="020B0604030504040204" pitchFamily="50" charset="-128"/>
              </a:rPr>
              <a:t>、守備</a:t>
            </a:r>
            <a:r>
              <a:rPr kumimoji="1" lang="ja-JP" altLang="en-US" dirty="0">
                <a:solidFill>
                  <a:srgbClr val="002060"/>
                </a:solidFill>
                <a:latin typeface="Meiryo UI" panose="020B0604030504040204" pitchFamily="50" charset="-128"/>
                <a:ea typeface="Meiryo UI" panose="020B0604030504040204" pitchFamily="50" charset="-128"/>
              </a:rPr>
              <a:t>の体勢を</a:t>
            </a:r>
            <a:r>
              <a:rPr kumimoji="1" lang="ja-JP" altLang="en-US" dirty="0" smtClean="0">
                <a:solidFill>
                  <a:srgbClr val="002060"/>
                </a:solidFill>
                <a:latin typeface="Meiryo UI" panose="020B0604030504040204" pitchFamily="50" charset="-128"/>
                <a:ea typeface="Meiryo UI" panose="020B0604030504040204" pitchFamily="50" charset="-128"/>
              </a:rPr>
              <a:t>立て直す。</a:t>
            </a:r>
            <a:endParaRPr kumimoji="1" lang="ja-JP" altLang="en-US" dirty="0">
              <a:solidFill>
                <a:srgbClr val="002060"/>
              </a:solidFill>
              <a:latin typeface="Meiryo UI" panose="020B0604030504040204" pitchFamily="50" charset="-128"/>
              <a:ea typeface="Meiryo UI" panose="020B0604030504040204" pitchFamily="50" charset="-128"/>
            </a:endParaRPr>
          </a:p>
        </p:txBody>
      </p:sp>
      <p:sp>
        <p:nvSpPr>
          <p:cNvPr id="13" name="テキスト ボックス 12"/>
          <p:cNvSpPr txBox="1"/>
          <p:nvPr/>
        </p:nvSpPr>
        <p:spPr>
          <a:xfrm>
            <a:off x="3303230" y="3851679"/>
            <a:ext cx="5188401" cy="646331"/>
          </a:xfrm>
          <a:prstGeom prst="rect">
            <a:avLst/>
          </a:prstGeom>
          <a:noFill/>
        </p:spPr>
        <p:txBody>
          <a:bodyPr wrap="square" rtlCol="0">
            <a:spAutoFit/>
          </a:bodyPr>
          <a:lstStyle/>
          <a:p>
            <a:r>
              <a:rPr kumimoji="1" lang="ja-JP" altLang="en-US" dirty="0">
                <a:solidFill>
                  <a:srgbClr val="002060"/>
                </a:solidFill>
                <a:latin typeface="Meiryo UI" panose="020B0604030504040204" pitchFamily="50" charset="-128"/>
                <a:ea typeface="Meiryo UI" panose="020B0604030504040204" pitchFamily="50" charset="-128"/>
              </a:rPr>
              <a:t>強く早い返球で得点を狙う花形ショットと</a:t>
            </a:r>
            <a:r>
              <a:rPr kumimoji="1" lang="ja-JP" altLang="en-US" dirty="0" smtClean="0">
                <a:solidFill>
                  <a:srgbClr val="002060"/>
                </a:solidFill>
                <a:latin typeface="Meiryo UI" panose="020B0604030504040204" pitchFamily="50" charset="-128"/>
                <a:ea typeface="Meiryo UI" panose="020B0604030504040204" pitchFamily="50" charset="-128"/>
              </a:rPr>
              <a:t>、</a:t>
            </a:r>
            <a:endParaRPr kumimoji="1" lang="en-US" altLang="ja-JP" dirty="0" smtClean="0">
              <a:solidFill>
                <a:srgbClr val="002060"/>
              </a:solidFill>
              <a:latin typeface="Meiryo UI" panose="020B0604030504040204" pitchFamily="50" charset="-128"/>
              <a:ea typeface="Meiryo UI" panose="020B0604030504040204" pitchFamily="50" charset="-128"/>
            </a:endParaRPr>
          </a:p>
          <a:p>
            <a:r>
              <a:rPr kumimoji="1" lang="ja-JP" altLang="en-US" dirty="0" smtClean="0">
                <a:solidFill>
                  <a:srgbClr val="002060"/>
                </a:solidFill>
                <a:latin typeface="Meiryo UI" panose="020B0604030504040204" pitchFamily="50" charset="-128"/>
                <a:ea typeface="Meiryo UI" panose="020B0604030504040204" pitchFamily="50" charset="-128"/>
              </a:rPr>
              <a:t>早く</a:t>
            </a:r>
            <a:r>
              <a:rPr kumimoji="1" lang="ja-JP" altLang="en-US" dirty="0">
                <a:solidFill>
                  <a:srgbClr val="002060"/>
                </a:solidFill>
                <a:latin typeface="Meiryo UI" panose="020B0604030504040204" pitchFamily="50" charset="-128"/>
                <a:ea typeface="Meiryo UI" panose="020B0604030504040204" pitchFamily="50" charset="-128"/>
              </a:rPr>
              <a:t>打つと見せかけて緩い返球をネット際に落とす</a:t>
            </a:r>
            <a:r>
              <a:rPr kumimoji="1" lang="ja-JP" altLang="en-US" dirty="0" smtClean="0">
                <a:solidFill>
                  <a:srgbClr val="002060"/>
                </a:solidFill>
                <a:latin typeface="Meiryo UI" panose="020B0604030504040204" pitchFamily="50" charset="-128"/>
                <a:ea typeface="Meiryo UI" panose="020B0604030504040204" pitchFamily="50" charset="-128"/>
              </a:rPr>
              <a:t>ショット。</a:t>
            </a:r>
            <a:endParaRPr kumimoji="1" lang="ja-JP" altLang="en-US" dirty="0">
              <a:solidFill>
                <a:srgbClr val="002060"/>
              </a:solidFill>
              <a:latin typeface="Meiryo UI" panose="020B0604030504040204" pitchFamily="50" charset="-128"/>
              <a:ea typeface="Meiryo UI" panose="020B0604030504040204" pitchFamily="50" charset="-128"/>
            </a:endParaRPr>
          </a:p>
        </p:txBody>
      </p:sp>
      <p:sp>
        <p:nvSpPr>
          <p:cNvPr id="14" name="テキスト ボックス 13"/>
          <p:cNvSpPr txBox="1"/>
          <p:nvPr/>
        </p:nvSpPr>
        <p:spPr>
          <a:xfrm>
            <a:off x="3587750" y="5719091"/>
            <a:ext cx="4838700" cy="646331"/>
          </a:xfrm>
          <a:prstGeom prst="rect">
            <a:avLst/>
          </a:prstGeom>
          <a:noFill/>
        </p:spPr>
        <p:txBody>
          <a:bodyPr wrap="square" rtlCol="0">
            <a:spAutoFit/>
          </a:bodyPr>
          <a:lstStyle/>
          <a:p>
            <a:r>
              <a:rPr kumimoji="1" lang="ja-JP" altLang="en-US" dirty="0">
                <a:solidFill>
                  <a:srgbClr val="002060"/>
                </a:solidFill>
                <a:latin typeface="Meiryo UI" panose="020B0604030504040204" pitchFamily="50" charset="-128"/>
                <a:ea typeface="Meiryo UI" panose="020B0604030504040204" pitchFamily="50" charset="-128"/>
              </a:rPr>
              <a:t>ネット際のシャトルを奥まで打ち返すショットと</a:t>
            </a:r>
            <a:r>
              <a:rPr kumimoji="1" lang="ja-JP" altLang="en-US" dirty="0" smtClean="0">
                <a:solidFill>
                  <a:srgbClr val="002060"/>
                </a:solidFill>
                <a:latin typeface="Meiryo UI" panose="020B0604030504040204" pitchFamily="50" charset="-128"/>
                <a:ea typeface="Meiryo UI" panose="020B0604030504040204" pitchFamily="50" charset="-128"/>
              </a:rPr>
              <a:t>、</a:t>
            </a:r>
            <a:endParaRPr kumimoji="1" lang="en-US" altLang="ja-JP" dirty="0" smtClean="0">
              <a:solidFill>
                <a:srgbClr val="002060"/>
              </a:solidFill>
              <a:latin typeface="Meiryo UI" panose="020B0604030504040204" pitchFamily="50" charset="-128"/>
              <a:ea typeface="Meiryo UI" panose="020B0604030504040204" pitchFamily="50" charset="-128"/>
            </a:endParaRPr>
          </a:p>
          <a:p>
            <a:r>
              <a:rPr kumimoji="1" lang="ja-JP" altLang="en-US" dirty="0" smtClean="0">
                <a:solidFill>
                  <a:srgbClr val="002060"/>
                </a:solidFill>
                <a:latin typeface="Meiryo UI" panose="020B0604030504040204" pitchFamily="50" charset="-128"/>
                <a:ea typeface="Meiryo UI" panose="020B0604030504040204" pitchFamily="50" charset="-128"/>
              </a:rPr>
              <a:t>手前</a:t>
            </a:r>
            <a:r>
              <a:rPr kumimoji="1" lang="ja-JP" altLang="en-US" dirty="0">
                <a:solidFill>
                  <a:srgbClr val="002060"/>
                </a:solidFill>
                <a:latin typeface="Meiryo UI" panose="020B0604030504040204" pitchFamily="50" charset="-128"/>
                <a:ea typeface="Meiryo UI" panose="020B0604030504040204" pitchFamily="50" charset="-128"/>
              </a:rPr>
              <a:t>に落とす</a:t>
            </a:r>
            <a:r>
              <a:rPr kumimoji="1" lang="ja-JP" altLang="en-US" dirty="0" smtClean="0">
                <a:solidFill>
                  <a:srgbClr val="002060"/>
                </a:solidFill>
                <a:latin typeface="Meiryo UI" panose="020B0604030504040204" pitchFamily="50" charset="-128"/>
                <a:ea typeface="Meiryo UI" panose="020B0604030504040204" pitchFamily="50" charset="-128"/>
              </a:rPr>
              <a:t>ショット。</a:t>
            </a:r>
            <a:endParaRPr kumimoji="1" lang="ja-JP" altLang="en-US" dirty="0">
              <a:solidFill>
                <a:srgbClr val="002060"/>
              </a:solidFill>
              <a:latin typeface="Meiryo UI" panose="020B0604030504040204" pitchFamily="50" charset="-128"/>
              <a:ea typeface="Meiryo UI" panose="020B0604030504040204" pitchFamily="50" charset="-128"/>
            </a:endParaRPr>
          </a:p>
        </p:txBody>
      </p:sp>
      <p:sp>
        <p:nvSpPr>
          <p:cNvPr id="15" name="四角形: 1 つの角を切り取る 14">
            <a:extLst>
              <a:ext uri="{FF2B5EF4-FFF2-40B4-BE49-F238E27FC236}">
                <a16:creationId xmlns:a16="http://schemas.microsoft.com/office/drawing/2014/main" id="{59E2FB62-C07F-4DF7-B370-963B44202CBB}"/>
              </a:ext>
            </a:extLst>
          </p:cNvPr>
          <p:cNvSpPr/>
          <p:nvPr/>
        </p:nvSpPr>
        <p:spPr>
          <a:xfrm>
            <a:off x="554866" y="693561"/>
            <a:ext cx="8061649" cy="541320"/>
          </a:xfrm>
          <a:prstGeom prst="snip1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3200" dirty="0">
                <a:solidFill>
                  <a:schemeClr val="bg1"/>
                </a:solidFill>
                <a:latin typeface="Meiryo UI" panose="020B0604030504040204" pitchFamily="50" charset="-128"/>
                <a:ea typeface="Meiryo UI" panose="020B0604030504040204" pitchFamily="50" charset="-128"/>
              </a:rPr>
              <a:t>ラリーを組み立てる基本的なショット</a:t>
            </a:r>
          </a:p>
        </p:txBody>
      </p:sp>
      <p:sp>
        <p:nvSpPr>
          <p:cNvPr id="20" name="正方形/長方形 19"/>
          <p:cNvSpPr/>
          <p:nvPr/>
        </p:nvSpPr>
        <p:spPr>
          <a:xfrm>
            <a:off x="7147001" y="168256"/>
            <a:ext cx="1682114" cy="262067"/>
          </a:xfrm>
          <a:prstGeom prst="rect">
            <a:avLst/>
          </a:prstGeom>
          <a:solidFill>
            <a:srgbClr val="FFFF00"/>
          </a:solidFill>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ja-JP" altLang="en-US" sz="1350" dirty="0">
                <a:ln w="0"/>
                <a:solidFill>
                  <a:schemeClr val="tx1"/>
                </a:solidFill>
                <a:effectLst>
                  <a:outerShdw blurRad="38100" dist="19050" dir="2700000" algn="tl" rotWithShape="0">
                    <a:schemeClr val="dk1">
                      <a:alpha val="40000"/>
                    </a:schemeClr>
                  </a:outerShdw>
                </a:effectLst>
              </a:rPr>
              <a:t>家庭でできる課題</a:t>
            </a:r>
          </a:p>
        </p:txBody>
      </p:sp>
    </p:spTree>
    <p:extLst>
      <p:ext uri="{BB962C8B-B14F-4D97-AF65-F5344CB8AC3E}">
        <p14:creationId xmlns:p14="http://schemas.microsoft.com/office/powerpoint/2010/main" val="25956586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wipe(up)">
                                      <p:cBhvr>
                                        <p:cTn id="7" dur="1000"/>
                                        <p:tgtEl>
                                          <p:spTgt spid="18"/>
                                        </p:tgtEl>
                                      </p:cBhvr>
                                    </p:animEffect>
                                  </p:childTnLst>
                                </p:cTn>
                              </p:par>
                              <p:par>
                                <p:cTn id="8" presetID="22" presetClass="entr" presetSubtype="1" fill="hold" grpId="0" nodeType="withEffect">
                                  <p:stCondLst>
                                    <p:cond delay="0"/>
                                  </p:stCondLst>
                                  <p:childTnLst>
                                    <p:set>
                                      <p:cBhvr>
                                        <p:cTn id="9" dur="1" fill="hold">
                                          <p:stCondLst>
                                            <p:cond delay="0"/>
                                          </p:stCondLst>
                                        </p:cTn>
                                        <p:tgtEl>
                                          <p:spTgt spid="3">
                                            <p:txEl>
                                              <p:pRg st="0" end="0"/>
                                            </p:txEl>
                                          </p:spTgt>
                                        </p:tgtEl>
                                        <p:attrNameLst>
                                          <p:attrName>style.visibility</p:attrName>
                                        </p:attrNameLst>
                                      </p:cBhvr>
                                      <p:to>
                                        <p:strVal val="visible"/>
                                      </p:to>
                                    </p:set>
                                    <p:animEffect transition="in" filter="wipe(up)">
                                      <p:cBhvr>
                                        <p:cTn id="10" dur="500"/>
                                        <p:tgtEl>
                                          <p:spTgt spid="3">
                                            <p:txEl>
                                              <p:pRg st="0" end="0"/>
                                            </p:txEl>
                                          </p:spTgt>
                                        </p:tgtEl>
                                      </p:cBhvr>
                                    </p:animEffect>
                                  </p:childTnLst>
                                </p:cTn>
                              </p:par>
                              <p:par>
                                <p:cTn id="11" presetID="22" presetClass="entr" presetSubtype="1" fill="hold" grpId="0" nodeType="with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wipe(up)">
                                      <p:cBhvr>
                                        <p:cTn id="13" dur="500"/>
                                        <p:tgtEl>
                                          <p:spTgt spid="7"/>
                                        </p:tgtEl>
                                      </p:cBhvr>
                                    </p:animEffect>
                                  </p:childTnLst>
                                </p:cTn>
                              </p:par>
                              <p:par>
                                <p:cTn id="14" presetID="22" presetClass="entr" presetSubtype="1" fill="hold" grpId="0" nodeType="with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500"/>
                                        <p:tgtEl>
                                          <p:spTgt spid="8"/>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1" fill="hold" grpId="0" nodeType="clickEffect">
                                  <p:stCondLst>
                                    <p:cond delay="0"/>
                                  </p:stCondLst>
                                  <p:childTnLst>
                                    <p:set>
                                      <p:cBhvr>
                                        <p:cTn id="20" dur="1" fill="hold">
                                          <p:stCondLst>
                                            <p:cond delay="0"/>
                                          </p:stCondLst>
                                        </p:cTn>
                                        <p:tgtEl>
                                          <p:spTgt spid="21"/>
                                        </p:tgtEl>
                                        <p:attrNameLst>
                                          <p:attrName>style.visibility</p:attrName>
                                        </p:attrNameLst>
                                      </p:cBhvr>
                                      <p:to>
                                        <p:strVal val="visible"/>
                                      </p:to>
                                    </p:set>
                                    <p:animEffect transition="in" filter="wipe(up)">
                                      <p:cBhvr>
                                        <p:cTn id="21" dur="1000"/>
                                        <p:tgtEl>
                                          <p:spTgt spid="21"/>
                                        </p:tgtEl>
                                      </p:cBhvr>
                                    </p:animEffect>
                                  </p:childTnLst>
                                </p:cTn>
                              </p:par>
                              <p:par>
                                <p:cTn id="22" presetID="22" presetClass="entr" presetSubtype="1" fill="hold" grpId="0" nodeType="withEffect">
                                  <p:stCondLst>
                                    <p:cond delay="0"/>
                                  </p:stCondLst>
                                  <p:childTnLst>
                                    <p:set>
                                      <p:cBhvr>
                                        <p:cTn id="23" dur="1" fill="hold">
                                          <p:stCondLst>
                                            <p:cond delay="0"/>
                                          </p:stCondLst>
                                        </p:cTn>
                                        <p:tgtEl>
                                          <p:spTgt spid="4">
                                            <p:txEl>
                                              <p:pRg st="0" end="0"/>
                                            </p:txEl>
                                          </p:spTgt>
                                        </p:tgtEl>
                                        <p:attrNameLst>
                                          <p:attrName>style.visibility</p:attrName>
                                        </p:attrNameLst>
                                      </p:cBhvr>
                                      <p:to>
                                        <p:strVal val="visible"/>
                                      </p:to>
                                    </p:set>
                                    <p:animEffect transition="in" filter="wipe(up)">
                                      <p:cBhvr>
                                        <p:cTn id="24" dur="500"/>
                                        <p:tgtEl>
                                          <p:spTgt spid="4">
                                            <p:txEl>
                                              <p:pRg st="0" end="0"/>
                                            </p:txEl>
                                          </p:spTgt>
                                        </p:tgtEl>
                                      </p:cBhvr>
                                    </p:animEffect>
                                  </p:childTnLst>
                                </p:cTn>
                              </p:par>
                              <p:par>
                                <p:cTn id="25" presetID="22" presetClass="entr" presetSubtype="1" fill="hold" grpId="0" nodeType="with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wipe(up)">
                                      <p:cBhvr>
                                        <p:cTn id="27" dur="500"/>
                                        <p:tgtEl>
                                          <p:spTgt spid="13"/>
                                        </p:tgtEl>
                                      </p:cBhvr>
                                    </p:animEffect>
                                  </p:childTnLst>
                                </p:cTn>
                              </p:par>
                              <p:par>
                                <p:cTn id="28" presetID="22" presetClass="entr" presetSubtype="1" fill="hold" grpId="0" nodeType="withEffect">
                                  <p:stCondLst>
                                    <p:cond delay="0"/>
                                  </p:stCondLst>
                                  <p:childTnLst>
                                    <p:set>
                                      <p:cBhvr>
                                        <p:cTn id="29" dur="1" fill="hold">
                                          <p:stCondLst>
                                            <p:cond delay="0"/>
                                          </p:stCondLst>
                                        </p:cTn>
                                        <p:tgtEl>
                                          <p:spTgt spid="12"/>
                                        </p:tgtEl>
                                        <p:attrNameLst>
                                          <p:attrName>style.visibility</p:attrName>
                                        </p:attrNameLst>
                                      </p:cBhvr>
                                      <p:to>
                                        <p:strVal val="visible"/>
                                      </p:to>
                                    </p:set>
                                    <p:animEffect transition="in" filter="wipe(up)">
                                      <p:cBhvr>
                                        <p:cTn id="30" dur="500"/>
                                        <p:tgtEl>
                                          <p:spTgt spid="12"/>
                                        </p:tgtEl>
                                      </p:cBhvr>
                                    </p:animEffect>
                                  </p:childTnLst>
                                </p:cTn>
                              </p:par>
                              <p:par>
                                <p:cTn id="31" presetID="22" presetClass="entr" presetSubtype="1" fill="hold" grpId="0" nodeType="with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wipe(up)">
                                      <p:cBhvr>
                                        <p:cTn id="33" dur="500"/>
                                        <p:tgtEl>
                                          <p:spTgt spid="9"/>
                                        </p:tgtEl>
                                      </p:cBhvr>
                                    </p:animEffect>
                                  </p:childTnLst>
                                </p:cTn>
                              </p:par>
                            </p:childTnLst>
                          </p:cTn>
                        </p:par>
                      </p:childTnLst>
                    </p:cTn>
                  </p:par>
                  <p:par>
                    <p:cTn id="34" fill="hold">
                      <p:stCondLst>
                        <p:cond delay="indefinite"/>
                      </p:stCondLst>
                      <p:childTnLst>
                        <p:par>
                          <p:cTn id="35" fill="hold">
                            <p:stCondLst>
                              <p:cond delay="0"/>
                            </p:stCondLst>
                            <p:childTnLst>
                              <p:par>
                                <p:cTn id="36" presetID="22" presetClass="entr" presetSubtype="1" fill="hold" grpId="0" nodeType="clickEffect">
                                  <p:stCondLst>
                                    <p:cond delay="0"/>
                                  </p:stCondLst>
                                  <p:childTnLst>
                                    <p:set>
                                      <p:cBhvr>
                                        <p:cTn id="37" dur="1" fill="hold">
                                          <p:stCondLst>
                                            <p:cond delay="0"/>
                                          </p:stCondLst>
                                        </p:cTn>
                                        <p:tgtEl>
                                          <p:spTgt spid="19"/>
                                        </p:tgtEl>
                                        <p:attrNameLst>
                                          <p:attrName>style.visibility</p:attrName>
                                        </p:attrNameLst>
                                      </p:cBhvr>
                                      <p:to>
                                        <p:strVal val="visible"/>
                                      </p:to>
                                    </p:set>
                                    <p:animEffect transition="in" filter="wipe(up)">
                                      <p:cBhvr>
                                        <p:cTn id="38" dur="1000"/>
                                        <p:tgtEl>
                                          <p:spTgt spid="19"/>
                                        </p:tgtEl>
                                      </p:cBhvr>
                                    </p:animEffect>
                                  </p:childTnLst>
                                </p:cTn>
                              </p:par>
                              <p:par>
                                <p:cTn id="39" presetID="22" presetClass="entr" presetSubtype="1" fill="hold" grpId="0" nodeType="withEffect">
                                  <p:stCondLst>
                                    <p:cond delay="0"/>
                                  </p:stCondLst>
                                  <p:childTnLst>
                                    <p:set>
                                      <p:cBhvr>
                                        <p:cTn id="40" dur="1" fill="hold">
                                          <p:stCondLst>
                                            <p:cond delay="0"/>
                                          </p:stCondLst>
                                        </p:cTn>
                                        <p:tgtEl>
                                          <p:spTgt spid="6"/>
                                        </p:tgtEl>
                                        <p:attrNameLst>
                                          <p:attrName>style.visibility</p:attrName>
                                        </p:attrNameLst>
                                      </p:cBhvr>
                                      <p:to>
                                        <p:strVal val="visible"/>
                                      </p:to>
                                    </p:set>
                                    <p:animEffect transition="in" filter="wipe(up)">
                                      <p:cBhvr>
                                        <p:cTn id="41" dur="500"/>
                                        <p:tgtEl>
                                          <p:spTgt spid="6"/>
                                        </p:tgtEl>
                                      </p:cBhvr>
                                    </p:animEffect>
                                  </p:childTnLst>
                                </p:cTn>
                              </p:par>
                              <p:par>
                                <p:cTn id="42" presetID="22" presetClass="entr" presetSubtype="1" fill="hold" grpId="0" nodeType="withEffect">
                                  <p:stCondLst>
                                    <p:cond delay="0"/>
                                  </p:stCondLst>
                                  <p:childTnLst>
                                    <p:set>
                                      <p:cBhvr>
                                        <p:cTn id="43" dur="1" fill="hold">
                                          <p:stCondLst>
                                            <p:cond delay="0"/>
                                          </p:stCondLst>
                                        </p:cTn>
                                        <p:tgtEl>
                                          <p:spTgt spid="14"/>
                                        </p:tgtEl>
                                        <p:attrNameLst>
                                          <p:attrName>style.visibility</p:attrName>
                                        </p:attrNameLst>
                                      </p:cBhvr>
                                      <p:to>
                                        <p:strVal val="visible"/>
                                      </p:to>
                                    </p:set>
                                    <p:animEffect transition="in" filter="wipe(up)">
                                      <p:cBhvr>
                                        <p:cTn id="44" dur="500"/>
                                        <p:tgtEl>
                                          <p:spTgt spid="14"/>
                                        </p:tgtEl>
                                      </p:cBhvr>
                                    </p:animEffect>
                                  </p:childTnLst>
                                </p:cTn>
                              </p:par>
                              <p:par>
                                <p:cTn id="45" presetID="22" presetClass="entr" presetSubtype="1" fill="hold" grpId="0" nodeType="withEffect">
                                  <p:stCondLst>
                                    <p:cond delay="0"/>
                                  </p:stCondLst>
                                  <p:childTnLst>
                                    <p:set>
                                      <p:cBhvr>
                                        <p:cTn id="46" dur="1" fill="hold">
                                          <p:stCondLst>
                                            <p:cond delay="0"/>
                                          </p:stCondLst>
                                        </p:cTn>
                                        <p:tgtEl>
                                          <p:spTgt spid="10"/>
                                        </p:tgtEl>
                                        <p:attrNameLst>
                                          <p:attrName>style.visibility</p:attrName>
                                        </p:attrNameLst>
                                      </p:cBhvr>
                                      <p:to>
                                        <p:strVal val="visible"/>
                                      </p:to>
                                    </p:set>
                                    <p:animEffect transition="in" filter="wipe(up)">
                                      <p:cBhvr>
                                        <p:cTn id="47" dur="500"/>
                                        <p:tgtEl>
                                          <p:spTgt spid="10"/>
                                        </p:tgtEl>
                                      </p:cBhvr>
                                    </p:animEffect>
                                  </p:childTnLst>
                                </p:cTn>
                              </p:par>
                              <p:par>
                                <p:cTn id="48" presetID="22" presetClass="entr" presetSubtype="1" fill="hold" grpId="0" nodeType="withEffect">
                                  <p:stCondLst>
                                    <p:cond delay="0"/>
                                  </p:stCondLst>
                                  <p:childTnLst>
                                    <p:set>
                                      <p:cBhvr>
                                        <p:cTn id="49" dur="1" fill="hold">
                                          <p:stCondLst>
                                            <p:cond delay="0"/>
                                          </p:stCondLst>
                                        </p:cTn>
                                        <p:tgtEl>
                                          <p:spTgt spid="11"/>
                                        </p:tgtEl>
                                        <p:attrNameLst>
                                          <p:attrName>style.visibility</p:attrName>
                                        </p:attrNameLst>
                                      </p:cBhvr>
                                      <p:to>
                                        <p:strVal val="visible"/>
                                      </p:to>
                                    </p:set>
                                    <p:animEffect transition="in" filter="wipe(up)">
                                      <p:cBhvr>
                                        <p:cTn id="50"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19" grpId="0" animBg="1"/>
      <p:bldP spid="18" grpId="0" animBg="1"/>
      <p:bldP spid="3" grpId="0" build="p"/>
      <p:bldP spid="4" grpId="0" build="p"/>
      <p:bldP spid="6" grpId="0"/>
      <p:bldP spid="8" grpId="0" animBg="1"/>
      <p:bldP spid="9" grpId="0" animBg="1"/>
      <p:bldP spid="11" grpId="0" animBg="1"/>
      <p:bldP spid="12" grpId="0" animBg="1"/>
      <p:bldP spid="10" grpId="0" animBg="1"/>
      <p:bldP spid="7" grpId="0"/>
      <p:bldP spid="13" grpId="0"/>
      <p:bldP spid="14"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ー 2">
            <a:extLst>
              <a:ext uri="{FF2B5EF4-FFF2-40B4-BE49-F238E27FC236}">
                <a16:creationId xmlns:a16="http://schemas.microsoft.com/office/drawing/2014/main" id="{14BE64A3-28AE-4089-8415-7C40705D14A4}"/>
              </a:ext>
            </a:extLst>
          </p:cNvPr>
          <p:cNvSpPr>
            <a:spLocks noGrp="1"/>
          </p:cNvSpPr>
          <p:nvPr>
            <p:ph sz="half" idx="1"/>
          </p:nvPr>
        </p:nvSpPr>
        <p:spPr>
          <a:xfrm>
            <a:off x="3256124" y="1612734"/>
            <a:ext cx="2759218" cy="445875"/>
          </a:xfrm>
        </p:spPr>
        <p:txBody>
          <a:bodyPr>
            <a:normAutofit fontScale="92500" lnSpcReduction="10000"/>
          </a:bodyPr>
          <a:lstStyle/>
          <a:p>
            <a:pPr marL="0" indent="0">
              <a:buNone/>
            </a:pPr>
            <a:r>
              <a:rPr kumimoji="1" lang="ja-JP" altLang="en-US" dirty="0">
                <a:solidFill>
                  <a:srgbClr val="FF0000"/>
                </a:solidFill>
              </a:rPr>
              <a:t>リストスタンド</a:t>
            </a:r>
            <a:r>
              <a:rPr kumimoji="1" lang="ja-JP" altLang="en-US" dirty="0">
                <a:solidFill>
                  <a:srgbClr val="00B0F0"/>
                </a:solidFill>
              </a:rPr>
              <a:t>　</a:t>
            </a:r>
          </a:p>
        </p:txBody>
      </p:sp>
      <p:sp>
        <p:nvSpPr>
          <p:cNvPr id="5" name="スライド番号プレースホルダー 4">
            <a:extLst>
              <a:ext uri="{FF2B5EF4-FFF2-40B4-BE49-F238E27FC236}">
                <a16:creationId xmlns:a16="http://schemas.microsoft.com/office/drawing/2014/main" id="{CACE98A0-EB1A-4118-ABAE-867AF05B9ACE}"/>
              </a:ext>
            </a:extLst>
          </p:cNvPr>
          <p:cNvSpPr>
            <a:spLocks noGrp="1"/>
          </p:cNvSpPr>
          <p:nvPr>
            <p:ph type="sldNum" sz="quarter" idx="12"/>
          </p:nvPr>
        </p:nvSpPr>
        <p:spPr>
          <a:xfrm>
            <a:off x="6683860" y="6371727"/>
            <a:ext cx="2057400" cy="365125"/>
          </a:xfrm>
        </p:spPr>
        <p:txBody>
          <a:bodyPr/>
          <a:lstStyle/>
          <a:p>
            <a:fld id="{13555A0A-D93E-4972-9BDE-BD19E4BDC622}" type="slidenum">
              <a:rPr kumimoji="1" lang="ja-JP" altLang="en-US" smtClean="0"/>
              <a:t>12</a:t>
            </a:fld>
            <a:endParaRPr kumimoji="1" lang="ja-JP" altLang="en-US"/>
          </a:p>
        </p:txBody>
      </p:sp>
      <p:sp>
        <p:nvSpPr>
          <p:cNvPr id="6" name="コンテンツ プレースホルダー 2">
            <a:extLst>
              <a:ext uri="{FF2B5EF4-FFF2-40B4-BE49-F238E27FC236}">
                <a16:creationId xmlns:a16="http://schemas.microsoft.com/office/drawing/2014/main" id="{14BE64A3-28AE-4089-8415-7C40705D14A4}"/>
              </a:ext>
            </a:extLst>
          </p:cNvPr>
          <p:cNvSpPr txBox="1">
            <a:spLocks/>
          </p:cNvSpPr>
          <p:nvPr/>
        </p:nvSpPr>
        <p:spPr>
          <a:xfrm>
            <a:off x="3061042" y="4080117"/>
            <a:ext cx="3622818" cy="424104"/>
          </a:xfrm>
          <a:prstGeom prst="rect">
            <a:avLst/>
          </a:prstGeom>
        </p:spPr>
        <p:txBody>
          <a:bodyPr vert="horz" lIns="91440" tIns="45720" rIns="91440" bIns="45720" rtlCol="0">
            <a:normAutofit fontScale="92500"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buNone/>
            </a:pPr>
            <a:r>
              <a:rPr lang="ja-JP" altLang="en-US" dirty="0">
                <a:solidFill>
                  <a:srgbClr val="FF0000"/>
                </a:solidFill>
              </a:rPr>
              <a:t>６方向のフットワーク</a:t>
            </a:r>
            <a:endParaRPr lang="en-US" altLang="ja-JP" dirty="0">
              <a:solidFill>
                <a:srgbClr val="FF0000"/>
              </a:solidFill>
            </a:endParaRPr>
          </a:p>
          <a:p>
            <a:pPr marL="0" indent="0">
              <a:buNone/>
            </a:pPr>
            <a:endParaRPr lang="ja-JP" altLang="en-US" dirty="0"/>
          </a:p>
        </p:txBody>
      </p:sp>
      <p:sp>
        <p:nvSpPr>
          <p:cNvPr id="7" name="テキスト ボックス 6"/>
          <p:cNvSpPr txBox="1"/>
          <p:nvPr/>
        </p:nvSpPr>
        <p:spPr>
          <a:xfrm>
            <a:off x="3548224" y="2039219"/>
            <a:ext cx="5054600" cy="1477328"/>
          </a:xfrm>
          <a:prstGeom prst="rect">
            <a:avLst/>
          </a:prstGeom>
          <a:noFill/>
        </p:spPr>
        <p:txBody>
          <a:bodyPr wrap="square" rtlCol="0">
            <a:spAutoFit/>
          </a:bodyPr>
          <a:lstStyle/>
          <a:p>
            <a:r>
              <a:rPr kumimoji="1" lang="ja-JP" altLang="en-US" dirty="0"/>
              <a:t>ラケットと前腕の角度を</a:t>
            </a:r>
            <a:r>
              <a:rPr kumimoji="1" lang="en-US" altLang="ja-JP" dirty="0"/>
              <a:t>90°</a:t>
            </a:r>
            <a:r>
              <a:rPr kumimoji="1" lang="ja-JP" altLang="en-US" dirty="0"/>
              <a:t>から</a:t>
            </a:r>
            <a:r>
              <a:rPr kumimoji="1" lang="en-US" altLang="ja-JP" dirty="0"/>
              <a:t>110°</a:t>
            </a:r>
            <a:r>
              <a:rPr kumimoji="1" lang="ja-JP" altLang="en-US" dirty="0"/>
              <a:t>前後となるように、手首を立てる持ち方です。</a:t>
            </a:r>
            <a:endParaRPr kumimoji="1" lang="en-US" altLang="ja-JP" dirty="0"/>
          </a:p>
          <a:p>
            <a:r>
              <a:rPr kumimoji="1" lang="ja-JP" altLang="en-US" dirty="0"/>
              <a:t>リストスタンドすることにより、ラケットの可動域が大きくなり、力も入りやすいため強いショットを打つことが可能になります。</a:t>
            </a:r>
          </a:p>
        </p:txBody>
      </p:sp>
      <p:sp>
        <p:nvSpPr>
          <p:cNvPr id="14" name="テキスト ボックス 13"/>
          <p:cNvSpPr txBox="1"/>
          <p:nvPr/>
        </p:nvSpPr>
        <p:spPr>
          <a:xfrm>
            <a:off x="3353145" y="4504221"/>
            <a:ext cx="4838700" cy="1754326"/>
          </a:xfrm>
          <a:prstGeom prst="rect">
            <a:avLst/>
          </a:prstGeom>
          <a:noFill/>
        </p:spPr>
        <p:txBody>
          <a:bodyPr wrap="square" rtlCol="0">
            <a:spAutoFit/>
          </a:bodyPr>
          <a:lstStyle/>
          <a:p>
            <a:r>
              <a:rPr kumimoji="1" lang="ja-JP" altLang="en-US" dirty="0"/>
              <a:t>前方・サイドへの動きは利き腕側の足で踏み込んで打つのが基本となります。</a:t>
            </a:r>
            <a:endParaRPr kumimoji="1" lang="en-US" altLang="ja-JP" dirty="0"/>
          </a:p>
          <a:p>
            <a:r>
              <a:rPr kumimoji="1" lang="ja-JP" altLang="en-US" dirty="0"/>
              <a:t>フットワークは、極めて重要な要素です。ラケットやシャトルがなくても練習できます。ホームポジションから６方向へ、どれだけ効率的に動くかが勝敗を左右します。</a:t>
            </a:r>
          </a:p>
        </p:txBody>
      </p:sp>
      <p:pic>
        <p:nvPicPr>
          <p:cNvPr id="15" name="Picture 2"/>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1035774" y="2059978"/>
            <a:ext cx="2220347" cy="138771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10" name="直線コネクタ 9"/>
          <p:cNvCxnSpPr/>
          <p:nvPr/>
        </p:nvCxnSpPr>
        <p:spPr>
          <a:xfrm>
            <a:off x="2145950" y="2525237"/>
            <a:ext cx="132274" cy="4572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2" name="直線コネクタ 11"/>
          <p:cNvCxnSpPr/>
          <p:nvPr/>
        </p:nvCxnSpPr>
        <p:spPr>
          <a:xfrm>
            <a:off x="2278224" y="2982437"/>
            <a:ext cx="444500" cy="0"/>
          </a:xfrm>
          <a:prstGeom prst="line">
            <a:avLst/>
          </a:prstGeom>
        </p:spPr>
        <p:style>
          <a:lnRef idx="1">
            <a:schemeClr val="accent1"/>
          </a:lnRef>
          <a:fillRef idx="0">
            <a:schemeClr val="accent1"/>
          </a:fillRef>
          <a:effectRef idx="0">
            <a:schemeClr val="accent1"/>
          </a:effectRef>
          <a:fontRef idx="minor">
            <a:schemeClr val="tx1"/>
          </a:fontRef>
        </p:style>
      </p:cxnSp>
      <p:pic>
        <p:nvPicPr>
          <p:cNvPr id="1026" name="Picture 2"/>
          <p:cNvPicPr>
            <a:picLocks noChangeAspect="1" noChangeArrowheads="1"/>
          </p:cNvPicPr>
          <p:nvPr/>
        </p:nvPicPr>
        <p:blipFill rotWithShape="1">
          <a:blip r:embed="rId3" cstate="email">
            <a:extLst>
              <a:ext uri="{28A0092B-C50C-407E-A947-70E740481C1C}">
                <a14:useLocalDpi xmlns:a14="http://schemas.microsoft.com/office/drawing/2010/main"/>
              </a:ext>
            </a:extLst>
          </a:blip>
          <a:srcRect/>
          <a:stretch/>
        </p:blipFill>
        <p:spPr bwMode="auto">
          <a:xfrm>
            <a:off x="1003648" y="4360995"/>
            <a:ext cx="1879597" cy="18422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22" name="直線矢印コネクタ 21"/>
          <p:cNvCxnSpPr/>
          <p:nvPr/>
        </p:nvCxnSpPr>
        <p:spPr>
          <a:xfrm flipV="1">
            <a:off x="2043971" y="4619259"/>
            <a:ext cx="444500" cy="404537"/>
          </a:xfrm>
          <a:prstGeom prst="straightConnector1">
            <a:avLst/>
          </a:prstGeom>
          <a:ln w="508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24" name="直線矢印コネクタ 23"/>
          <p:cNvCxnSpPr/>
          <p:nvPr/>
        </p:nvCxnSpPr>
        <p:spPr>
          <a:xfrm flipH="1" flipV="1">
            <a:off x="1397345" y="4626876"/>
            <a:ext cx="393700" cy="404538"/>
          </a:xfrm>
          <a:prstGeom prst="straightConnector1">
            <a:avLst/>
          </a:prstGeom>
          <a:ln w="508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27" name="直線矢印コネクタ 26"/>
          <p:cNvCxnSpPr/>
          <p:nvPr/>
        </p:nvCxnSpPr>
        <p:spPr>
          <a:xfrm>
            <a:off x="2083145" y="5171113"/>
            <a:ext cx="444500" cy="0"/>
          </a:xfrm>
          <a:prstGeom prst="straightConnector1">
            <a:avLst/>
          </a:prstGeom>
          <a:ln w="508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29" name="直線矢印コネクタ 28"/>
          <p:cNvCxnSpPr/>
          <p:nvPr/>
        </p:nvCxnSpPr>
        <p:spPr>
          <a:xfrm flipH="1">
            <a:off x="1397345" y="5171113"/>
            <a:ext cx="393700" cy="0"/>
          </a:xfrm>
          <a:prstGeom prst="straightConnector1">
            <a:avLst/>
          </a:prstGeom>
          <a:ln w="508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31" name="直線矢印コネクタ 30"/>
          <p:cNvCxnSpPr/>
          <p:nvPr/>
        </p:nvCxnSpPr>
        <p:spPr>
          <a:xfrm>
            <a:off x="2083145" y="5326290"/>
            <a:ext cx="330200" cy="403623"/>
          </a:xfrm>
          <a:prstGeom prst="straightConnector1">
            <a:avLst/>
          </a:prstGeom>
          <a:ln w="508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025" name="直線矢印コネクタ 1024"/>
          <p:cNvCxnSpPr/>
          <p:nvPr/>
        </p:nvCxnSpPr>
        <p:spPr>
          <a:xfrm flipH="1">
            <a:off x="1486245" y="5326290"/>
            <a:ext cx="304800" cy="403623"/>
          </a:xfrm>
          <a:prstGeom prst="straightConnector1">
            <a:avLst/>
          </a:prstGeom>
          <a:ln w="5080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4" name="タイトル 1">
            <a:extLst>
              <a:ext uri="{FF2B5EF4-FFF2-40B4-BE49-F238E27FC236}">
                <a16:creationId xmlns:a16="http://schemas.microsoft.com/office/drawing/2014/main" id="{34D0DA16-7D8F-4A1D-86CA-855B60E281AB}"/>
              </a:ext>
            </a:extLst>
          </p:cNvPr>
          <p:cNvSpPr txBox="1">
            <a:spLocks/>
          </p:cNvSpPr>
          <p:nvPr/>
        </p:nvSpPr>
        <p:spPr>
          <a:xfrm>
            <a:off x="0" y="0"/>
            <a:ext cx="9144000" cy="528498"/>
          </a:xfrm>
          <a:prstGeom prst="rect">
            <a:avLst/>
          </a:prstGeom>
          <a:solidFill>
            <a:srgbClr val="FF9900"/>
          </a:solidFill>
        </p:spPr>
        <p:txBody>
          <a:bodyPr vert="horz" lIns="91440" tIns="45720" rIns="91440" bIns="45720" rtlCol="0" anchor="ctr">
            <a:normAutofit fontScale="90000" lnSpcReduction="10000"/>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pPr algn="ctr"/>
            <a:r>
              <a:rPr lang="ja-JP" altLang="en-US" sz="3600" dirty="0">
                <a:solidFill>
                  <a:schemeClr val="bg1"/>
                </a:solidFill>
                <a:latin typeface="Meiryo UI" panose="020B0604030504040204" pitchFamily="50" charset="-128"/>
                <a:ea typeface="Meiryo UI" panose="020B0604030504040204" pitchFamily="50" charset="-128"/>
              </a:rPr>
              <a:t>エキスパート</a:t>
            </a:r>
            <a:r>
              <a:rPr lang="ja-JP" altLang="en-US" sz="3600" dirty="0" smtClean="0">
                <a:solidFill>
                  <a:schemeClr val="bg1"/>
                </a:solidFill>
                <a:latin typeface="Meiryo UI" panose="020B0604030504040204" pitchFamily="50" charset="-128"/>
                <a:ea typeface="Meiryo UI" panose="020B0604030504040204" pitchFamily="50" charset="-128"/>
              </a:rPr>
              <a:t>学習①</a:t>
            </a:r>
            <a:endParaRPr lang="ja-JP" altLang="en-US" sz="3600" dirty="0">
              <a:solidFill>
                <a:schemeClr val="bg1"/>
              </a:solidFill>
              <a:latin typeface="Meiryo UI" panose="020B0604030504040204" pitchFamily="50" charset="-128"/>
              <a:ea typeface="Meiryo UI" panose="020B0604030504040204" pitchFamily="50" charset="-128"/>
            </a:endParaRPr>
          </a:p>
        </p:txBody>
      </p:sp>
      <p:sp>
        <p:nvSpPr>
          <p:cNvPr id="8" name="四角形: 1 つの角を切り取る 7">
            <a:extLst>
              <a:ext uri="{FF2B5EF4-FFF2-40B4-BE49-F238E27FC236}">
                <a16:creationId xmlns:a16="http://schemas.microsoft.com/office/drawing/2014/main" id="{722AA3EE-1BEE-480B-8345-DCFAFB9472EC}"/>
              </a:ext>
            </a:extLst>
          </p:cNvPr>
          <p:cNvSpPr/>
          <p:nvPr/>
        </p:nvSpPr>
        <p:spPr>
          <a:xfrm>
            <a:off x="541175" y="648671"/>
            <a:ext cx="8061649" cy="541320"/>
          </a:xfrm>
          <a:prstGeom prst="snip1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3200" dirty="0">
                <a:solidFill>
                  <a:schemeClr val="bg1"/>
                </a:solidFill>
                <a:latin typeface="Meiryo UI" panose="020B0604030504040204" pitchFamily="50" charset="-128"/>
                <a:ea typeface="Meiryo UI" panose="020B0604030504040204" pitchFamily="50" charset="-128"/>
              </a:rPr>
              <a:t>リストの使い方とフットワークに注目してみよう</a:t>
            </a:r>
          </a:p>
        </p:txBody>
      </p:sp>
      <p:sp>
        <p:nvSpPr>
          <p:cNvPr id="20" name="正方形/長方形 19"/>
          <p:cNvSpPr/>
          <p:nvPr/>
        </p:nvSpPr>
        <p:spPr>
          <a:xfrm>
            <a:off x="7147001" y="168256"/>
            <a:ext cx="1682114" cy="262067"/>
          </a:xfrm>
          <a:prstGeom prst="rect">
            <a:avLst/>
          </a:prstGeom>
          <a:solidFill>
            <a:srgbClr val="FFFF00"/>
          </a:solidFill>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ja-JP" altLang="en-US" sz="1350" dirty="0">
                <a:ln w="0"/>
                <a:solidFill>
                  <a:schemeClr val="tx1"/>
                </a:solidFill>
                <a:effectLst>
                  <a:outerShdw blurRad="38100" dist="19050" dir="2700000" algn="tl" rotWithShape="0">
                    <a:schemeClr val="dk1">
                      <a:alpha val="40000"/>
                    </a:schemeClr>
                  </a:outerShdw>
                </a:effectLst>
              </a:rPr>
              <a:t>家庭でできる課題</a:t>
            </a:r>
          </a:p>
        </p:txBody>
      </p:sp>
    </p:spTree>
    <p:extLst>
      <p:ext uri="{BB962C8B-B14F-4D97-AF65-F5344CB8AC3E}">
        <p14:creationId xmlns:p14="http://schemas.microsoft.com/office/powerpoint/2010/main" val="91834944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75002" y="687247"/>
            <a:ext cx="2386115" cy="825892"/>
          </a:xfrm>
          <a:solidFill>
            <a:srgbClr val="0070C0"/>
          </a:solidFill>
          <a:ln w="19050">
            <a:solidFill>
              <a:srgbClr val="002060"/>
            </a:solidFill>
          </a:ln>
        </p:spPr>
        <p:txBody>
          <a:bodyPr>
            <a:noAutofit/>
          </a:bodyPr>
          <a:lstStyle/>
          <a:p>
            <a:pPr algn="ctr"/>
            <a:r>
              <a:rPr kumimoji="1" lang="ja-JP" altLang="en-US" sz="4000" dirty="0">
                <a:solidFill>
                  <a:schemeClr val="bg1"/>
                </a:solidFill>
                <a:latin typeface="Meiryo UI" panose="020B0604030504040204" pitchFamily="50" charset="-128"/>
                <a:ea typeface="Meiryo UI" panose="020B0604030504040204" pitchFamily="50" charset="-128"/>
              </a:rPr>
              <a:t>ハイクリア</a:t>
            </a:r>
          </a:p>
        </p:txBody>
      </p:sp>
      <p:sp>
        <p:nvSpPr>
          <p:cNvPr id="5" name="スライド番号プレースホルダー 4"/>
          <p:cNvSpPr>
            <a:spLocks noGrp="1"/>
          </p:cNvSpPr>
          <p:nvPr>
            <p:ph type="sldNum" sz="quarter" idx="12"/>
          </p:nvPr>
        </p:nvSpPr>
        <p:spPr/>
        <p:txBody>
          <a:bodyPr/>
          <a:lstStyle/>
          <a:p>
            <a:fld id="{13555A0A-D93E-4972-9BDE-BD19E4BDC622}" type="slidenum">
              <a:rPr kumimoji="1" lang="ja-JP" altLang="en-US" smtClean="0"/>
              <a:t>13</a:t>
            </a:fld>
            <a:endParaRPr kumimoji="1" lang="ja-JP" altLang="en-US"/>
          </a:p>
        </p:txBody>
      </p:sp>
      <p:pic>
        <p:nvPicPr>
          <p:cNvPr id="1026" name="Picture 2"/>
          <p:cNvPicPr>
            <a:picLocks noGrp="1" noChangeAspect="1" noChangeArrowheads="1"/>
          </p:cNvPicPr>
          <p:nvPr>
            <p:ph sz="half" idx="1"/>
          </p:nvPr>
        </p:nvPicPr>
        <p:blipFill>
          <a:blip r:embed="rId2">
            <a:extLst>
              <a:ext uri="{28A0092B-C50C-407E-A947-70E740481C1C}">
                <a14:useLocalDpi xmlns:a14="http://schemas.microsoft.com/office/drawing/2010/main"/>
              </a:ext>
            </a:extLst>
          </a:blip>
          <a:srcRect/>
          <a:stretch>
            <a:fillRect/>
          </a:stretch>
        </p:blipFill>
        <p:spPr bwMode="auto">
          <a:xfrm>
            <a:off x="3980564" y="4233160"/>
            <a:ext cx="1543050" cy="17907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8" name="Picture 4"/>
          <p:cNvPicPr>
            <a:picLocks noGrp="1" noChangeAspect="1" noChangeArrowheads="1"/>
          </p:cNvPicPr>
          <p:nvPr>
            <p:ph sz="half" idx="2"/>
          </p:nvPr>
        </p:nvPicPr>
        <p:blipFill>
          <a:blip r:embed="rId3">
            <a:extLst>
              <a:ext uri="{28A0092B-C50C-407E-A947-70E740481C1C}">
                <a14:useLocalDpi xmlns:a14="http://schemas.microsoft.com/office/drawing/2010/main"/>
              </a:ext>
            </a:extLst>
          </a:blip>
          <a:srcRect/>
          <a:stretch>
            <a:fillRect/>
          </a:stretch>
        </p:blipFill>
        <p:spPr bwMode="auto">
          <a:xfrm>
            <a:off x="3961947" y="1792038"/>
            <a:ext cx="1543050" cy="18002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9" name="Picture 5"/>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6565447" y="1792037"/>
            <a:ext cx="1552575" cy="18002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31" name="Picture 7"/>
          <p:cNvPicPr>
            <a:picLocks noChangeAspect="1" noChangeArrowheads="1"/>
          </p:cNvPicPr>
          <p:nvPr/>
        </p:nvPicPr>
        <p:blipFill>
          <a:blip r:embed="rId5">
            <a:extLst>
              <a:ext uri="{28A0092B-C50C-407E-A947-70E740481C1C}">
                <a14:useLocalDpi xmlns:a14="http://schemas.microsoft.com/office/drawing/2010/main"/>
              </a:ext>
            </a:extLst>
          </a:blip>
          <a:srcRect/>
          <a:stretch>
            <a:fillRect/>
          </a:stretch>
        </p:blipFill>
        <p:spPr bwMode="auto">
          <a:xfrm>
            <a:off x="6565447" y="4232465"/>
            <a:ext cx="1543050" cy="17907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9" name="テキスト ボックス 8"/>
          <p:cNvSpPr txBox="1"/>
          <p:nvPr/>
        </p:nvSpPr>
        <p:spPr>
          <a:xfrm>
            <a:off x="3498614" y="649208"/>
            <a:ext cx="5523593" cy="923330"/>
          </a:xfrm>
          <a:prstGeom prst="rect">
            <a:avLst/>
          </a:prstGeom>
          <a:solidFill>
            <a:srgbClr val="92D050"/>
          </a:solidFill>
          <a:ln w="19050">
            <a:solidFill>
              <a:schemeClr val="accent6">
                <a:lumMod val="50000"/>
              </a:schemeClr>
            </a:solidFill>
          </a:ln>
        </p:spPr>
        <p:txBody>
          <a:bodyPr wrap="square" rtlCol="0">
            <a:spAutoFit/>
          </a:bodyPr>
          <a:lstStyle/>
          <a:p>
            <a:r>
              <a:rPr kumimoji="1" lang="ja-JP" altLang="en-US" dirty="0">
                <a:latin typeface="Meiryo UI" panose="020B0604030504040204" pitchFamily="50" charset="-128"/>
                <a:ea typeface="Meiryo UI" panose="020B0604030504040204" pitchFamily="50" charset="-128"/>
              </a:rPr>
              <a:t>～指導ポイント～</a:t>
            </a:r>
            <a:endParaRPr kumimoji="1" lang="en-US" altLang="ja-JP" dirty="0">
              <a:latin typeface="Meiryo UI" panose="020B0604030504040204" pitchFamily="50" charset="-128"/>
              <a:ea typeface="Meiryo UI" panose="020B0604030504040204" pitchFamily="50" charset="-128"/>
            </a:endParaRPr>
          </a:p>
          <a:p>
            <a:r>
              <a:rPr kumimoji="1" lang="ja-JP" altLang="en-US" dirty="0">
                <a:latin typeface="Meiryo UI" panose="020B0604030504040204" pitchFamily="50" charset="-128"/>
                <a:ea typeface="Meiryo UI" panose="020B0604030504040204" pitchFamily="50" charset="-128"/>
              </a:rPr>
              <a:t>　☆打点の高さ・位置　☆体重移動</a:t>
            </a:r>
            <a:endParaRPr kumimoji="1" lang="en-US" altLang="ja-JP" dirty="0">
              <a:latin typeface="Meiryo UI" panose="020B0604030504040204" pitchFamily="50" charset="-128"/>
              <a:ea typeface="Meiryo UI" panose="020B0604030504040204" pitchFamily="50" charset="-128"/>
            </a:endParaRPr>
          </a:p>
          <a:p>
            <a:r>
              <a:rPr kumimoji="1" lang="ja-JP" altLang="en-US" dirty="0">
                <a:latin typeface="Meiryo UI" panose="020B0604030504040204" pitchFamily="50" charset="-128"/>
                <a:ea typeface="Meiryo UI" panose="020B0604030504040204" pitchFamily="50" charset="-128"/>
              </a:rPr>
              <a:t>　☆インパクト　　　　☆フォロースルー　　　　　どう教える？　　　　　　　　　　　　　　　</a:t>
            </a:r>
          </a:p>
        </p:txBody>
      </p:sp>
      <p:grpSp>
        <p:nvGrpSpPr>
          <p:cNvPr id="11" name="グループ化 10"/>
          <p:cNvGrpSpPr/>
          <p:nvPr/>
        </p:nvGrpSpPr>
        <p:grpSpPr>
          <a:xfrm>
            <a:off x="723989" y="1792037"/>
            <a:ext cx="2731206" cy="2074231"/>
            <a:chOff x="752300" y="2036895"/>
            <a:chExt cx="2731206" cy="2074231"/>
          </a:xfrm>
        </p:grpSpPr>
        <p:pic>
          <p:nvPicPr>
            <p:cNvPr id="1027" name="Picture 3"/>
            <p:cNvPicPr>
              <a:picLocks noChangeAspect="1" noChangeArrowheads="1"/>
            </p:cNvPicPr>
            <p:nvPr/>
          </p:nvPicPr>
          <p:blipFill>
            <a:blip r:embed="rId6">
              <a:extLst>
                <a:ext uri="{28A0092B-C50C-407E-A947-70E740481C1C}">
                  <a14:useLocalDpi xmlns:a14="http://schemas.microsoft.com/office/drawing/2010/main"/>
                </a:ext>
              </a:extLst>
            </a:blip>
            <a:srcRect/>
            <a:stretch>
              <a:fillRect/>
            </a:stretch>
          </p:blipFill>
          <p:spPr bwMode="auto">
            <a:xfrm>
              <a:off x="1346378" y="2036895"/>
              <a:ext cx="1543050" cy="18002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 name="Picture 2"/>
            <p:cNvPicPr>
              <a:picLocks noChangeAspect="1" noChangeArrowheads="1"/>
            </p:cNvPicPr>
            <p:nvPr/>
          </p:nvPicPr>
          <p:blipFill>
            <a:blip r:embed="rId7" cstate="email">
              <a:extLst>
                <a:ext uri="{28A0092B-C50C-407E-A947-70E740481C1C}">
                  <a14:useLocalDpi xmlns:a14="http://schemas.microsoft.com/office/drawing/2010/main"/>
                </a:ext>
              </a:extLst>
            </a:blip>
            <a:srcRect/>
            <a:stretch>
              <a:fillRect/>
            </a:stretch>
          </p:blipFill>
          <p:spPr bwMode="auto">
            <a:xfrm>
              <a:off x="2242038" y="2508280"/>
              <a:ext cx="268520" cy="3104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4" name="テキスト ボックス 13"/>
            <p:cNvSpPr txBox="1"/>
            <p:nvPr/>
          </p:nvSpPr>
          <p:spPr>
            <a:xfrm>
              <a:off x="752300" y="3803349"/>
              <a:ext cx="2731206" cy="307777"/>
            </a:xfrm>
            <a:prstGeom prst="rect">
              <a:avLst/>
            </a:prstGeom>
            <a:noFill/>
          </p:spPr>
          <p:txBody>
            <a:bodyPr wrap="square" rtlCol="0">
              <a:spAutoFit/>
            </a:bodyPr>
            <a:lstStyle/>
            <a:p>
              <a:r>
                <a:rPr kumimoji="1" lang="ja-JP" altLang="en-US" sz="1400" dirty="0">
                  <a:solidFill>
                    <a:srgbClr val="FF0000"/>
                  </a:solidFill>
                  <a:latin typeface="Meiryo UI" panose="020B0604030504040204" pitchFamily="50" charset="-128"/>
                  <a:ea typeface="Meiryo UI" panose="020B0604030504040204" pitchFamily="50" charset="-128"/>
                </a:rPr>
                <a:t>半身になり</a:t>
              </a:r>
              <a:r>
                <a:rPr kumimoji="1" lang="ja-JP" altLang="en-US" sz="1400" dirty="0" smtClean="0">
                  <a:solidFill>
                    <a:srgbClr val="FF0000"/>
                  </a:solidFill>
                  <a:latin typeface="Meiryo UI" panose="020B0604030504040204" pitchFamily="50" charset="-128"/>
                  <a:ea typeface="Meiryo UI" panose="020B0604030504040204" pitchFamily="50" charset="-128"/>
                </a:rPr>
                <a:t>、左手</a:t>
              </a:r>
              <a:r>
                <a:rPr kumimoji="1" lang="ja-JP" altLang="en-US" sz="1400" dirty="0">
                  <a:solidFill>
                    <a:srgbClr val="FF0000"/>
                  </a:solidFill>
                  <a:latin typeface="Meiryo UI" panose="020B0604030504040204" pitchFamily="50" charset="-128"/>
                  <a:ea typeface="Meiryo UI" panose="020B0604030504040204" pitchFamily="50" charset="-128"/>
                </a:rPr>
                <a:t>をシャトルへ向ける</a:t>
              </a:r>
            </a:p>
          </p:txBody>
        </p:sp>
      </p:grpSp>
      <p:grpSp>
        <p:nvGrpSpPr>
          <p:cNvPr id="12" name="グループ化 11"/>
          <p:cNvGrpSpPr/>
          <p:nvPr/>
        </p:nvGrpSpPr>
        <p:grpSpPr>
          <a:xfrm>
            <a:off x="1358447" y="4233160"/>
            <a:ext cx="1543050" cy="2066232"/>
            <a:chOff x="1358447" y="4481702"/>
            <a:chExt cx="1543050" cy="2066232"/>
          </a:xfrm>
        </p:grpSpPr>
        <p:pic>
          <p:nvPicPr>
            <p:cNvPr id="1030" name="Picture 6"/>
            <p:cNvPicPr>
              <a:picLocks noChangeAspect="1" noChangeArrowheads="1"/>
            </p:cNvPicPr>
            <p:nvPr/>
          </p:nvPicPr>
          <p:blipFill>
            <a:blip r:embed="rId8">
              <a:extLst>
                <a:ext uri="{28A0092B-C50C-407E-A947-70E740481C1C}">
                  <a14:useLocalDpi xmlns:a14="http://schemas.microsoft.com/office/drawing/2010/main"/>
                </a:ext>
              </a:extLst>
            </a:blip>
            <a:srcRect/>
            <a:stretch>
              <a:fillRect/>
            </a:stretch>
          </p:blipFill>
          <p:spPr bwMode="auto">
            <a:xfrm>
              <a:off x="1358447" y="4481702"/>
              <a:ext cx="1543050" cy="18002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 name="Picture 3"/>
            <p:cNvPicPr>
              <a:picLocks noChangeAspect="1" noChangeArrowheads="1"/>
            </p:cNvPicPr>
            <p:nvPr/>
          </p:nvPicPr>
          <p:blipFill>
            <a:blip r:embed="rId9" cstate="email">
              <a:extLst>
                <a:ext uri="{28A0092B-C50C-407E-A947-70E740481C1C}">
                  <a14:useLocalDpi xmlns:a14="http://schemas.microsoft.com/office/drawing/2010/main"/>
                </a:ext>
              </a:extLst>
            </a:blip>
            <a:srcRect/>
            <a:stretch>
              <a:fillRect/>
            </a:stretch>
          </p:blipFill>
          <p:spPr bwMode="auto">
            <a:xfrm>
              <a:off x="2101661" y="4614833"/>
              <a:ext cx="274637" cy="317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6" name="直線コネクタ 5"/>
            <p:cNvCxnSpPr/>
            <p:nvPr/>
          </p:nvCxnSpPr>
          <p:spPr>
            <a:xfrm flipH="1">
              <a:off x="1888672" y="4877456"/>
              <a:ext cx="152400" cy="1231900"/>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sp>
          <p:nvSpPr>
            <p:cNvPr id="15" name="テキスト ボックス 14"/>
            <p:cNvSpPr txBox="1"/>
            <p:nvPr/>
          </p:nvSpPr>
          <p:spPr>
            <a:xfrm>
              <a:off x="1455284" y="6240157"/>
              <a:ext cx="1349375" cy="307777"/>
            </a:xfrm>
            <a:prstGeom prst="rect">
              <a:avLst/>
            </a:prstGeom>
            <a:noFill/>
          </p:spPr>
          <p:txBody>
            <a:bodyPr wrap="square" rtlCol="0">
              <a:spAutoFit/>
            </a:bodyPr>
            <a:lstStyle/>
            <a:p>
              <a:r>
                <a:rPr kumimoji="1" lang="ja-JP" altLang="en-US" sz="1400" dirty="0">
                  <a:solidFill>
                    <a:srgbClr val="FF0000"/>
                  </a:solidFill>
                  <a:latin typeface="Meiryo UI" panose="020B0604030504040204" pitchFamily="50" charset="-128"/>
                  <a:ea typeface="Meiryo UI" panose="020B0604030504040204" pitchFamily="50" charset="-128"/>
                </a:rPr>
                <a:t>打点は高く</a:t>
              </a:r>
            </a:p>
          </p:txBody>
        </p:sp>
      </p:grpSp>
      <p:sp>
        <p:nvSpPr>
          <p:cNvPr id="16" name="テキスト ボックス 15"/>
          <p:cNvSpPr txBox="1"/>
          <p:nvPr/>
        </p:nvSpPr>
        <p:spPr>
          <a:xfrm>
            <a:off x="3455195" y="6023165"/>
            <a:ext cx="2771689" cy="307777"/>
          </a:xfrm>
          <a:prstGeom prst="rect">
            <a:avLst/>
          </a:prstGeom>
          <a:noFill/>
        </p:spPr>
        <p:txBody>
          <a:bodyPr wrap="square" rtlCol="0">
            <a:spAutoFit/>
          </a:bodyPr>
          <a:lstStyle/>
          <a:p>
            <a:r>
              <a:rPr kumimoji="1" lang="ja-JP" altLang="en-US" sz="1400" dirty="0">
                <a:solidFill>
                  <a:srgbClr val="FF0000"/>
                </a:solidFill>
                <a:latin typeface="Meiryo UI" panose="020B0604030504040204" pitchFamily="50" charset="-128"/>
                <a:ea typeface="Meiryo UI" panose="020B0604030504040204" pitchFamily="50" charset="-128"/>
              </a:rPr>
              <a:t>体のねじりのパワー</a:t>
            </a:r>
            <a:r>
              <a:rPr kumimoji="1" lang="ja-JP" altLang="en-US" sz="1400" dirty="0" smtClean="0">
                <a:solidFill>
                  <a:srgbClr val="FF0000"/>
                </a:solidFill>
                <a:latin typeface="Meiryo UI" panose="020B0604030504040204" pitchFamily="50" charset="-128"/>
                <a:ea typeface="Meiryo UI" panose="020B0604030504040204" pitchFamily="50" charset="-128"/>
              </a:rPr>
              <a:t>をシャトル</a:t>
            </a:r>
            <a:r>
              <a:rPr kumimoji="1" lang="ja-JP" altLang="en-US" sz="1400" dirty="0">
                <a:solidFill>
                  <a:srgbClr val="FF0000"/>
                </a:solidFill>
                <a:latin typeface="Meiryo UI" panose="020B0604030504040204" pitchFamily="50" charset="-128"/>
                <a:ea typeface="Meiryo UI" panose="020B0604030504040204" pitchFamily="50" charset="-128"/>
              </a:rPr>
              <a:t>に伝える</a:t>
            </a:r>
          </a:p>
        </p:txBody>
      </p:sp>
      <p:sp>
        <p:nvSpPr>
          <p:cNvPr id="3" name="タイトル 1">
            <a:extLst>
              <a:ext uri="{FF2B5EF4-FFF2-40B4-BE49-F238E27FC236}">
                <a16:creationId xmlns:a16="http://schemas.microsoft.com/office/drawing/2014/main" id="{CDEA7ACC-1C15-42C6-B1DA-EF9A841F981C}"/>
              </a:ext>
            </a:extLst>
          </p:cNvPr>
          <p:cNvSpPr txBox="1">
            <a:spLocks/>
          </p:cNvSpPr>
          <p:nvPr/>
        </p:nvSpPr>
        <p:spPr>
          <a:xfrm>
            <a:off x="0" y="0"/>
            <a:ext cx="9144000" cy="528498"/>
          </a:xfrm>
          <a:prstGeom prst="rect">
            <a:avLst/>
          </a:prstGeom>
          <a:solidFill>
            <a:srgbClr val="FF9900"/>
          </a:solidFill>
        </p:spPr>
        <p:txBody>
          <a:bodyPr vert="horz" lIns="91440" tIns="45720" rIns="91440" bIns="45720" rtlCol="0" anchor="ctr">
            <a:normAutofit fontScale="90000" lnSpcReduction="10000"/>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pPr algn="ctr"/>
            <a:r>
              <a:rPr lang="ja-JP" altLang="en-US" sz="3600" dirty="0">
                <a:solidFill>
                  <a:schemeClr val="bg1"/>
                </a:solidFill>
                <a:latin typeface="Meiryo UI" panose="020B0604030504040204" pitchFamily="50" charset="-128"/>
                <a:ea typeface="Meiryo UI" panose="020B0604030504040204" pitchFamily="50" charset="-128"/>
              </a:rPr>
              <a:t>エキスパート</a:t>
            </a:r>
            <a:r>
              <a:rPr lang="ja-JP" altLang="en-US" sz="3600" dirty="0" smtClean="0">
                <a:solidFill>
                  <a:schemeClr val="bg1"/>
                </a:solidFill>
                <a:latin typeface="Meiryo UI" panose="020B0604030504040204" pitchFamily="50" charset="-128"/>
                <a:ea typeface="Meiryo UI" panose="020B0604030504040204" pitchFamily="50" charset="-128"/>
              </a:rPr>
              <a:t>学習①</a:t>
            </a:r>
            <a:endParaRPr lang="ja-JP" altLang="en-US" sz="3600" dirty="0">
              <a:solidFill>
                <a:schemeClr val="bg1"/>
              </a:solidFill>
              <a:latin typeface="Meiryo UI" panose="020B0604030504040204" pitchFamily="50" charset="-128"/>
              <a:ea typeface="Meiryo UI" panose="020B0604030504040204" pitchFamily="50" charset="-128"/>
            </a:endParaRPr>
          </a:p>
        </p:txBody>
      </p:sp>
      <p:sp>
        <p:nvSpPr>
          <p:cNvPr id="18" name="テキスト ボックス 17"/>
          <p:cNvSpPr txBox="1"/>
          <p:nvPr/>
        </p:nvSpPr>
        <p:spPr>
          <a:xfrm>
            <a:off x="5523614" y="6459866"/>
            <a:ext cx="2663469" cy="261610"/>
          </a:xfrm>
          <a:prstGeom prst="rect">
            <a:avLst/>
          </a:prstGeom>
          <a:noFill/>
        </p:spPr>
        <p:txBody>
          <a:bodyPr wrap="square" rtlCol="0">
            <a:spAutoFit/>
          </a:bodyPr>
          <a:lstStyle/>
          <a:p>
            <a:pPr algn="ctr"/>
            <a:r>
              <a:rPr kumimoji="1" lang="ja-JP" altLang="en-US" sz="1100" dirty="0" smtClean="0"/>
              <a:t>出典：</a:t>
            </a:r>
            <a:r>
              <a:rPr kumimoji="1" lang="en-US" altLang="ja-JP" sz="1100" dirty="0" smtClean="0"/>
              <a:t>IPA</a:t>
            </a:r>
            <a:r>
              <a:rPr kumimoji="1" lang="ja-JP" altLang="en-US" sz="1100" dirty="0" smtClean="0"/>
              <a:t>「教育用画像素材集サイト」</a:t>
            </a:r>
            <a:endParaRPr kumimoji="1" lang="ja-JP" altLang="en-US" sz="1100" dirty="0"/>
          </a:p>
        </p:txBody>
      </p:sp>
      <p:sp>
        <p:nvSpPr>
          <p:cNvPr id="22" name="正方形/長方形 21"/>
          <p:cNvSpPr/>
          <p:nvPr/>
        </p:nvSpPr>
        <p:spPr>
          <a:xfrm>
            <a:off x="7147001" y="168256"/>
            <a:ext cx="1682114" cy="262067"/>
          </a:xfrm>
          <a:prstGeom prst="rect">
            <a:avLst/>
          </a:prstGeom>
          <a:solidFill>
            <a:srgbClr val="FFFF00"/>
          </a:solidFill>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ja-JP" altLang="en-US" sz="1350" dirty="0">
                <a:ln w="0"/>
                <a:solidFill>
                  <a:schemeClr val="tx1"/>
                </a:solidFill>
                <a:effectLst>
                  <a:outerShdw blurRad="38100" dist="19050" dir="2700000" algn="tl" rotWithShape="0">
                    <a:schemeClr val="dk1">
                      <a:alpha val="40000"/>
                    </a:schemeClr>
                  </a:outerShdw>
                </a:effectLst>
              </a:rPr>
              <a:t>家庭でできる課題</a:t>
            </a:r>
          </a:p>
        </p:txBody>
      </p:sp>
    </p:spTree>
    <p:extLst>
      <p:ext uri="{BB962C8B-B14F-4D97-AF65-F5344CB8AC3E}">
        <p14:creationId xmlns:p14="http://schemas.microsoft.com/office/powerpoint/2010/main" val="114577956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508906" y="872877"/>
            <a:ext cx="2475695" cy="790192"/>
          </a:xfrm>
          <a:solidFill>
            <a:srgbClr val="FF0000"/>
          </a:solidFill>
          <a:ln w="19050">
            <a:solidFill>
              <a:srgbClr val="7030A0"/>
            </a:solidFill>
          </a:ln>
        </p:spPr>
        <p:txBody>
          <a:bodyPr>
            <a:normAutofit/>
          </a:bodyPr>
          <a:lstStyle/>
          <a:p>
            <a:pPr algn="ctr"/>
            <a:r>
              <a:rPr kumimoji="1" lang="ja-JP" altLang="en-US" sz="4000" dirty="0">
                <a:solidFill>
                  <a:schemeClr val="bg1"/>
                </a:solidFill>
                <a:latin typeface="Meiryo UI" panose="020B0604030504040204" pitchFamily="50" charset="-128"/>
                <a:ea typeface="Meiryo UI" panose="020B0604030504040204" pitchFamily="50" charset="-128"/>
              </a:rPr>
              <a:t>スマッシュ</a:t>
            </a:r>
          </a:p>
        </p:txBody>
      </p:sp>
      <p:sp>
        <p:nvSpPr>
          <p:cNvPr id="3" name="スライド番号プレースホルダー 2"/>
          <p:cNvSpPr>
            <a:spLocks noGrp="1"/>
          </p:cNvSpPr>
          <p:nvPr>
            <p:ph type="sldNum" sz="quarter" idx="12"/>
          </p:nvPr>
        </p:nvSpPr>
        <p:spPr/>
        <p:txBody>
          <a:bodyPr/>
          <a:lstStyle/>
          <a:p>
            <a:fld id="{13555A0A-D93E-4972-9BDE-BD19E4BDC622}" type="slidenum">
              <a:rPr kumimoji="1" lang="ja-JP" altLang="en-US" smtClean="0"/>
              <a:t>14</a:t>
            </a:fld>
            <a:endParaRPr kumimoji="1" lang="ja-JP" altLang="en-US"/>
          </a:p>
        </p:txBody>
      </p:sp>
      <p:pic>
        <p:nvPicPr>
          <p:cNvPr id="3075" name="Picture 3"/>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3749041" y="1848196"/>
            <a:ext cx="1590675" cy="18002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76" name="Picture 4"/>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6457950" y="1842312"/>
            <a:ext cx="1581150" cy="18002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77" name="Picture 5"/>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951025" y="4191939"/>
            <a:ext cx="1600200" cy="18002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79" name="Picture 7"/>
          <p:cNvPicPr>
            <a:picLocks noChangeAspect="1" noChangeArrowheads="1"/>
          </p:cNvPicPr>
          <p:nvPr/>
        </p:nvPicPr>
        <p:blipFill>
          <a:blip r:embed="rId5">
            <a:extLst>
              <a:ext uri="{28A0092B-C50C-407E-A947-70E740481C1C}">
                <a14:useLocalDpi xmlns:a14="http://schemas.microsoft.com/office/drawing/2010/main"/>
              </a:ext>
            </a:extLst>
          </a:blip>
          <a:srcRect/>
          <a:stretch>
            <a:fillRect/>
          </a:stretch>
        </p:blipFill>
        <p:spPr bwMode="auto">
          <a:xfrm>
            <a:off x="6354671" y="4165581"/>
            <a:ext cx="1600200" cy="18002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nvGrpSpPr>
          <p:cNvPr id="7" name="グループ化 6"/>
          <p:cNvGrpSpPr/>
          <p:nvPr/>
        </p:nvGrpSpPr>
        <p:grpSpPr>
          <a:xfrm>
            <a:off x="3771900" y="4188656"/>
            <a:ext cx="1600200" cy="1800225"/>
            <a:chOff x="3837894" y="4534555"/>
            <a:chExt cx="1600200" cy="1800225"/>
          </a:xfrm>
        </p:grpSpPr>
        <p:pic>
          <p:nvPicPr>
            <p:cNvPr id="3078" name="Picture 6"/>
            <p:cNvPicPr>
              <a:picLocks noChangeAspect="1" noChangeArrowheads="1"/>
            </p:cNvPicPr>
            <p:nvPr/>
          </p:nvPicPr>
          <p:blipFill>
            <a:blip r:embed="rId6">
              <a:extLst>
                <a:ext uri="{28A0092B-C50C-407E-A947-70E740481C1C}">
                  <a14:useLocalDpi xmlns:a14="http://schemas.microsoft.com/office/drawing/2010/main"/>
                </a:ext>
              </a:extLst>
            </a:blip>
            <a:srcRect/>
            <a:stretch>
              <a:fillRect/>
            </a:stretch>
          </p:blipFill>
          <p:spPr bwMode="auto">
            <a:xfrm>
              <a:off x="3837894" y="4534555"/>
              <a:ext cx="1600200" cy="18002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円/楕円 3"/>
            <p:cNvSpPr/>
            <p:nvPr/>
          </p:nvSpPr>
          <p:spPr>
            <a:xfrm>
              <a:off x="4510994" y="4647157"/>
              <a:ext cx="254000" cy="290059"/>
            </a:xfrm>
            <a:prstGeom prst="ellipse">
              <a:avLst/>
            </a:prstGeom>
            <a:noFill/>
            <a:ln w="25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29" name="直線コネクタ 28"/>
            <p:cNvCxnSpPr/>
            <p:nvPr/>
          </p:nvCxnSpPr>
          <p:spPr>
            <a:xfrm flipH="1">
              <a:off x="4134757" y="4792186"/>
              <a:ext cx="279400" cy="1238814"/>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grpSp>
      <p:grpSp>
        <p:nvGrpSpPr>
          <p:cNvPr id="6" name="グループ化 5"/>
          <p:cNvGrpSpPr/>
          <p:nvPr/>
        </p:nvGrpSpPr>
        <p:grpSpPr>
          <a:xfrm>
            <a:off x="1003543" y="1848196"/>
            <a:ext cx="1600200" cy="1800225"/>
            <a:chOff x="997857" y="2253549"/>
            <a:chExt cx="1600200" cy="1800225"/>
          </a:xfrm>
        </p:grpSpPr>
        <p:pic>
          <p:nvPicPr>
            <p:cNvPr id="3074" name="Picture 2"/>
            <p:cNvPicPr>
              <a:picLocks noChangeAspect="1" noChangeArrowheads="1"/>
            </p:cNvPicPr>
            <p:nvPr/>
          </p:nvPicPr>
          <p:blipFill>
            <a:blip r:embed="rId7">
              <a:extLst>
                <a:ext uri="{28A0092B-C50C-407E-A947-70E740481C1C}">
                  <a14:useLocalDpi xmlns:a14="http://schemas.microsoft.com/office/drawing/2010/main"/>
                </a:ext>
              </a:extLst>
            </a:blip>
            <a:srcRect/>
            <a:stretch>
              <a:fillRect/>
            </a:stretch>
          </p:blipFill>
          <p:spPr bwMode="auto">
            <a:xfrm>
              <a:off x="997857" y="2253549"/>
              <a:ext cx="1600200" cy="18002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0" name="Picture 2"/>
            <p:cNvPicPr>
              <a:picLocks noChangeAspect="1" noChangeArrowheads="1"/>
            </p:cNvPicPr>
            <p:nvPr/>
          </p:nvPicPr>
          <p:blipFill>
            <a:blip r:embed="rId8" cstate="email">
              <a:extLst>
                <a:ext uri="{28A0092B-C50C-407E-A947-70E740481C1C}">
                  <a14:useLocalDpi xmlns:a14="http://schemas.microsoft.com/office/drawing/2010/main"/>
                </a:ext>
              </a:extLst>
            </a:blip>
            <a:srcRect/>
            <a:stretch>
              <a:fillRect/>
            </a:stretch>
          </p:blipFill>
          <p:spPr bwMode="auto">
            <a:xfrm>
              <a:off x="1888445" y="2520476"/>
              <a:ext cx="274637" cy="317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
        <p:nvSpPr>
          <p:cNvPr id="38" name="テキスト ボックス 37"/>
          <p:cNvSpPr txBox="1"/>
          <p:nvPr/>
        </p:nvSpPr>
        <p:spPr>
          <a:xfrm>
            <a:off x="3749041" y="739739"/>
            <a:ext cx="5041900" cy="923330"/>
          </a:xfrm>
          <a:prstGeom prst="rect">
            <a:avLst/>
          </a:prstGeom>
          <a:solidFill>
            <a:srgbClr val="92D050"/>
          </a:solidFill>
          <a:ln w="19050">
            <a:solidFill>
              <a:schemeClr val="accent6">
                <a:lumMod val="50000"/>
              </a:schemeClr>
            </a:solidFill>
          </a:ln>
        </p:spPr>
        <p:txBody>
          <a:bodyPr wrap="square" rtlCol="0">
            <a:spAutoFit/>
          </a:bodyPr>
          <a:lstStyle/>
          <a:p>
            <a:r>
              <a:rPr kumimoji="1" lang="ja-JP" altLang="en-US" dirty="0">
                <a:latin typeface="Meiryo UI" panose="020B0604030504040204" pitchFamily="50" charset="-128"/>
                <a:ea typeface="Meiryo UI" panose="020B0604030504040204" pitchFamily="50" charset="-128"/>
              </a:rPr>
              <a:t>～指導ポイント～</a:t>
            </a:r>
            <a:endParaRPr kumimoji="1" lang="en-US" altLang="ja-JP" dirty="0">
              <a:latin typeface="Meiryo UI" panose="020B0604030504040204" pitchFamily="50" charset="-128"/>
              <a:ea typeface="Meiryo UI" panose="020B0604030504040204" pitchFamily="50" charset="-128"/>
            </a:endParaRPr>
          </a:p>
          <a:p>
            <a:r>
              <a:rPr kumimoji="1" lang="ja-JP" altLang="en-US" dirty="0">
                <a:latin typeface="Meiryo UI" panose="020B0604030504040204" pitchFamily="50" charset="-128"/>
                <a:ea typeface="Meiryo UI" panose="020B0604030504040204" pitchFamily="50" charset="-128"/>
              </a:rPr>
              <a:t>　☆打点の高さ・位置　☆体重移動</a:t>
            </a:r>
            <a:endParaRPr kumimoji="1" lang="en-US" altLang="ja-JP" dirty="0">
              <a:latin typeface="Meiryo UI" panose="020B0604030504040204" pitchFamily="50" charset="-128"/>
              <a:ea typeface="Meiryo UI" panose="020B0604030504040204" pitchFamily="50" charset="-128"/>
            </a:endParaRPr>
          </a:p>
          <a:p>
            <a:r>
              <a:rPr kumimoji="1" lang="ja-JP" altLang="en-US" dirty="0">
                <a:latin typeface="Meiryo UI" panose="020B0604030504040204" pitchFamily="50" charset="-128"/>
                <a:ea typeface="Meiryo UI" panose="020B0604030504040204" pitchFamily="50" charset="-128"/>
              </a:rPr>
              <a:t>　☆インパクト　　　　☆フォロースルー　　　どう教える？　　</a:t>
            </a:r>
          </a:p>
        </p:txBody>
      </p:sp>
      <p:sp>
        <p:nvSpPr>
          <p:cNvPr id="15" name="テキスト ボックス 14"/>
          <p:cNvSpPr txBox="1"/>
          <p:nvPr/>
        </p:nvSpPr>
        <p:spPr>
          <a:xfrm>
            <a:off x="3291794" y="3661367"/>
            <a:ext cx="2692400" cy="307777"/>
          </a:xfrm>
          <a:prstGeom prst="rect">
            <a:avLst/>
          </a:prstGeom>
          <a:noFill/>
        </p:spPr>
        <p:txBody>
          <a:bodyPr wrap="square" rtlCol="0">
            <a:spAutoFit/>
          </a:bodyPr>
          <a:lstStyle/>
          <a:p>
            <a:r>
              <a:rPr kumimoji="1" lang="ja-JP" altLang="en-US" sz="1400" dirty="0">
                <a:solidFill>
                  <a:srgbClr val="FF0000"/>
                </a:solidFill>
                <a:latin typeface="Meiryo UI" panose="020B0604030504040204" pitchFamily="50" charset="-128"/>
                <a:ea typeface="Meiryo UI" panose="020B0604030504040204" pitchFamily="50" charset="-128"/>
              </a:rPr>
              <a:t>準備の形はハイクリア等</a:t>
            </a:r>
            <a:r>
              <a:rPr kumimoji="1" lang="ja-JP" altLang="en-US" sz="1400" dirty="0" smtClean="0">
                <a:solidFill>
                  <a:srgbClr val="FF0000"/>
                </a:solidFill>
                <a:latin typeface="Meiryo UI" panose="020B0604030504040204" pitchFamily="50" charset="-128"/>
                <a:ea typeface="Meiryo UI" panose="020B0604030504040204" pitchFamily="50" charset="-128"/>
              </a:rPr>
              <a:t>と</a:t>
            </a:r>
            <a:r>
              <a:rPr kumimoji="1" lang="ja-JP" altLang="en-US" sz="1400" dirty="0">
                <a:solidFill>
                  <a:srgbClr val="FF0000"/>
                </a:solidFill>
                <a:latin typeface="Meiryo UI" panose="020B0604030504040204" pitchFamily="50" charset="-128"/>
                <a:ea typeface="Meiryo UI" panose="020B0604030504040204" pitchFamily="50" charset="-128"/>
              </a:rPr>
              <a:t>同</a:t>
            </a:r>
            <a:r>
              <a:rPr kumimoji="1" lang="ja-JP" altLang="en-US" sz="1400" dirty="0" smtClean="0">
                <a:solidFill>
                  <a:srgbClr val="FF0000"/>
                </a:solidFill>
                <a:latin typeface="Meiryo UI" panose="020B0604030504040204" pitchFamily="50" charset="-128"/>
                <a:ea typeface="Meiryo UI" panose="020B0604030504040204" pitchFamily="50" charset="-128"/>
              </a:rPr>
              <a:t>じ</a:t>
            </a:r>
            <a:endParaRPr kumimoji="1" lang="ja-JP" altLang="en-US" sz="1400" dirty="0">
              <a:solidFill>
                <a:srgbClr val="FF0000"/>
              </a:solidFill>
              <a:latin typeface="Meiryo UI" panose="020B0604030504040204" pitchFamily="50" charset="-128"/>
              <a:ea typeface="Meiryo UI" panose="020B0604030504040204" pitchFamily="50" charset="-128"/>
            </a:endParaRPr>
          </a:p>
        </p:txBody>
      </p:sp>
      <p:sp>
        <p:nvSpPr>
          <p:cNvPr id="16" name="テキスト ボックス 15"/>
          <p:cNvSpPr txBox="1"/>
          <p:nvPr/>
        </p:nvSpPr>
        <p:spPr>
          <a:xfrm>
            <a:off x="3056844" y="5986883"/>
            <a:ext cx="2927350" cy="307777"/>
          </a:xfrm>
          <a:prstGeom prst="rect">
            <a:avLst/>
          </a:prstGeom>
          <a:noFill/>
        </p:spPr>
        <p:txBody>
          <a:bodyPr wrap="square" rtlCol="0">
            <a:spAutoFit/>
          </a:bodyPr>
          <a:lstStyle/>
          <a:p>
            <a:r>
              <a:rPr kumimoji="1" lang="ja-JP" altLang="en-US" sz="1400" dirty="0">
                <a:solidFill>
                  <a:srgbClr val="FF0000"/>
                </a:solidFill>
                <a:latin typeface="Meiryo UI" panose="020B0604030504040204" pitchFamily="50" charset="-128"/>
                <a:ea typeface="Meiryo UI" panose="020B0604030504040204" pitchFamily="50" charset="-128"/>
              </a:rPr>
              <a:t>インパクトの一瞬</a:t>
            </a:r>
            <a:r>
              <a:rPr kumimoji="1" lang="ja-JP" altLang="en-US" sz="1400" dirty="0" smtClean="0">
                <a:solidFill>
                  <a:srgbClr val="FF0000"/>
                </a:solidFill>
                <a:latin typeface="Meiryo UI" panose="020B0604030504040204" pitchFamily="50" charset="-128"/>
                <a:ea typeface="Meiryo UI" panose="020B0604030504040204" pitchFamily="50" charset="-128"/>
              </a:rPr>
              <a:t>だけギュッ</a:t>
            </a:r>
            <a:r>
              <a:rPr kumimoji="1" lang="ja-JP" altLang="en-US" sz="1400" dirty="0">
                <a:solidFill>
                  <a:srgbClr val="FF0000"/>
                </a:solidFill>
                <a:latin typeface="Meiryo UI" panose="020B0604030504040204" pitchFamily="50" charset="-128"/>
                <a:ea typeface="Meiryo UI" panose="020B0604030504040204" pitchFamily="50" charset="-128"/>
              </a:rPr>
              <a:t>と力を込める</a:t>
            </a:r>
          </a:p>
        </p:txBody>
      </p:sp>
      <p:sp>
        <p:nvSpPr>
          <p:cNvPr id="5" name="タイトル 1">
            <a:extLst>
              <a:ext uri="{FF2B5EF4-FFF2-40B4-BE49-F238E27FC236}">
                <a16:creationId xmlns:a16="http://schemas.microsoft.com/office/drawing/2014/main" id="{4E87BB7D-DC90-478D-B121-E74B530D3EE9}"/>
              </a:ext>
            </a:extLst>
          </p:cNvPr>
          <p:cNvSpPr txBox="1">
            <a:spLocks/>
          </p:cNvSpPr>
          <p:nvPr/>
        </p:nvSpPr>
        <p:spPr>
          <a:xfrm>
            <a:off x="0" y="0"/>
            <a:ext cx="9144000" cy="528498"/>
          </a:xfrm>
          <a:prstGeom prst="rect">
            <a:avLst/>
          </a:prstGeom>
          <a:solidFill>
            <a:srgbClr val="FF9900"/>
          </a:solidFill>
        </p:spPr>
        <p:txBody>
          <a:bodyPr vert="horz" lIns="91440" tIns="45720" rIns="91440" bIns="45720" rtlCol="0" anchor="ctr">
            <a:normAutofit fontScale="90000" lnSpcReduction="10000"/>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pPr algn="ctr"/>
            <a:r>
              <a:rPr lang="ja-JP" altLang="en-US" sz="3600" dirty="0">
                <a:solidFill>
                  <a:schemeClr val="bg1"/>
                </a:solidFill>
                <a:latin typeface="Meiryo UI" panose="020B0604030504040204" pitchFamily="50" charset="-128"/>
                <a:ea typeface="Meiryo UI" panose="020B0604030504040204" pitchFamily="50" charset="-128"/>
              </a:rPr>
              <a:t>エキスパート</a:t>
            </a:r>
            <a:r>
              <a:rPr lang="ja-JP" altLang="en-US" sz="3600" dirty="0" smtClean="0">
                <a:solidFill>
                  <a:schemeClr val="bg1"/>
                </a:solidFill>
                <a:latin typeface="Meiryo UI" panose="020B0604030504040204" pitchFamily="50" charset="-128"/>
                <a:ea typeface="Meiryo UI" panose="020B0604030504040204" pitchFamily="50" charset="-128"/>
              </a:rPr>
              <a:t>学習①</a:t>
            </a:r>
            <a:endParaRPr lang="ja-JP" altLang="en-US" sz="3600" dirty="0">
              <a:solidFill>
                <a:schemeClr val="bg1"/>
              </a:solidFill>
              <a:latin typeface="Meiryo UI" panose="020B0604030504040204" pitchFamily="50" charset="-128"/>
              <a:ea typeface="Meiryo UI" panose="020B0604030504040204" pitchFamily="50" charset="-128"/>
            </a:endParaRPr>
          </a:p>
        </p:txBody>
      </p:sp>
      <p:sp>
        <p:nvSpPr>
          <p:cNvPr id="19" name="テキスト ボックス 18"/>
          <p:cNvSpPr txBox="1"/>
          <p:nvPr/>
        </p:nvSpPr>
        <p:spPr>
          <a:xfrm>
            <a:off x="5490851" y="6424033"/>
            <a:ext cx="2663469" cy="261610"/>
          </a:xfrm>
          <a:prstGeom prst="rect">
            <a:avLst/>
          </a:prstGeom>
          <a:noFill/>
        </p:spPr>
        <p:txBody>
          <a:bodyPr wrap="square" rtlCol="0">
            <a:spAutoFit/>
          </a:bodyPr>
          <a:lstStyle/>
          <a:p>
            <a:pPr algn="ctr"/>
            <a:r>
              <a:rPr kumimoji="1" lang="ja-JP" altLang="en-US" sz="1100" dirty="0" smtClean="0"/>
              <a:t>出典：</a:t>
            </a:r>
            <a:r>
              <a:rPr kumimoji="1" lang="en-US" altLang="ja-JP" sz="1100" dirty="0" smtClean="0"/>
              <a:t>IPA</a:t>
            </a:r>
            <a:r>
              <a:rPr kumimoji="1" lang="ja-JP" altLang="en-US" sz="1100" dirty="0" smtClean="0"/>
              <a:t>「教育用画像素材集サイト」</a:t>
            </a:r>
            <a:endParaRPr kumimoji="1" lang="ja-JP" altLang="en-US" sz="1100" dirty="0"/>
          </a:p>
        </p:txBody>
      </p:sp>
      <p:sp>
        <p:nvSpPr>
          <p:cNvPr id="21" name="正方形/長方形 20"/>
          <p:cNvSpPr/>
          <p:nvPr/>
        </p:nvSpPr>
        <p:spPr>
          <a:xfrm>
            <a:off x="7147001" y="168256"/>
            <a:ext cx="1682114" cy="262067"/>
          </a:xfrm>
          <a:prstGeom prst="rect">
            <a:avLst/>
          </a:prstGeom>
          <a:solidFill>
            <a:srgbClr val="FFFF00"/>
          </a:solidFill>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ja-JP" altLang="en-US" sz="1350" dirty="0">
                <a:ln w="0"/>
                <a:solidFill>
                  <a:schemeClr val="tx1"/>
                </a:solidFill>
                <a:effectLst>
                  <a:outerShdw blurRad="38100" dist="19050" dir="2700000" algn="tl" rotWithShape="0">
                    <a:schemeClr val="dk1">
                      <a:alpha val="40000"/>
                    </a:schemeClr>
                  </a:outerShdw>
                </a:effectLst>
              </a:rPr>
              <a:t>家庭でできる課題</a:t>
            </a:r>
          </a:p>
        </p:txBody>
      </p:sp>
    </p:spTree>
    <p:extLst>
      <p:ext uri="{BB962C8B-B14F-4D97-AF65-F5344CB8AC3E}">
        <p14:creationId xmlns:p14="http://schemas.microsoft.com/office/powerpoint/2010/main" val="370186601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595934" y="842694"/>
            <a:ext cx="2300884" cy="901531"/>
          </a:xfrm>
          <a:solidFill>
            <a:srgbClr val="FF0000"/>
          </a:solidFill>
          <a:ln w="19050">
            <a:solidFill>
              <a:srgbClr val="7030A0"/>
            </a:solidFill>
          </a:ln>
        </p:spPr>
        <p:txBody>
          <a:bodyPr>
            <a:normAutofit/>
          </a:bodyPr>
          <a:lstStyle/>
          <a:p>
            <a:pPr algn="ctr"/>
            <a:r>
              <a:rPr kumimoji="1" lang="ja-JP" altLang="en-US" sz="4000" dirty="0">
                <a:solidFill>
                  <a:schemeClr val="bg1"/>
                </a:solidFill>
                <a:latin typeface="Meiryo UI" panose="020B0604030504040204" pitchFamily="50" charset="-128"/>
                <a:ea typeface="Meiryo UI" panose="020B0604030504040204" pitchFamily="50" charset="-128"/>
              </a:rPr>
              <a:t>ドロップ</a:t>
            </a:r>
          </a:p>
        </p:txBody>
      </p:sp>
      <p:sp>
        <p:nvSpPr>
          <p:cNvPr id="3" name="スライド番号プレースホルダー 2"/>
          <p:cNvSpPr>
            <a:spLocks noGrp="1"/>
          </p:cNvSpPr>
          <p:nvPr>
            <p:ph type="sldNum" sz="quarter" idx="12"/>
          </p:nvPr>
        </p:nvSpPr>
        <p:spPr/>
        <p:txBody>
          <a:bodyPr/>
          <a:lstStyle/>
          <a:p>
            <a:fld id="{13555A0A-D93E-4972-9BDE-BD19E4BDC622}" type="slidenum">
              <a:rPr kumimoji="1" lang="ja-JP" altLang="en-US" smtClean="0"/>
              <a:t>15</a:t>
            </a:fld>
            <a:endParaRPr kumimoji="1" lang="ja-JP" altLang="en-US"/>
          </a:p>
        </p:txBody>
      </p:sp>
      <p:pic>
        <p:nvPicPr>
          <p:cNvPr id="4098" name="Picture 2"/>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1237060" y="2065299"/>
            <a:ext cx="1524000" cy="190594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099" name="Picture 3"/>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3869135" y="2065299"/>
            <a:ext cx="1524000" cy="190594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100" name="Picture 4"/>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6425703" y="2036622"/>
            <a:ext cx="1524000" cy="190594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101" name="Picture 5"/>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1237059" y="4450409"/>
            <a:ext cx="1524000" cy="190594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102" name="Picture 6"/>
          <p:cNvPicPr>
            <a:picLocks noChangeAspect="1"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3810000" y="4454837"/>
            <a:ext cx="1524000" cy="190594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75" name="Picture 3"/>
          <p:cNvPicPr>
            <a:picLocks noChangeAspect="1" noChangeArrowheads="1"/>
          </p:cNvPicPr>
          <p:nvPr/>
        </p:nvPicPr>
        <p:blipFill>
          <a:blip r:embed="rId7" cstate="email">
            <a:extLst>
              <a:ext uri="{28A0092B-C50C-407E-A947-70E740481C1C}">
                <a14:useLocalDpi xmlns:a14="http://schemas.microsoft.com/office/drawing/2010/main"/>
              </a:ext>
            </a:extLst>
          </a:blip>
          <a:srcRect/>
          <a:stretch>
            <a:fillRect/>
          </a:stretch>
        </p:blipFill>
        <p:spPr bwMode="auto">
          <a:xfrm>
            <a:off x="4204889" y="2295368"/>
            <a:ext cx="274637" cy="3010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2" name="テキスト ボックス 11"/>
          <p:cNvSpPr txBox="1"/>
          <p:nvPr/>
        </p:nvSpPr>
        <p:spPr>
          <a:xfrm>
            <a:off x="3307977" y="820895"/>
            <a:ext cx="5340349" cy="923330"/>
          </a:xfrm>
          <a:prstGeom prst="rect">
            <a:avLst/>
          </a:prstGeom>
          <a:solidFill>
            <a:srgbClr val="92D050"/>
          </a:solidFill>
          <a:ln w="19050">
            <a:solidFill>
              <a:schemeClr val="accent6">
                <a:lumMod val="50000"/>
              </a:schemeClr>
            </a:solidFill>
          </a:ln>
        </p:spPr>
        <p:txBody>
          <a:bodyPr wrap="square" rtlCol="0">
            <a:spAutoFit/>
          </a:bodyPr>
          <a:lstStyle/>
          <a:p>
            <a:r>
              <a:rPr kumimoji="1" lang="ja-JP" altLang="en-US" dirty="0">
                <a:latin typeface="Meiryo UI" panose="020B0604030504040204" pitchFamily="50" charset="-128"/>
                <a:ea typeface="Meiryo UI" panose="020B0604030504040204" pitchFamily="50" charset="-128"/>
              </a:rPr>
              <a:t>～指導ポイント～</a:t>
            </a:r>
            <a:endParaRPr kumimoji="1" lang="en-US" altLang="ja-JP" dirty="0">
              <a:latin typeface="Meiryo UI" panose="020B0604030504040204" pitchFamily="50" charset="-128"/>
              <a:ea typeface="Meiryo UI" panose="020B0604030504040204" pitchFamily="50" charset="-128"/>
            </a:endParaRPr>
          </a:p>
          <a:p>
            <a:r>
              <a:rPr kumimoji="1" lang="ja-JP" altLang="en-US" dirty="0">
                <a:latin typeface="Meiryo UI" panose="020B0604030504040204" pitchFamily="50" charset="-128"/>
                <a:ea typeface="Meiryo UI" panose="020B0604030504040204" pitchFamily="50" charset="-128"/>
              </a:rPr>
              <a:t>　☆打点の高さ・位置　☆体重移動</a:t>
            </a:r>
            <a:endParaRPr kumimoji="1" lang="en-US" altLang="ja-JP" dirty="0">
              <a:latin typeface="Meiryo UI" panose="020B0604030504040204" pitchFamily="50" charset="-128"/>
              <a:ea typeface="Meiryo UI" panose="020B0604030504040204" pitchFamily="50" charset="-128"/>
            </a:endParaRPr>
          </a:p>
          <a:p>
            <a:r>
              <a:rPr kumimoji="1" lang="ja-JP" altLang="en-US" dirty="0">
                <a:latin typeface="Meiryo UI" panose="020B0604030504040204" pitchFamily="50" charset="-128"/>
                <a:ea typeface="Meiryo UI" panose="020B0604030504040204" pitchFamily="50" charset="-128"/>
              </a:rPr>
              <a:t>　☆インパクト　　　　☆フォロースルー　　　　　どう教える？　　</a:t>
            </a:r>
          </a:p>
        </p:txBody>
      </p:sp>
      <p:sp>
        <p:nvSpPr>
          <p:cNvPr id="13" name="テキスト ボックス 12"/>
          <p:cNvSpPr txBox="1"/>
          <p:nvPr/>
        </p:nvSpPr>
        <p:spPr>
          <a:xfrm>
            <a:off x="863960" y="3971240"/>
            <a:ext cx="2270199" cy="307777"/>
          </a:xfrm>
          <a:prstGeom prst="rect">
            <a:avLst/>
          </a:prstGeom>
          <a:noFill/>
        </p:spPr>
        <p:txBody>
          <a:bodyPr wrap="square" rtlCol="0">
            <a:spAutoFit/>
          </a:bodyPr>
          <a:lstStyle/>
          <a:p>
            <a:r>
              <a:rPr kumimoji="1" lang="ja-JP" altLang="en-US" sz="1400" dirty="0">
                <a:solidFill>
                  <a:srgbClr val="FF0000"/>
                </a:solidFill>
                <a:latin typeface="Meiryo UI" panose="020B0604030504040204" pitchFamily="50" charset="-128"/>
                <a:ea typeface="Meiryo UI" panose="020B0604030504040204" pitchFamily="50" charset="-128"/>
              </a:rPr>
              <a:t>準備の形</a:t>
            </a:r>
            <a:r>
              <a:rPr kumimoji="1" lang="ja-JP" altLang="en-US" sz="1400" dirty="0" smtClean="0">
                <a:solidFill>
                  <a:srgbClr val="FF0000"/>
                </a:solidFill>
                <a:latin typeface="Meiryo UI" panose="020B0604030504040204" pitchFamily="50" charset="-128"/>
                <a:ea typeface="Meiryo UI" panose="020B0604030504040204" pitchFamily="50" charset="-128"/>
              </a:rPr>
              <a:t>はスマッシュ</a:t>
            </a:r>
            <a:r>
              <a:rPr kumimoji="1" lang="ja-JP" altLang="en-US" sz="1400" dirty="0">
                <a:solidFill>
                  <a:srgbClr val="FF0000"/>
                </a:solidFill>
                <a:latin typeface="Meiryo UI" panose="020B0604030504040204" pitchFamily="50" charset="-128"/>
                <a:ea typeface="Meiryo UI" panose="020B0604030504040204" pitchFamily="50" charset="-128"/>
              </a:rPr>
              <a:t>等</a:t>
            </a:r>
            <a:r>
              <a:rPr kumimoji="1" lang="ja-JP" altLang="en-US" sz="1400" dirty="0" smtClean="0">
                <a:solidFill>
                  <a:srgbClr val="FF0000"/>
                </a:solidFill>
                <a:latin typeface="Meiryo UI" panose="020B0604030504040204" pitchFamily="50" charset="-128"/>
                <a:ea typeface="Meiryo UI" panose="020B0604030504040204" pitchFamily="50" charset="-128"/>
              </a:rPr>
              <a:t>と</a:t>
            </a:r>
            <a:r>
              <a:rPr kumimoji="1" lang="ja-JP" altLang="en-US" sz="1400" dirty="0">
                <a:solidFill>
                  <a:srgbClr val="FF0000"/>
                </a:solidFill>
                <a:latin typeface="Meiryo UI" panose="020B0604030504040204" pitchFamily="50" charset="-128"/>
                <a:ea typeface="Meiryo UI" panose="020B0604030504040204" pitchFamily="50" charset="-128"/>
              </a:rPr>
              <a:t>同</a:t>
            </a:r>
            <a:r>
              <a:rPr kumimoji="1" lang="ja-JP" altLang="en-US" sz="1400" dirty="0" smtClean="0">
                <a:solidFill>
                  <a:srgbClr val="FF0000"/>
                </a:solidFill>
                <a:latin typeface="Meiryo UI" panose="020B0604030504040204" pitchFamily="50" charset="-128"/>
                <a:ea typeface="Meiryo UI" panose="020B0604030504040204" pitchFamily="50" charset="-128"/>
              </a:rPr>
              <a:t>じ</a:t>
            </a:r>
            <a:endParaRPr kumimoji="1" lang="ja-JP" altLang="en-US" sz="1400" dirty="0">
              <a:solidFill>
                <a:srgbClr val="FF0000"/>
              </a:solidFill>
              <a:latin typeface="Meiryo UI" panose="020B0604030504040204" pitchFamily="50" charset="-128"/>
              <a:ea typeface="Meiryo UI" panose="020B0604030504040204" pitchFamily="50" charset="-128"/>
            </a:endParaRPr>
          </a:p>
        </p:txBody>
      </p:sp>
      <p:sp>
        <p:nvSpPr>
          <p:cNvPr id="14" name="テキスト ボックス 13"/>
          <p:cNvSpPr txBox="1"/>
          <p:nvPr/>
        </p:nvSpPr>
        <p:spPr>
          <a:xfrm>
            <a:off x="4204889" y="4012626"/>
            <a:ext cx="1047750" cy="307777"/>
          </a:xfrm>
          <a:prstGeom prst="rect">
            <a:avLst/>
          </a:prstGeom>
          <a:noFill/>
        </p:spPr>
        <p:txBody>
          <a:bodyPr wrap="square" rtlCol="0">
            <a:spAutoFit/>
          </a:bodyPr>
          <a:lstStyle/>
          <a:p>
            <a:r>
              <a:rPr kumimoji="1" lang="ja-JP" altLang="en-US" sz="1400" dirty="0">
                <a:solidFill>
                  <a:srgbClr val="FF0000"/>
                </a:solidFill>
                <a:latin typeface="Meiryo UI" panose="020B0604030504040204" pitchFamily="50" charset="-128"/>
                <a:ea typeface="Meiryo UI" panose="020B0604030504040204" pitchFamily="50" charset="-128"/>
              </a:rPr>
              <a:t>肘は高く</a:t>
            </a:r>
          </a:p>
        </p:txBody>
      </p:sp>
      <p:pic>
        <p:nvPicPr>
          <p:cNvPr id="15" name="Picture 3"/>
          <p:cNvPicPr>
            <a:picLocks noChangeAspect="1" noChangeArrowheads="1"/>
          </p:cNvPicPr>
          <p:nvPr/>
        </p:nvPicPr>
        <p:blipFill>
          <a:blip r:embed="rId7" cstate="email">
            <a:extLst>
              <a:ext uri="{28A0092B-C50C-407E-A947-70E740481C1C}">
                <a14:useLocalDpi xmlns:a14="http://schemas.microsoft.com/office/drawing/2010/main"/>
              </a:ext>
            </a:extLst>
          </a:blip>
          <a:srcRect/>
          <a:stretch>
            <a:fillRect/>
          </a:stretch>
        </p:blipFill>
        <p:spPr bwMode="auto">
          <a:xfrm>
            <a:off x="2337989" y="2289018"/>
            <a:ext cx="274637" cy="3010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6" name="テキスト ボックス 15"/>
          <p:cNvSpPr txBox="1"/>
          <p:nvPr/>
        </p:nvSpPr>
        <p:spPr>
          <a:xfrm>
            <a:off x="6138409" y="4012626"/>
            <a:ext cx="2098588" cy="307777"/>
          </a:xfrm>
          <a:prstGeom prst="rect">
            <a:avLst/>
          </a:prstGeom>
          <a:noFill/>
        </p:spPr>
        <p:txBody>
          <a:bodyPr wrap="square" rtlCol="0">
            <a:spAutoFit/>
          </a:bodyPr>
          <a:lstStyle/>
          <a:p>
            <a:r>
              <a:rPr kumimoji="1" lang="ja-JP" altLang="en-US" sz="1400" dirty="0">
                <a:solidFill>
                  <a:srgbClr val="FF0000"/>
                </a:solidFill>
                <a:latin typeface="Meiryo UI" panose="020B0604030504040204" pitchFamily="50" charset="-128"/>
                <a:ea typeface="Meiryo UI" panose="020B0604030504040204" pitchFamily="50" charset="-128"/>
              </a:rPr>
              <a:t>インパクトの瞬間</a:t>
            </a:r>
            <a:r>
              <a:rPr kumimoji="1" lang="ja-JP" altLang="en-US" sz="1400" dirty="0" smtClean="0">
                <a:solidFill>
                  <a:srgbClr val="FF0000"/>
                </a:solidFill>
                <a:latin typeface="Meiryo UI" panose="020B0604030504040204" pitchFamily="50" charset="-128"/>
                <a:ea typeface="Meiryo UI" panose="020B0604030504040204" pitchFamily="50" charset="-128"/>
              </a:rPr>
              <a:t>に力</a:t>
            </a:r>
            <a:r>
              <a:rPr kumimoji="1" lang="ja-JP" altLang="en-US" sz="1400" dirty="0">
                <a:solidFill>
                  <a:srgbClr val="FF0000"/>
                </a:solidFill>
                <a:latin typeface="Meiryo UI" panose="020B0604030504040204" pitchFamily="50" charset="-128"/>
                <a:ea typeface="Meiryo UI" panose="020B0604030504040204" pitchFamily="50" charset="-128"/>
              </a:rPr>
              <a:t>を抜く</a:t>
            </a:r>
          </a:p>
        </p:txBody>
      </p:sp>
      <p:sp>
        <p:nvSpPr>
          <p:cNvPr id="4" name="タイトル 1">
            <a:extLst>
              <a:ext uri="{FF2B5EF4-FFF2-40B4-BE49-F238E27FC236}">
                <a16:creationId xmlns:a16="http://schemas.microsoft.com/office/drawing/2014/main" id="{68CDD35D-D808-4209-B955-DBCBAE63DBCA}"/>
              </a:ext>
            </a:extLst>
          </p:cNvPr>
          <p:cNvSpPr txBox="1">
            <a:spLocks/>
          </p:cNvSpPr>
          <p:nvPr/>
        </p:nvSpPr>
        <p:spPr>
          <a:xfrm>
            <a:off x="0" y="0"/>
            <a:ext cx="9144000" cy="528498"/>
          </a:xfrm>
          <a:prstGeom prst="rect">
            <a:avLst/>
          </a:prstGeom>
          <a:solidFill>
            <a:srgbClr val="FF9900"/>
          </a:solidFill>
        </p:spPr>
        <p:txBody>
          <a:bodyPr vert="horz" lIns="91440" tIns="45720" rIns="91440" bIns="45720" rtlCol="0" anchor="ctr">
            <a:normAutofit fontScale="90000" lnSpcReduction="10000"/>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pPr algn="ctr"/>
            <a:r>
              <a:rPr lang="ja-JP" altLang="en-US" sz="3600">
                <a:solidFill>
                  <a:schemeClr val="bg1"/>
                </a:solidFill>
                <a:latin typeface="Meiryo UI" panose="020B0604030504040204" pitchFamily="50" charset="-128"/>
                <a:ea typeface="Meiryo UI" panose="020B0604030504040204" pitchFamily="50" charset="-128"/>
              </a:rPr>
              <a:t>エキスパート</a:t>
            </a:r>
            <a:r>
              <a:rPr lang="ja-JP" altLang="en-US" sz="3600" smtClean="0">
                <a:solidFill>
                  <a:schemeClr val="bg1"/>
                </a:solidFill>
                <a:latin typeface="Meiryo UI" panose="020B0604030504040204" pitchFamily="50" charset="-128"/>
                <a:ea typeface="Meiryo UI" panose="020B0604030504040204" pitchFamily="50" charset="-128"/>
              </a:rPr>
              <a:t>学習①</a:t>
            </a:r>
            <a:endParaRPr lang="ja-JP" altLang="en-US" sz="3600" dirty="0">
              <a:solidFill>
                <a:schemeClr val="bg1"/>
              </a:solidFill>
              <a:latin typeface="Meiryo UI" panose="020B0604030504040204" pitchFamily="50" charset="-128"/>
              <a:ea typeface="Meiryo UI" panose="020B0604030504040204" pitchFamily="50" charset="-128"/>
            </a:endParaRPr>
          </a:p>
        </p:txBody>
      </p:sp>
      <p:sp>
        <p:nvSpPr>
          <p:cNvPr id="17" name="テキスト ボックス 16"/>
          <p:cNvSpPr txBox="1"/>
          <p:nvPr/>
        </p:nvSpPr>
        <p:spPr>
          <a:xfrm>
            <a:off x="5469106" y="6408108"/>
            <a:ext cx="2663469" cy="261610"/>
          </a:xfrm>
          <a:prstGeom prst="rect">
            <a:avLst/>
          </a:prstGeom>
          <a:noFill/>
        </p:spPr>
        <p:txBody>
          <a:bodyPr wrap="square" rtlCol="0">
            <a:spAutoFit/>
          </a:bodyPr>
          <a:lstStyle/>
          <a:p>
            <a:pPr algn="ctr"/>
            <a:r>
              <a:rPr kumimoji="1" lang="ja-JP" altLang="en-US" sz="1100" dirty="0" smtClean="0"/>
              <a:t>出典：</a:t>
            </a:r>
            <a:r>
              <a:rPr kumimoji="1" lang="en-US" altLang="ja-JP" sz="1100" dirty="0" smtClean="0"/>
              <a:t>IPA</a:t>
            </a:r>
            <a:r>
              <a:rPr kumimoji="1" lang="ja-JP" altLang="en-US" sz="1100" dirty="0" smtClean="0"/>
              <a:t>「教育用画像素材集サイト」</a:t>
            </a:r>
            <a:endParaRPr kumimoji="1" lang="ja-JP" altLang="en-US" sz="1100" dirty="0"/>
          </a:p>
        </p:txBody>
      </p:sp>
      <p:sp>
        <p:nvSpPr>
          <p:cNvPr id="19" name="正方形/長方形 18"/>
          <p:cNvSpPr/>
          <p:nvPr/>
        </p:nvSpPr>
        <p:spPr>
          <a:xfrm>
            <a:off x="7147001" y="168256"/>
            <a:ext cx="1682114" cy="262067"/>
          </a:xfrm>
          <a:prstGeom prst="rect">
            <a:avLst/>
          </a:prstGeom>
          <a:solidFill>
            <a:srgbClr val="FFFF00"/>
          </a:solidFill>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ja-JP" altLang="en-US" sz="1350" dirty="0">
                <a:ln w="0"/>
                <a:solidFill>
                  <a:schemeClr val="tx1"/>
                </a:solidFill>
                <a:effectLst>
                  <a:outerShdw blurRad="38100" dist="19050" dir="2700000" algn="tl" rotWithShape="0">
                    <a:schemeClr val="dk1">
                      <a:alpha val="40000"/>
                    </a:schemeClr>
                  </a:outerShdw>
                </a:effectLst>
              </a:rPr>
              <a:t>家庭でできる課題</a:t>
            </a:r>
          </a:p>
        </p:txBody>
      </p:sp>
    </p:spTree>
    <p:extLst>
      <p:ext uri="{BB962C8B-B14F-4D97-AF65-F5344CB8AC3E}">
        <p14:creationId xmlns:p14="http://schemas.microsoft.com/office/powerpoint/2010/main" val="191147495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正方形/長方形 7"/>
          <p:cNvSpPr/>
          <p:nvPr/>
        </p:nvSpPr>
        <p:spPr>
          <a:xfrm>
            <a:off x="490409" y="699625"/>
            <a:ext cx="1811466" cy="785361"/>
          </a:xfrm>
          <a:prstGeom prst="rect">
            <a:avLst/>
          </a:prstGeom>
          <a:solidFill>
            <a:srgbClr val="FFC000"/>
          </a:solidFill>
          <a:ln w="19050">
            <a:solidFill>
              <a:schemeClr val="accent2">
                <a:lumMod val="50000"/>
              </a:schemeClr>
            </a:solidFill>
          </a:ln>
        </p:spPr>
        <p:style>
          <a:lnRef idx="2">
            <a:schemeClr val="accent1"/>
          </a:lnRef>
          <a:fillRef idx="1">
            <a:schemeClr val="lt1"/>
          </a:fillRef>
          <a:effectRef idx="0">
            <a:schemeClr val="accent1"/>
          </a:effectRef>
          <a:fontRef idx="minor">
            <a:schemeClr val="dk1"/>
          </a:fontRef>
        </p:style>
        <p:txBody>
          <a:bodyPr rtlCol="0" anchor="ctr"/>
          <a:lstStyle/>
          <a:p>
            <a:pPr algn="ctr"/>
            <a:r>
              <a:rPr kumimoji="1" lang="ja-JP" altLang="en-US" sz="4000" dirty="0" smtClean="0">
                <a:solidFill>
                  <a:schemeClr val="bg1"/>
                </a:solidFill>
                <a:latin typeface="Meiryo UI" panose="020B0604030504040204" pitchFamily="50" charset="-128"/>
                <a:ea typeface="Meiryo UI" panose="020B0604030504040204" pitchFamily="50" charset="-128"/>
              </a:rPr>
              <a:t>ロ ブ</a:t>
            </a:r>
            <a:endParaRPr kumimoji="1" lang="ja-JP" altLang="en-US" sz="4000" dirty="0">
              <a:solidFill>
                <a:schemeClr val="bg1"/>
              </a:solidFill>
              <a:latin typeface="Meiryo UI" panose="020B0604030504040204" pitchFamily="50" charset="-128"/>
              <a:ea typeface="Meiryo UI" panose="020B0604030504040204" pitchFamily="50" charset="-128"/>
            </a:endParaRPr>
          </a:p>
        </p:txBody>
      </p:sp>
      <p:sp>
        <p:nvSpPr>
          <p:cNvPr id="3" name="スライド番号プレースホルダー 2"/>
          <p:cNvSpPr>
            <a:spLocks noGrp="1"/>
          </p:cNvSpPr>
          <p:nvPr>
            <p:ph type="sldNum" sz="quarter" idx="12"/>
          </p:nvPr>
        </p:nvSpPr>
        <p:spPr/>
        <p:txBody>
          <a:bodyPr/>
          <a:lstStyle/>
          <a:p>
            <a:fld id="{13555A0A-D93E-4972-9BDE-BD19E4BDC622}" type="slidenum">
              <a:rPr kumimoji="1" lang="ja-JP" altLang="en-US" smtClean="0"/>
              <a:t>16</a:t>
            </a:fld>
            <a:endParaRPr kumimoji="1" lang="ja-JP" altLang="en-US"/>
          </a:p>
        </p:txBody>
      </p:sp>
      <p:pic>
        <p:nvPicPr>
          <p:cNvPr id="2055" name="Picture 7"/>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758825" y="1835706"/>
            <a:ext cx="1543050" cy="18002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6" name="Picture 8"/>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3704608" y="1835705"/>
            <a:ext cx="1543050" cy="18002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7" name="Picture 9"/>
          <p:cNvPicPr>
            <a:picLocks noChangeAspect="1" noChangeArrowheads="1"/>
          </p:cNvPicPr>
          <p:nvPr/>
        </p:nvPicPr>
        <p:blipFill>
          <a:blip r:embed="rId5">
            <a:extLst>
              <a:ext uri="{28A0092B-C50C-407E-A947-70E740481C1C}">
                <a14:useLocalDpi xmlns:a14="http://schemas.microsoft.com/office/drawing/2010/main"/>
              </a:ext>
            </a:extLst>
          </a:blip>
          <a:srcRect/>
          <a:stretch>
            <a:fillRect/>
          </a:stretch>
        </p:blipFill>
        <p:spPr bwMode="auto">
          <a:xfrm>
            <a:off x="6499225" y="1835704"/>
            <a:ext cx="1543050" cy="18002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8" name="Picture 10"/>
          <p:cNvPicPr>
            <a:picLocks noChangeAspect="1"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741706" y="4060147"/>
            <a:ext cx="1838431" cy="19018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9" name="Picture 11"/>
          <p:cNvPicPr>
            <a:picLocks noChangeAspect="1" noChangeArrowheads="1"/>
          </p:cNvPicPr>
          <p:nvPr/>
        </p:nvPicPr>
        <p:blipFill>
          <a:blip r:embed="rId7">
            <a:extLst>
              <a:ext uri="{28A0092B-C50C-407E-A947-70E740481C1C}">
                <a14:useLocalDpi xmlns:a14="http://schemas.microsoft.com/office/drawing/2010/main"/>
              </a:ext>
            </a:extLst>
          </a:blip>
          <a:srcRect/>
          <a:stretch>
            <a:fillRect/>
          </a:stretch>
        </p:blipFill>
        <p:spPr bwMode="auto">
          <a:xfrm>
            <a:off x="3687489" y="4060147"/>
            <a:ext cx="1543050" cy="18002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60" name="Picture 12"/>
          <p:cNvPicPr>
            <a:picLocks noChangeAspect="1" noChangeArrowheads="1"/>
          </p:cNvPicPr>
          <p:nvPr/>
        </p:nvPicPr>
        <p:blipFill>
          <a:blip r:embed="rId8">
            <a:extLst>
              <a:ext uri="{28A0092B-C50C-407E-A947-70E740481C1C}">
                <a14:useLocalDpi xmlns:a14="http://schemas.microsoft.com/office/drawing/2010/main"/>
              </a:ext>
            </a:extLst>
          </a:blip>
          <a:srcRect/>
          <a:stretch>
            <a:fillRect/>
          </a:stretch>
        </p:blipFill>
        <p:spPr bwMode="auto">
          <a:xfrm>
            <a:off x="6482106" y="4060146"/>
            <a:ext cx="1543050" cy="18002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071" name="フリーフォーム 2070"/>
          <p:cNvSpPr/>
          <p:nvPr/>
        </p:nvSpPr>
        <p:spPr>
          <a:xfrm>
            <a:off x="7354020" y="2570718"/>
            <a:ext cx="996230" cy="561223"/>
          </a:xfrm>
          <a:custGeom>
            <a:avLst/>
            <a:gdLst>
              <a:gd name="connsiteX0" fmla="*/ 18330 w 996230"/>
              <a:gd name="connsiteY0" fmla="*/ 152400 h 561223"/>
              <a:gd name="connsiteX1" fmla="*/ 18330 w 996230"/>
              <a:gd name="connsiteY1" fmla="*/ 330200 h 561223"/>
              <a:gd name="connsiteX2" fmla="*/ 208830 w 996230"/>
              <a:gd name="connsiteY2" fmla="*/ 546100 h 561223"/>
              <a:gd name="connsiteX3" fmla="*/ 716830 w 996230"/>
              <a:gd name="connsiteY3" fmla="*/ 482600 h 561223"/>
              <a:gd name="connsiteX4" fmla="*/ 996230 w 996230"/>
              <a:gd name="connsiteY4" fmla="*/ 0 h 5612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96230" h="561223">
                <a:moveTo>
                  <a:pt x="18330" y="152400"/>
                </a:moveTo>
                <a:cubicBezTo>
                  <a:pt x="2455" y="208491"/>
                  <a:pt x="-13420" y="264583"/>
                  <a:pt x="18330" y="330200"/>
                </a:cubicBezTo>
                <a:cubicBezTo>
                  <a:pt x="50080" y="395817"/>
                  <a:pt x="92413" y="520700"/>
                  <a:pt x="208830" y="546100"/>
                </a:cubicBezTo>
                <a:cubicBezTo>
                  <a:pt x="325247" y="571500"/>
                  <a:pt x="585597" y="573617"/>
                  <a:pt x="716830" y="482600"/>
                </a:cubicBezTo>
                <a:cubicBezTo>
                  <a:pt x="848063" y="391583"/>
                  <a:pt x="922146" y="195791"/>
                  <a:pt x="996230" y="0"/>
                </a:cubicBezTo>
              </a:path>
            </a:pathLst>
          </a:custGeom>
          <a:noFill/>
          <a:ln w="25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2086" name="直線矢印コネクタ 2085"/>
          <p:cNvCxnSpPr>
            <a:stCxn id="2071" idx="4"/>
          </p:cNvCxnSpPr>
          <p:nvPr/>
        </p:nvCxnSpPr>
        <p:spPr>
          <a:xfrm flipV="1">
            <a:off x="8350250" y="2075418"/>
            <a:ext cx="165100" cy="495300"/>
          </a:xfrm>
          <a:prstGeom prst="straightConnector1">
            <a:avLst/>
          </a:prstGeom>
          <a:ln w="2540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71" name="テキスト ボックス 70"/>
          <p:cNvSpPr txBox="1"/>
          <p:nvPr/>
        </p:nvSpPr>
        <p:spPr>
          <a:xfrm>
            <a:off x="2799761" y="650764"/>
            <a:ext cx="5398090" cy="923330"/>
          </a:xfrm>
          <a:prstGeom prst="rect">
            <a:avLst/>
          </a:prstGeom>
          <a:solidFill>
            <a:srgbClr val="92D050"/>
          </a:solidFill>
          <a:ln w="19050">
            <a:solidFill>
              <a:schemeClr val="accent6">
                <a:lumMod val="50000"/>
              </a:schemeClr>
            </a:solidFill>
          </a:ln>
        </p:spPr>
        <p:txBody>
          <a:bodyPr wrap="square" rtlCol="0">
            <a:spAutoFit/>
          </a:bodyPr>
          <a:lstStyle/>
          <a:p>
            <a:r>
              <a:rPr kumimoji="1" lang="ja-JP" altLang="en-US" dirty="0">
                <a:latin typeface="Meiryo UI" panose="020B0604030504040204" pitchFamily="50" charset="-128"/>
                <a:ea typeface="Meiryo UI" panose="020B0604030504040204" pitchFamily="50" charset="-128"/>
              </a:rPr>
              <a:t>～指導ポイント～</a:t>
            </a:r>
            <a:endParaRPr kumimoji="1" lang="en-US" altLang="ja-JP" dirty="0">
              <a:latin typeface="Meiryo UI" panose="020B0604030504040204" pitchFamily="50" charset="-128"/>
              <a:ea typeface="Meiryo UI" panose="020B0604030504040204" pitchFamily="50" charset="-128"/>
            </a:endParaRPr>
          </a:p>
          <a:p>
            <a:r>
              <a:rPr kumimoji="1" lang="ja-JP" altLang="en-US" dirty="0">
                <a:latin typeface="Meiryo UI" panose="020B0604030504040204" pitchFamily="50" charset="-128"/>
                <a:ea typeface="Meiryo UI" panose="020B0604030504040204" pitchFamily="50" charset="-128"/>
              </a:rPr>
              <a:t>　☆打点の高さ・位置　☆体重移動</a:t>
            </a:r>
            <a:endParaRPr kumimoji="1" lang="en-US" altLang="ja-JP" dirty="0">
              <a:latin typeface="Meiryo UI" panose="020B0604030504040204" pitchFamily="50" charset="-128"/>
              <a:ea typeface="Meiryo UI" panose="020B0604030504040204" pitchFamily="50" charset="-128"/>
            </a:endParaRPr>
          </a:p>
          <a:p>
            <a:r>
              <a:rPr kumimoji="1" lang="ja-JP" altLang="en-US" dirty="0">
                <a:latin typeface="Meiryo UI" panose="020B0604030504040204" pitchFamily="50" charset="-128"/>
                <a:ea typeface="Meiryo UI" panose="020B0604030504040204" pitchFamily="50" charset="-128"/>
              </a:rPr>
              <a:t>　☆インパクト　　　　☆</a:t>
            </a:r>
            <a:r>
              <a:rPr kumimoji="1" lang="ja-JP" altLang="en-US" dirty="0" smtClean="0">
                <a:latin typeface="Meiryo UI" panose="020B0604030504040204" pitchFamily="50" charset="-128"/>
                <a:ea typeface="Meiryo UI" panose="020B0604030504040204" pitchFamily="50" charset="-128"/>
              </a:rPr>
              <a:t>フォロースルー</a:t>
            </a:r>
            <a:r>
              <a:rPr kumimoji="1" lang="ja-JP" altLang="en-US" dirty="0">
                <a:latin typeface="Meiryo UI" panose="020B0604030504040204" pitchFamily="50" charset="-128"/>
                <a:ea typeface="Meiryo UI" panose="020B0604030504040204" pitchFamily="50" charset="-128"/>
              </a:rPr>
              <a:t>　　　　どう教える？　　</a:t>
            </a:r>
          </a:p>
        </p:txBody>
      </p:sp>
      <p:sp>
        <p:nvSpPr>
          <p:cNvPr id="13" name="テキスト ボックス 12"/>
          <p:cNvSpPr txBox="1"/>
          <p:nvPr/>
        </p:nvSpPr>
        <p:spPr>
          <a:xfrm>
            <a:off x="770387" y="5991837"/>
            <a:ext cx="1809750" cy="307777"/>
          </a:xfrm>
          <a:prstGeom prst="rect">
            <a:avLst/>
          </a:prstGeom>
          <a:noFill/>
        </p:spPr>
        <p:txBody>
          <a:bodyPr wrap="square" rtlCol="0">
            <a:spAutoFit/>
          </a:bodyPr>
          <a:lstStyle/>
          <a:p>
            <a:r>
              <a:rPr kumimoji="1" lang="ja-JP" altLang="en-US" sz="1400" dirty="0">
                <a:solidFill>
                  <a:srgbClr val="FF0000"/>
                </a:solidFill>
                <a:latin typeface="Meiryo UI" panose="020B0604030504040204" pitchFamily="50" charset="-128"/>
                <a:ea typeface="Meiryo UI" panose="020B0604030504040204" pitchFamily="50" charset="-128"/>
              </a:rPr>
              <a:t>しっかりと踏み込む</a:t>
            </a:r>
          </a:p>
        </p:txBody>
      </p:sp>
      <p:sp>
        <p:nvSpPr>
          <p:cNvPr id="15" name="テキスト ボックス 14"/>
          <p:cNvSpPr txBox="1"/>
          <p:nvPr/>
        </p:nvSpPr>
        <p:spPr>
          <a:xfrm>
            <a:off x="3592240" y="5869758"/>
            <a:ext cx="2067542" cy="523220"/>
          </a:xfrm>
          <a:prstGeom prst="rect">
            <a:avLst/>
          </a:prstGeom>
          <a:noFill/>
        </p:spPr>
        <p:txBody>
          <a:bodyPr wrap="square" rtlCol="0">
            <a:spAutoFit/>
          </a:bodyPr>
          <a:lstStyle/>
          <a:p>
            <a:r>
              <a:rPr kumimoji="1" lang="ja-JP" altLang="en-US" sz="1400" dirty="0">
                <a:solidFill>
                  <a:srgbClr val="FF0000"/>
                </a:solidFill>
                <a:latin typeface="Meiryo UI" panose="020B0604030504040204" pitchFamily="50" charset="-128"/>
                <a:ea typeface="Meiryo UI" panose="020B0604030504040204" pitchFamily="50" charset="-128"/>
              </a:rPr>
              <a:t>腕と手首を使って</a:t>
            </a:r>
            <a:endParaRPr kumimoji="1" lang="en-US" altLang="ja-JP" sz="1400" dirty="0">
              <a:solidFill>
                <a:srgbClr val="FF0000"/>
              </a:solidFill>
              <a:latin typeface="Meiryo UI" panose="020B0604030504040204" pitchFamily="50" charset="-128"/>
              <a:ea typeface="Meiryo UI" panose="020B0604030504040204" pitchFamily="50" charset="-128"/>
            </a:endParaRPr>
          </a:p>
          <a:p>
            <a:r>
              <a:rPr kumimoji="1" lang="ja-JP" altLang="en-US" sz="1400" dirty="0">
                <a:solidFill>
                  <a:srgbClr val="FF0000"/>
                </a:solidFill>
                <a:latin typeface="Meiryo UI" panose="020B0604030504040204" pitchFamily="50" charset="-128"/>
                <a:ea typeface="Meiryo UI" panose="020B0604030504040204" pitchFamily="50" charset="-128"/>
              </a:rPr>
              <a:t>シャトルをはね上げる</a:t>
            </a:r>
          </a:p>
        </p:txBody>
      </p:sp>
      <p:sp>
        <p:nvSpPr>
          <p:cNvPr id="2" name="タイトル 1">
            <a:extLst>
              <a:ext uri="{FF2B5EF4-FFF2-40B4-BE49-F238E27FC236}">
                <a16:creationId xmlns:a16="http://schemas.microsoft.com/office/drawing/2014/main" id="{0E26AC09-C8D9-4A38-906B-0B0902916DF4}"/>
              </a:ext>
            </a:extLst>
          </p:cNvPr>
          <p:cNvSpPr txBox="1">
            <a:spLocks/>
          </p:cNvSpPr>
          <p:nvPr/>
        </p:nvSpPr>
        <p:spPr>
          <a:xfrm>
            <a:off x="0" y="0"/>
            <a:ext cx="9144000" cy="528498"/>
          </a:xfrm>
          <a:prstGeom prst="rect">
            <a:avLst/>
          </a:prstGeom>
          <a:solidFill>
            <a:srgbClr val="FF9900"/>
          </a:solidFill>
        </p:spPr>
        <p:txBody>
          <a:bodyPr vert="horz" lIns="91440" tIns="45720" rIns="91440" bIns="45720" rtlCol="0" anchor="ctr">
            <a:normAutofit fontScale="90000" lnSpcReduction="10000"/>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pPr algn="ctr"/>
            <a:r>
              <a:rPr lang="ja-JP" altLang="en-US" sz="3600" dirty="0">
                <a:solidFill>
                  <a:schemeClr val="bg1"/>
                </a:solidFill>
                <a:latin typeface="Meiryo UI" panose="020B0604030504040204" pitchFamily="50" charset="-128"/>
                <a:ea typeface="Meiryo UI" panose="020B0604030504040204" pitchFamily="50" charset="-128"/>
              </a:rPr>
              <a:t>エキスパート</a:t>
            </a:r>
            <a:r>
              <a:rPr lang="ja-JP" altLang="en-US" sz="3600" dirty="0" smtClean="0">
                <a:solidFill>
                  <a:schemeClr val="bg1"/>
                </a:solidFill>
                <a:latin typeface="Meiryo UI" panose="020B0604030504040204" pitchFamily="50" charset="-128"/>
                <a:ea typeface="Meiryo UI" panose="020B0604030504040204" pitchFamily="50" charset="-128"/>
              </a:rPr>
              <a:t>学習①</a:t>
            </a:r>
            <a:endParaRPr lang="ja-JP" altLang="en-US" sz="3600" dirty="0">
              <a:solidFill>
                <a:schemeClr val="bg1"/>
              </a:solidFill>
              <a:latin typeface="Meiryo UI" panose="020B0604030504040204" pitchFamily="50" charset="-128"/>
              <a:ea typeface="Meiryo UI" panose="020B0604030504040204" pitchFamily="50" charset="-128"/>
            </a:endParaRPr>
          </a:p>
        </p:txBody>
      </p:sp>
      <p:sp>
        <p:nvSpPr>
          <p:cNvPr id="16" name="テキスト ボックス 15"/>
          <p:cNvSpPr txBox="1"/>
          <p:nvPr/>
        </p:nvSpPr>
        <p:spPr>
          <a:xfrm>
            <a:off x="5498806" y="6408108"/>
            <a:ext cx="2663469" cy="261610"/>
          </a:xfrm>
          <a:prstGeom prst="rect">
            <a:avLst/>
          </a:prstGeom>
          <a:noFill/>
        </p:spPr>
        <p:txBody>
          <a:bodyPr wrap="square" rtlCol="0">
            <a:spAutoFit/>
          </a:bodyPr>
          <a:lstStyle/>
          <a:p>
            <a:pPr algn="ctr"/>
            <a:r>
              <a:rPr kumimoji="1" lang="ja-JP" altLang="en-US" sz="1100" dirty="0" smtClean="0"/>
              <a:t>出典：</a:t>
            </a:r>
            <a:r>
              <a:rPr kumimoji="1" lang="en-US" altLang="ja-JP" sz="1100" dirty="0" smtClean="0"/>
              <a:t>IPA</a:t>
            </a:r>
            <a:r>
              <a:rPr kumimoji="1" lang="ja-JP" altLang="en-US" sz="1100" dirty="0" smtClean="0"/>
              <a:t>「教育用画像素材集サイト」</a:t>
            </a:r>
            <a:endParaRPr kumimoji="1" lang="ja-JP" altLang="en-US" sz="1100" dirty="0"/>
          </a:p>
        </p:txBody>
      </p:sp>
      <p:sp>
        <p:nvSpPr>
          <p:cNvPr id="18" name="正方形/長方形 17"/>
          <p:cNvSpPr/>
          <p:nvPr/>
        </p:nvSpPr>
        <p:spPr>
          <a:xfrm>
            <a:off x="7147001" y="168256"/>
            <a:ext cx="1682114" cy="262067"/>
          </a:xfrm>
          <a:prstGeom prst="rect">
            <a:avLst/>
          </a:prstGeom>
          <a:solidFill>
            <a:srgbClr val="FFFF00"/>
          </a:solidFill>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ja-JP" altLang="en-US" sz="1350" dirty="0">
                <a:ln w="0"/>
                <a:solidFill>
                  <a:schemeClr val="tx1"/>
                </a:solidFill>
                <a:effectLst>
                  <a:outerShdw blurRad="38100" dist="19050" dir="2700000" algn="tl" rotWithShape="0">
                    <a:schemeClr val="dk1">
                      <a:alpha val="40000"/>
                    </a:schemeClr>
                  </a:outerShdw>
                </a:effectLst>
              </a:rPr>
              <a:t>家庭でできる課題</a:t>
            </a:r>
          </a:p>
        </p:txBody>
      </p:sp>
    </p:spTree>
    <p:extLst>
      <p:ext uri="{BB962C8B-B14F-4D97-AF65-F5344CB8AC3E}">
        <p14:creationId xmlns:p14="http://schemas.microsoft.com/office/powerpoint/2010/main" val="3670728241"/>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512064" y="684371"/>
            <a:ext cx="2114093" cy="852735"/>
          </a:xfrm>
          <a:solidFill>
            <a:srgbClr val="FFC000"/>
          </a:solidFill>
          <a:ln w="19050">
            <a:solidFill>
              <a:schemeClr val="accent2">
                <a:lumMod val="50000"/>
              </a:schemeClr>
            </a:solidFill>
          </a:ln>
        </p:spPr>
        <p:txBody>
          <a:bodyPr>
            <a:normAutofit/>
          </a:bodyPr>
          <a:lstStyle/>
          <a:p>
            <a:pPr algn="ctr"/>
            <a:r>
              <a:rPr kumimoji="1" lang="ja-JP" altLang="en-US" sz="4000" dirty="0">
                <a:solidFill>
                  <a:schemeClr val="bg1"/>
                </a:solidFill>
                <a:latin typeface="Meiryo UI" panose="020B0604030504040204" pitchFamily="50" charset="-128"/>
                <a:ea typeface="Meiryo UI" panose="020B0604030504040204" pitchFamily="50" charset="-128"/>
              </a:rPr>
              <a:t>ヘアピン</a:t>
            </a:r>
          </a:p>
        </p:txBody>
      </p:sp>
      <p:sp>
        <p:nvSpPr>
          <p:cNvPr id="3" name="スライド番号プレースホルダー 2"/>
          <p:cNvSpPr>
            <a:spLocks noGrp="1"/>
          </p:cNvSpPr>
          <p:nvPr>
            <p:ph type="sldNum" sz="quarter" idx="12"/>
          </p:nvPr>
        </p:nvSpPr>
        <p:spPr/>
        <p:txBody>
          <a:bodyPr/>
          <a:lstStyle/>
          <a:p>
            <a:fld id="{13555A0A-D93E-4972-9BDE-BD19E4BDC622}" type="slidenum">
              <a:rPr kumimoji="1" lang="ja-JP" altLang="en-US" smtClean="0"/>
              <a:t>17</a:t>
            </a:fld>
            <a:endParaRPr kumimoji="1" lang="ja-JP" altLang="en-US"/>
          </a:p>
        </p:txBody>
      </p:sp>
      <p:pic>
        <p:nvPicPr>
          <p:cNvPr id="5125" name="Picture 5"/>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751114" y="4136724"/>
            <a:ext cx="2095500" cy="20097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126" name="Picture 6"/>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3494314" y="4136723"/>
            <a:ext cx="2095500" cy="20097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127" name="Picture 7"/>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6085114" y="4136722"/>
            <a:ext cx="2095500" cy="20097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 name="Picture 3"/>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4329339" y="5539443"/>
            <a:ext cx="274637" cy="317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9" name="直線コネクタ 8"/>
          <p:cNvCxnSpPr/>
          <p:nvPr/>
        </p:nvCxnSpPr>
        <p:spPr>
          <a:xfrm>
            <a:off x="1888556" y="4974293"/>
            <a:ext cx="412751" cy="247650"/>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1" name="直線コネクタ 10"/>
          <p:cNvCxnSpPr/>
          <p:nvPr/>
        </p:nvCxnSpPr>
        <p:spPr>
          <a:xfrm>
            <a:off x="4796064" y="4974293"/>
            <a:ext cx="444500" cy="247650"/>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sp>
        <p:nvSpPr>
          <p:cNvPr id="14" name="テキスト ボックス 13"/>
          <p:cNvSpPr txBox="1"/>
          <p:nvPr/>
        </p:nvSpPr>
        <p:spPr>
          <a:xfrm>
            <a:off x="311085" y="6146499"/>
            <a:ext cx="2687929" cy="307777"/>
          </a:xfrm>
          <a:prstGeom prst="rect">
            <a:avLst/>
          </a:prstGeom>
          <a:noFill/>
        </p:spPr>
        <p:txBody>
          <a:bodyPr wrap="square" rtlCol="0">
            <a:spAutoFit/>
          </a:bodyPr>
          <a:lstStyle/>
          <a:p>
            <a:r>
              <a:rPr kumimoji="1" lang="ja-JP" altLang="en-US" sz="1400" dirty="0">
                <a:solidFill>
                  <a:srgbClr val="FF0000"/>
                </a:solidFill>
                <a:latin typeface="Meiryo UI" panose="020B0604030504040204" pitchFamily="50" charset="-128"/>
                <a:ea typeface="Meiryo UI" panose="020B0604030504040204" pitchFamily="50" charset="-128"/>
              </a:rPr>
              <a:t>シャトルをラケット</a:t>
            </a:r>
            <a:r>
              <a:rPr kumimoji="1" lang="ja-JP" altLang="en-US" sz="1400" dirty="0" smtClean="0">
                <a:solidFill>
                  <a:srgbClr val="FF0000"/>
                </a:solidFill>
                <a:latin typeface="Meiryo UI" panose="020B0604030504040204" pitchFamily="50" charset="-128"/>
                <a:ea typeface="Meiryo UI" panose="020B0604030504040204" pitchFamily="50" charset="-128"/>
              </a:rPr>
              <a:t>に乗せる</a:t>
            </a:r>
            <a:r>
              <a:rPr kumimoji="1" lang="ja-JP" altLang="en-US" sz="1400" dirty="0">
                <a:solidFill>
                  <a:srgbClr val="FF0000"/>
                </a:solidFill>
                <a:latin typeface="Meiryo UI" panose="020B0604030504040204" pitchFamily="50" charset="-128"/>
                <a:ea typeface="Meiryo UI" panose="020B0604030504040204" pitchFamily="50" charset="-128"/>
              </a:rPr>
              <a:t>イメージで</a:t>
            </a:r>
          </a:p>
        </p:txBody>
      </p:sp>
      <p:sp>
        <p:nvSpPr>
          <p:cNvPr id="15" name="テキスト ボックス 14"/>
          <p:cNvSpPr txBox="1"/>
          <p:nvPr/>
        </p:nvSpPr>
        <p:spPr>
          <a:xfrm>
            <a:off x="3776889" y="6168395"/>
            <a:ext cx="1508125" cy="307777"/>
          </a:xfrm>
          <a:prstGeom prst="rect">
            <a:avLst/>
          </a:prstGeom>
          <a:noFill/>
        </p:spPr>
        <p:txBody>
          <a:bodyPr wrap="square" rtlCol="0">
            <a:spAutoFit/>
          </a:bodyPr>
          <a:lstStyle/>
          <a:p>
            <a:r>
              <a:rPr kumimoji="1" lang="ja-JP" altLang="en-US" sz="1400" dirty="0">
                <a:solidFill>
                  <a:srgbClr val="FF0000"/>
                </a:solidFill>
                <a:latin typeface="Meiryo UI" panose="020B0604030504040204" pitchFamily="50" charset="-128"/>
                <a:ea typeface="Meiryo UI" panose="020B0604030504040204" pitchFamily="50" charset="-128"/>
              </a:rPr>
              <a:t>重心は前で</a:t>
            </a:r>
            <a:endParaRPr kumimoji="1" lang="en-US" altLang="ja-JP" sz="1400" dirty="0">
              <a:solidFill>
                <a:srgbClr val="FF0000"/>
              </a:solidFill>
              <a:latin typeface="Meiryo UI" panose="020B0604030504040204" pitchFamily="50" charset="-128"/>
              <a:ea typeface="Meiryo UI" panose="020B0604030504040204" pitchFamily="50" charset="-128"/>
            </a:endParaRPr>
          </a:p>
        </p:txBody>
      </p:sp>
      <p:pic>
        <p:nvPicPr>
          <p:cNvPr id="16" name="Picture 2"/>
          <p:cNvPicPr>
            <a:picLocks noChangeAspect="1" noChangeArrowheads="1"/>
          </p:cNvPicPr>
          <p:nvPr/>
        </p:nvPicPr>
        <p:blipFill>
          <a:blip r:embed="rId6">
            <a:extLst>
              <a:ext uri="{28A0092B-C50C-407E-A947-70E740481C1C}">
                <a14:useLocalDpi xmlns:a14="http://schemas.microsoft.com/office/drawing/2010/main"/>
              </a:ext>
            </a:extLst>
          </a:blip>
          <a:srcRect/>
          <a:stretch>
            <a:fillRect/>
          </a:stretch>
        </p:blipFill>
        <p:spPr bwMode="auto">
          <a:xfrm>
            <a:off x="751114" y="1832028"/>
            <a:ext cx="2095500" cy="20097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7" name="Picture 3"/>
          <p:cNvPicPr>
            <a:picLocks noChangeAspect="1" noChangeArrowheads="1"/>
          </p:cNvPicPr>
          <p:nvPr/>
        </p:nvPicPr>
        <p:blipFill>
          <a:blip r:embed="rId7">
            <a:extLst>
              <a:ext uri="{28A0092B-C50C-407E-A947-70E740481C1C}">
                <a14:useLocalDpi xmlns:a14="http://schemas.microsoft.com/office/drawing/2010/main"/>
              </a:ext>
            </a:extLst>
          </a:blip>
          <a:srcRect/>
          <a:stretch>
            <a:fillRect/>
          </a:stretch>
        </p:blipFill>
        <p:spPr bwMode="auto">
          <a:xfrm>
            <a:off x="3449864" y="1832027"/>
            <a:ext cx="2095500" cy="20097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9" name="Picture 4"/>
          <p:cNvPicPr>
            <a:picLocks noChangeAspect="1" noChangeArrowheads="1"/>
          </p:cNvPicPr>
          <p:nvPr/>
        </p:nvPicPr>
        <p:blipFill>
          <a:blip r:embed="rId8">
            <a:extLst>
              <a:ext uri="{28A0092B-C50C-407E-A947-70E740481C1C}">
                <a14:useLocalDpi xmlns:a14="http://schemas.microsoft.com/office/drawing/2010/main"/>
              </a:ext>
            </a:extLst>
          </a:blip>
          <a:srcRect/>
          <a:stretch>
            <a:fillRect/>
          </a:stretch>
        </p:blipFill>
        <p:spPr bwMode="auto">
          <a:xfrm>
            <a:off x="6085114" y="1832028"/>
            <a:ext cx="2095500" cy="20097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0" name="テキスト ボックス 19"/>
          <p:cNvSpPr txBox="1"/>
          <p:nvPr/>
        </p:nvSpPr>
        <p:spPr>
          <a:xfrm>
            <a:off x="3512887" y="684371"/>
            <a:ext cx="5041900" cy="923330"/>
          </a:xfrm>
          <a:prstGeom prst="rect">
            <a:avLst/>
          </a:prstGeom>
          <a:solidFill>
            <a:srgbClr val="92D050"/>
          </a:solidFill>
          <a:ln w="19050">
            <a:solidFill>
              <a:schemeClr val="accent6">
                <a:lumMod val="50000"/>
              </a:schemeClr>
            </a:solidFill>
          </a:ln>
        </p:spPr>
        <p:txBody>
          <a:bodyPr wrap="square" rtlCol="0">
            <a:spAutoFit/>
          </a:bodyPr>
          <a:lstStyle/>
          <a:p>
            <a:r>
              <a:rPr kumimoji="1" lang="ja-JP" altLang="en-US" dirty="0">
                <a:latin typeface="Meiryo UI" panose="020B0604030504040204" pitchFamily="50" charset="-128"/>
                <a:ea typeface="Meiryo UI" panose="020B0604030504040204" pitchFamily="50" charset="-128"/>
              </a:rPr>
              <a:t>～指導ポイント～</a:t>
            </a:r>
            <a:endParaRPr kumimoji="1" lang="en-US" altLang="ja-JP" dirty="0">
              <a:latin typeface="Meiryo UI" panose="020B0604030504040204" pitchFamily="50" charset="-128"/>
              <a:ea typeface="Meiryo UI" panose="020B0604030504040204" pitchFamily="50" charset="-128"/>
            </a:endParaRPr>
          </a:p>
          <a:p>
            <a:r>
              <a:rPr kumimoji="1" lang="ja-JP" altLang="en-US" dirty="0">
                <a:latin typeface="Meiryo UI" panose="020B0604030504040204" pitchFamily="50" charset="-128"/>
                <a:ea typeface="Meiryo UI" panose="020B0604030504040204" pitchFamily="50" charset="-128"/>
              </a:rPr>
              <a:t>　☆打点の高さ・位置　☆体重移動</a:t>
            </a:r>
            <a:endParaRPr kumimoji="1" lang="en-US" altLang="ja-JP" dirty="0">
              <a:latin typeface="Meiryo UI" panose="020B0604030504040204" pitchFamily="50" charset="-128"/>
              <a:ea typeface="Meiryo UI" panose="020B0604030504040204" pitchFamily="50" charset="-128"/>
            </a:endParaRPr>
          </a:p>
          <a:p>
            <a:r>
              <a:rPr kumimoji="1" lang="ja-JP" altLang="en-US" dirty="0">
                <a:latin typeface="Meiryo UI" panose="020B0604030504040204" pitchFamily="50" charset="-128"/>
                <a:ea typeface="Meiryo UI" panose="020B0604030504040204" pitchFamily="50" charset="-128"/>
              </a:rPr>
              <a:t>　☆インパクト　　　　☆フォロースルー　　　どう教える？　　</a:t>
            </a:r>
          </a:p>
        </p:txBody>
      </p:sp>
      <p:sp>
        <p:nvSpPr>
          <p:cNvPr id="4" name="タイトル 1">
            <a:extLst>
              <a:ext uri="{FF2B5EF4-FFF2-40B4-BE49-F238E27FC236}">
                <a16:creationId xmlns:a16="http://schemas.microsoft.com/office/drawing/2014/main" id="{8E544BF9-807B-4AA1-A3DF-BBA6DEB28EF3}"/>
              </a:ext>
            </a:extLst>
          </p:cNvPr>
          <p:cNvSpPr txBox="1">
            <a:spLocks/>
          </p:cNvSpPr>
          <p:nvPr/>
        </p:nvSpPr>
        <p:spPr>
          <a:xfrm>
            <a:off x="0" y="0"/>
            <a:ext cx="9144000" cy="528498"/>
          </a:xfrm>
          <a:prstGeom prst="rect">
            <a:avLst/>
          </a:prstGeom>
          <a:solidFill>
            <a:srgbClr val="FF9900"/>
          </a:solidFill>
        </p:spPr>
        <p:txBody>
          <a:bodyPr vert="horz" lIns="91440" tIns="45720" rIns="91440" bIns="45720" rtlCol="0" anchor="ctr">
            <a:normAutofit fontScale="90000" lnSpcReduction="10000"/>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pPr algn="ctr"/>
            <a:r>
              <a:rPr lang="ja-JP" altLang="en-US" sz="3600" dirty="0">
                <a:solidFill>
                  <a:schemeClr val="bg1"/>
                </a:solidFill>
                <a:latin typeface="Meiryo UI" panose="020B0604030504040204" pitchFamily="50" charset="-128"/>
                <a:ea typeface="Meiryo UI" panose="020B0604030504040204" pitchFamily="50" charset="-128"/>
              </a:rPr>
              <a:t>エキスパート</a:t>
            </a:r>
            <a:r>
              <a:rPr lang="ja-JP" altLang="en-US" sz="3600" dirty="0" smtClean="0">
                <a:solidFill>
                  <a:schemeClr val="bg1"/>
                </a:solidFill>
                <a:latin typeface="Meiryo UI" panose="020B0604030504040204" pitchFamily="50" charset="-128"/>
                <a:ea typeface="Meiryo UI" panose="020B0604030504040204" pitchFamily="50" charset="-128"/>
              </a:rPr>
              <a:t>学習①</a:t>
            </a:r>
            <a:endParaRPr lang="ja-JP" altLang="en-US" sz="3600" dirty="0">
              <a:solidFill>
                <a:schemeClr val="bg1"/>
              </a:solidFill>
              <a:latin typeface="Meiryo UI" panose="020B0604030504040204" pitchFamily="50" charset="-128"/>
              <a:ea typeface="Meiryo UI" panose="020B0604030504040204" pitchFamily="50" charset="-128"/>
            </a:endParaRPr>
          </a:p>
        </p:txBody>
      </p:sp>
      <p:sp>
        <p:nvSpPr>
          <p:cNvPr id="18" name="テキスト ボックス 17"/>
          <p:cNvSpPr txBox="1"/>
          <p:nvPr/>
        </p:nvSpPr>
        <p:spPr>
          <a:xfrm>
            <a:off x="5695349" y="6459866"/>
            <a:ext cx="2663469" cy="261610"/>
          </a:xfrm>
          <a:prstGeom prst="rect">
            <a:avLst/>
          </a:prstGeom>
          <a:noFill/>
        </p:spPr>
        <p:txBody>
          <a:bodyPr wrap="square" rtlCol="0">
            <a:spAutoFit/>
          </a:bodyPr>
          <a:lstStyle/>
          <a:p>
            <a:pPr algn="ctr"/>
            <a:r>
              <a:rPr kumimoji="1" lang="ja-JP" altLang="en-US" sz="1100" dirty="0" smtClean="0"/>
              <a:t>出典：</a:t>
            </a:r>
            <a:r>
              <a:rPr kumimoji="1" lang="en-US" altLang="ja-JP" sz="1100" dirty="0" smtClean="0"/>
              <a:t>IPA</a:t>
            </a:r>
            <a:r>
              <a:rPr kumimoji="1" lang="ja-JP" altLang="en-US" sz="1100" dirty="0" smtClean="0"/>
              <a:t>「教育用画像素材集サイト」</a:t>
            </a:r>
            <a:endParaRPr kumimoji="1" lang="ja-JP" altLang="en-US" sz="1100" dirty="0"/>
          </a:p>
        </p:txBody>
      </p:sp>
      <p:sp>
        <p:nvSpPr>
          <p:cNvPr id="22" name="正方形/長方形 21"/>
          <p:cNvSpPr/>
          <p:nvPr/>
        </p:nvSpPr>
        <p:spPr>
          <a:xfrm>
            <a:off x="7147001" y="168256"/>
            <a:ext cx="1682114" cy="262067"/>
          </a:xfrm>
          <a:prstGeom prst="rect">
            <a:avLst/>
          </a:prstGeom>
          <a:solidFill>
            <a:srgbClr val="FFFF00"/>
          </a:solidFill>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ja-JP" altLang="en-US" sz="1350" dirty="0">
                <a:ln w="0"/>
                <a:solidFill>
                  <a:schemeClr val="tx1"/>
                </a:solidFill>
                <a:effectLst>
                  <a:outerShdw blurRad="38100" dist="19050" dir="2700000" algn="tl" rotWithShape="0">
                    <a:schemeClr val="dk1">
                      <a:alpha val="40000"/>
                    </a:schemeClr>
                  </a:outerShdw>
                </a:effectLst>
              </a:rPr>
              <a:t>家庭でできる課題</a:t>
            </a:r>
          </a:p>
        </p:txBody>
      </p:sp>
    </p:spTree>
    <p:extLst>
      <p:ext uri="{BB962C8B-B14F-4D97-AF65-F5344CB8AC3E}">
        <p14:creationId xmlns:p14="http://schemas.microsoft.com/office/powerpoint/2010/main" val="785572338"/>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テキスト プレースホルダー 2"/>
          <p:cNvSpPr>
            <a:spLocks noGrp="1"/>
          </p:cNvSpPr>
          <p:nvPr>
            <p:ph type="body" idx="1"/>
          </p:nvPr>
        </p:nvSpPr>
        <p:spPr>
          <a:xfrm>
            <a:off x="2750656" y="1218384"/>
            <a:ext cx="3868340" cy="519596"/>
          </a:xfrm>
        </p:spPr>
        <p:txBody>
          <a:bodyPr>
            <a:noAutofit/>
          </a:bodyPr>
          <a:lstStyle/>
          <a:p>
            <a:r>
              <a:rPr lang="ja-JP" altLang="en-US" sz="3200" dirty="0">
                <a:solidFill>
                  <a:srgbClr val="00B0F0"/>
                </a:solidFill>
                <a:latin typeface="Meiryo UI" panose="020B0604030504040204" pitchFamily="50" charset="-128"/>
                <a:ea typeface="Meiryo UI" panose="020B0604030504040204" pitchFamily="50" charset="-128"/>
              </a:rPr>
              <a:t>Ａ</a:t>
            </a:r>
            <a:r>
              <a:rPr kumimoji="1" lang="ja-JP" altLang="en-US" sz="3200" dirty="0">
                <a:solidFill>
                  <a:srgbClr val="00B0F0"/>
                </a:solidFill>
                <a:latin typeface="Meiryo UI" panose="020B0604030504040204" pitchFamily="50" charset="-128"/>
                <a:ea typeface="Meiryo UI" panose="020B0604030504040204" pitchFamily="50" charset="-128"/>
              </a:rPr>
              <a:t>　ハイクリア</a:t>
            </a:r>
          </a:p>
        </p:txBody>
      </p:sp>
      <p:sp>
        <p:nvSpPr>
          <p:cNvPr id="7" name="スライド番号プレースホルダー 6"/>
          <p:cNvSpPr>
            <a:spLocks noGrp="1"/>
          </p:cNvSpPr>
          <p:nvPr>
            <p:ph type="sldNum" sz="quarter" idx="12"/>
          </p:nvPr>
        </p:nvSpPr>
        <p:spPr/>
        <p:txBody>
          <a:bodyPr/>
          <a:lstStyle/>
          <a:p>
            <a:fld id="{13555A0A-D93E-4972-9BDE-BD19E4BDC622}" type="slidenum">
              <a:rPr kumimoji="1" lang="ja-JP" altLang="en-US" smtClean="0"/>
              <a:t>18</a:t>
            </a:fld>
            <a:endParaRPr kumimoji="1" lang="ja-JP" altLang="en-US"/>
          </a:p>
        </p:txBody>
      </p:sp>
      <p:grpSp>
        <p:nvGrpSpPr>
          <p:cNvPr id="4" name="グループ化 3"/>
          <p:cNvGrpSpPr/>
          <p:nvPr/>
        </p:nvGrpSpPr>
        <p:grpSpPr>
          <a:xfrm>
            <a:off x="975846" y="5753708"/>
            <a:ext cx="7202162" cy="1024375"/>
            <a:chOff x="889241" y="5323079"/>
            <a:chExt cx="7230580" cy="1033272"/>
          </a:xfrm>
        </p:grpSpPr>
        <p:sp>
          <p:nvSpPr>
            <p:cNvPr id="9" name="スクロール: 横 8">
              <a:extLst>
                <a:ext uri="{FF2B5EF4-FFF2-40B4-BE49-F238E27FC236}">
                  <a16:creationId xmlns:a16="http://schemas.microsoft.com/office/drawing/2014/main" id="{25F3C460-3062-4EB9-8192-424DB088899F}"/>
                </a:ext>
              </a:extLst>
            </p:cNvPr>
            <p:cNvSpPr/>
            <p:nvPr/>
          </p:nvSpPr>
          <p:spPr>
            <a:xfrm>
              <a:off x="889241" y="5323079"/>
              <a:ext cx="7230580" cy="1033272"/>
            </a:xfrm>
            <a:prstGeom prst="horizontalScroll">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 name="テキスト ボックス 9">
              <a:extLst>
                <a:ext uri="{FF2B5EF4-FFF2-40B4-BE49-F238E27FC236}">
                  <a16:creationId xmlns:a16="http://schemas.microsoft.com/office/drawing/2014/main" id="{0C0DC45F-3DB4-4489-BA3F-D3EBF0C86657}"/>
                </a:ext>
              </a:extLst>
            </p:cNvPr>
            <p:cNvSpPr txBox="1"/>
            <p:nvPr/>
          </p:nvSpPr>
          <p:spPr>
            <a:xfrm>
              <a:off x="1032911" y="5516550"/>
              <a:ext cx="6943240" cy="646331"/>
            </a:xfrm>
            <a:prstGeom prst="rect">
              <a:avLst/>
            </a:prstGeom>
            <a:noFill/>
          </p:spPr>
          <p:txBody>
            <a:bodyPr wrap="square" rtlCol="0">
              <a:spAutoFit/>
            </a:bodyPr>
            <a:lstStyle/>
            <a:p>
              <a:r>
                <a:rPr kumimoji="1" lang="ja-JP" altLang="en-US" dirty="0"/>
                <a:t>めざせエキスパート！</a:t>
              </a:r>
              <a:endParaRPr kumimoji="1" lang="en-US" altLang="ja-JP" dirty="0"/>
            </a:p>
            <a:p>
              <a:r>
                <a:rPr kumimoji="1" lang="ja-JP" altLang="en-US" dirty="0"/>
                <a:t>　　　ショットを研究して、教えるポイントや練習法を考えよう</a:t>
              </a:r>
            </a:p>
          </p:txBody>
        </p:sp>
      </p:grpSp>
      <p:sp>
        <p:nvSpPr>
          <p:cNvPr id="14" name="タイトル 1">
            <a:extLst>
              <a:ext uri="{FF2B5EF4-FFF2-40B4-BE49-F238E27FC236}">
                <a16:creationId xmlns:a16="http://schemas.microsoft.com/office/drawing/2014/main" id="{356FEA7C-9159-4FC1-B0BF-8140DE7DF6D1}"/>
              </a:ext>
            </a:extLst>
          </p:cNvPr>
          <p:cNvSpPr txBox="1">
            <a:spLocks/>
          </p:cNvSpPr>
          <p:nvPr/>
        </p:nvSpPr>
        <p:spPr>
          <a:xfrm>
            <a:off x="0" y="0"/>
            <a:ext cx="9144000" cy="528498"/>
          </a:xfrm>
          <a:prstGeom prst="rect">
            <a:avLst/>
          </a:prstGeom>
          <a:solidFill>
            <a:srgbClr val="FF9900"/>
          </a:solidFill>
        </p:spPr>
        <p:txBody>
          <a:bodyPr vert="horz" lIns="91440" tIns="45720" rIns="91440" bIns="45720" rtlCol="0" anchor="ctr">
            <a:normAutofit fontScale="90000" lnSpcReduction="10000"/>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pPr algn="ctr"/>
            <a:r>
              <a:rPr lang="ja-JP" altLang="en-US" sz="3600" dirty="0">
                <a:solidFill>
                  <a:schemeClr val="bg1"/>
                </a:solidFill>
                <a:latin typeface="Meiryo UI" panose="020B0604030504040204" pitchFamily="50" charset="-128"/>
                <a:ea typeface="Meiryo UI" panose="020B0604030504040204" pitchFamily="50" charset="-128"/>
              </a:rPr>
              <a:t>エキスパート</a:t>
            </a:r>
            <a:r>
              <a:rPr lang="ja-JP" altLang="en-US" sz="3600" dirty="0" smtClean="0">
                <a:solidFill>
                  <a:schemeClr val="bg1"/>
                </a:solidFill>
                <a:latin typeface="Meiryo UI" panose="020B0604030504040204" pitchFamily="50" charset="-128"/>
                <a:ea typeface="Meiryo UI" panose="020B0604030504040204" pitchFamily="50" charset="-128"/>
              </a:rPr>
              <a:t>学習②</a:t>
            </a:r>
            <a:endParaRPr lang="ja-JP" altLang="en-US" sz="3600" dirty="0">
              <a:solidFill>
                <a:schemeClr val="bg1"/>
              </a:solidFill>
              <a:latin typeface="Meiryo UI" panose="020B0604030504040204" pitchFamily="50" charset="-128"/>
              <a:ea typeface="Meiryo UI" panose="020B0604030504040204" pitchFamily="50" charset="-128"/>
            </a:endParaRPr>
          </a:p>
        </p:txBody>
      </p:sp>
      <p:sp>
        <p:nvSpPr>
          <p:cNvPr id="15" name="四角形: 1 つの角を切り取る 14">
            <a:extLst>
              <a:ext uri="{FF2B5EF4-FFF2-40B4-BE49-F238E27FC236}">
                <a16:creationId xmlns:a16="http://schemas.microsoft.com/office/drawing/2014/main" id="{7105FB41-79F5-4235-8676-B8C74E230039}"/>
              </a:ext>
            </a:extLst>
          </p:cNvPr>
          <p:cNvSpPr/>
          <p:nvPr/>
        </p:nvSpPr>
        <p:spPr>
          <a:xfrm>
            <a:off x="541175" y="634496"/>
            <a:ext cx="8061649" cy="541320"/>
          </a:xfrm>
          <a:prstGeom prst="snip1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3200" dirty="0">
                <a:solidFill>
                  <a:schemeClr val="bg1"/>
                </a:solidFill>
                <a:latin typeface="Meiryo UI" panose="020B0604030504040204" pitchFamily="50" charset="-128"/>
                <a:ea typeface="Meiryo UI" panose="020B0604030504040204" pitchFamily="50" charset="-128"/>
              </a:rPr>
              <a:t>基本的なショットを極める！（</a:t>
            </a:r>
            <a:r>
              <a:rPr kumimoji="1" lang="en-US" altLang="ja-JP" sz="3200" dirty="0">
                <a:solidFill>
                  <a:schemeClr val="bg1"/>
                </a:solidFill>
                <a:latin typeface="Meiryo UI" panose="020B0604030504040204" pitchFamily="50" charset="-128"/>
                <a:ea typeface="Meiryo UI" panose="020B0604030504040204" pitchFamily="50" charset="-128"/>
              </a:rPr>
              <a:t>A</a:t>
            </a:r>
            <a:r>
              <a:rPr kumimoji="1" lang="ja-JP" altLang="en-US" sz="3200" dirty="0">
                <a:solidFill>
                  <a:schemeClr val="bg1"/>
                </a:solidFill>
                <a:latin typeface="Meiryo UI" panose="020B0604030504040204" pitchFamily="50" charset="-128"/>
                <a:ea typeface="Meiryo UI" panose="020B0604030504040204" pitchFamily="50" charset="-128"/>
              </a:rPr>
              <a:t>）</a:t>
            </a:r>
          </a:p>
        </p:txBody>
      </p:sp>
      <p:pic>
        <p:nvPicPr>
          <p:cNvPr id="5" name="図 4">
            <a:hlinkClick r:id="rId2"/>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218425" y="1780548"/>
            <a:ext cx="2802835" cy="1922575"/>
          </a:xfrm>
          <a:prstGeom prst="rect">
            <a:avLst/>
          </a:prstGeom>
        </p:spPr>
      </p:pic>
      <p:pic>
        <p:nvPicPr>
          <p:cNvPr id="8" name="図 7">
            <a:hlinkClick r:id="rId4"/>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5228594" y="1769723"/>
            <a:ext cx="2806308" cy="1922431"/>
          </a:xfrm>
          <a:prstGeom prst="rect">
            <a:avLst/>
          </a:prstGeom>
        </p:spPr>
      </p:pic>
      <p:pic>
        <p:nvPicPr>
          <p:cNvPr id="12" name="図 11">
            <a:hlinkClick r:id="rId6"/>
          </p:cNvP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1241049" y="3820286"/>
            <a:ext cx="2785769" cy="1919575"/>
          </a:xfrm>
          <a:prstGeom prst="rect">
            <a:avLst/>
          </a:prstGeom>
        </p:spPr>
      </p:pic>
      <p:pic>
        <p:nvPicPr>
          <p:cNvPr id="17" name="図 16">
            <a:hlinkClick r:id="rId8"/>
          </p:cNvPr>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a:off x="5228594" y="3820286"/>
            <a:ext cx="2806308" cy="1929798"/>
          </a:xfrm>
          <a:prstGeom prst="rect">
            <a:avLst/>
          </a:prstGeom>
        </p:spPr>
      </p:pic>
      <p:sp>
        <p:nvSpPr>
          <p:cNvPr id="18" name="テキスト ボックス 17"/>
          <p:cNvSpPr txBox="1"/>
          <p:nvPr/>
        </p:nvSpPr>
        <p:spPr>
          <a:xfrm>
            <a:off x="859307" y="1737980"/>
            <a:ext cx="259644" cy="369332"/>
          </a:xfrm>
          <a:prstGeom prst="rect">
            <a:avLst/>
          </a:prstGeom>
          <a:noFill/>
        </p:spPr>
        <p:txBody>
          <a:bodyPr wrap="square" rtlCol="0">
            <a:spAutoFit/>
          </a:bodyPr>
          <a:lstStyle/>
          <a:p>
            <a:r>
              <a:rPr kumimoji="1" lang="ja-JP" altLang="en-US" dirty="0" smtClean="0"/>
              <a:t>①</a:t>
            </a:r>
            <a:endParaRPr kumimoji="1" lang="ja-JP" altLang="en-US" dirty="0"/>
          </a:p>
        </p:txBody>
      </p:sp>
      <p:sp>
        <p:nvSpPr>
          <p:cNvPr id="19" name="テキスト ボックス 18"/>
          <p:cNvSpPr txBox="1"/>
          <p:nvPr/>
        </p:nvSpPr>
        <p:spPr>
          <a:xfrm>
            <a:off x="4865708" y="1736383"/>
            <a:ext cx="259644" cy="369332"/>
          </a:xfrm>
          <a:prstGeom prst="rect">
            <a:avLst/>
          </a:prstGeom>
          <a:noFill/>
        </p:spPr>
        <p:txBody>
          <a:bodyPr wrap="square" rtlCol="0">
            <a:spAutoFit/>
          </a:bodyPr>
          <a:lstStyle/>
          <a:p>
            <a:r>
              <a:rPr kumimoji="1" lang="ja-JP" altLang="en-US" dirty="0" smtClean="0"/>
              <a:t>②</a:t>
            </a:r>
            <a:endParaRPr kumimoji="1" lang="ja-JP" altLang="en-US" dirty="0"/>
          </a:p>
        </p:txBody>
      </p:sp>
      <p:sp>
        <p:nvSpPr>
          <p:cNvPr id="20" name="テキスト ボックス 19"/>
          <p:cNvSpPr txBox="1"/>
          <p:nvPr/>
        </p:nvSpPr>
        <p:spPr>
          <a:xfrm>
            <a:off x="839737" y="3829022"/>
            <a:ext cx="259644" cy="369332"/>
          </a:xfrm>
          <a:prstGeom prst="rect">
            <a:avLst/>
          </a:prstGeom>
          <a:noFill/>
        </p:spPr>
        <p:txBody>
          <a:bodyPr wrap="square" rtlCol="0">
            <a:spAutoFit/>
          </a:bodyPr>
          <a:lstStyle/>
          <a:p>
            <a:r>
              <a:rPr kumimoji="1" lang="ja-JP" altLang="en-US" dirty="0" smtClean="0"/>
              <a:t>③</a:t>
            </a:r>
            <a:endParaRPr kumimoji="1" lang="ja-JP" altLang="en-US" dirty="0"/>
          </a:p>
        </p:txBody>
      </p:sp>
      <p:sp>
        <p:nvSpPr>
          <p:cNvPr id="21" name="テキスト ボックス 20"/>
          <p:cNvSpPr txBox="1"/>
          <p:nvPr/>
        </p:nvSpPr>
        <p:spPr>
          <a:xfrm>
            <a:off x="4865708" y="3820286"/>
            <a:ext cx="259644" cy="369332"/>
          </a:xfrm>
          <a:prstGeom prst="rect">
            <a:avLst/>
          </a:prstGeom>
          <a:noFill/>
        </p:spPr>
        <p:txBody>
          <a:bodyPr wrap="square" rtlCol="0">
            <a:spAutoFit/>
          </a:bodyPr>
          <a:lstStyle/>
          <a:p>
            <a:r>
              <a:rPr kumimoji="1" lang="ja-JP" altLang="en-US" dirty="0" smtClean="0"/>
              <a:t>④</a:t>
            </a:r>
            <a:endParaRPr kumimoji="1" lang="ja-JP" altLang="en-US" dirty="0"/>
          </a:p>
        </p:txBody>
      </p:sp>
      <p:sp>
        <p:nvSpPr>
          <p:cNvPr id="22" name="テキスト ボックス 21"/>
          <p:cNvSpPr txBox="1"/>
          <p:nvPr/>
        </p:nvSpPr>
        <p:spPr>
          <a:xfrm>
            <a:off x="618147" y="4563087"/>
            <a:ext cx="698011" cy="461665"/>
          </a:xfrm>
          <a:prstGeom prst="rect">
            <a:avLst/>
          </a:prstGeom>
          <a:noFill/>
        </p:spPr>
        <p:txBody>
          <a:bodyPr wrap="square" rtlCol="0">
            <a:spAutoFit/>
          </a:bodyPr>
          <a:lstStyle/>
          <a:p>
            <a:r>
              <a:rPr kumimoji="1" lang="en-US" altLang="ja-JP" sz="2400" dirty="0" smtClean="0">
                <a:solidFill>
                  <a:srgbClr val="FF0000"/>
                </a:solidFill>
              </a:rPr>
              <a:t>Bad</a:t>
            </a:r>
            <a:endParaRPr kumimoji="1" lang="ja-JP" altLang="en-US" sz="2400" dirty="0">
              <a:solidFill>
                <a:srgbClr val="FF0000"/>
              </a:solidFill>
            </a:endParaRPr>
          </a:p>
        </p:txBody>
      </p:sp>
      <p:sp>
        <p:nvSpPr>
          <p:cNvPr id="23" name="テキスト ボックス 22"/>
          <p:cNvSpPr txBox="1"/>
          <p:nvPr/>
        </p:nvSpPr>
        <p:spPr>
          <a:xfrm>
            <a:off x="440130" y="2481211"/>
            <a:ext cx="1005851" cy="461665"/>
          </a:xfrm>
          <a:prstGeom prst="rect">
            <a:avLst/>
          </a:prstGeom>
          <a:noFill/>
        </p:spPr>
        <p:txBody>
          <a:bodyPr wrap="square" rtlCol="0">
            <a:spAutoFit/>
          </a:bodyPr>
          <a:lstStyle/>
          <a:p>
            <a:r>
              <a:rPr kumimoji="1" lang="en-US" altLang="ja-JP" sz="2400" dirty="0" smtClean="0">
                <a:solidFill>
                  <a:srgbClr val="0070C0"/>
                </a:solidFill>
              </a:rPr>
              <a:t>Goo</a:t>
            </a:r>
            <a:r>
              <a:rPr kumimoji="1" lang="en-US" altLang="ja-JP" sz="2400" dirty="0">
                <a:solidFill>
                  <a:srgbClr val="0070C0"/>
                </a:solidFill>
              </a:rPr>
              <a:t>d</a:t>
            </a:r>
            <a:endParaRPr kumimoji="1" lang="ja-JP" altLang="en-US" sz="2400" dirty="0">
              <a:solidFill>
                <a:srgbClr val="0070C0"/>
              </a:solidFill>
            </a:endParaRPr>
          </a:p>
        </p:txBody>
      </p:sp>
      <p:sp>
        <p:nvSpPr>
          <p:cNvPr id="24" name="テキスト ボックス 23"/>
          <p:cNvSpPr txBox="1"/>
          <p:nvPr/>
        </p:nvSpPr>
        <p:spPr>
          <a:xfrm>
            <a:off x="4588865" y="4466278"/>
            <a:ext cx="698011" cy="461665"/>
          </a:xfrm>
          <a:prstGeom prst="rect">
            <a:avLst/>
          </a:prstGeom>
          <a:noFill/>
        </p:spPr>
        <p:txBody>
          <a:bodyPr wrap="square" rtlCol="0">
            <a:spAutoFit/>
          </a:bodyPr>
          <a:lstStyle/>
          <a:p>
            <a:r>
              <a:rPr kumimoji="1" lang="en-US" altLang="ja-JP" sz="2400" dirty="0" smtClean="0">
                <a:solidFill>
                  <a:srgbClr val="FF0000"/>
                </a:solidFill>
              </a:rPr>
              <a:t>Bad</a:t>
            </a:r>
            <a:endParaRPr kumimoji="1" lang="ja-JP" altLang="en-US" sz="2400" dirty="0">
              <a:solidFill>
                <a:srgbClr val="FF0000"/>
              </a:solidFill>
            </a:endParaRPr>
          </a:p>
        </p:txBody>
      </p:sp>
      <p:sp>
        <p:nvSpPr>
          <p:cNvPr id="25" name="テキスト ボックス 24"/>
          <p:cNvSpPr txBox="1"/>
          <p:nvPr/>
        </p:nvSpPr>
        <p:spPr>
          <a:xfrm>
            <a:off x="4410848" y="2384402"/>
            <a:ext cx="1005851" cy="461665"/>
          </a:xfrm>
          <a:prstGeom prst="rect">
            <a:avLst/>
          </a:prstGeom>
          <a:noFill/>
        </p:spPr>
        <p:txBody>
          <a:bodyPr wrap="square" rtlCol="0">
            <a:spAutoFit/>
          </a:bodyPr>
          <a:lstStyle/>
          <a:p>
            <a:r>
              <a:rPr kumimoji="1" lang="en-US" altLang="ja-JP" sz="2400" dirty="0" smtClean="0">
                <a:solidFill>
                  <a:srgbClr val="0070C0"/>
                </a:solidFill>
              </a:rPr>
              <a:t>Goo</a:t>
            </a:r>
            <a:r>
              <a:rPr kumimoji="1" lang="en-US" altLang="ja-JP" sz="2400" dirty="0">
                <a:solidFill>
                  <a:srgbClr val="0070C0"/>
                </a:solidFill>
              </a:rPr>
              <a:t>d</a:t>
            </a:r>
            <a:endParaRPr kumimoji="1" lang="ja-JP" altLang="en-US" sz="2400" dirty="0">
              <a:solidFill>
                <a:srgbClr val="0070C0"/>
              </a:solidFill>
            </a:endParaRPr>
          </a:p>
        </p:txBody>
      </p:sp>
      <p:sp>
        <p:nvSpPr>
          <p:cNvPr id="26" name="正方形/長方形 25"/>
          <p:cNvSpPr/>
          <p:nvPr/>
        </p:nvSpPr>
        <p:spPr>
          <a:xfrm>
            <a:off x="7147001" y="168256"/>
            <a:ext cx="1682114" cy="262067"/>
          </a:xfrm>
          <a:prstGeom prst="rect">
            <a:avLst/>
          </a:prstGeom>
          <a:solidFill>
            <a:srgbClr val="FFFF00"/>
          </a:solidFill>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ja-JP" altLang="en-US" sz="1350" dirty="0">
                <a:ln w="0"/>
                <a:solidFill>
                  <a:schemeClr val="tx1"/>
                </a:solidFill>
                <a:effectLst>
                  <a:outerShdw blurRad="38100" dist="19050" dir="2700000" algn="tl" rotWithShape="0">
                    <a:schemeClr val="dk1">
                      <a:alpha val="40000"/>
                    </a:schemeClr>
                  </a:outerShdw>
                </a:effectLst>
              </a:rPr>
              <a:t>家庭でできる課題</a:t>
            </a:r>
          </a:p>
        </p:txBody>
      </p:sp>
      <p:grpSp>
        <p:nvGrpSpPr>
          <p:cNvPr id="30" name="グループ化 29"/>
          <p:cNvGrpSpPr/>
          <p:nvPr/>
        </p:nvGrpSpPr>
        <p:grpSpPr>
          <a:xfrm>
            <a:off x="5674460" y="1212346"/>
            <a:ext cx="2034440" cy="478547"/>
            <a:chOff x="5643154" y="1972129"/>
            <a:chExt cx="2859302" cy="508045"/>
          </a:xfrm>
        </p:grpSpPr>
        <p:sp>
          <p:nvSpPr>
            <p:cNvPr id="31" name="角丸四角形 30"/>
            <p:cNvSpPr/>
            <p:nvPr/>
          </p:nvSpPr>
          <p:spPr>
            <a:xfrm>
              <a:off x="5643154" y="1972129"/>
              <a:ext cx="2859302" cy="508045"/>
            </a:xfrm>
            <a:prstGeom prst="roundRect">
              <a:avLst/>
            </a:prstGeom>
          </p:spPr>
          <p:style>
            <a:lnRef idx="1">
              <a:schemeClr val="accent4"/>
            </a:lnRef>
            <a:fillRef idx="2">
              <a:schemeClr val="accent4"/>
            </a:fillRef>
            <a:effectRef idx="1">
              <a:schemeClr val="accent4"/>
            </a:effectRef>
            <a:fontRef idx="minor">
              <a:schemeClr val="dk1"/>
            </a:fontRef>
          </p:style>
          <p:txBody>
            <a:bodyPr rtlCol="0" anchor="ctr"/>
            <a:lstStyle/>
            <a:p>
              <a:r>
                <a:rPr lang="ja-JP" altLang="en-US" sz="1200" dirty="0" smtClean="0">
                  <a:solidFill>
                    <a:schemeClr val="tx1"/>
                  </a:solidFill>
                </a:rPr>
                <a:t>写真をクリックして</a:t>
              </a:r>
              <a:endParaRPr lang="en-US" altLang="ja-JP" sz="1200" dirty="0" smtClean="0">
                <a:solidFill>
                  <a:schemeClr val="tx1"/>
                </a:solidFill>
              </a:endParaRPr>
            </a:p>
            <a:p>
              <a:r>
                <a:rPr lang="ja-JP" altLang="en-US" sz="1200" dirty="0" smtClean="0">
                  <a:solidFill>
                    <a:schemeClr val="tx1"/>
                  </a:solidFill>
                </a:rPr>
                <a:t>動画を見てみよう！</a:t>
              </a:r>
              <a:endParaRPr kumimoji="1" lang="ja-JP" altLang="en-US" sz="1200" dirty="0">
                <a:solidFill>
                  <a:schemeClr val="tx1"/>
                </a:solidFill>
              </a:endParaRPr>
            </a:p>
          </p:txBody>
        </p:sp>
        <p:pic>
          <p:nvPicPr>
            <p:cNvPr id="32" name="図 31"/>
            <p:cNvPicPr>
              <a:picLocks noChangeAspect="1"/>
            </p:cNvPicPr>
            <p:nvPr/>
          </p:nvPicPr>
          <p:blipFill>
            <a:blip r:embed="rId10" cstate="email">
              <a:extLst>
                <a:ext uri="{28A0092B-C50C-407E-A947-70E740481C1C}">
                  <a14:useLocalDpi xmlns:a14="http://schemas.microsoft.com/office/drawing/2010/main"/>
                </a:ext>
              </a:extLst>
            </a:blip>
            <a:stretch>
              <a:fillRect/>
            </a:stretch>
          </p:blipFill>
          <p:spPr>
            <a:xfrm>
              <a:off x="7937772" y="1984175"/>
              <a:ext cx="479545" cy="479545"/>
            </a:xfrm>
            <a:prstGeom prst="rect">
              <a:avLst/>
            </a:prstGeom>
          </p:spPr>
          <p:style>
            <a:lnRef idx="1">
              <a:schemeClr val="accent4"/>
            </a:lnRef>
            <a:fillRef idx="2">
              <a:schemeClr val="accent4"/>
            </a:fillRef>
            <a:effectRef idx="1">
              <a:schemeClr val="accent4"/>
            </a:effectRef>
            <a:fontRef idx="minor">
              <a:schemeClr val="dk1"/>
            </a:fontRef>
          </p:style>
        </p:pic>
      </p:grpSp>
    </p:spTree>
    <p:extLst>
      <p:ext uri="{BB962C8B-B14F-4D97-AF65-F5344CB8AC3E}">
        <p14:creationId xmlns:p14="http://schemas.microsoft.com/office/powerpoint/2010/main" val="32327896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30"/>
                                        </p:tgtEl>
                                        <p:attrNameLst>
                                          <p:attrName>style.visibility</p:attrName>
                                        </p:attrNameLst>
                                      </p:cBhvr>
                                      <p:to>
                                        <p:strVal val="visible"/>
                                      </p:to>
                                    </p:set>
                                    <p:anim calcmode="lin" valueType="num">
                                      <p:cBhvr>
                                        <p:cTn id="7" dur="500" fill="hold"/>
                                        <p:tgtEl>
                                          <p:spTgt spid="30"/>
                                        </p:tgtEl>
                                        <p:attrNameLst>
                                          <p:attrName>ppt_w</p:attrName>
                                        </p:attrNameLst>
                                      </p:cBhvr>
                                      <p:tavLst>
                                        <p:tav tm="0">
                                          <p:val>
                                            <p:fltVal val="0"/>
                                          </p:val>
                                        </p:tav>
                                        <p:tav tm="100000">
                                          <p:val>
                                            <p:strVal val="#ppt_w"/>
                                          </p:val>
                                        </p:tav>
                                      </p:tavLst>
                                    </p:anim>
                                    <p:anim calcmode="lin" valueType="num">
                                      <p:cBhvr>
                                        <p:cTn id="8" dur="500" fill="hold"/>
                                        <p:tgtEl>
                                          <p:spTgt spid="30"/>
                                        </p:tgtEl>
                                        <p:attrNameLst>
                                          <p:attrName>ppt_h</p:attrName>
                                        </p:attrNameLst>
                                      </p:cBhvr>
                                      <p:tavLst>
                                        <p:tav tm="0">
                                          <p:val>
                                            <p:fltVal val="0"/>
                                          </p:val>
                                        </p:tav>
                                        <p:tav tm="100000">
                                          <p:val>
                                            <p:strVal val="#ppt_h"/>
                                          </p:val>
                                        </p:tav>
                                      </p:tavLst>
                                    </p:anim>
                                    <p:animEffect transition="in" filter="fade">
                                      <p:cBhvr>
                                        <p:cTn id="9"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テキスト プレースホルダー 2"/>
          <p:cNvSpPr>
            <a:spLocks noGrp="1"/>
          </p:cNvSpPr>
          <p:nvPr>
            <p:ph type="body" idx="1"/>
          </p:nvPr>
        </p:nvSpPr>
        <p:spPr>
          <a:xfrm>
            <a:off x="3061360" y="1248982"/>
            <a:ext cx="3868340" cy="566091"/>
          </a:xfrm>
        </p:spPr>
        <p:txBody>
          <a:bodyPr>
            <a:normAutofit/>
          </a:bodyPr>
          <a:lstStyle/>
          <a:p>
            <a:r>
              <a:rPr lang="ja-JP" altLang="en-US" sz="3200" dirty="0">
                <a:solidFill>
                  <a:srgbClr val="FF0000"/>
                </a:solidFill>
              </a:rPr>
              <a:t>Ｂ </a:t>
            </a:r>
            <a:r>
              <a:rPr kumimoji="1" lang="ja-JP" altLang="en-US" sz="3200" dirty="0">
                <a:solidFill>
                  <a:srgbClr val="FF0000"/>
                </a:solidFill>
              </a:rPr>
              <a:t>ドロップ</a:t>
            </a:r>
            <a:endParaRPr kumimoji="1" lang="ja-JP" altLang="en-US" sz="3200" dirty="0">
              <a:solidFill>
                <a:srgbClr val="FFC000"/>
              </a:solidFill>
            </a:endParaRPr>
          </a:p>
        </p:txBody>
      </p:sp>
      <p:sp>
        <p:nvSpPr>
          <p:cNvPr id="7" name="スライド番号プレースホルダー 6"/>
          <p:cNvSpPr>
            <a:spLocks noGrp="1"/>
          </p:cNvSpPr>
          <p:nvPr>
            <p:ph type="sldNum" sz="quarter" idx="12"/>
          </p:nvPr>
        </p:nvSpPr>
        <p:spPr/>
        <p:txBody>
          <a:bodyPr/>
          <a:lstStyle/>
          <a:p>
            <a:fld id="{13555A0A-D93E-4972-9BDE-BD19E4BDC622}" type="slidenum">
              <a:rPr kumimoji="1" lang="ja-JP" altLang="en-US" smtClean="0"/>
              <a:t>19</a:t>
            </a:fld>
            <a:endParaRPr kumimoji="1" lang="ja-JP" altLang="en-US"/>
          </a:p>
        </p:txBody>
      </p:sp>
      <p:grpSp>
        <p:nvGrpSpPr>
          <p:cNvPr id="8" name="グループ化 7"/>
          <p:cNvGrpSpPr/>
          <p:nvPr/>
        </p:nvGrpSpPr>
        <p:grpSpPr>
          <a:xfrm>
            <a:off x="882892" y="5688204"/>
            <a:ext cx="7230580" cy="1033272"/>
            <a:chOff x="880509" y="5323079"/>
            <a:chExt cx="7230580" cy="1033272"/>
          </a:xfrm>
        </p:grpSpPr>
        <p:sp>
          <p:nvSpPr>
            <p:cNvPr id="16" name="スクロール: 横 15">
              <a:extLst>
                <a:ext uri="{FF2B5EF4-FFF2-40B4-BE49-F238E27FC236}">
                  <a16:creationId xmlns:a16="http://schemas.microsoft.com/office/drawing/2014/main" id="{5E699E81-8996-4625-B400-12C5324A3566}"/>
                </a:ext>
              </a:extLst>
            </p:cNvPr>
            <p:cNvSpPr/>
            <p:nvPr/>
          </p:nvSpPr>
          <p:spPr>
            <a:xfrm>
              <a:off x="880509" y="5323079"/>
              <a:ext cx="7230580" cy="1033272"/>
            </a:xfrm>
            <a:prstGeom prst="horizontalScroll">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8" name="テキスト ボックス 17">
              <a:extLst>
                <a:ext uri="{FF2B5EF4-FFF2-40B4-BE49-F238E27FC236}">
                  <a16:creationId xmlns:a16="http://schemas.microsoft.com/office/drawing/2014/main" id="{2AB58759-BE7C-42F3-A1AE-2F0FABD1F9CF}"/>
                </a:ext>
              </a:extLst>
            </p:cNvPr>
            <p:cNvSpPr txBox="1"/>
            <p:nvPr/>
          </p:nvSpPr>
          <p:spPr>
            <a:xfrm>
              <a:off x="1032911" y="5516550"/>
              <a:ext cx="6943240" cy="646331"/>
            </a:xfrm>
            <a:prstGeom prst="rect">
              <a:avLst/>
            </a:prstGeom>
            <a:noFill/>
          </p:spPr>
          <p:txBody>
            <a:bodyPr wrap="square" rtlCol="0">
              <a:spAutoFit/>
            </a:bodyPr>
            <a:lstStyle/>
            <a:p>
              <a:r>
                <a:rPr kumimoji="1" lang="ja-JP" altLang="en-US" dirty="0"/>
                <a:t>めざせエキスパート！</a:t>
              </a:r>
              <a:endParaRPr kumimoji="1" lang="en-US" altLang="ja-JP" dirty="0"/>
            </a:p>
            <a:p>
              <a:r>
                <a:rPr kumimoji="1" lang="ja-JP" altLang="en-US" dirty="0"/>
                <a:t>　　　ショットを研究して、教えるポイントや練習法を考えよう</a:t>
              </a:r>
            </a:p>
          </p:txBody>
        </p:sp>
      </p:grpSp>
      <p:sp>
        <p:nvSpPr>
          <p:cNvPr id="10" name="タイトル 1">
            <a:extLst>
              <a:ext uri="{FF2B5EF4-FFF2-40B4-BE49-F238E27FC236}">
                <a16:creationId xmlns:a16="http://schemas.microsoft.com/office/drawing/2014/main" id="{EAB78E1E-EC24-4B91-B9F5-E889FAE2CE61}"/>
              </a:ext>
            </a:extLst>
          </p:cNvPr>
          <p:cNvSpPr txBox="1">
            <a:spLocks/>
          </p:cNvSpPr>
          <p:nvPr/>
        </p:nvSpPr>
        <p:spPr>
          <a:xfrm>
            <a:off x="0" y="0"/>
            <a:ext cx="9144000" cy="528498"/>
          </a:xfrm>
          <a:prstGeom prst="rect">
            <a:avLst/>
          </a:prstGeom>
          <a:solidFill>
            <a:srgbClr val="FF9900"/>
          </a:solidFill>
        </p:spPr>
        <p:txBody>
          <a:bodyPr vert="horz" lIns="91440" tIns="45720" rIns="91440" bIns="45720" rtlCol="0" anchor="ctr">
            <a:normAutofit fontScale="90000" lnSpcReduction="10000"/>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pPr algn="ctr"/>
            <a:r>
              <a:rPr lang="ja-JP" altLang="en-US" sz="3600" dirty="0">
                <a:solidFill>
                  <a:schemeClr val="bg1"/>
                </a:solidFill>
                <a:latin typeface="Meiryo UI" panose="020B0604030504040204" pitchFamily="50" charset="-128"/>
                <a:ea typeface="Meiryo UI" panose="020B0604030504040204" pitchFamily="50" charset="-128"/>
              </a:rPr>
              <a:t>エキスパート</a:t>
            </a:r>
            <a:r>
              <a:rPr lang="ja-JP" altLang="en-US" sz="3600" dirty="0" smtClean="0">
                <a:solidFill>
                  <a:schemeClr val="bg1"/>
                </a:solidFill>
                <a:latin typeface="Meiryo UI" panose="020B0604030504040204" pitchFamily="50" charset="-128"/>
                <a:ea typeface="Meiryo UI" panose="020B0604030504040204" pitchFamily="50" charset="-128"/>
              </a:rPr>
              <a:t>学習②</a:t>
            </a:r>
            <a:endParaRPr lang="ja-JP" altLang="en-US" sz="3600" dirty="0">
              <a:solidFill>
                <a:schemeClr val="bg1"/>
              </a:solidFill>
              <a:latin typeface="Meiryo UI" panose="020B0604030504040204" pitchFamily="50" charset="-128"/>
              <a:ea typeface="Meiryo UI" panose="020B0604030504040204" pitchFamily="50" charset="-128"/>
            </a:endParaRPr>
          </a:p>
        </p:txBody>
      </p:sp>
      <p:sp>
        <p:nvSpPr>
          <p:cNvPr id="13" name="四角形: 1 つの角を切り取る 12">
            <a:extLst>
              <a:ext uri="{FF2B5EF4-FFF2-40B4-BE49-F238E27FC236}">
                <a16:creationId xmlns:a16="http://schemas.microsoft.com/office/drawing/2014/main" id="{0F595BA1-CB87-40C1-8D48-DC8A3AB99BA5}"/>
              </a:ext>
            </a:extLst>
          </p:cNvPr>
          <p:cNvSpPr/>
          <p:nvPr/>
        </p:nvSpPr>
        <p:spPr>
          <a:xfrm>
            <a:off x="554866" y="693561"/>
            <a:ext cx="8061649" cy="541320"/>
          </a:xfrm>
          <a:prstGeom prst="snip1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3200" dirty="0">
                <a:solidFill>
                  <a:schemeClr val="bg1"/>
                </a:solidFill>
                <a:latin typeface="Meiryo UI" panose="020B0604030504040204" pitchFamily="50" charset="-128"/>
                <a:ea typeface="Meiryo UI" panose="020B0604030504040204" pitchFamily="50" charset="-128"/>
              </a:rPr>
              <a:t>基本的なショットを極める！（</a:t>
            </a:r>
            <a:r>
              <a:rPr kumimoji="1" lang="en-US" altLang="ja-JP" sz="3200" dirty="0">
                <a:solidFill>
                  <a:schemeClr val="bg1"/>
                </a:solidFill>
                <a:latin typeface="Meiryo UI" panose="020B0604030504040204" pitchFamily="50" charset="-128"/>
                <a:ea typeface="Meiryo UI" panose="020B0604030504040204" pitchFamily="50" charset="-128"/>
              </a:rPr>
              <a:t>B</a:t>
            </a:r>
            <a:r>
              <a:rPr kumimoji="1" lang="ja-JP" altLang="en-US" sz="3200" dirty="0">
                <a:solidFill>
                  <a:schemeClr val="bg1"/>
                </a:solidFill>
                <a:latin typeface="Meiryo UI" panose="020B0604030504040204" pitchFamily="50" charset="-128"/>
                <a:ea typeface="Meiryo UI" panose="020B0604030504040204" pitchFamily="50" charset="-128"/>
              </a:rPr>
              <a:t>）</a:t>
            </a:r>
          </a:p>
        </p:txBody>
      </p:sp>
      <p:pic>
        <p:nvPicPr>
          <p:cNvPr id="9" name="図 8">
            <a:hlinkClick r:id="rId2"/>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253066" y="1807448"/>
            <a:ext cx="2781963" cy="1919225"/>
          </a:xfrm>
          <a:prstGeom prst="rect">
            <a:avLst/>
          </a:prstGeom>
        </p:spPr>
      </p:pic>
      <p:sp>
        <p:nvSpPr>
          <p:cNvPr id="17" name="テキスト ボックス 16"/>
          <p:cNvSpPr txBox="1"/>
          <p:nvPr/>
        </p:nvSpPr>
        <p:spPr>
          <a:xfrm>
            <a:off x="533886" y="4460167"/>
            <a:ext cx="698011" cy="461665"/>
          </a:xfrm>
          <a:prstGeom prst="rect">
            <a:avLst/>
          </a:prstGeom>
          <a:noFill/>
        </p:spPr>
        <p:txBody>
          <a:bodyPr wrap="square" rtlCol="0">
            <a:spAutoFit/>
          </a:bodyPr>
          <a:lstStyle/>
          <a:p>
            <a:r>
              <a:rPr kumimoji="1" lang="en-US" altLang="ja-JP" sz="2400" dirty="0" smtClean="0">
                <a:solidFill>
                  <a:srgbClr val="FF0000"/>
                </a:solidFill>
              </a:rPr>
              <a:t>Bad</a:t>
            </a:r>
            <a:endParaRPr kumimoji="1" lang="ja-JP" altLang="en-US" sz="2400" dirty="0">
              <a:solidFill>
                <a:srgbClr val="FF0000"/>
              </a:solidFill>
            </a:endParaRPr>
          </a:p>
        </p:txBody>
      </p:sp>
      <p:sp>
        <p:nvSpPr>
          <p:cNvPr id="19" name="テキスト ボックス 18"/>
          <p:cNvSpPr txBox="1"/>
          <p:nvPr/>
        </p:nvSpPr>
        <p:spPr>
          <a:xfrm>
            <a:off x="288224" y="2527100"/>
            <a:ext cx="1005851" cy="461665"/>
          </a:xfrm>
          <a:prstGeom prst="rect">
            <a:avLst/>
          </a:prstGeom>
          <a:noFill/>
        </p:spPr>
        <p:txBody>
          <a:bodyPr wrap="square" rtlCol="0">
            <a:spAutoFit/>
          </a:bodyPr>
          <a:lstStyle/>
          <a:p>
            <a:r>
              <a:rPr kumimoji="1" lang="en-US" altLang="ja-JP" sz="2400" dirty="0" smtClean="0">
                <a:solidFill>
                  <a:srgbClr val="0070C0"/>
                </a:solidFill>
              </a:rPr>
              <a:t>Goo</a:t>
            </a:r>
            <a:r>
              <a:rPr kumimoji="1" lang="en-US" altLang="ja-JP" sz="2400" dirty="0">
                <a:solidFill>
                  <a:srgbClr val="0070C0"/>
                </a:solidFill>
              </a:rPr>
              <a:t>d</a:t>
            </a:r>
            <a:endParaRPr kumimoji="1" lang="ja-JP" altLang="en-US" sz="2400" dirty="0">
              <a:solidFill>
                <a:srgbClr val="0070C0"/>
              </a:solidFill>
            </a:endParaRPr>
          </a:p>
        </p:txBody>
      </p:sp>
      <p:sp>
        <p:nvSpPr>
          <p:cNvPr id="20" name="テキスト ボックス 19"/>
          <p:cNvSpPr txBox="1"/>
          <p:nvPr/>
        </p:nvSpPr>
        <p:spPr>
          <a:xfrm>
            <a:off x="859307" y="1737980"/>
            <a:ext cx="259644" cy="369332"/>
          </a:xfrm>
          <a:prstGeom prst="rect">
            <a:avLst/>
          </a:prstGeom>
          <a:noFill/>
        </p:spPr>
        <p:txBody>
          <a:bodyPr wrap="square" rtlCol="0">
            <a:spAutoFit/>
          </a:bodyPr>
          <a:lstStyle/>
          <a:p>
            <a:r>
              <a:rPr kumimoji="1" lang="ja-JP" altLang="en-US" dirty="0" smtClean="0"/>
              <a:t>①</a:t>
            </a:r>
            <a:endParaRPr kumimoji="1" lang="ja-JP" altLang="en-US" dirty="0"/>
          </a:p>
        </p:txBody>
      </p:sp>
      <p:sp>
        <p:nvSpPr>
          <p:cNvPr id="21" name="テキスト ボックス 20"/>
          <p:cNvSpPr txBox="1"/>
          <p:nvPr/>
        </p:nvSpPr>
        <p:spPr>
          <a:xfrm>
            <a:off x="4865708" y="1736383"/>
            <a:ext cx="259644" cy="369332"/>
          </a:xfrm>
          <a:prstGeom prst="rect">
            <a:avLst/>
          </a:prstGeom>
          <a:noFill/>
        </p:spPr>
        <p:txBody>
          <a:bodyPr wrap="square" rtlCol="0">
            <a:spAutoFit/>
          </a:bodyPr>
          <a:lstStyle/>
          <a:p>
            <a:r>
              <a:rPr kumimoji="1" lang="ja-JP" altLang="en-US" dirty="0" smtClean="0"/>
              <a:t>②</a:t>
            </a:r>
            <a:endParaRPr kumimoji="1" lang="ja-JP" altLang="en-US" dirty="0"/>
          </a:p>
        </p:txBody>
      </p:sp>
      <p:sp>
        <p:nvSpPr>
          <p:cNvPr id="22" name="テキスト ボックス 21"/>
          <p:cNvSpPr txBox="1"/>
          <p:nvPr/>
        </p:nvSpPr>
        <p:spPr>
          <a:xfrm>
            <a:off x="839737" y="3829022"/>
            <a:ext cx="259644" cy="369332"/>
          </a:xfrm>
          <a:prstGeom prst="rect">
            <a:avLst/>
          </a:prstGeom>
          <a:noFill/>
        </p:spPr>
        <p:txBody>
          <a:bodyPr wrap="square" rtlCol="0">
            <a:spAutoFit/>
          </a:bodyPr>
          <a:lstStyle/>
          <a:p>
            <a:r>
              <a:rPr kumimoji="1" lang="ja-JP" altLang="en-US" dirty="0" smtClean="0"/>
              <a:t>③</a:t>
            </a:r>
            <a:endParaRPr kumimoji="1" lang="ja-JP" altLang="en-US" dirty="0"/>
          </a:p>
        </p:txBody>
      </p:sp>
      <p:sp>
        <p:nvSpPr>
          <p:cNvPr id="23" name="テキスト ボックス 22"/>
          <p:cNvSpPr txBox="1"/>
          <p:nvPr/>
        </p:nvSpPr>
        <p:spPr>
          <a:xfrm>
            <a:off x="4865708" y="3820286"/>
            <a:ext cx="259644" cy="369332"/>
          </a:xfrm>
          <a:prstGeom prst="rect">
            <a:avLst/>
          </a:prstGeom>
          <a:noFill/>
        </p:spPr>
        <p:txBody>
          <a:bodyPr wrap="square" rtlCol="0">
            <a:spAutoFit/>
          </a:bodyPr>
          <a:lstStyle/>
          <a:p>
            <a:r>
              <a:rPr kumimoji="1" lang="ja-JP" altLang="en-US" dirty="0" smtClean="0"/>
              <a:t>④</a:t>
            </a:r>
            <a:endParaRPr kumimoji="1" lang="ja-JP" altLang="en-US" dirty="0"/>
          </a:p>
        </p:txBody>
      </p:sp>
      <p:sp>
        <p:nvSpPr>
          <p:cNvPr id="24" name="テキスト ボックス 23"/>
          <p:cNvSpPr txBox="1"/>
          <p:nvPr/>
        </p:nvSpPr>
        <p:spPr>
          <a:xfrm>
            <a:off x="4588865" y="4466278"/>
            <a:ext cx="698011" cy="461665"/>
          </a:xfrm>
          <a:prstGeom prst="rect">
            <a:avLst/>
          </a:prstGeom>
          <a:noFill/>
        </p:spPr>
        <p:txBody>
          <a:bodyPr wrap="square" rtlCol="0">
            <a:spAutoFit/>
          </a:bodyPr>
          <a:lstStyle/>
          <a:p>
            <a:r>
              <a:rPr kumimoji="1" lang="en-US" altLang="ja-JP" sz="2400" dirty="0" smtClean="0">
                <a:solidFill>
                  <a:srgbClr val="FF0000"/>
                </a:solidFill>
              </a:rPr>
              <a:t>Bad</a:t>
            </a:r>
            <a:endParaRPr kumimoji="1" lang="ja-JP" altLang="en-US" sz="2400" dirty="0">
              <a:solidFill>
                <a:srgbClr val="FF0000"/>
              </a:solidFill>
            </a:endParaRPr>
          </a:p>
        </p:txBody>
      </p:sp>
      <p:sp>
        <p:nvSpPr>
          <p:cNvPr id="25" name="テキスト ボックス 24"/>
          <p:cNvSpPr txBox="1"/>
          <p:nvPr/>
        </p:nvSpPr>
        <p:spPr>
          <a:xfrm>
            <a:off x="4410848" y="2384402"/>
            <a:ext cx="1005851" cy="461665"/>
          </a:xfrm>
          <a:prstGeom prst="rect">
            <a:avLst/>
          </a:prstGeom>
          <a:noFill/>
        </p:spPr>
        <p:txBody>
          <a:bodyPr wrap="square" rtlCol="0">
            <a:spAutoFit/>
          </a:bodyPr>
          <a:lstStyle/>
          <a:p>
            <a:r>
              <a:rPr kumimoji="1" lang="en-US" altLang="ja-JP" sz="2400" dirty="0" smtClean="0">
                <a:solidFill>
                  <a:srgbClr val="0070C0"/>
                </a:solidFill>
              </a:rPr>
              <a:t>Goo</a:t>
            </a:r>
            <a:r>
              <a:rPr kumimoji="1" lang="en-US" altLang="ja-JP" sz="2400" dirty="0">
                <a:solidFill>
                  <a:srgbClr val="0070C0"/>
                </a:solidFill>
              </a:rPr>
              <a:t>d</a:t>
            </a:r>
            <a:endParaRPr kumimoji="1" lang="ja-JP" altLang="en-US" sz="2400" dirty="0">
              <a:solidFill>
                <a:srgbClr val="0070C0"/>
              </a:solidFill>
            </a:endParaRPr>
          </a:p>
        </p:txBody>
      </p:sp>
      <p:pic>
        <p:nvPicPr>
          <p:cNvPr id="11" name="図 10">
            <a:hlinkClick r:id="rId4"/>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5208841" y="1807448"/>
            <a:ext cx="2785261" cy="1919225"/>
          </a:xfrm>
          <a:prstGeom prst="rect">
            <a:avLst/>
          </a:prstGeom>
        </p:spPr>
      </p:pic>
      <p:pic>
        <p:nvPicPr>
          <p:cNvPr id="15" name="図 14">
            <a:hlinkClick r:id="rId6"/>
          </p:cNvP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1266986" y="3787215"/>
            <a:ext cx="2768043" cy="1900989"/>
          </a:xfrm>
          <a:prstGeom prst="rect">
            <a:avLst/>
          </a:prstGeom>
        </p:spPr>
      </p:pic>
      <p:pic>
        <p:nvPicPr>
          <p:cNvPr id="26" name="図 25">
            <a:hlinkClick r:id="rId8"/>
          </p:cNvPr>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a:off x="5208496" y="3794513"/>
            <a:ext cx="2770038" cy="1905085"/>
          </a:xfrm>
          <a:prstGeom prst="rect">
            <a:avLst/>
          </a:prstGeom>
        </p:spPr>
      </p:pic>
      <p:sp>
        <p:nvSpPr>
          <p:cNvPr id="27" name="正方形/長方形 26"/>
          <p:cNvSpPr/>
          <p:nvPr/>
        </p:nvSpPr>
        <p:spPr>
          <a:xfrm>
            <a:off x="7147001" y="168256"/>
            <a:ext cx="1682114" cy="262067"/>
          </a:xfrm>
          <a:prstGeom prst="rect">
            <a:avLst/>
          </a:prstGeom>
          <a:solidFill>
            <a:srgbClr val="FFFF00"/>
          </a:solidFill>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ja-JP" altLang="en-US" sz="1350" dirty="0">
                <a:ln w="0"/>
                <a:solidFill>
                  <a:schemeClr val="tx1"/>
                </a:solidFill>
                <a:effectLst>
                  <a:outerShdw blurRad="38100" dist="19050" dir="2700000" algn="tl" rotWithShape="0">
                    <a:schemeClr val="dk1">
                      <a:alpha val="40000"/>
                    </a:schemeClr>
                  </a:outerShdw>
                </a:effectLst>
              </a:rPr>
              <a:t>家庭でできる課題</a:t>
            </a:r>
          </a:p>
        </p:txBody>
      </p:sp>
      <p:grpSp>
        <p:nvGrpSpPr>
          <p:cNvPr id="28" name="グループ化 27"/>
          <p:cNvGrpSpPr/>
          <p:nvPr/>
        </p:nvGrpSpPr>
        <p:grpSpPr>
          <a:xfrm>
            <a:off x="5584251" y="1286155"/>
            <a:ext cx="2034440" cy="478547"/>
            <a:chOff x="5643154" y="1972129"/>
            <a:chExt cx="2859302" cy="508045"/>
          </a:xfrm>
        </p:grpSpPr>
        <p:sp>
          <p:nvSpPr>
            <p:cNvPr id="29" name="角丸四角形 28"/>
            <p:cNvSpPr/>
            <p:nvPr/>
          </p:nvSpPr>
          <p:spPr>
            <a:xfrm>
              <a:off x="5643154" y="1972129"/>
              <a:ext cx="2859302" cy="508045"/>
            </a:xfrm>
            <a:prstGeom prst="roundRect">
              <a:avLst/>
            </a:prstGeom>
          </p:spPr>
          <p:style>
            <a:lnRef idx="1">
              <a:schemeClr val="accent4"/>
            </a:lnRef>
            <a:fillRef idx="2">
              <a:schemeClr val="accent4"/>
            </a:fillRef>
            <a:effectRef idx="1">
              <a:schemeClr val="accent4"/>
            </a:effectRef>
            <a:fontRef idx="minor">
              <a:schemeClr val="dk1"/>
            </a:fontRef>
          </p:style>
          <p:txBody>
            <a:bodyPr rtlCol="0" anchor="ctr"/>
            <a:lstStyle/>
            <a:p>
              <a:r>
                <a:rPr lang="ja-JP" altLang="en-US" sz="1200" dirty="0" smtClean="0">
                  <a:solidFill>
                    <a:schemeClr val="tx1"/>
                  </a:solidFill>
                </a:rPr>
                <a:t>写真をクリックして</a:t>
              </a:r>
              <a:endParaRPr lang="en-US" altLang="ja-JP" sz="1200" dirty="0" smtClean="0">
                <a:solidFill>
                  <a:schemeClr val="tx1"/>
                </a:solidFill>
              </a:endParaRPr>
            </a:p>
            <a:p>
              <a:r>
                <a:rPr lang="ja-JP" altLang="en-US" sz="1200" dirty="0" smtClean="0">
                  <a:solidFill>
                    <a:schemeClr val="tx1"/>
                  </a:solidFill>
                </a:rPr>
                <a:t>動画を見てみよう！</a:t>
              </a:r>
              <a:endParaRPr kumimoji="1" lang="ja-JP" altLang="en-US" sz="1200" dirty="0">
                <a:solidFill>
                  <a:schemeClr val="tx1"/>
                </a:solidFill>
              </a:endParaRPr>
            </a:p>
          </p:txBody>
        </p:sp>
        <p:pic>
          <p:nvPicPr>
            <p:cNvPr id="30" name="図 29"/>
            <p:cNvPicPr>
              <a:picLocks noChangeAspect="1"/>
            </p:cNvPicPr>
            <p:nvPr/>
          </p:nvPicPr>
          <p:blipFill>
            <a:blip r:embed="rId10" cstate="email">
              <a:extLst>
                <a:ext uri="{28A0092B-C50C-407E-A947-70E740481C1C}">
                  <a14:useLocalDpi xmlns:a14="http://schemas.microsoft.com/office/drawing/2010/main"/>
                </a:ext>
              </a:extLst>
            </a:blip>
            <a:stretch>
              <a:fillRect/>
            </a:stretch>
          </p:blipFill>
          <p:spPr>
            <a:xfrm>
              <a:off x="7937772" y="1984175"/>
              <a:ext cx="479545" cy="479545"/>
            </a:xfrm>
            <a:prstGeom prst="rect">
              <a:avLst/>
            </a:prstGeom>
          </p:spPr>
          <p:style>
            <a:lnRef idx="1">
              <a:schemeClr val="accent4"/>
            </a:lnRef>
            <a:fillRef idx="2">
              <a:schemeClr val="accent4"/>
            </a:fillRef>
            <a:effectRef idx="1">
              <a:schemeClr val="accent4"/>
            </a:effectRef>
            <a:fontRef idx="minor">
              <a:schemeClr val="dk1"/>
            </a:fontRef>
          </p:style>
        </p:pic>
      </p:grpSp>
    </p:spTree>
    <p:extLst>
      <p:ext uri="{BB962C8B-B14F-4D97-AF65-F5344CB8AC3E}">
        <p14:creationId xmlns:p14="http://schemas.microsoft.com/office/powerpoint/2010/main" val="42358973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28"/>
                                        </p:tgtEl>
                                        <p:attrNameLst>
                                          <p:attrName>style.visibility</p:attrName>
                                        </p:attrNameLst>
                                      </p:cBhvr>
                                      <p:to>
                                        <p:strVal val="visible"/>
                                      </p:to>
                                    </p:set>
                                    <p:anim calcmode="lin" valueType="num">
                                      <p:cBhvr>
                                        <p:cTn id="7" dur="500" fill="hold"/>
                                        <p:tgtEl>
                                          <p:spTgt spid="28"/>
                                        </p:tgtEl>
                                        <p:attrNameLst>
                                          <p:attrName>ppt_w</p:attrName>
                                        </p:attrNameLst>
                                      </p:cBhvr>
                                      <p:tavLst>
                                        <p:tav tm="0">
                                          <p:val>
                                            <p:fltVal val="0"/>
                                          </p:val>
                                        </p:tav>
                                        <p:tav tm="100000">
                                          <p:val>
                                            <p:strVal val="#ppt_w"/>
                                          </p:val>
                                        </p:tav>
                                      </p:tavLst>
                                    </p:anim>
                                    <p:anim calcmode="lin" valueType="num">
                                      <p:cBhvr>
                                        <p:cTn id="8" dur="500" fill="hold"/>
                                        <p:tgtEl>
                                          <p:spTgt spid="28"/>
                                        </p:tgtEl>
                                        <p:attrNameLst>
                                          <p:attrName>ppt_h</p:attrName>
                                        </p:attrNameLst>
                                      </p:cBhvr>
                                      <p:tavLst>
                                        <p:tav tm="0">
                                          <p:val>
                                            <p:fltVal val="0"/>
                                          </p:val>
                                        </p:tav>
                                        <p:tav tm="100000">
                                          <p:val>
                                            <p:strVal val="#ppt_h"/>
                                          </p:val>
                                        </p:tav>
                                      </p:tavLst>
                                    </p:anim>
                                    <p:animEffect transition="in" filter="fade">
                                      <p:cBhvr>
                                        <p:cTn id="9" dur="5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5F3CEBAA-35D0-4936-A4CA-368E620D4615}"/>
              </a:ext>
            </a:extLst>
          </p:cNvPr>
          <p:cNvSpPr>
            <a:spLocks noGrp="1"/>
          </p:cNvSpPr>
          <p:nvPr>
            <p:ph type="title"/>
          </p:nvPr>
        </p:nvSpPr>
        <p:spPr>
          <a:xfrm>
            <a:off x="0" y="3260"/>
            <a:ext cx="9144000" cy="550852"/>
          </a:xfrm>
          <a:solidFill>
            <a:srgbClr val="FF9900"/>
          </a:solidFill>
        </p:spPr>
        <p:txBody>
          <a:bodyPr>
            <a:noAutofit/>
          </a:bodyPr>
          <a:lstStyle/>
          <a:p>
            <a:pPr algn="ctr"/>
            <a:r>
              <a:rPr lang="ja-JP" altLang="en-US" sz="3200" dirty="0">
                <a:solidFill>
                  <a:schemeClr val="bg1"/>
                </a:solidFill>
                <a:latin typeface="Meiryo UI" panose="020B0604030504040204" pitchFamily="50" charset="-128"/>
                <a:ea typeface="Meiryo UI" panose="020B0604030504040204" pitchFamily="50" charset="-128"/>
              </a:rPr>
              <a:t>バドミントンの魅力①　～競技特性の観点から～</a:t>
            </a:r>
            <a:endParaRPr kumimoji="1" lang="ja-JP" altLang="en-US" sz="3200" dirty="0">
              <a:solidFill>
                <a:schemeClr val="bg1"/>
              </a:solidFill>
              <a:latin typeface="Meiryo UI" panose="020B0604030504040204" pitchFamily="50" charset="-128"/>
              <a:ea typeface="Meiryo UI" panose="020B0604030504040204" pitchFamily="50" charset="-128"/>
            </a:endParaRPr>
          </a:p>
        </p:txBody>
      </p:sp>
      <p:sp>
        <p:nvSpPr>
          <p:cNvPr id="4" name="スライド番号プレースホルダー 3">
            <a:extLst>
              <a:ext uri="{FF2B5EF4-FFF2-40B4-BE49-F238E27FC236}">
                <a16:creationId xmlns:a16="http://schemas.microsoft.com/office/drawing/2014/main" id="{EF52CF08-4809-4A75-8857-95033C6D8688}"/>
              </a:ext>
            </a:extLst>
          </p:cNvPr>
          <p:cNvSpPr>
            <a:spLocks noGrp="1"/>
          </p:cNvSpPr>
          <p:nvPr>
            <p:ph type="sldNum" sz="quarter" idx="12"/>
          </p:nvPr>
        </p:nvSpPr>
        <p:spPr/>
        <p:txBody>
          <a:bodyPr/>
          <a:lstStyle/>
          <a:p>
            <a:fld id="{13555A0A-D93E-4972-9BDE-BD19E4BDC622}" type="slidenum">
              <a:rPr kumimoji="1" lang="ja-JP" altLang="en-US" smtClean="0"/>
              <a:t>2</a:t>
            </a:fld>
            <a:endParaRPr kumimoji="1" lang="ja-JP" altLang="en-US"/>
          </a:p>
        </p:txBody>
      </p:sp>
      <p:grpSp>
        <p:nvGrpSpPr>
          <p:cNvPr id="17" name="グループ化 16">
            <a:extLst>
              <a:ext uri="{FF2B5EF4-FFF2-40B4-BE49-F238E27FC236}">
                <a16:creationId xmlns:a16="http://schemas.microsoft.com/office/drawing/2014/main" id="{7EFDC5AF-F7EF-44E2-8927-5714EA04EA87}"/>
              </a:ext>
            </a:extLst>
          </p:cNvPr>
          <p:cNvGrpSpPr/>
          <p:nvPr/>
        </p:nvGrpSpPr>
        <p:grpSpPr>
          <a:xfrm>
            <a:off x="4666951" y="5457242"/>
            <a:ext cx="4001188" cy="1003300"/>
            <a:chOff x="4037078" y="5510291"/>
            <a:chExt cx="4191000" cy="1003300"/>
          </a:xfrm>
        </p:grpSpPr>
        <p:sp>
          <p:nvSpPr>
            <p:cNvPr id="19" name="円形吹き出し 18"/>
            <p:cNvSpPr/>
            <p:nvPr/>
          </p:nvSpPr>
          <p:spPr>
            <a:xfrm rot="10800000">
              <a:off x="4037078" y="5510291"/>
              <a:ext cx="4191000" cy="1003300"/>
            </a:xfrm>
            <a:prstGeom prst="wedgeEllipseCallout">
              <a:avLst>
                <a:gd name="adj1" fmla="val 61657"/>
                <a:gd name="adj2" fmla="val 66602"/>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latin typeface="Meiryo UI" panose="020B0604030504040204" pitchFamily="50" charset="-128"/>
                <a:ea typeface="Meiryo UI" panose="020B0604030504040204" pitchFamily="50" charset="-128"/>
              </a:endParaRPr>
            </a:p>
          </p:txBody>
        </p:sp>
        <p:sp>
          <p:nvSpPr>
            <p:cNvPr id="20" name="正方形/長方形 19"/>
            <p:cNvSpPr/>
            <p:nvPr/>
          </p:nvSpPr>
          <p:spPr>
            <a:xfrm>
              <a:off x="4678504" y="5675407"/>
              <a:ext cx="2874570" cy="646331"/>
            </a:xfrm>
            <a:prstGeom prst="rect">
              <a:avLst/>
            </a:prstGeom>
          </p:spPr>
          <p:txBody>
            <a:bodyPr wrap="square">
              <a:spAutoFit/>
            </a:bodyPr>
            <a:lstStyle/>
            <a:p>
              <a:r>
                <a:rPr kumimoji="1" lang="ja-JP" altLang="en-US" dirty="0">
                  <a:solidFill>
                    <a:schemeClr val="bg1"/>
                  </a:solidFill>
                  <a:latin typeface="Meiryo UI" panose="020B0604030504040204" pitchFamily="50" charset="-128"/>
                  <a:ea typeface="Meiryo UI" panose="020B0604030504040204" pitchFamily="50" charset="-128"/>
                </a:rPr>
                <a:t>大きな速度変化は、シャトル</a:t>
              </a:r>
              <a:endParaRPr kumimoji="1" lang="en-US" altLang="ja-JP" dirty="0">
                <a:solidFill>
                  <a:schemeClr val="bg1"/>
                </a:solidFill>
                <a:latin typeface="Meiryo UI" panose="020B0604030504040204" pitchFamily="50" charset="-128"/>
                <a:ea typeface="Meiryo UI" panose="020B0604030504040204" pitchFamily="50" charset="-128"/>
              </a:endParaRPr>
            </a:p>
            <a:p>
              <a:r>
                <a:rPr kumimoji="1" lang="ja-JP" altLang="en-US" dirty="0">
                  <a:solidFill>
                    <a:schemeClr val="bg1"/>
                  </a:solidFill>
                  <a:latin typeface="Meiryo UI" panose="020B0604030504040204" pitchFamily="50" charset="-128"/>
                  <a:ea typeface="Meiryo UI" panose="020B0604030504040204" pitchFamily="50" charset="-128"/>
                </a:rPr>
                <a:t>ならではのもの</a:t>
              </a:r>
              <a:r>
                <a:rPr kumimoji="1" lang="ja-JP" altLang="en-US" dirty="0">
                  <a:latin typeface="Meiryo UI" panose="020B0604030504040204" pitchFamily="50" charset="-128"/>
                  <a:ea typeface="Meiryo UI" panose="020B0604030504040204" pitchFamily="50" charset="-128"/>
                </a:rPr>
                <a:t>　</a:t>
              </a:r>
            </a:p>
          </p:txBody>
        </p:sp>
      </p:grpSp>
      <p:sp>
        <p:nvSpPr>
          <p:cNvPr id="9" name="矢印: 下 8">
            <a:extLst>
              <a:ext uri="{FF2B5EF4-FFF2-40B4-BE49-F238E27FC236}">
                <a16:creationId xmlns:a16="http://schemas.microsoft.com/office/drawing/2014/main" id="{09C33C08-5340-4DA5-AD25-60B3159A57CB}"/>
              </a:ext>
            </a:extLst>
          </p:cNvPr>
          <p:cNvSpPr/>
          <p:nvPr/>
        </p:nvSpPr>
        <p:spPr>
          <a:xfrm>
            <a:off x="2112624" y="4972815"/>
            <a:ext cx="807439" cy="488497"/>
          </a:xfrm>
          <a:prstGeom prst="down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1026" name="Picture 2"/>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546323" y="1917749"/>
            <a:ext cx="1731121" cy="15021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2" name="四角形: 1 つの角を切り取る 11">
            <a:extLst>
              <a:ext uri="{FF2B5EF4-FFF2-40B4-BE49-F238E27FC236}">
                <a16:creationId xmlns:a16="http://schemas.microsoft.com/office/drawing/2014/main" id="{A5712E7D-5BBB-4DED-9F78-46EC23B041FA}"/>
              </a:ext>
            </a:extLst>
          </p:cNvPr>
          <p:cNvSpPr/>
          <p:nvPr/>
        </p:nvSpPr>
        <p:spPr>
          <a:xfrm>
            <a:off x="550505" y="874624"/>
            <a:ext cx="1746404" cy="571888"/>
          </a:xfrm>
          <a:prstGeom prst="snip1Rect">
            <a:avLst/>
          </a:prstGeom>
          <a:solidFill>
            <a:srgbClr val="FFFF00"/>
          </a:solidFill>
          <a:ln w="28575">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800" dirty="0">
                <a:solidFill>
                  <a:schemeClr val="tx1"/>
                </a:solidFill>
                <a:latin typeface="Meiryo UI" panose="020B0604030504040204" pitchFamily="50" charset="-128"/>
                <a:ea typeface="Meiryo UI" panose="020B0604030504040204" pitchFamily="50" charset="-128"/>
              </a:rPr>
              <a:t>シャトル</a:t>
            </a:r>
          </a:p>
        </p:txBody>
      </p:sp>
      <p:sp>
        <p:nvSpPr>
          <p:cNvPr id="13" name="四角形: 角を丸くする 12">
            <a:extLst>
              <a:ext uri="{FF2B5EF4-FFF2-40B4-BE49-F238E27FC236}">
                <a16:creationId xmlns:a16="http://schemas.microsoft.com/office/drawing/2014/main" id="{BE1CB9F1-3FAC-4581-B0CA-4677D339F8F1}"/>
              </a:ext>
            </a:extLst>
          </p:cNvPr>
          <p:cNvSpPr/>
          <p:nvPr/>
        </p:nvSpPr>
        <p:spPr>
          <a:xfrm>
            <a:off x="2533997" y="1788410"/>
            <a:ext cx="2761860" cy="502457"/>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400" dirty="0">
                <a:solidFill>
                  <a:srgbClr val="FF0000"/>
                </a:solidFill>
              </a:rPr>
              <a:t>硬　　貨</a:t>
            </a:r>
            <a:endParaRPr kumimoji="1" lang="en-US" altLang="ja-JP" sz="2400" dirty="0">
              <a:solidFill>
                <a:srgbClr val="FF0000"/>
              </a:solidFill>
            </a:endParaRPr>
          </a:p>
          <a:p>
            <a:pPr algn="ctr"/>
            <a:r>
              <a:rPr kumimoji="1" lang="ja-JP" altLang="en-US" sz="1600" dirty="0">
                <a:solidFill>
                  <a:srgbClr val="FF0000"/>
                </a:solidFill>
              </a:rPr>
              <a:t>（</a:t>
            </a:r>
            <a:r>
              <a:rPr kumimoji="1" lang="en-US" altLang="ja-JP" sz="1600" dirty="0">
                <a:solidFill>
                  <a:srgbClr val="FF0000"/>
                </a:solidFill>
              </a:rPr>
              <a:t>10</a:t>
            </a:r>
            <a:r>
              <a:rPr kumimoji="1" lang="ja-JP" altLang="en-US" sz="1600" dirty="0">
                <a:solidFill>
                  <a:srgbClr val="FF0000"/>
                </a:solidFill>
              </a:rPr>
              <a:t>円、</a:t>
            </a:r>
            <a:r>
              <a:rPr kumimoji="1" lang="en-US" altLang="ja-JP" sz="1600" dirty="0">
                <a:solidFill>
                  <a:srgbClr val="FF0000"/>
                </a:solidFill>
              </a:rPr>
              <a:t>50</a:t>
            </a:r>
            <a:r>
              <a:rPr kumimoji="1" lang="ja-JP" altLang="en-US" sz="1600" dirty="0">
                <a:solidFill>
                  <a:srgbClr val="FF0000"/>
                </a:solidFill>
              </a:rPr>
              <a:t>円、</a:t>
            </a:r>
            <a:r>
              <a:rPr kumimoji="1" lang="en-US" altLang="ja-JP" sz="1600" dirty="0">
                <a:solidFill>
                  <a:srgbClr val="FF0000"/>
                </a:solidFill>
              </a:rPr>
              <a:t>100</a:t>
            </a:r>
            <a:r>
              <a:rPr kumimoji="1" lang="ja-JP" altLang="en-US" sz="1600" dirty="0">
                <a:solidFill>
                  <a:srgbClr val="FF0000"/>
                </a:solidFill>
              </a:rPr>
              <a:t>円）</a:t>
            </a:r>
          </a:p>
        </p:txBody>
      </p:sp>
      <p:grpSp>
        <p:nvGrpSpPr>
          <p:cNvPr id="32" name="グループ化 31">
            <a:extLst>
              <a:ext uri="{FF2B5EF4-FFF2-40B4-BE49-F238E27FC236}">
                <a16:creationId xmlns:a16="http://schemas.microsoft.com/office/drawing/2014/main" id="{D3BCB4D7-32D6-4B2D-B39D-AC7E0028C9D7}"/>
              </a:ext>
            </a:extLst>
          </p:cNvPr>
          <p:cNvGrpSpPr/>
          <p:nvPr/>
        </p:nvGrpSpPr>
        <p:grpSpPr>
          <a:xfrm>
            <a:off x="2451859" y="822619"/>
            <a:ext cx="6512768" cy="3149078"/>
            <a:chOff x="2451859" y="822619"/>
            <a:chExt cx="6512768" cy="3149078"/>
          </a:xfrm>
        </p:grpSpPr>
        <p:sp>
          <p:nvSpPr>
            <p:cNvPr id="6" name="テキスト ボックス 5">
              <a:extLst>
                <a:ext uri="{FF2B5EF4-FFF2-40B4-BE49-F238E27FC236}">
                  <a16:creationId xmlns:a16="http://schemas.microsoft.com/office/drawing/2014/main" id="{7501A084-30C2-4C13-B811-13E41EB0DB51}"/>
                </a:ext>
              </a:extLst>
            </p:cNvPr>
            <p:cNvSpPr txBox="1"/>
            <p:nvPr/>
          </p:nvSpPr>
          <p:spPr>
            <a:xfrm>
              <a:off x="2451859" y="1615218"/>
              <a:ext cx="6512768" cy="2356479"/>
            </a:xfrm>
            <a:prstGeom prst="rect">
              <a:avLst/>
            </a:prstGeom>
            <a:noFill/>
          </p:spPr>
          <p:txBody>
            <a:bodyPr wrap="square" rtlCol="0">
              <a:spAutoFit/>
            </a:bodyPr>
            <a:lstStyle/>
            <a:p>
              <a:pPr>
                <a:lnSpc>
                  <a:spcPct val="200000"/>
                </a:lnSpc>
              </a:pPr>
              <a:r>
                <a:rPr kumimoji="1" lang="ja-JP" altLang="en-US" sz="2000" dirty="0">
                  <a:latin typeface="Meiryo UI" panose="020B0604030504040204" pitchFamily="50" charset="-128"/>
                  <a:ea typeface="Meiryo UI" panose="020B0604030504040204" pitchFamily="50" charset="-128"/>
                </a:rPr>
                <a:t>（　　　　　　　　　　　　　）、（　　　　　　　　　　　　　　　）</a:t>
              </a:r>
              <a:endParaRPr kumimoji="1" lang="en-US" altLang="ja-JP" sz="2000" dirty="0">
                <a:latin typeface="Meiryo UI" panose="020B0604030504040204" pitchFamily="50" charset="-128"/>
                <a:ea typeface="Meiryo UI" panose="020B0604030504040204" pitchFamily="50" charset="-128"/>
              </a:endParaRPr>
            </a:p>
            <a:p>
              <a:pPr>
                <a:lnSpc>
                  <a:spcPct val="200000"/>
                </a:lnSpc>
              </a:pPr>
              <a:r>
                <a:rPr kumimoji="1" lang="ja-JP" altLang="en-US" sz="2000" dirty="0">
                  <a:latin typeface="Meiryo UI" panose="020B0604030504040204" pitchFamily="50" charset="-128"/>
                  <a:ea typeface="Meiryo UI" panose="020B0604030504040204" pitchFamily="50" charset="-128"/>
                </a:rPr>
                <a:t> </a:t>
              </a:r>
              <a:endParaRPr kumimoji="1" lang="en-US" altLang="ja-JP" sz="2000" dirty="0">
                <a:latin typeface="Meiryo UI" panose="020B0604030504040204" pitchFamily="50" charset="-128"/>
                <a:ea typeface="Meiryo UI" panose="020B0604030504040204" pitchFamily="50" charset="-128"/>
              </a:endParaRPr>
            </a:p>
            <a:p>
              <a:pPr>
                <a:lnSpc>
                  <a:spcPct val="200000"/>
                </a:lnSpc>
              </a:pPr>
              <a:r>
                <a:rPr kumimoji="1" lang="ja-JP" altLang="en-US" sz="2000" dirty="0">
                  <a:latin typeface="Meiryo UI" panose="020B0604030504040204" pitchFamily="50" charset="-128"/>
                  <a:ea typeface="Meiryo UI" panose="020B0604030504040204" pitchFamily="50" charset="-128"/>
                </a:rPr>
                <a:t>（　　　　　　　　　　　　　）、（　　　　　　　　　　　　　　　　）</a:t>
              </a:r>
              <a:endParaRPr kumimoji="1" lang="en-US" altLang="ja-JP" sz="2000" dirty="0">
                <a:latin typeface="Meiryo UI" panose="020B0604030504040204" pitchFamily="50" charset="-128"/>
                <a:ea typeface="Meiryo UI" panose="020B0604030504040204" pitchFamily="50" charset="-128"/>
              </a:endParaRPr>
            </a:p>
            <a:p>
              <a:pPr>
                <a:lnSpc>
                  <a:spcPct val="150000"/>
                </a:lnSpc>
              </a:pPr>
              <a:r>
                <a:rPr kumimoji="1" lang="ja-JP" altLang="en-US" sz="2000" dirty="0">
                  <a:latin typeface="Meiryo UI" panose="020B0604030504040204" pitchFamily="50" charset="-128"/>
                  <a:ea typeface="Meiryo UI" panose="020B0604030504040204" pitchFamily="50" charset="-128"/>
                </a:rPr>
                <a:t>　　　　　　　　　　　　　等と同じぐらいの重さ</a:t>
              </a:r>
              <a:endParaRPr kumimoji="1" lang="en-US" altLang="ja-JP" sz="2000" dirty="0">
                <a:latin typeface="Meiryo UI" panose="020B0604030504040204" pitchFamily="50" charset="-128"/>
                <a:ea typeface="Meiryo UI" panose="020B0604030504040204" pitchFamily="50" charset="-128"/>
              </a:endParaRPr>
            </a:p>
          </p:txBody>
        </p:sp>
        <p:sp>
          <p:nvSpPr>
            <p:cNvPr id="14" name="四角形: 角を丸くする 13">
              <a:extLst>
                <a:ext uri="{FF2B5EF4-FFF2-40B4-BE49-F238E27FC236}">
                  <a16:creationId xmlns:a16="http://schemas.microsoft.com/office/drawing/2014/main" id="{14B414D8-3593-47B4-A3DD-C2096E379DDB}"/>
                </a:ext>
              </a:extLst>
            </p:cNvPr>
            <p:cNvSpPr/>
            <p:nvPr/>
          </p:nvSpPr>
          <p:spPr>
            <a:xfrm>
              <a:off x="2516344" y="822619"/>
              <a:ext cx="6260643" cy="641589"/>
            </a:xfrm>
            <a:prstGeom prst="roundRect">
              <a:avLst/>
            </a:prstGeom>
            <a:solidFill>
              <a:srgbClr val="FFCC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2800" dirty="0">
                  <a:solidFill>
                    <a:srgbClr val="002060"/>
                  </a:solidFill>
                </a:rPr>
                <a:t>重さ</a:t>
              </a:r>
              <a:r>
                <a:rPr kumimoji="1" lang="ja-JP" altLang="en-US" sz="2800" dirty="0">
                  <a:solidFill>
                    <a:srgbClr val="FF0000"/>
                  </a:solidFill>
                </a:rPr>
                <a:t>　　</a:t>
              </a:r>
              <a:r>
                <a:rPr kumimoji="1" lang="ja-JP" altLang="en-US" sz="2800" dirty="0">
                  <a:solidFill>
                    <a:srgbClr val="002060"/>
                  </a:solidFill>
                </a:rPr>
                <a:t>･･･それって、どれぐらい？</a:t>
              </a:r>
            </a:p>
          </p:txBody>
        </p:sp>
      </p:grpSp>
      <p:sp>
        <p:nvSpPr>
          <p:cNvPr id="16" name="四角形: 角を丸くする 15">
            <a:extLst>
              <a:ext uri="{FF2B5EF4-FFF2-40B4-BE49-F238E27FC236}">
                <a16:creationId xmlns:a16="http://schemas.microsoft.com/office/drawing/2014/main" id="{6DB62CFF-0537-4CA1-8CAA-08BCD3E017DE}"/>
              </a:ext>
            </a:extLst>
          </p:cNvPr>
          <p:cNvSpPr/>
          <p:nvPr/>
        </p:nvSpPr>
        <p:spPr>
          <a:xfrm>
            <a:off x="5646665" y="1749350"/>
            <a:ext cx="2761860" cy="502457"/>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400" dirty="0">
                <a:solidFill>
                  <a:srgbClr val="FF0000"/>
                </a:solidFill>
              </a:rPr>
              <a:t>小さじ</a:t>
            </a:r>
            <a:r>
              <a:rPr kumimoji="1" lang="en-US" altLang="ja-JP" sz="2400" dirty="0">
                <a:solidFill>
                  <a:srgbClr val="FF0000"/>
                </a:solidFill>
              </a:rPr>
              <a:t>1</a:t>
            </a:r>
            <a:r>
              <a:rPr kumimoji="1" lang="ja-JP" altLang="en-US" sz="2400" dirty="0">
                <a:solidFill>
                  <a:srgbClr val="FF0000"/>
                </a:solidFill>
              </a:rPr>
              <a:t>杯の塩　</a:t>
            </a:r>
            <a:endParaRPr kumimoji="1" lang="en-US" altLang="ja-JP" sz="2400" dirty="0">
              <a:solidFill>
                <a:srgbClr val="FF0000"/>
              </a:solidFill>
            </a:endParaRPr>
          </a:p>
        </p:txBody>
      </p:sp>
      <p:sp>
        <p:nvSpPr>
          <p:cNvPr id="18" name="四角形: 角を丸くする 17">
            <a:extLst>
              <a:ext uri="{FF2B5EF4-FFF2-40B4-BE49-F238E27FC236}">
                <a16:creationId xmlns:a16="http://schemas.microsoft.com/office/drawing/2014/main" id="{08F80D0A-C471-44DA-BDE2-C558F3DDCECC}"/>
              </a:ext>
            </a:extLst>
          </p:cNvPr>
          <p:cNvSpPr/>
          <p:nvPr/>
        </p:nvSpPr>
        <p:spPr>
          <a:xfrm>
            <a:off x="2533997" y="2952644"/>
            <a:ext cx="2761860" cy="502457"/>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400" dirty="0">
                <a:solidFill>
                  <a:srgbClr val="FF0000"/>
                </a:solidFill>
              </a:rPr>
              <a:t>鉛　　筆</a:t>
            </a:r>
            <a:endParaRPr kumimoji="1" lang="en-US" altLang="ja-JP" sz="2400" dirty="0">
              <a:solidFill>
                <a:srgbClr val="FF0000"/>
              </a:solidFill>
            </a:endParaRPr>
          </a:p>
        </p:txBody>
      </p:sp>
      <p:sp>
        <p:nvSpPr>
          <p:cNvPr id="23" name="四角形: 角を丸くする 22">
            <a:extLst>
              <a:ext uri="{FF2B5EF4-FFF2-40B4-BE49-F238E27FC236}">
                <a16:creationId xmlns:a16="http://schemas.microsoft.com/office/drawing/2014/main" id="{C95CD44A-2551-4BFE-ADF6-C28090E84549}"/>
              </a:ext>
            </a:extLst>
          </p:cNvPr>
          <p:cNvSpPr/>
          <p:nvPr/>
        </p:nvSpPr>
        <p:spPr>
          <a:xfrm>
            <a:off x="550505" y="4306968"/>
            <a:ext cx="5907445" cy="488497"/>
          </a:xfrm>
          <a:prstGeom prst="roundRect">
            <a:avLst/>
          </a:prstGeom>
          <a:solidFill>
            <a:srgbClr val="CCFF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2800" dirty="0">
                <a:solidFill>
                  <a:srgbClr val="002060"/>
                </a:solidFill>
              </a:rPr>
              <a:t>上級者だと、なんと初速      </a:t>
            </a:r>
            <a:r>
              <a:rPr kumimoji="1" lang="en-US" altLang="ja-JP" sz="2800" dirty="0">
                <a:solidFill>
                  <a:srgbClr val="FF0000"/>
                </a:solidFill>
              </a:rPr>
              <a:t>    </a:t>
            </a:r>
            <a:r>
              <a:rPr kumimoji="1" lang="ja-JP" altLang="en-US" sz="2800" dirty="0">
                <a:solidFill>
                  <a:srgbClr val="002060"/>
                </a:solidFill>
              </a:rPr>
              <a:t>キロ</a:t>
            </a:r>
          </a:p>
        </p:txBody>
      </p:sp>
      <p:sp>
        <p:nvSpPr>
          <p:cNvPr id="25" name="四角形: 角を丸くする 24">
            <a:extLst>
              <a:ext uri="{FF2B5EF4-FFF2-40B4-BE49-F238E27FC236}">
                <a16:creationId xmlns:a16="http://schemas.microsoft.com/office/drawing/2014/main" id="{DE14C2E0-1538-4A1E-9BC5-68F553D3E242}"/>
              </a:ext>
            </a:extLst>
          </p:cNvPr>
          <p:cNvSpPr/>
          <p:nvPr/>
        </p:nvSpPr>
        <p:spPr>
          <a:xfrm>
            <a:off x="546323" y="5622124"/>
            <a:ext cx="3811073" cy="488497"/>
          </a:xfrm>
          <a:prstGeom prst="roundRect">
            <a:avLst/>
          </a:prstGeom>
          <a:solidFill>
            <a:srgbClr val="CCFF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2800" dirty="0">
                <a:solidFill>
                  <a:srgbClr val="002060"/>
                </a:solidFill>
              </a:rPr>
              <a:t>相手の手元で</a:t>
            </a:r>
            <a:r>
              <a:rPr kumimoji="1" lang="ja-JP" altLang="en-US" sz="2800">
                <a:solidFill>
                  <a:srgbClr val="002060"/>
                </a:solidFill>
              </a:rPr>
              <a:t>は</a:t>
            </a:r>
            <a:r>
              <a:rPr kumimoji="1" lang="en-US" altLang="ja-JP" sz="2800" dirty="0">
                <a:solidFill>
                  <a:srgbClr val="002060"/>
                </a:solidFill>
              </a:rPr>
              <a:t>50</a:t>
            </a:r>
            <a:r>
              <a:rPr kumimoji="1" lang="ja-JP" altLang="en-US" sz="2800" dirty="0">
                <a:solidFill>
                  <a:srgbClr val="002060"/>
                </a:solidFill>
              </a:rPr>
              <a:t>キロ</a:t>
            </a:r>
          </a:p>
        </p:txBody>
      </p:sp>
      <p:sp>
        <p:nvSpPr>
          <p:cNvPr id="27" name="四角形: 角を丸くする 26">
            <a:extLst>
              <a:ext uri="{FF2B5EF4-FFF2-40B4-BE49-F238E27FC236}">
                <a16:creationId xmlns:a16="http://schemas.microsoft.com/office/drawing/2014/main" id="{FB6A3829-4C7B-4FDF-98F0-8F8C2F3D3F39}"/>
              </a:ext>
            </a:extLst>
          </p:cNvPr>
          <p:cNvSpPr/>
          <p:nvPr/>
        </p:nvSpPr>
        <p:spPr>
          <a:xfrm>
            <a:off x="5753490" y="2981261"/>
            <a:ext cx="2761860" cy="502457"/>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400" dirty="0">
                <a:solidFill>
                  <a:srgbClr val="FF0000"/>
                </a:solidFill>
              </a:rPr>
              <a:t>クレジットカード</a:t>
            </a:r>
            <a:endParaRPr kumimoji="1" lang="en-US" altLang="ja-JP" sz="2400" dirty="0">
              <a:solidFill>
                <a:srgbClr val="FF0000"/>
              </a:solidFill>
            </a:endParaRPr>
          </a:p>
        </p:txBody>
      </p:sp>
      <p:sp>
        <p:nvSpPr>
          <p:cNvPr id="29" name="雲形吹き出し 12">
            <a:extLst>
              <a:ext uri="{FF2B5EF4-FFF2-40B4-BE49-F238E27FC236}">
                <a16:creationId xmlns:a16="http://schemas.microsoft.com/office/drawing/2014/main" id="{39E16C68-8534-465C-8354-1C86E610F943}"/>
              </a:ext>
            </a:extLst>
          </p:cNvPr>
          <p:cNvSpPr/>
          <p:nvPr/>
        </p:nvSpPr>
        <p:spPr>
          <a:xfrm>
            <a:off x="7098504" y="4122707"/>
            <a:ext cx="1866123" cy="753944"/>
          </a:xfrm>
          <a:prstGeom prst="cloudCallout">
            <a:avLst>
              <a:gd name="adj1" fmla="val -76906"/>
              <a:gd name="adj2" fmla="val 11434"/>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400" dirty="0">
                <a:solidFill>
                  <a:srgbClr val="002060"/>
                </a:solidFill>
              </a:rPr>
              <a:t>新幹線で</a:t>
            </a:r>
            <a:r>
              <a:rPr kumimoji="1" lang="en-US" altLang="ja-JP" sz="1400" dirty="0">
                <a:solidFill>
                  <a:srgbClr val="002060"/>
                </a:solidFill>
              </a:rPr>
              <a:t>300</a:t>
            </a:r>
            <a:r>
              <a:rPr kumimoji="1" lang="ja-JP" altLang="en-US" sz="1400" dirty="0">
                <a:solidFill>
                  <a:srgbClr val="002060"/>
                </a:solidFill>
              </a:rPr>
              <a:t>キロ前後</a:t>
            </a:r>
          </a:p>
        </p:txBody>
      </p:sp>
      <p:pic>
        <p:nvPicPr>
          <p:cNvPr id="37" name="図 36">
            <a:extLst>
              <a:ext uri="{FF2B5EF4-FFF2-40B4-BE49-F238E27FC236}">
                <a16:creationId xmlns:a16="http://schemas.microsoft.com/office/drawing/2014/main" id="{F1F51B20-C558-47B8-9B82-6567C29E32B4}"/>
              </a:ext>
            </a:extLst>
          </p:cNvPr>
          <p:cNvPicPr>
            <a:picLocks noChangeAspect="1"/>
          </p:cNvPicPr>
          <p:nvPr/>
        </p:nvPicPr>
        <p:blipFill>
          <a:blip r:embed="rId3"/>
          <a:stretch>
            <a:fillRect/>
          </a:stretch>
        </p:blipFill>
        <p:spPr>
          <a:xfrm>
            <a:off x="3362563" y="903181"/>
            <a:ext cx="714375" cy="485775"/>
          </a:xfrm>
          <a:prstGeom prst="rect">
            <a:avLst/>
          </a:prstGeom>
        </p:spPr>
      </p:pic>
      <p:pic>
        <p:nvPicPr>
          <p:cNvPr id="39" name="図 38">
            <a:extLst>
              <a:ext uri="{FF2B5EF4-FFF2-40B4-BE49-F238E27FC236}">
                <a16:creationId xmlns:a16="http://schemas.microsoft.com/office/drawing/2014/main" id="{A2FAF1CB-ED5D-4D8D-9761-66B2F147285F}"/>
              </a:ext>
            </a:extLst>
          </p:cNvPr>
          <p:cNvPicPr>
            <a:picLocks noChangeAspect="1"/>
          </p:cNvPicPr>
          <p:nvPr/>
        </p:nvPicPr>
        <p:blipFill>
          <a:blip r:embed="rId4"/>
          <a:stretch>
            <a:fillRect/>
          </a:stretch>
        </p:blipFill>
        <p:spPr>
          <a:xfrm>
            <a:off x="4666951" y="4362044"/>
            <a:ext cx="657225" cy="352425"/>
          </a:xfrm>
          <a:prstGeom prst="rect">
            <a:avLst/>
          </a:prstGeom>
        </p:spPr>
      </p:pic>
      <p:sp>
        <p:nvSpPr>
          <p:cNvPr id="3" name="テキスト ボックス 2"/>
          <p:cNvSpPr txBox="1"/>
          <p:nvPr/>
        </p:nvSpPr>
        <p:spPr>
          <a:xfrm>
            <a:off x="6457950" y="502332"/>
            <a:ext cx="2812293" cy="338554"/>
          </a:xfrm>
          <a:prstGeom prst="rect">
            <a:avLst/>
          </a:prstGeom>
          <a:noFill/>
        </p:spPr>
        <p:txBody>
          <a:bodyPr wrap="square" rtlCol="0">
            <a:spAutoFit/>
          </a:bodyPr>
          <a:lstStyle/>
          <a:p>
            <a:r>
              <a:rPr kumimoji="1" lang="en-US" altLang="ja-JP" sz="1600" dirty="0" smtClean="0">
                <a:latin typeface="Meiryo UI" panose="020B0604030504040204" pitchFamily="50" charset="-128"/>
                <a:ea typeface="Meiryo UI" panose="020B0604030504040204" pitchFamily="50" charset="-128"/>
              </a:rPr>
              <a:t>【</a:t>
            </a:r>
            <a:r>
              <a:rPr kumimoji="1" lang="ja-JP" altLang="en-US" sz="1600" dirty="0" smtClean="0">
                <a:latin typeface="Meiryo UI" panose="020B0604030504040204" pitchFamily="50" charset="-128"/>
                <a:ea typeface="Meiryo UI" panose="020B0604030504040204" pitchFamily="50" charset="-128"/>
              </a:rPr>
              <a:t>学習カード　知識・理解①</a:t>
            </a:r>
            <a:r>
              <a:rPr kumimoji="1" lang="en-US" altLang="ja-JP" sz="1600" dirty="0">
                <a:latin typeface="Meiryo UI" panose="020B0604030504040204" pitchFamily="50" charset="-128"/>
                <a:ea typeface="Meiryo UI" panose="020B0604030504040204" pitchFamily="50" charset="-128"/>
              </a:rPr>
              <a:t>】</a:t>
            </a:r>
            <a:endParaRPr kumimoji="1" lang="ja-JP" altLang="en-US" sz="1600" dirty="0">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2862036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37"/>
                                        </p:tgtEl>
                                        <p:attrNameLst>
                                          <p:attrName>style.visibility</p:attrName>
                                        </p:attrNameLst>
                                      </p:cBhvr>
                                      <p:to>
                                        <p:strVal val="visible"/>
                                      </p:to>
                                    </p:set>
                                    <p:anim calcmode="lin" valueType="num">
                                      <p:cBhvr>
                                        <p:cTn id="7" dur="500" fill="hold"/>
                                        <p:tgtEl>
                                          <p:spTgt spid="37"/>
                                        </p:tgtEl>
                                        <p:attrNameLst>
                                          <p:attrName>ppt_w</p:attrName>
                                        </p:attrNameLst>
                                      </p:cBhvr>
                                      <p:tavLst>
                                        <p:tav tm="0">
                                          <p:val>
                                            <p:fltVal val="0"/>
                                          </p:val>
                                        </p:tav>
                                        <p:tav tm="100000">
                                          <p:val>
                                            <p:strVal val="#ppt_w"/>
                                          </p:val>
                                        </p:tav>
                                      </p:tavLst>
                                    </p:anim>
                                    <p:anim calcmode="lin" valueType="num">
                                      <p:cBhvr>
                                        <p:cTn id="8" dur="500" fill="hold"/>
                                        <p:tgtEl>
                                          <p:spTgt spid="37"/>
                                        </p:tgtEl>
                                        <p:attrNameLst>
                                          <p:attrName>ppt_h</p:attrName>
                                        </p:attrNameLst>
                                      </p:cBhvr>
                                      <p:tavLst>
                                        <p:tav tm="0">
                                          <p:val>
                                            <p:fltVal val="0"/>
                                          </p:val>
                                        </p:tav>
                                        <p:tav tm="100000">
                                          <p:val>
                                            <p:strVal val="#ppt_h"/>
                                          </p:val>
                                        </p:tav>
                                      </p:tavLst>
                                    </p:anim>
                                    <p:animEffect transition="in" filter="fade">
                                      <p:cBhvr>
                                        <p:cTn id="9" dur="500"/>
                                        <p:tgtEl>
                                          <p:spTgt spid="37"/>
                                        </p:tgtEl>
                                      </p:cBhvr>
                                    </p:animEffect>
                                  </p:childTnLst>
                                </p:cTn>
                              </p:par>
                            </p:childTnLst>
                          </p:cTn>
                        </p:par>
                      </p:childTnLst>
                    </p:cTn>
                  </p:par>
                  <p:par>
                    <p:cTn id="10" fill="hold">
                      <p:stCondLst>
                        <p:cond delay="indefinite"/>
                      </p:stCondLst>
                      <p:childTnLst>
                        <p:par>
                          <p:cTn id="11" fill="hold">
                            <p:stCondLst>
                              <p:cond delay="0"/>
                            </p:stCondLst>
                            <p:childTnLst>
                              <p:par>
                                <p:cTn id="12" presetID="31" presetClass="entr" presetSubtype="0" fill="hold" grpId="0" nodeType="clickEffect">
                                  <p:stCondLst>
                                    <p:cond delay="0"/>
                                  </p:stCondLst>
                                  <p:childTnLst>
                                    <p:set>
                                      <p:cBhvr>
                                        <p:cTn id="13" dur="1" fill="hold">
                                          <p:stCondLst>
                                            <p:cond delay="0"/>
                                          </p:stCondLst>
                                        </p:cTn>
                                        <p:tgtEl>
                                          <p:spTgt spid="13"/>
                                        </p:tgtEl>
                                        <p:attrNameLst>
                                          <p:attrName>style.visibility</p:attrName>
                                        </p:attrNameLst>
                                      </p:cBhvr>
                                      <p:to>
                                        <p:strVal val="visible"/>
                                      </p:to>
                                    </p:set>
                                    <p:anim calcmode="lin" valueType="num">
                                      <p:cBhvr>
                                        <p:cTn id="14" dur="1000" fill="hold"/>
                                        <p:tgtEl>
                                          <p:spTgt spid="13"/>
                                        </p:tgtEl>
                                        <p:attrNameLst>
                                          <p:attrName>ppt_w</p:attrName>
                                        </p:attrNameLst>
                                      </p:cBhvr>
                                      <p:tavLst>
                                        <p:tav tm="0">
                                          <p:val>
                                            <p:fltVal val="0"/>
                                          </p:val>
                                        </p:tav>
                                        <p:tav tm="100000">
                                          <p:val>
                                            <p:strVal val="#ppt_w"/>
                                          </p:val>
                                        </p:tav>
                                      </p:tavLst>
                                    </p:anim>
                                    <p:anim calcmode="lin" valueType="num">
                                      <p:cBhvr>
                                        <p:cTn id="15" dur="1000" fill="hold"/>
                                        <p:tgtEl>
                                          <p:spTgt spid="13"/>
                                        </p:tgtEl>
                                        <p:attrNameLst>
                                          <p:attrName>ppt_h</p:attrName>
                                        </p:attrNameLst>
                                      </p:cBhvr>
                                      <p:tavLst>
                                        <p:tav tm="0">
                                          <p:val>
                                            <p:fltVal val="0"/>
                                          </p:val>
                                        </p:tav>
                                        <p:tav tm="100000">
                                          <p:val>
                                            <p:strVal val="#ppt_h"/>
                                          </p:val>
                                        </p:tav>
                                      </p:tavLst>
                                    </p:anim>
                                    <p:anim calcmode="lin" valueType="num">
                                      <p:cBhvr>
                                        <p:cTn id="16" dur="1000" fill="hold"/>
                                        <p:tgtEl>
                                          <p:spTgt spid="13"/>
                                        </p:tgtEl>
                                        <p:attrNameLst>
                                          <p:attrName>style.rotation</p:attrName>
                                        </p:attrNameLst>
                                      </p:cBhvr>
                                      <p:tavLst>
                                        <p:tav tm="0">
                                          <p:val>
                                            <p:fltVal val="90"/>
                                          </p:val>
                                        </p:tav>
                                        <p:tav tm="100000">
                                          <p:val>
                                            <p:fltVal val="0"/>
                                          </p:val>
                                        </p:tav>
                                      </p:tavLst>
                                    </p:anim>
                                    <p:animEffect transition="in" filter="fade">
                                      <p:cBhvr>
                                        <p:cTn id="17" dur="1000"/>
                                        <p:tgtEl>
                                          <p:spTgt spid="13"/>
                                        </p:tgtEl>
                                      </p:cBhvr>
                                    </p:animEffect>
                                  </p:childTnLst>
                                </p:cTn>
                              </p:par>
                              <p:par>
                                <p:cTn id="18" presetID="31" presetClass="entr" presetSubtype="0" fill="hold" grpId="0" nodeType="withEffect">
                                  <p:stCondLst>
                                    <p:cond delay="0"/>
                                  </p:stCondLst>
                                  <p:childTnLst>
                                    <p:set>
                                      <p:cBhvr>
                                        <p:cTn id="19" dur="1" fill="hold">
                                          <p:stCondLst>
                                            <p:cond delay="0"/>
                                          </p:stCondLst>
                                        </p:cTn>
                                        <p:tgtEl>
                                          <p:spTgt spid="16"/>
                                        </p:tgtEl>
                                        <p:attrNameLst>
                                          <p:attrName>style.visibility</p:attrName>
                                        </p:attrNameLst>
                                      </p:cBhvr>
                                      <p:to>
                                        <p:strVal val="visible"/>
                                      </p:to>
                                    </p:set>
                                    <p:anim calcmode="lin" valueType="num">
                                      <p:cBhvr>
                                        <p:cTn id="20" dur="1000" fill="hold"/>
                                        <p:tgtEl>
                                          <p:spTgt spid="16"/>
                                        </p:tgtEl>
                                        <p:attrNameLst>
                                          <p:attrName>ppt_w</p:attrName>
                                        </p:attrNameLst>
                                      </p:cBhvr>
                                      <p:tavLst>
                                        <p:tav tm="0">
                                          <p:val>
                                            <p:fltVal val="0"/>
                                          </p:val>
                                        </p:tav>
                                        <p:tav tm="100000">
                                          <p:val>
                                            <p:strVal val="#ppt_w"/>
                                          </p:val>
                                        </p:tav>
                                      </p:tavLst>
                                    </p:anim>
                                    <p:anim calcmode="lin" valueType="num">
                                      <p:cBhvr>
                                        <p:cTn id="21" dur="1000" fill="hold"/>
                                        <p:tgtEl>
                                          <p:spTgt spid="16"/>
                                        </p:tgtEl>
                                        <p:attrNameLst>
                                          <p:attrName>ppt_h</p:attrName>
                                        </p:attrNameLst>
                                      </p:cBhvr>
                                      <p:tavLst>
                                        <p:tav tm="0">
                                          <p:val>
                                            <p:fltVal val="0"/>
                                          </p:val>
                                        </p:tav>
                                        <p:tav tm="100000">
                                          <p:val>
                                            <p:strVal val="#ppt_h"/>
                                          </p:val>
                                        </p:tav>
                                      </p:tavLst>
                                    </p:anim>
                                    <p:anim calcmode="lin" valueType="num">
                                      <p:cBhvr>
                                        <p:cTn id="22" dur="1000" fill="hold"/>
                                        <p:tgtEl>
                                          <p:spTgt spid="16"/>
                                        </p:tgtEl>
                                        <p:attrNameLst>
                                          <p:attrName>style.rotation</p:attrName>
                                        </p:attrNameLst>
                                      </p:cBhvr>
                                      <p:tavLst>
                                        <p:tav tm="0">
                                          <p:val>
                                            <p:fltVal val="90"/>
                                          </p:val>
                                        </p:tav>
                                        <p:tav tm="100000">
                                          <p:val>
                                            <p:fltVal val="0"/>
                                          </p:val>
                                        </p:tav>
                                      </p:tavLst>
                                    </p:anim>
                                    <p:animEffect transition="in" filter="fade">
                                      <p:cBhvr>
                                        <p:cTn id="23" dur="1000"/>
                                        <p:tgtEl>
                                          <p:spTgt spid="16"/>
                                        </p:tgtEl>
                                      </p:cBhvr>
                                    </p:animEffect>
                                  </p:childTnLst>
                                </p:cTn>
                              </p:par>
                              <p:par>
                                <p:cTn id="24" presetID="31" presetClass="entr" presetSubtype="0" fill="hold" grpId="0" nodeType="withEffect">
                                  <p:stCondLst>
                                    <p:cond delay="0"/>
                                  </p:stCondLst>
                                  <p:childTnLst>
                                    <p:set>
                                      <p:cBhvr>
                                        <p:cTn id="25" dur="1" fill="hold">
                                          <p:stCondLst>
                                            <p:cond delay="0"/>
                                          </p:stCondLst>
                                        </p:cTn>
                                        <p:tgtEl>
                                          <p:spTgt spid="27"/>
                                        </p:tgtEl>
                                        <p:attrNameLst>
                                          <p:attrName>style.visibility</p:attrName>
                                        </p:attrNameLst>
                                      </p:cBhvr>
                                      <p:to>
                                        <p:strVal val="visible"/>
                                      </p:to>
                                    </p:set>
                                    <p:anim calcmode="lin" valueType="num">
                                      <p:cBhvr>
                                        <p:cTn id="26" dur="1000" fill="hold"/>
                                        <p:tgtEl>
                                          <p:spTgt spid="27"/>
                                        </p:tgtEl>
                                        <p:attrNameLst>
                                          <p:attrName>ppt_w</p:attrName>
                                        </p:attrNameLst>
                                      </p:cBhvr>
                                      <p:tavLst>
                                        <p:tav tm="0">
                                          <p:val>
                                            <p:fltVal val="0"/>
                                          </p:val>
                                        </p:tav>
                                        <p:tav tm="100000">
                                          <p:val>
                                            <p:strVal val="#ppt_w"/>
                                          </p:val>
                                        </p:tav>
                                      </p:tavLst>
                                    </p:anim>
                                    <p:anim calcmode="lin" valueType="num">
                                      <p:cBhvr>
                                        <p:cTn id="27" dur="1000" fill="hold"/>
                                        <p:tgtEl>
                                          <p:spTgt spid="27"/>
                                        </p:tgtEl>
                                        <p:attrNameLst>
                                          <p:attrName>ppt_h</p:attrName>
                                        </p:attrNameLst>
                                      </p:cBhvr>
                                      <p:tavLst>
                                        <p:tav tm="0">
                                          <p:val>
                                            <p:fltVal val="0"/>
                                          </p:val>
                                        </p:tav>
                                        <p:tav tm="100000">
                                          <p:val>
                                            <p:strVal val="#ppt_h"/>
                                          </p:val>
                                        </p:tav>
                                      </p:tavLst>
                                    </p:anim>
                                    <p:anim calcmode="lin" valueType="num">
                                      <p:cBhvr>
                                        <p:cTn id="28" dur="1000" fill="hold"/>
                                        <p:tgtEl>
                                          <p:spTgt spid="27"/>
                                        </p:tgtEl>
                                        <p:attrNameLst>
                                          <p:attrName>style.rotation</p:attrName>
                                        </p:attrNameLst>
                                      </p:cBhvr>
                                      <p:tavLst>
                                        <p:tav tm="0">
                                          <p:val>
                                            <p:fltVal val="90"/>
                                          </p:val>
                                        </p:tav>
                                        <p:tav tm="100000">
                                          <p:val>
                                            <p:fltVal val="0"/>
                                          </p:val>
                                        </p:tav>
                                      </p:tavLst>
                                    </p:anim>
                                    <p:animEffect transition="in" filter="fade">
                                      <p:cBhvr>
                                        <p:cTn id="29" dur="1000"/>
                                        <p:tgtEl>
                                          <p:spTgt spid="27"/>
                                        </p:tgtEl>
                                      </p:cBhvr>
                                    </p:animEffect>
                                  </p:childTnLst>
                                </p:cTn>
                              </p:par>
                              <p:par>
                                <p:cTn id="30" presetID="31" presetClass="entr" presetSubtype="0" fill="hold" grpId="0" nodeType="withEffect">
                                  <p:stCondLst>
                                    <p:cond delay="0"/>
                                  </p:stCondLst>
                                  <p:childTnLst>
                                    <p:set>
                                      <p:cBhvr>
                                        <p:cTn id="31" dur="1" fill="hold">
                                          <p:stCondLst>
                                            <p:cond delay="0"/>
                                          </p:stCondLst>
                                        </p:cTn>
                                        <p:tgtEl>
                                          <p:spTgt spid="18"/>
                                        </p:tgtEl>
                                        <p:attrNameLst>
                                          <p:attrName>style.visibility</p:attrName>
                                        </p:attrNameLst>
                                      </p:cBhvr>
                                      <p:to>
                                        <p:strVal val="visible"/>
                                      </p:to>
                                    </p:set>
                                    <p:anim calcmode="lin" valueType="num">
                                      <p:cBhvr>
                                        <p:cTn id="32" dur="1000" fill="hold"/>
                                        <p:tgtEl>
                                          <p:spTgt spid="18"/>
                                        </p:tgtEl>
                                        <p:attrNameLst>
                                          <p:attrName>ppt_w</p:attrName>
                                        </p:attrNameLst>
                                      </p:cBhvr>
                                      <p:tavLst>
                                        <p:tav tm="0">
                                          <p:val>
                                            <p:fltVal val="0"/>
                                          </p:val>
                                        </p:tav>
                                        <p:tav tm="100000">
                                          <p:val>
                                            <p:strVal val="#ppt_w"/>
                                          </p:val>
                                        </p:tav>
                                      </p:tavLst>
                                    </p:anim>
                                    <p:anim calcmode="lin" valueType="num">
                                      <p:cBhvr>
                                        <p:cTn id="33" dur="1000" fill="hold"/>
                                        <p:tgtEl>
                                          <p:spTgt spid="18"/>
                                        </p:tgtEl>
                                        <p:attrNameLst>
                                          <p:attrName>ppt_h</p:attrName>
                                        </p:attrNameLst>
                                      </p:cBhvr>
                                      <p:tavLst>
                                        <p:tav tm="0">
                                          <p:val>
                                            <p:fltVal val="0"/>
                                          </p:val>
                                        </p:tav>
                                        <p:tav tm="100000">
                                          <p:val>
                                            <p:strVal val="#ppt_h"/>
                                          </p:val>
                                        </p:tav>
                                      </p:tavLst>
                                    </p:anim>
                                    <p:anim calcmode="lin" valueType="num">
                                      <p:cBhvr>
                                        <p:cTn id="34" dur="1000" fill="hold"/>
                                        <p:tgtEl>
                                          <p:spTgt spid="18"/>
                                        </p:tgtEl>
                                        <p:attrNameLst>
                                          <p:attrName>style.rotation</p:attrName>
                                        </p:attrNameLst>
                                      </p:cBhvr>
                                      <p:tavLst>
                                        <p:tav tm="0">
                                          <p:val>
                                            <p:fltVal val="90"/>
                                          </p:val>
                                        </p:tav>
                                        <p:tav tm="100000">
                                          <p:val>
                                            <p:fltVal val="0"/>
                                          </p:val>
                                        </p:tav>
                                      </p:tavLst>
                                    </p:anim>
                                    <p:animEffect transition="in" filter="fade">
                                      <p:cBhvr>
                                        <p:cTn id="35" dur="1000"/>
                                        <p:tgtEl>
                                          <p:spTgt spid="18"/>
                                        </p:tgtEl>
                                      </p:cBhvr>
                                    </p:animEffect>
                                  </p:childTnLst>
                                </p:cTn>
                              </p:par>
                            </p:childTnLst>
                          </p:cTn>
                        </p:par>
                      </p:childTnLst>
                    </p:cTn>
                  </p:par>
                  <p:par>
                    <p:cTn id="36" fill="hold">
                      <p:stCondLst>
                        <p:cond delay="indefinite"/>
                      </p:stCondLst>
                      <p:childTnLst>
                        <p:par>
                          <p:cTn id="37" fill="hold">
                            <p:stCondLst>
                              <p:cond delay="0"/>
                            </p:stCondLst>
                            <p:childTnLst>
                              <p:par>
                                <p:cTn id="38" presetID="53" presetClass="entr" presetSubtype="16" fill="hold" nodeType="clickEffect">
                                  <p:stCondLst>
                                    <p:cond delay="0"/>
                                  </p:stCondLst>
                                  <p:childTnLst>
                                    <p:set>
                                      <p:cBhvr>
                                        <p:cTn id="39" dur="1" fill="hold">
                                          <p:stCondLst>
                                            <p:cond delay="0"/>
                                          </p:stCondLst>
                                        </p:cTn>
                                        <p:tgtEl>
                                          <p:spTgt spid="39"/>
                                        </p:tgtEl>
                                        <p:attrNameLst>
                                          <p:attrName>style.visibility</p:attrName>
                                        </p:attrNameLst>
                                      </p:cBhvr>
                                      <p:to>
                                        <p:strVal val="visible"/>
                                      </p:to>
                                    </p:set>
                                    <p:anim calcmode="lin" valueType="num">
                                      <p:cBhvr>
                                        <p:cTn id="40" dur="500" fill="hold"/>
                                        <p:tgtEl>
                                          <p:spTgt spid="39"/>
                                        </p:tgtEl>
                                        <p:attrNameLst>
                                          <p:attrName>ppt_w</p:attrName>
                                        </p:attrNameLst>
                                      </p:cBhvr>
                                      <p:tavLst>
                                        <p:tav tm="0">
                                          <p:val>
                                            <p:fltVal val="0"/>
                                          </p:val>
                                        </p:tav>
                                        <p:tav tm="100000">
                                          <p:val>
                                            <p:strVal val="#ppt_w"/>
                                          </p:val>
                                        </p:tav>
                                      </p:tavLst>
                                    </p:anim>
                                    <p:anim calcmode="lin" valueType="num">
                                      <p:cBhvr>
                                        <p:cTn id="41" dur="500" fill="hold"/>
                                        <p:tgtEl>
                                          <p:spTgt spid="39"/>
                                        </p:tgtEl>
                                        <p:attrNameLst>
                                          <p:attrName>ppt_h</p:attrName>
                                        </p:attrNameLst>
                                      </p:cBhvr>
                                      <p:tavLst>
                                        <p:tav tm="0">
                                          <p:val>
                                            <p:fltVal val="0"/>
                                          </p:val>
                                        </p:tav>
                                        <p:tav tm="100000">
                                          <p:val>
                                            <p:strVal val="#ppt_h"/>
                                          </p:val>
                                        </p:tav>
                                      </p:tavLst>
                                    </p:anim>
                                    <p:animEffect transition="in" filter="fade">
                                      <p:cBhvr>
                                        <p:cTn id="42" dur="500"/>
                                        <p:tgtEl>
                                          <p:spTgt spid="39"/>
                                        </p:tgtEl>
                                      </p:cBhvr>
                                    </p:animEffect>
                                  </p:childTnLst>
                                </p:cTn>
                              </p:par>
                            </p:childTnLst>
                          </p:cTn>
                        </p:par>
                      </p:childTnLst>
                    </p:cTn>
                  </p:par>
                  <p:par>
                    <p:cTn id="43" fill="hold">
                      <p:stCondLst>
                        <p:cond delay="indefinite"/>
                      </p:stCondLst>
                      <p:childTnLst>
                        <p:par>
                          <p:cTn id="44" fill="hold">
                            <p:stCondLst>
                              <p:cond delay="0"/>
                            </p:stCondLst>
                            <p:childTnLst>
                              <p:par>
                                <p:cTn id="45" presetID="16" presetClass="entr" presetSubtype="37" fill="hold" grpId="0" nodeType="clickEffect">
                                  <p:stCondLst>
                                    <p:cond delay="0"/>
                                  </p:stCondLst>
                                  <p:childTnLst>
                                    <p:set>
                                      <p:cBhvr>
                                        <p:cTn id="46" dur="1" fill="hold">
                                          <p:stCondLst>
                                            <p:cond delay="0"/>
                                          </p:stCondLst>
                                        </p:cTn>
                                        <p:tgtEl>
                                          <p:spTgt spid="29"/>
                                        </p:tgtEl>
                                        <p:attrNameLst>
                                          <p:attrName>style.visibility</p:attrName>
                                        </p:attrNameLst>
                                      </p:cBhvr>
                                      <p:to>
                                        <p:strVal val="visible"/>
                                      </p:to>
                                    </p:set>
                                    <p:animEffect transition="in" filter="barn(outVertical)">
                                      <p:cBhvr>
                                        <p:cTn id="47" dur="500"/>
                                        <p:tgtEl>
                                          <p:spTgt spid="29"/>
                                        </p:tgtEl>
                                      </p:cBhvr>
                                    </p:animEffect>
                                  </p:childTnLst>
                                </p:cTn>
                              </p:par>
                            </p:childTnLst>
                          </p:cTn>
                        </p:par>
                      </p:childTnLst>
                    </p:cTn>
                  </p:par>
                  <p:par>
                    <p:cTn id="48" fill="hold">
                      <p:stCondLst>
                        <p:cond delay="indefinite"/>
                      </p:stCondLst>
                      <p:childTnLst>
                        <p:par>
                          <p:cTn id="49" fill="hold">
                            <p:stCondLst>
                              <p:cond delay="0"/>
                            </p:stCondLst>
                            <p:childTnLst>
                              <p:par>
                                <p:cTn id="50" presetID="22" presetClass="entr" presetSubtype="8" fill="hold" nodeType="clickEffect">
                                  <p:stCondLst>
                                    <p:cond delay="0"/>
                                  </p:stCondLst>
                                  <p:childTnLst>
                                    <p:set>
                                      <p:cBhvr>
                                        <p:cTn id="51" dur="1" fill="hold">
                                          <p:stCondLst>
                                            <p:cond delay="0"/>
                                          </p:stCondLst>
                                        </p:cTn>
                                        <p:tgtEl>
                                          <p:spTgt spid="17"/>
                                        </p:tgtEl>
                                        <p:attrNameLst>
                                          <p:attrName>style.visibility</p:attrName>
                                        </p:attrNameLst>
                                      </p:cBhvr>
                                      <p:to>
                                        <p:strVal val="visible"/>
                                      </p:to>
                                    </p:set>
                                    <p:animEffect transition="in" filter="wipe(left)">
                                      <p:cBhvr>
                                        <p:cTn id="52"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6" grpId="0"/>
      <p:bldP spid="18" grpId="0"/>
      <p:bldP spid="27" grpId="0"/>
      <p:bldP spid="29"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スライド番号プレースホルダー 6"/>
          <p:cNvSpPr>
            <a:spLocks noGrp="1"/>
          </p:cNvSpPr>
          <p:nvPr>
            <p:ph type="sldNum" sz="quarter" idx="12"/>
          </p:nvPr>
        </p:nvSpPr>
        <p:spPr/>
        <p:txBody>
          <a:bodyPr/>
          <a:lstStyle/>
          <a:p>
            <a:fld id="{13555A0A-D93E-4972-9BDE-BD19E4BDC622}" type="slidenum">
              <a:rPr kumimoji="1" lang="ja-JP" altLang="en-US" smtClean="0"/>
              <a:t>20</a:t>
            </a:fld>
            <a:endParaRPr kumimoji="1" lang="ja-JP" altLang="en-US"/>
          </a:p>
        </p:txBody>
      </p:sp>
      <p:grpSp>
        <p:nvGrpSpPr>
          <p:cNvPr id="9" name="グループ化 8"/>
          <p:cNvGrpSpPr/>
          <p:nvPr/>
        </p:nvGrpSpPr>
        <p:grpSpPr>
          <a:xfrm>
            <a:off x="956710" y="5824728"/>
            <a:ext cx="7230580" cy="1033272"/>
            <a:chOff x="880509" y="5323079"/>
            <a:chExt cx="7230580" cy="1033272"/>
          </a:xfrm>
        </p:grpSpPr>
        <p:sp>
          <p:nvSpPr>
            <p:cNvPr id="16" name="スクロール: 横 15">
              <a:extLst>
                <a:ext uri="{FF2B5EF4-FFF2-40B4-BE49-F238E27FC236}">
                  <a16:creationId xmlns:a16="http://schemas.microsoft.com/office/drawing/2014/main" id="{5E699E81-8996-4625-B400-12C5324A3566}"/>
                </a:ext>
              </a:extLst>
            </p:cNvPr>
            <p:cNvSpPr/>
            <p:nvPr/>
          </p:nvSpPr>
          <p:spPr>
            <a:xfrm>
              <a:off x="880509" y="5323079"/>
              <a:ext cx="7230580" cy="1033272"/>
            </a:xfrm>
            <a:prstGeom prst="horizontalScroll">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8" name="テキスト ボックス 17">
              <a:extLst>
                <a:ext uri="{FF2B5EF4-FFF2-40B4-BE49-F238E27FC236}">
                  <a16:creationId xmlns:a16="http://schemas.microsoft.com/office/drawing/2014/main" id="{2AB58759-BE7C-42F3-A1AE-2F0FABD1F9CF}"/>
                </a:ext>
              </a:extLst>
            </p:cNvPr>
            <p:cNvSpPr txBox="1"/>
            <p:nvPr/>
          </p:nvSpPr>
          <p:spPr>
            <a:xfrm>
              <a:off x="1032911" y="5516550"/>
              <a:ext cx="6943240" cy="646331"/>
            </a:xfrm>
            <a:prstGeom prst="rect">
              <a:avLst/>
            </a:prstGeom>
            <a:noFill/>
          </p:spPr>
          <p:txBody>
            <a:bodyPr wrap="square" rtlCol="0">
              <a:spAutoFit/>
            </a:bodyPr>
            <a:lstStyle/>
            <a:p>
              <a:r>
                <a:rPr kumimoji="1" lang="ja-JP" altLang="en-US" dirty="0"/>
                <a:t>めざせエキスパート！</a:t>
              </a:r>
              <a:endParaRPr kumimoji="1" lang="en-US" altLang="ja-JP" dirty="0"/>
            </a:p>
            <a:p>
              <a:r>
                <a:rPr kumimoji="1" lang="ja-JP" altLang="en-US" dirty="0"/>
                <a:t>　　　ショットを研究して、教えるポイントや練習法を考えよう</a:t>
              </a:r>
            </a:p>
          </p:txBody>
        </p:sp>
      </p:grpSp>
      <p:sp>
        <p:nvSpPr>
          <p:cNvPr id="12" name="テキスト プレースホルダー 4">
            <a:extLst>
              <a:ext uri="{FF2B5EF4-FFF2-40B4-BE49-F238E27FC236}">
                <a16:creationId xmlns:a16="http://schemas.microsoft.com/office/drawing/2014/main" id="{EC91EA8D-8022-4746-831B-1B8A1346BEA1}"/>
              </a:ext>
            </a:extLst>
          </p:cNvPr>
          <p:cNvSpPr txBox="1">
            <a:spLocks/>
          </p:cNvSpPr>
          <p:nvPr/>
        </p:nvSpPr>
        <p:spPr>
          <a:xfrm>
            <a:off x="2912533" y="1234881"/>
            <a:ext cx="3887391" cy="558184"/>
          </a:xfrm>
          <a:prstGeom prst="rect">
            <a:avLst/>
          </a:prstGeom>
        </p:spPr>
        <p:txBody>
          <a:bodyPr vert="horz" lIns="91440" tIns="45720" rIns="91440" bIns="45720" rtlCol="0" anchor="b">
            <a:normAutofit/>
          </a:bodyPr>
          <a:lstStyle>
            <a:lvl1pPr marL="0" indent="0" algn="l" defTabSz="914400" rtl="0" eaLnBrk="1" latinLnBrk="0" hangingPunct="1">
              <a:lnSpc>
                <a:spcPct val="90000"/>
              </a:lnSpc>
              <a:spcBef>
                <a:spcPts val="1000"/>
              </a:spcBef>
              <a:buFont typeface="Arial" panose="020B0604020202020204" pitchFamily="34" charset="0"/>
              <a:buNone/>
              <a:defRPr kumimoji="1" sz="2400" b="1" kern="1200">
                <a:solidFill>
                  <a:schemeClr val="tx1"/>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kumimoji="1" sz="2000" b="1"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kumimoji="1" sz="1800" b="1"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kumimoji="1" sz="1600" b="1"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kumimoji="1" sz="1600" b="1" kern="1200">
                <a:solidFill>
                  <a:schemeClr val="tx1"/>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kumimoji="1"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kumimoji="1"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kumimoji="1"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kumimoji="1" sz="1600" b="1" kern="1200">
                <a:solidFill>
                  <a:schemeClr val="tx1"/>
                </a:solidFill>
                <a:latin typeface="+mn-lt"/>
                <a:ea typeface="+mn-ea"/>
                <a:cs typeface="+mn-cs"/>
              </a:defRPr>
            </a:lvl9pPr>
          </a:lstStyle>
          <a:p>
            <a:r>
              <a:rPr lang="ja-JP" altLang="en-US" sz="3200" dirty="0">
                <a:solidFill>
                  <a:srgbClr val="FF0000"/>
                </a:solidFill>
                <a:latin typeface="Meiryo UI" panose="020B0604030504040204" pitchFamily="50" charset="-128"/>
                <a:ea typeface="Meiryo UI" panose="020B0604030504040204" pitchFamily="50" charset="-128"/>
              </a:rPr>
              <a:t>Ｂ スマッシュ</a:t>
            </a:r>
          </a:p>
        </p:txBody>
      </p:sp>
      <p:sp>
        <p:nvSpPr>
          <p:cNvPr id="10" name="タイトル 1">
            <a:extLst>
              <a:ext uri="{FF2B5EF4-FFF2-40B4-BE49-F238E27FC236}">
                <a16:creationId xmlns:a16="http://schemas.microsoft.com/office/drawing/2014/main" id="{EAB78E1E-EC24-4B91-B9F5-E889FAE2CE61}"/>
              </a:ext>
            </a:extLst>
          </p:cNvPr>
          <p:cNvSpPr txBox="1">
            <a:spLocks/>
          </p:cNvSpPr>
          <p:nvPr/>
        </p:nvSpPr>
        <p:spPr>
          <a:xfrm>
            <a:off x="0" y="0"/>
            <a:ext cx="9144000" cy="528498"/>
          </a:xfrm>
          <a:prstGeom prst="rect">
            <a:avLst/>
          </a:prstGeom>
          <a:solidFill>
            <a:srgbClr val="FF9900"/>
          </a:solidFill>
        </p:spPr>
        <p:txBody>
          <a:bodyPr vert="horz" lIns="91440" tIns="45720" rIns="91440" bIns="45720" rtlCol="0" anchor="ctr">
            <a:normAutofit fontScale="90000" lnSpcReduction="10000"/>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pPr algn="ctr"/>
            <a:r>
              <a:rPr lang="ja-JP" altLang="en-US" sz="3600" dirty="0">
                <a:solidFill>
                  <a:schemeClr val="bg1"/>
                </a:solidFill>
                <a:latin typeface="Meiryo UI" panose="020B0604030504040204" pitchFamily="50" charset="-128"/>
                <a:ea typeface="Meiryo UI" panose="020B0604030504040204" pitchFamily="50" charset="-128"/>
              </a:rPr>
              <a:t>エキスパート</a:t>
            </a:r>
            <a:r>
              <a:rPr lang="ja-JP" altLang="en-US" sz="3600" dirty="0" smtClean="0">
                <a:solidFill>
                  <a:schemeClr val="bg1"/>
                </a:solidFill>
                <a:latin typeface="Meiryo UI" panose="020B0604030504040204" pitchFamily="50" charset="-128"/>
                <a:ea typeface="Meiryo UI" panose="020B0604030504040204" pitchFamily="50" charset="-128"/>
              </a:rPr>
              <a:t>学習②</a:t>
            </a:r>
            <a:endParaRPr lang="ja-JP" altLang="en-US" sz="3600" dirty="0">
              <a:solidFill>
                <a:schemeClr val="bg1"/>
              </a:solidFill>
              <a:latin typeface="Meiryo UI" panose="020B0604030504040204" pitchFamily="50" charset="-128"/>
              <a:ea typeface="Meiryo UI" panose="020B0604030504040204" pitchFamily="50" charset="-128"/>
            </a:endParaRPr>
          </a:p>
        </p:txBody>
      </p:sp>
      <p:sp>
        <p:nvSpPr>
          <p:cNvPr id="13" name="四角形: 1 つの角を切り取る 12">
            <a:extLst>
              <a:ext uri="{FF2B5EF4-FFF2-40B4-BE49-F238E27FC236}">
                <a16:creationId xmlns:a16="http://schemas.microsoft.com/office/drawing/2014/main" id="{0F595BA1-CB87-40C1-8D48-DC8A3AB99BA5}"/>
              </a:ext>
            </a:extLst>
          </p:cNvPr>
          <p:cNvSpPr/>
          <p:nvPr/>
        </p:nvSpPr>
        <p:spPr>
          <a:xfrm>
            <a:off x="554866" y="693561"/>
            <a:ext cx="8061649" cy="541320"/>
          </a:xfrm>
          <a:prstGeom prst="snip1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3200" dirty="0">
                <a:solidFill>
                  <a:schemeClr val="bg1"/>
                </a:solidFill>
                <a:latin typeface="Meiryo UI" panose="020B0604030504040204" pitchFamily="50" charset="-128"/>
                <a:ea typeface="Meiryo UI" panose="020B0604030504040204" pitchFamily="50" charset="-128"/>
              </a:rPr>
              <a:t>基本的なショットを極める！（</a:t>
            </a:r>
            <a:r>
              <a:rPr kumimoji="1" lang="en-US" altLang="ja-JP" sz="3200" dirty="0">
                <a:solidFill>
                  <a:schemeClr val="bg1"/>
                </a:solidFill>
                <a:latin typeface="Meiryo UI" panose="020B0604030504040204" pitchFamily="50" charset="-128"/>
                <a:ea typeface="Meiryo UI" panose="020B0604030504040204" pitchFamily="50" charset="-128"/>
              </a:rPr>
              <a:t>B</a:t>
            </a:r>
            <a:r>
              <a:rPr kumimoji="1" lang="ja-JP" altLang="en-US" sz="3200" dirty="0">
                <a:solidFill>
                  <a:schemeClr val="bg1"/>
                </a:solidFill>
                <a:latin typeface="Meiryo UI" panose="020B0604030504040204" pitchFamily="50" charset="-128"/>
                <a:ea typeface="Meiryo UI" panose="020B0604030504040204" pitchFamily="50" charset="-128"/>
              </a:rPr>
              <a:t>）</a:t>
            </a:r>
          </a:p>
        </p:txBody>
      </p:sp>
      <p:sp>
        <p:nvSpPr>
          <p:cNvPr id="17" name="テキスト ボックス 16"/>
          <p:cNvSpPr txBox="1"/>
          <p:nvPr/>
        </p:nvSpPr>
        <p:spPr>
          <a:xfrm>
            <a:off x="533886" y="4460167"/>
            <a:ext cx="698011" cy="461665"/>
          </a:xfrm>
          <a:prstGeom prst="rect">
            <a:avLst/>
          </a:prstGeom>
          <a:noFill/>
        </p:spPr>
        <p:txBody>
          <a:bodyPr wrap="square" rtlCol="0">
            <a:spAutoFit/>
          </a:bodyPr>
          <a:lstStyle/>
          <a:p>
            <a:r>
              <a:rPr kumimoji="1" lang="en-US" altLang="ja-JP" sz="2400" dirty="0" smtClean="0">
                <a:solidFill>
                  <a:srgbClr val="FF0000"/>
                </a:solidFill>
              </a:rPr>
              <a:t>Bad</a:t>
            </a:r>
            <a:endParaRPr kumimoji="1" lang="ja-JP" altLang="en-US" sz="2400" dirty="0">
              <a:solidFill>
                <a:srgbClr val="FF0000"/>
              </a:solidFill>
            </a:endParaRPr>
          </a:p>
        </p:txBody>
      </p:sp>
      <p:sp>
        <p:nvSpPr>
          <p:cNvPr id="19" name="テキスト ボックス 18"/>
          <p:cNvSpPr txBox="1"/>
          <p:nvPr/>
        </p:nvSpPr>
        <p:spPr>
          <a:xfrm>
            <a:off x="288224" y="2527100"/>
            <a:ext cx="1005851" cy="461665"/>
          </a:xfrm>
          <a:prstGeom prst="rect">
            <a:avLst/>
          </a:prstGeom>
          <a:noFill/>
        </p:spPr>
        <p:txBody>
          <a:bodyPr wrap="square" rtlCol="0">
            <a:spAutoFit/>
          </a:bodyPr>
          <a:lstStyle/>
          <a:p>
            <a:r>
              <a:rPr kumimoji="1" lang="en-US" altLang="ja-JP" sz="2400" dirty="0" smtClean="0">
                <a:solidFill>
                  <a:srgbClr val="0070C0"/>
                </a:solidFill>
              </a:rPr>
              <a:t>Goo</a:t>
            </a:r>
            <a:r>
              <a:rPr kumimoji="1" lang="en-US" altLang="ja-JP" sz="2400" dirty="0">
                <a:solidFill>
                  <a:srgbClr val="0070C0"/>
                </a:solidFill>
              </a:rPr>
              <a:t>d</a:t>
            </a:r>
            <a:endParaRPr kumimoji="1" lang="ja-JP" altLang="en-US" sz="2400" dirty="0">
              <a:solidFill>
                <a:srgbClr val="0070C0"/>
              </a:solidFill>
            </a:endParaRPr>
          </a:p>
        </p:txBody>
      </p:sp>
      <p:sp>
        <p:nvSpPr>
          <p:cNvPr id="20" name="テキスト ボックス 19"/>
          <p:cNvSpPr txBox="1"/>
          <p:nvPr/>
        </p:nvSpPr>
        <p:spPr>
          <a:xfrm>
            <a:off x="859307" y="1737980"/>
            <a:ext cx="259644" cy="369332"/>
          </a:xfrm>
          <a:prstGeom prst="rect">
            <a:avLst/>
          </a:prstGeom>
          <a:noFill/>
        </p:spPr>
        <p:txBody>
          <a:bodyPr wrap="square" rtlCol="0">
            <a:spAutoFit/>
          </a:bodyPr>
          <a:lstStyle/>
          <a:p>
            <a:r>
              <a:rPr kumimoji="1" lang="ja-JP" altLang="en-US" dirty="0" smtClean="0"/>
              <a:t>①</a:t>
            </a:r>
            <a:endParaRPr kumimoji="1" lang="ja-JP" altLang="en-US" dirty="0"/>
          </a:p>
        </p:txBody>
      </p:sp>
      <p:sp>
        <p:nvSpPr>
          <p:cNvPr id="21" name="テキスト ボックス 20"/>
          <p:cNvSpPr txBox="1"/>
          <p:nvPr/>
        </p:nvSpPr>
        <p:spPr>
          <a:xfrm>
            <a:off x="4865708" y="1736383"/>
            <a:ext cx="259644" cy="369332"/>
          </a:xfrm>
          <a:prstGeom prst="rect">
            <a:avLst/>
          </a:prstGeom>
          <a:noFill/>
        </p:spPr>
        <p:txBody>
          <a:bodyPr wrap="square" rtlCol="0">
            <a:spAutoFit/>
          </a:bodyPr>
          <a:lstStyle/>
          <a:p>
            <a:r>
              <a:rPr kumimoji="1" lang="ja-JP" altLang="en-US" dirty="0" smtClean="0"/>
              <a:t>②</a:t>
            </a:r>
            <a:endParaRPr kumimoji="1" lang="ja-JP" altLang="en-US" dirty="0"/>
          </a:p>
        </p:txBody>
      </p:sp>
      <p:sp>
        <p:nvSpPr>
          <p:cNvPr id="22" name="テキスト ボックス 21"/>
          <p:cNvSpPr txBox="1"/>
          <p:nvPr/>
        </p:nvSpPr>
        <p:spPr>
          <a:xfrm>
            <a:off x="839737" y="3829022"/>
            <a:ext cx="259644" cy="369332"/>
          </a:xfrm>
          <a:prstGeom prst="rect">
            <a:avLst/>
          </a:prstGeom>
          <a:noFill/>
        </p:spPr>
        <p:txBody>
          <a:bodyPr wrap="square" rtlCol="0">
            <a:spAutoFit/>
          </a:bodyPr>
          <a:lstStyle/>
          <a:p>
            <a:r>
              <a:rPr kumimoji="1" lang="ja-JP" altLang="en-US" dirty="0" smtClean="0"/>
              <a:t>③</a:t>
            </a:r>
            <a:endParaRPr kumimoji="1" lang="ja-JP" altLang="en-US" dirty="0"/>
          </a:p>
        </p:txBody>
      </p:sp>
      <p:sp>
        <p:nvSpPr>
          <p:cNvPr id="23" name="テキスト ボックス 22"/>
          <p:cNvSpPr txBox="1"/>
          <p:nvPr/>
        </p:nvSpPr>
        <p:spPr>
          <a:xfrm>
            <a:off x="4865708" y="3820286"/>
            <a:ext cx="259644" cy="369332"/>
          </a:xfrm>
          <a:prstGeom prst="rect">
            <a:avLst/>
          </a:prstGeom>
          <a:noFill/>
        </p:spPr>
        <p:txBody>
          <a:bodyPr wrap="square" rtlCol="0">
            <a:spAutoFit/>
          </a:bodyPr>
          <a:lstStyle/>
          <a:p>
            <a:r>
              <a:rPr kumimoji="1" lang="ja-JP" altLang="en-US" dirty="0" smtClean="0"/>
              <a:t>④</a:t>
            </a:r>
            <a:endParaRPr kumimoji="1" lang="ja-JP" altLang="en-US" dirty="0"/>
          </a:p>
        </p:txBody>
      </p:sp>
      <p:sp>
        <p:nvSpPr>
          <p:cNvPr id="24" name="テキスト ボックス 23"/>
          <p:cNvSpPr txBox="1"/>
          <p:nvPr/>
        </p:nvSpPr>
        <p:spPr>
          <a:xfrm>
            <a:off x="4588865" y="4466278"/>
            <a:ext cx="698011" cy="461665"/>
          </a:xfrm>
          <a:prstGeom prst="rect">
            <a:avLst/>
          </a:prstGeom>
          <a:noFill/>
        </p:spPr>
        <p:txBody>
          <a:bodyPr wrap="square" rtlCol="0">
            <a:spAutoFit/>
          </a:bodyPr>
          <a:lstStyle/>
          <a:p>
            <a:r>
              <a:rPr kumimoji="1" lang="en-US" altLang="ja-JP" sz="2400" dirty="0" smtClean="0">
                <a:solidFill>
                  <a:srgbClr val="FF0000"/>
                </a:solidFill>
              </a:rPr>
              <a:t>Bad</a:t>
            </a:r>
            <a:endParaRPr kumimoji="1" lang="ja-JP" altLang="en-US" sz="2400" dirty="0">
              <a:solidFill>
                <a:srgbClr val="FF0000"/>
              </a:solidFill>
            </a:endParaRPr>
          </a:p>
        </p:txBody>
      </p:sp>
      <p:sp>
        <p:nvSpPr>
          <p:cNvPr id="25" name="テキスト ボックス 24"/>
          <p:cNvSpPr txBox="1"/>
          <p:nvPr/>
        </p:nvSpPr>
        <p:spPr>
          <a:xfrm>
            <a:off x="4410848" y="2384402"/>
            <a:ext cx="1005851" cy="461665"/>
          </a:xfrm>
          <a:prstGeom prst="rect">
            <a:avLst/>
          </a:prstGeom>
          <a:noFill/>
        </p:spPr>
        <p:txBody>
          <a:bodyPr wrap="square" rtlCol="0">
            <a:spAutoFit/>
          </a:bodyPr>
          <a:lstStyle/>
          <a:p>
            <a:r>
              <a:rPr kumimoji="1" lang="en-US" altLang="ja-JP" sz="2400" dirty="0" smtClean="0">
                <a:solidFill>
                  <a:srgbClr val="0070C0"/>
                </a:solidFill>
              </a:rPr>
              <a:t>Goo</a:t>
            </a:r>
            <a:r>
              <a:rPr kumimoji="1" lang="en-US" altLang="ja-JP" sz="2400" dirty="0">
                <a:solidFill>
                  <a:srgbClr val="0070C0"/>
                </a:solidFill>
              </a:rPr>
              <a:t>d</a:t>
            </a:r>
            <a:endParaRPr kumimoji="1" lang="ja-JP" altLang="en-US" sz="2400" dirty="0">
              <a:solidFill>
                <a:srgbClr val="0070C0"/>
              </a:solidFill>
            </a:endParaRPr>
          </a:p>
        </p:txBody>
      </p:sp>
      <p:pic>
        <p:nvPicPr>
          <p:cNvPr id="11" name="図 10">
            <a:hlinkClick r:id="rId2"/>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231897" y="1790632"/>
            <a:ext cx="2846979" cy="1968096"/>
          </a:xfrm>
          <a:prstGeom prst="rect">
            <a:avLst/>
          </a:prstGeom>
        </p:spPr>
      </p:pic>
      <p:pic>
        <p:nvPicPr>
          <p:cNvPr id="15" name="図 14">
            <a:hlinkClick r:id="rId4"/>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5289475" y="1817096"/>
            <a:ext cx="2821492" cy="1941632"/>
          </a:xfrm>
          <a:prstGeom prst="rect">
            <a:avLst/>
          </a:prstGeom>
        </p:spPr>
      </p:pic>
      <p:pic>
        <p:nvPicPr>
          <p:cNvPr id="26" name="図 25">
            <a:hlinkClick r:id="rId6"/>
          </p:cNvP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1231897" y="3857118"/>
            <a:ext cx="2854887" cy="1965783"/>
          </a:xfrm>
          <a:prstGeom prst="rect">
            <a:avLst/>
          </a:prstGeom>
        </p:spPr>
      </p:pic>
      <p:pic>
        <p:nvPicPr>
          <p:cNvPr id="27" name="図 26">
            <a:hlinkClick r:id="rId8"/>
          </p:cNvPr>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a:off x="5286876" y="3875259"/>
            <a:ext cx="2821491" cy="1947643"/>
          </a:xfrm>
          <a:prstGeom prst="rect">
            <a:avLst/>
          </a:prstGeom>
        </p:spPr>
      </p:pic>
      <p:sp>
        <p:nvSpPr>
          <p:cNvPr id="28" name="正方形/長方形 27"/>
          <p:cNvSpPr/>
          <p:nvPr/>
        </p:nvSpPr>
        <p:spPr>
          <a:xfrm>
            <a:off x="7147001" y="168256"/>
            <a:ext cx="1682114" cy="262067"/>
          </a:xfrm>
          <a:prstGeom prst="rect">
            <a:avLst/>
          </a:prstGeom>
          <a:solidFill>
            <a:srgbClr val="FFFF00"/>
          </a:solidFill>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ja-JP" altLang="en-US" sz="1350" dirty="0">
                <a:ln w="0"/>
                <a:solidFill>
                  <a:schemeClr val="tx1"/>
                </a:solidFill>
                <a:effectLst>
                  <a:outerShdw blurRad="38100" dist="19050" dir="2700000" algn="tl" rotWithShape="0">
                    <a:schemeClr val="dk1">
                      <a:alpha val="40000"/>
                    </a:schemeClr>
                  </a:outerShdw>
                </a:effectLst>
              </a:rPr>
              <a:t>家庭でできる課題</a:t>
            </a:r>
          </a:p>
        </p:txBody>
      </p:sp>
      <p:grpSp>
        <p:nvGrpSpPr>
          <p:cNvPr id="35" name="グループ化 34"/>
          <p:cNvGrpSpPr/>
          <p:nvPr/>
        </p:nvGrpSpPr>
        <p:grpSpPr>
          <a:xfrm>
            <a:off x="5782704" y="1271964"/>
            <a:ext cx="2034440" cy="478547"/>
            <a:chOff x="5643154" y="1972129"/>
            <a:chExt cx="2859302" cy="508045"/>
          </a:xfrm>
        </p:grpSpPr>
        <p:sp>
          <p:nvSpPr>
            <p:cNvPr id="36" name="角丸四角形 35"/>
            <p:cNvSpPr/>
            <p:nvPr/>
          </p:nvSpPr>
          <p:spPr>
            <a:xfrm>
              <a:off x="5643154" y="1972129"/>
              <a:ext cx="2859302" cy="508045"/>
            </a:xfrm>
            <a:prstGeom prst="roundRect">
              <a:avLst/>
            </a:prstGeom>
          </p:spPr>
          <p:style>
            <a:lnRef idx="1">
              <a:schemeClr val="accent4"/>
            </a:lnRef>
            <a:fillRef idx="2">
              <a:schemeClr val="accent4"/>
            </a:fillRef>
            <a:effectRef idx="1">
              <a:schemeClr val="accent4"/>
            </a:effectRef>
            <a:fontRef idx="minor">
              <a:schemeClr val="dk1"/>
            </a:fontRef>
          </p:style>
          <p:txBody>
            <a:bodyPr rtlCol="0" anchor="ctr"/>
            <a:lstStyle/>
            <a:p>
              <a:r>
                <a:rPr lang="ja-JP" altLang="en-US" sz="1200" dirty="0" smtClean="0">
                  <a:solidFill>
                    <a:schemeClr val="tx1"/>
                  </a:solidFill>
                </a:rPr>
                <a:t>写真をクリックして</a:t>
              </a:r>
              <a:endParaRPr lang="en-US" altLang="ja-JP" sz="1200" dirty="0" smtClean="0">
                <a:solidFill>
                  <a:schemeClr val="tx1"/>
                </a:solidFill>
              </a:endParaRPr>
            </a:p>
            <a:p>
              <a:r>
                <a:rPr lang="ja-JP" altLang="en-US" sz="1200" dirty="0" smtClean="0">
                  <a:solidFill>
                    <a:schemeClr val="tx1"/>
                  </a:solidFill>
                </a:rPr>
                <a:t>動画を見てみよう！</a:t>
              </a:r>
              <a:endParaRPr kumimoji="1" lang="ja-JP" altLang="en-US" sz="1200" dirty="0">
                <a:solidFill>
                  <a:schemeClr val="tx1"/>
                </a:solidFill>
              </a:endParaRPr>
            </a:p>
          </p:txBody>
        </p:sp>
        <p:pic>
          <p:nvPicPr>
            <p:cNvPr id="37" name="図 36"/>
            <p:cNvPicPr>
              <a:picLocks noChangeAspect="1"/>
            </p:cNvPicPr>
            <p:nvPr/>
          </p:nvPicPr>
          <p:blipFill>
            <a:blip r:embed="rId10" cstate="email">
              <a:extLst>
                <a:ext uri="{28A0092B-C50C-407E-A947-70E740481C1C}">
                  <a14:useLocalDpi xmlns:a14="http://schemas.microsoft.com/office/drawing/2010/main"/>
                </a:ext>
              </a:extLst>
            </a:blip>
            <a:stretch>
              <a:fillRect/>
            </a:stretch>
          </p:blipFill>
          <p:spPr>
            <a:xfrm>
              <a:off x="7937772" y="1984175"/>
              <a:ext cx="479545" cy="479545"/>
            </a:xfrm>
            <a:prstGeom prst="rect">
              <a:avLst/>
            </a:prstGeom>
          </p:spPr>
          <p:style>
            <a:lnRef idx="1">
              <a:schemeClr val="accent4"/>
            </a:lnRef>
            <a:fillRef idx="2">
              <a:schemeClr val="accent4"/>
            </a:fillRef>
            <a:effectRef idx="1">
              <a:schemeClr val="accent4"/>
            </a:effectRef>
            <a:fontRef idx="minor">
              <a:schemeClr val="dk1"/>
            </a:fontRef>
          </p:style>
        </p:pic>
      </p:grpSp>
    </p:spTree>
    <p:extLst>
      <p:ext uri="{BB962C8B-B14F-4D97-AF65-F5344CB8AC3E}">
        <p14:creationId xmlns:p14="http://schemas.microsoft.com/office/powerpoint/2010/main" val="29940581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35"/>
                                        </p:tgtEl>
                                        <p:attrNameLst>
                                          <p:attrName>style.visibility</p:attrName>
                                        </p:attrNameLst>
                                      </p:cBhvr>
                                      <p:to>
                                        <p:strVal val="visible"/>
                                      </p:to>
                                    </p:set>
                                    <p:anim calcmode="lin" valueType="num">
                                      <p:cBhvr>
                                        <p:cTn id="7" dur="500" fill="hold"/>
                                        <p:tgtEl>
                                          <p:spTgt spid="35"/>
                                        </p:tgtEl>
                                        <p:attrNameLst>
                                          <p:attrName>ppt_w</p:attrName>
                                        </p:attrNameLst>
                                      </p:cBhvr>
                                      <p:tavLst>
                                        <p:tav tm="0">
                                          <p:val>
                                            <p:fltVal val="0"/>
                                          </p:val>
                                        </p:tav>
                                        <p:tav tm="100000">
                                          <p:val>
                                            <p:strVal val="#ppt_w"/>
                                          </p:val>
                                        </p:tav>
                                      </p:tavLst>
                                    </p:anim>
                                    <p:anim calcmode="lin" valueType="num">
                                      <p:cBhvr>
                                        <p:cTn id="8" dur="500" fill="hold"/>
                                        <p:tgtEl>
                                          <p:spTgt spid="35"/>
                                        </p:tgtEl>
                                        <p:attrNameLst>
                                          <p:attrName>ppt_h</p:attrName>
                                        </p:attrNameLst>
                                      </p:cBhvr>
                                      <p:tavLst>
                                        <p:tav tm="0">
                                          <p:val>
                                            <p:fltVal val="0"/>
                                          </p:val>
                                        </p:tav>
                                        <p:tav tm="100000">
                                          <p:val>
                                            <p:strVal val="#ppt_h"/>
                                          </p:val>
                                        </p:tav>
                                      </p:tavLst>
                                    </p:anim>
                                    <p:animEffect transition="in" filter="fade">
                                      <p:cBhvr>
                                        <p:cTn id="9"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テキスト プレースホルダー 2"/>
          <p:cNvSpPr>
            <a:spLocks noGrp="1"/>
          </p:cNvSpPr>
          <p:nvPr>
            <p:ph type="body" idx="1"/>
          </p:nvPr>
        </p:nvSpPr>
        <p:spPr>
          <a:xfrm>
            <a:off x="3264537" y="1550358"/>
            <a:ext cx="3868340" cy="566091"/>
          </a:xfrm>
        </p:spPr>
        <p:txBody>
          <a:bodyPr>
            <a:normAutofit/>
          </a:bodyPr>
          <a:lstStyle/>
          <a:p>
            <a:r>
              <a:rPr lang="ja-JP" altLang="en-US" sz="3200" dirty="0">
                <a:solidFill>
                  <a:srgbClr val="FFC000"/>
                </a:solidFill>
              </a:rPr>
              <a:t>Ｃ </a:t>
            </a:r>
            <a:r>
              <a:rPr kumimoji="1" lang="ja-JP" altLang="en-US" sz="3200" dirty="0">
                <a:solidFill>
                  <a:srgbClr val="FFC000"/>
                </a:solidFill>
              </a:rPr>
              <a:t>ロブ</a:t>
            </a:r>
          </a:p>
        </p:txBody>
      </p:sp>
      <p:sp>
        <p:nvSpPr>
          <p:cNvPr id="7" name="スライド番号プレースホルダー 6"/>
          <p:cNvSpPr>
            <a:spLocks noGrp="1"/>
          </p:cNvSpPr>
          <p:nvPr>
            <p:ph type="sldNum" sz="quarter" idx="12"/>
          </p:nvPr>
        </p:nvSpPr>
        <p:spPr/>
        <p:txBody>
          <a:bodyPr/>
          <a:lstStyle/>
          <a:p>
            <a:fld id="{13555A0A-D93E-4972-9BDE-BD19E4BDC622}" type="slidenum">
              <a:rPr kumimoji="1" lang="ja-JP" altLang="en-US" smtClean="0"/>
              <a:t>21</a:t>
            </a:fld>
            <a:endParaRPr kumimoji="1" lang="ja-JP" altLang="en-US"/>
          </a:p>
        </p:txBody>
      </p:sp>
      <p:sp>
        <p:nvSpPr>
          <p:cNvPr id="16" name="スクロール: 横 15">
            <a:extLst>
              <a:ext uri="{FF2B5EF4-FFF2-40B4-BE49-F238E27FC236}">
                <a16:creationId xmlns:a16="http://schemas.microsoft.com/office/drawing/2014/main" id="{5E699E81-8996-4625-B400-12C5324A3566}"/>
              </a:ext>
            </a:extLst>
          </p:cNvPr>
          <p:cNvSpPr/>
          <p:nvPr/>
        </p:nvSpPr>
        <p:spPr>
          <a:xfrm>
            <a:off x="880509" y="5323079"/>
            <a:ext cx="7230580" cy="1033272"/>
          </a:xfrm>
          <a:prstGeom prst="horizontalScroll">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8" name="テキスト ボックス 17">
            <a:extLst>
              <a:ext uri="{FF2B5EF4-FFF2-40B4-BE49-F238E27FC236}">
                <a16:creationId xmlns:a16="http://schemas.microsoft.com/office/drawing/2014/main" id="{2AB58759-BE7C-42F3-A1AE-2F0FABD1F9CF}"/>
              </a:ext>
            </a:extLst>
          </p:cNvPr>
          <p:cNvSpPr txBox="1"/>
          <p:nvPr/>
        </p:nvSpPr>
        <p:spPr>
          <a:xfrm>
            <a:off x="1032911" y="5516550"/>
            <a:ext cx="6943240" cy="646331"/>
          </a:xfrm>
          <a:prstGeom prst="rect">
            <a:avLst/>
          </a:prstGeom>
          <a:noFill/>
        </p:spPr>
        <p:txBody>
          <a:bodyPr wrap="square" rtlCol="0">
            <a:spAutoFit/>
          </a:bodyPr>
          <a:lstStyle/>
          <a:p>
            <a:r>
              <a:rPr kumimoji="1" lang="ja-JP" altLang="en-US" dirty="0"/>
              <a:t>めざせエキスパート！</a:t>
            </a:r>
            <a:endParaRPr kumimoji="1" lang="en-US" altLang="ja-JP" dirty="0"/>
          </a:p>
          <a:p>
            <a:r>
              <a:rPr kumimoji="1" lang="ja-JP" altLang="en-US" dirty="0"/>
              <a:t>　　　ショットを研究して、教えるポイントや練習法を考えよう</a:t>
            </a:r>
          </a:p>
        </p:txBody>
      </p:sp>
      <p:sp>
        <p:nvSpPr>
          <p:cNvPr id="10" name="四角形: 1 つの角を切り取る 9">
            <a:extLst>
              <a:ext uri="{FF2B5EF4-FFF2-40B4-BE49-F238E27FC236}">
                <a16:creationId xmlns:a16="http://schemas.microsoft.com/office/drawing/2014/main" id="{461769AE-8EBC-4528-A123-678B3BC4CDA1}"/>
              </a:ext>
            </a:extLst>
          </p:cNvPr>
          <p:cNvSpPr/>
          <p:nvPr/>
        </p:nvSpPr>
        <p:spPr>
          <a:xfrm>
            <a:off x="554866" y="693561"/>
            <a:ext cx="8061649" cy="541320"/>
          </a:xfrm>
          <a:prstGeom prst="snip1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3200" dirty="0">
                <a:solidFill>
                  <a:schemeClr val="bg1"/>
                </a:solidFill>
                <a:latin typeface="Meiryo UI" panose="020B0604030504040204" pitchFamily="50" charset="-128"/>
                <a:ea typeface="Meiryo UI" panose="020B0604030504040204" pitchFamily="50" charset="-128"/>
              </a:rPr>
              <a:t>基本的なショットを極める！（Ｃ）</a:t>
            </a:r>
          </a:p>
        </p:txBody>
      </p:sp>
      <p:sp>
        <p:nvSpPr>
          <p:cNvPr id="12" name="タイトル 1">
            <a:extLst>
              <a:ext uri="{FF2B5EF4-FFF2-40B4-BE49-F238E27FC236}">
                <a16:creationId xmlns:a16="http://schemas.microsoft.com/office/drawing/2014/main" id="{92C36455-D36C-46D5-9386-90DE0FF2E6EB}"/>
              </a:ext>
            </a:extLst>
          </p:cNvPr>
          <p:cNvSpPr txBox="1">
            <a:spLocks/>
          </p:cNvSpPr>
          <p:nvPr/>
        </p:nvSpPr>
        <p:spPr>
          <a:xfrm>
            <a:off x="0" y="0"/>
            <a:ext cx="9144000" cy="528498"/>
          </a:xfrm>
          <a:prstGeom prst="rect">
            <a:avLst/>
          </a:prstGeom>
          <a:solidFill>
            <a:srgbClr val="FF9900"/>
          </a:solidFill>
        </p:spPr>
        <p:txBody>
          <a:bodyPr vert="horz" lIns="91440" tIns="45720" rIns="91440" bIns="45720" rtlCol="0" anchor="ctr">
            <a:normAutofit fontScale="90000" lnSpcReduction="10000"/>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pPr algn="ctr"/>
            <a:r>
              <a:rPr lang="ja-JP" altLang="en-US" sz="3600" dirty="0">
                <a:solidFill>
                  <a:schemeClr val="bg1"/>
                </a:solidFill>
                <a:latin typeface="Meiryo UI" panose="020B0604030504040204" pitchFamily="50" charset="-128"/>
                <a:ea typeface="Meiryo UI" panose="020B0604030504040204" pitchFamily="50" charset="-128"/>
              </a:rPr>
              <a:t>エキスパート</a:t>
            </a:r>
            <a:r>
              <a:rPr lang="ja-JP" altLang="en-US" sz="3600" dirty="0" smtClean="0">
                <a:solidFill>
                  <a:schemeClr val="bg1"/>
                </a:solidFill>
                <a:latin typeface="Meiryo UI" panose="020B0604030504040204" pitchFamily="50" charset="-128"/>
                <a:ea typeface="Meiryo UI" panose="020B0604030504040204" pitchFamily="50" charset="-128"/>
              </a:rPr>
              <a:t>学習②</a:t>
            </a:r>
            <a:endParaRPr lang="ja-JP" altLang="en-US" sz="3600" dirty="0">
              <a:solidFill>
                <a:schemeClr val="bg1"/>
              </a:solidFill>
              <a:latin typeface="Meiryo UI" panose="020B0604030504040204" pitchFamily="50" charset="-128"/>
              <a:ea typeface="Meiryo UI" panose="020B0604030504040204" pitchFamily="50" charset="-128"/>
            </a:endParaRPr>
          </a:p>
        </p:txBody>
      </p:sp>
      <p:sp>
        <p:nvSpPr>
          <p:cNvPr id="14" name="テキスト ボックス 13"/>
          <p:cNvSpPr txBox="1"/>
          <p:nvPr/>
        </p:nvSpPr>
        <p:spPr>
          <a:xfrm>
            <a:off x="4421674" y="3142658"/>
            <a:ext cx="698011" cy="461665"/>
          </a:xfrm>
          <a:prstGeom prst="rect">
            <a:avLst/>
          </a:prstGeom>
          <a:noFill/>
        </p:spPr>
        <p:txBody>
          <a:bodyPr wrap="square" rtlCol="0">
            <a:spAutoFit/>
          </a:bodyPr>
          <a:lstStyle/>
          <a:p>
            <a:r>
              <a:rPr kumimoji="1" lang="en-US" altLang="ja-JP" sz="2400" dirty="0" smtClean="0">
                <a:solidFill>
                  <a:srgbClr val="FF0000"/>
                </a:solidFill>
              </a:rPr>
              <a:t>Bad</a:t>
            </a:r>
            <a:endParaRPr kumimoji="1" lang="ja-JP" altLang="en-US" sz="2400" dirty="0">
              <a:solidFill>
                <a:srgbClr val="FF0000"/>
              </a:solidFill>
            </a:endParaRPr>
          </a:p>
        </p:txBody>
      </p:sp>
      <p:sp>
        <p:nvSpPr>
          <p:cNvPr id="15" name="テキスト ボックス 14"/>
          <p:cNvSpPr txBox="1"/>
          <p:nvPr/>
        </p:nvSpPr>
        <p:spPr>
          <a:xfrm>
            <a:off x="288223" y="3200907"/>
            <a:ext cx="1005851" cy="461665"/>
          </a:xfrm>
          <a:prstGeom prst="rect">
            <a:avLst/>
          </a:prstGeom>
          <a:noFill/>
        </p:spPr>
        <p:txBody>
          <a:bodyPr wrap="square" rtlCol="0">
            <a:spAutoFit/>
          </a:bodyPr>
          <a:lstStyle/>
          <a:p>
            <a:r>
              <a:rPr kumimoji="1" lang="en-US" altLang="ja-JP" sz="2400" dirty="0" smtClean="0">
                <a:solidFill>
                  <a:srgbClr val="0070C0"/>
                </a:solidFill>
              </a:rPr>
              <a:t>Goo</a:t>
            </a:r>
            <a:r>
              <a:rPr kumimoji="1" lang="en-US" altLang="ja-JP" sz="2400" dirty="0">
                <a:solidFill>
                  <a:srgbClr val="0070C0"/>
                </a:solidFill>
              </a:rPr>
              <a:t>d</a:t>
            </a:r>
            <a:endParaRPr kumimoji="1" lang="ja-JP" altLang="en-US" sz="2400" dirty="0">
              <a:solidFill>
                <a:srgbClr val="0070C0"/>
              </a:solidFill>
            </a:endParaRPr>
          </a:p>
        </p:txBody>
      </p:sp>
      <p:sp>
        <p:nvSpPr>
          <p:cNvPr id="17" name="テキスト ボックス 16"/>
          <p:cNvSpPr txBox="1"/>
          <p:nvPr/>
        </p:nvSpPr>
        <p:spPr>
          <a:xfrm>
            <a:off x="707716" y="2357537"/>
            <a:ext cx="259644" cy="369332"/>
          </a:xfrm>
          <a:prstGeom prst="rect">
            <a:avLst/>
          </a:prstGeom>
          <a:noFill/>
        </p:spPr>
        <p:txBody>
          <a:bodyPr wrap="square" rtlCol="0">
            <a:spAutoFit/>
          </a:bodyPr>
          <a:lstStyle/>
          <a:p>
            <a:r>
              <a:rPr kumimoji="1" lang="ja-JP" altLang="en-US" dirty="0" smtClean="0"/>
              <a:t>①</a:t>
            </a:r>
            <a:endParaRPr kumimoji="1" lang="ja-JP" altLang="en-US" dirty="0"/>
          </a:p>
        </p:txBody>
      </p:sp>
      <p:sp>
        <p:nvSpPr>
          <p:cNvPr id="19" name="テキスト ボックス 18"/>
          <p:cNvSpPr txBox="1"/>
          <p:nvPr/>
        </p:nvSpPr>
        <p:spPr>
          <a:xfrm>
            <a:off x="4643690" y="2403461"/>
            <a:ext cx="253977" cy="369332"/>
          </a:xfrm>
          <a:prstGeom prst="rect">
            <a:avLst/>
          </a:prstGeom>
          <a:noFill/>
        </p:spPr>
        <p:txBody>
          <a:bodyPr wrap="square" rtlCol="0">
            <a:spAutoFit/>
          </a:bodyPr>
          <a:lstStyle/>
          <a:p>
            <a:r>
              <a:rPr kumimoji="1" lang="ja-JP" altLang="en-US" dirty="0" smtClean="0"/>
              <a:t>②</a:t>
            </a:r>
            <a:endParaRPr kumimoji="1" lang="ja-JP" altLang="en-US" dirty="0"/>
          </a:p>
        </p:txBody>
      </p:sp>
      <p:pic>
        <p:nvPicPr>
          <p:cNvPr id="11" name="図 10">
            <a:hlinkClick r:id="rId2"/>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166989" y="2403461"/>
            <a:ext cx="3055056" cy="2102361"/>
          </a:xfrm>
          <a:prstGeom prst="rect">
            <a:avLst/>
          </a:prstGeom>
        </p:spPr>
      </p:pic>
      <p:pic>
        <p:nvPicPr>
          <p:cNvPr id="20" name="図 19">
            <a:hlinkClick r:id="rId4"/>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5094119" y="2431926"/>
            <a:ext cx="3003983" cy="2073896"/>
          </a:xfrm>
          <a:prstGeom prst="rect">
            <a:avLst/>
          </a:prstGeom>
        </p:spPr>
      </p:pic>
      <p:sp>
        <p:nvSpPr>
          <p:cNvPr id="21" name="正方形/長方形 20"/>
          <p:cNvSpPr/>
          <p:nvPr/>
        </p:nvSpPr>
        <p:spPr>
          <a:xfrm>
            <a:off x="7147001" y="168256"/>
            <a:ext cx="1682114" cy="262067"/>
          </a:xfrm>
          <a:prstGeom prst="rect">
            <a:avLst/>
          </a:prstGeom>
          <a:solidFill>
            <a:srgbClr val="FFFF00"/>
          </a:solidFill>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ja-JP" altLang="en-US" sz="1350" dirty="0">
                <a:ln w="0"/>
                <a:solidFill>
                  <a:schemeClr val="tx1"/>
                </a:solidFill>
                <a:effectLst>
                  <a:outerShdw blurRad="38100" dist="19050" dir="2700000" algn="tl" rotWithShape="0">
                    <a:schemeClr val="dk1">
                      <a:alpha val="40000"/>
                    </a:schemeClr>
                  </a:outerShdw>
                </a:effectLst>
              </a:rPr>
              <a:t>家庭でできる課題</a:t>
            </a:r>
          </a:p>
        </p:txBody>
      </p:sp>
      <p:grpSp>
        <p:nvGrpSpPr>
          <p:cNvPr id="22" name="グループ化 21"/>
          <p:cNvGrpSpPr/>
          <p:nvPr/>
        </p:nvGrpSpPr>
        <p:grpSpPr>
          <a:xfrm>
            <a:off x="5578890" y="1601331"/>
            <a:ext cx="2034440" cy="478547"/>
            <a:chOff x="5643154" y="1972129"/>
            <a:chExt cx="2859302" cy="508045"/>
          </a:xfrm>
        </p:grpSpPr>
        <p:sp>
          <p:nvSpPr>
            <p:cNvPr id="23" name="角丸四角形 22"/>
            <p:cNvSpPr/>
            <p:nvPr/>
          </p:nvSpPr>
          <p:spPr>
            <a:xfrm>
              <a:off x="5643154" y="1972129"/>
              <a:ext cx="2859302" cy="508045"/>
            </a:xfrm>
            <a:prstGeom prst="roundRect">
              <a:avLst/>
            </a:prstGeom>
          </p:spPr>
          <p:style>
            <a:lnRef idx="1">
              <a:schemeClr val="accent4"/>
            </a:lnRef>
            <a:fillRef idx="2">
              <a:schemeClr val="accent4"/>
            </a:fillRef>
            <a:effectRef idx="1">
              <a:schemeClr val="accent4"/>
            </a:effectRef>
            <a:fontRef idx="minor">
              <a:schemeClr val="dk1"/>
            </a:fontRef>
          </p:style>
          <p:txBody>
            <a:bodyPr rtlCol="0" anchor="ctr"/>
            <a:lstStyle/>
            <a:p>
              <a:r>
                <a:rPr lang="ja-JP" altLang="en-US" sz="1200" dirty="0" smtClean="0">
                  <a:solidFill>
                    <a:schemeClr val="tx1"/>
                  </a:solidFill>
                </a:rPr>
                <a:t>写真をクリックして</a:t>
              </a:r>
              <a:endParaRPr lang="en-US" altLang="ja-JP" sz="1200" dirty="0" smtClean="0">
                <a:solidFill>
                  <a:schemeClr val="tx1"/>
                </a:solidFill>
              </a:endParaRPr>
            </a:p>
            <a:p>
              <a:r>
                <a:rPr lang="ja-JP" altLang="en-US" sz="1200" dirty="0" smtClean="0">
                  <a:solidFill>
                    <a:schemeClr val="tx1"/>
                  </a:solidFill>
                </a:rPr>
                <a:t>動画を見てみよう！</a:t>
              </a:r>
              <a:endParaRPr kumimoji="1" lang="ja-JP" altLang="en-US" sz="1200" dirty="0">
                <a:solidFill>
                  <a:schemeClr val="tx1"/>
                </a:solidFill>
              </a:endParaRPr>
            </a:p>
          </p:txBody>
        </p:sp>
        <p:pic>
          <p:nvPicPr>
            <p:cNvPr id="24" name="図 23"/>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7937772" y="1984175"/>
              <a:ext cx="479545" cy="479545"/>
            </a:xfrm>
            <a:prstGeom prst="rect">
              <a:avLst/>
            </a:prstGeom>
          </p:spPr>
          <p:style>
            <a:lnRef idx="1">
              <a:schemeClr val="accent4"/>
            </a:lnRef>
            <a:fillRef idx="2">
              <a:schemeClr val="accent4"/>
            </a:fillRef>
            <a:effectRef idx="1">
              <a:schemeClr val="accent4"/>
            </a:effectRef>
            <a:fontRef idx="minor">
              <a:schemeClr val="dk1"/>
            </a:fontRef>
          </p:style>
        </p:pic>
      </p:grpSp>
    </p:spTree>
    <p:extLst>
      <p:ext uri="{BB962C8B-B14F-4D97-AF65-F5344CB8AC3E}">
        <p14:creationId xmlns:p14="http://schemas.microsoft.com/office/powerpoint/2010/main" val="31958111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22"/>
                                        </p:tgtEl>
                                        <p:attrNameLst>
                                          <p:attrName>style.visibility</p:attrName>
                                        </p:attrNameLst>
                                      </p:cBhvr>
                                      <p:to>
                                        <p:strVal val="visible"/>
                                      </p:to>
                                    </p:set>
                                    <p:anim calcmode="lin" valueType="num">
                                      <p:cBhvr>
                                        <p:cTn id="7" dur="500" fill="hold"/>
                                        <p:tgtEl>
                                          <p:spTgt spid="22"/>
                                        </p:tgtEl>
                                        <p:attrNameLst>
                                          <p:attrName>ppt_w</p:attrName>
                                        </p:attrNameLst>
                                      </p:cBhvr>
                                      <p:tavLst>
                                        <p:tav tm="0">
                                          <p:val>
                                            <p:fltVal val="0"/>
                                          </p:val>
                                        </p:tav>
                                        <p:tav tm="100000">
                                          <p:val>
                                            <p:strVal val="#ppt_w"/>
                                          </p:val>
                                        </p:tav>
                                      </p:tavLst>
                                    </p:anim>
                                    <p:anim calcmode="lin" valueType="num">
                                      <p:cBhvr>
                                        <p:cTn id="8" dur="500" fill="hold"/>
                                        <p:tgtEl>
                                          <p:spTgt spid="22"/>
                                        </p:tgtEl>
                                        <p:attrNameLst>
                                          <p:attrName>ppt_h</p:attrName>
                                        </p:attrNameLst>
                                      </p:cBhvr>
                                      <p:tavLst>
                                        <p:tav tm="0">
                                          <p:val>
                                            <p:fltVal val="0"/>
                                          </p:val>
                                        </p:tav>
                                        <p:tav tm="100000">
                                          <p:val>
                                            <p:strVal val="#ppt_h"/>
                                          </p:val>
                                        </p:tav>
                                      </p:tavLst>
                                    </p:anim>
                                    <p:animEffect transition="in" filter="fade">
                                      <p:cBhvr>
                                        <p:cTn id="9"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テキスト プレースホルダー 4"/>
          <p:cNvSpPr>
            <a:spLocks noGrp="1"/>
          </p:cNvSpPr>
          <p:nvPr>
            <p:ph type="body" sz="quarter" idx="3"/>
          </p:nvPr>
        </p:nvSpPr>
        <p:spPr>
          <a:xfrm>
            <a:off x="3309010" y="1498684"/>
            <a:ext cx="3887391" cy="566091"/>
          </a:xfrm>
        </p:spPr>
        <p:txBody>
          <a:bodyPr>
            <a:normAutofit/>
          </a:bodyPr>
          <a:lstStyle/>
          <a:p>
            <a:r>
              <a:rPr kumimoji="1" lang="ja-JP" altLang="en-US" sz="3200" dirty="0">
                <a:solidFill>
                  <a:srgbClr val="FFC000"/>
                </a:solidFill>
              </a:rPr>
              <a:t>Ｃ ヘアピン</a:t>
            </a:r>
          </a:p>
        </p:txBody>
      </p:sp>
      <p:sp>
        <p:nvSpPr>
          <p:cNvPr id="7" name="スライド番号プレースホルダー 6"/>
          <p:cNvSpPr>
            <a:spLocks noGrp="1"/>
          </p:cNvSpPr>
          <p:nvPr>
            <p:ph type="sldNum" sz="quarter" idx="12"/>
          </p:nvPr>
        </p:nvSpPr>
        <p:spPr/>
        <p:txBody>
          <a:bodyPr/>
          <a:lstStyle/>
          <a:p>
            <a:fld id="{13555A0A-D93E-4972-9BDE-BD19E4BDC622}" type="slidenum">
              <a:rPr kumimoji="1" lang="ja-JP" altLang="en-US" smtClean="0"/>
              <a:t>22</a:t>
            </a:fld>
            <a:endParaRPr kumimoji="1" lang="ja-JP" altLang="en-US"/>
          </a:p>
        </p:txBody>
      </p:sp>
      <p:sp>
        <p:nvSpPr>
          <p:cNvPr id="16" name="スクロール: 横 15">
            <a:extLst>
              <a:ext uri="{FF2B5EF4-FFF2-40B4-BE49-F238E27FC236}">
                <a16:creationId xmlns:a16="http://schemas.microsoft.com/office/drawing/2014/main" id="{5E699E81-8996-4625-B400-12C5324A3566}"/>
              </a:ext>
            </a:extLst>
          </p:cNvPr>
          <p:cNvSpPr/>
          <p:nvPr/>
        </p:nvSpPr>
        <p:spPr>
          <a:xfrm>
            <a:off x="880509" y="5323079"/>
            <a:ext cx="7230580" cy="1033272"/>
          </a:xfrm>
          <a:prstGeom prst="horizontalScroll">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8" name="テキスト ボックス 17">
            <a:extLst>
              <a:ext uri="{FF2B5EF4-FFF2-40B4-BE49-F238E27FC236}">
                <a16:creationId xmlns:a16="http://schemas.microsoft.com/office/drawing/2014/main" id="{2AB58759-BE7C-42F3-A1AE-2F0FABD1F9CF}"/>
              </a:ext>
            </a:extLst>
          </p:cNvPr>
          <p:cNvSpPr txBox="1"/>
          <p:nvPr/>
        </p:nvSpPr>
        <p:spPr>
          <a:xfrm>
            <a:off x="1032911" y="5516550"/>
            <a:ext cx="6943240" cy="646331"/>
          </a:xfrm>
          <a:prstGeom prst="rect">
            <a:avLst/>
          </a:prstGeom>
          <a:noFill/>
        </p:spPr>
        <p:txBody>
          <a:bodyPr wrap="square" rtlCol="0">
            <a:spAutoFit/>
          </a:bodyPr>
          <a:lstStyle/>
          <a:p>
            <a:r>
              <a:rPr kumimoji="1" lang="ja-JP" altLang="en-US" dirty="0"/>
              <a:t>めざせエキスパート！</a:t>
            </a:r>
            <a:endParaRPr kumimoji="1" lang="en-US" altLang="ja-JP" dirty="0"/>
          </a:p>
          <a:p>
            <a:r>
              <a:rPr kumimoji="1" lang="ja-JP" altLang="en-US" dirty="0"/>
              <a:t>　　　ショットを研究して、教えるポイントや練習法を考えよう</a:t>
            </a:r>
          </a:p>
        </p:txBody>
      </p:sp>
      <p:sp>
        <p:nvSpPr>
          <p:cNvPr id="10" name="四角形: 1 つの角を切り取る 9">
            <a:extLst>
              <a:ext uri="{FF2B5EF4-FFF2-40B4-BE49-F238E27FC236}">
                <a16:creationId xmlns:a16="http://schemas.microsoft.com/office/drawing/2014/main" id="{461769AE-8EBC-4528-A123-678B3BC4CDA1}"/>
              </a:ext>
            </a:extLst>
          </p:cNvPr>
          <p:cNvSpPr/>
          <p:nvPr/>
        </p:nvSpPr>
        <p:spPr>
          <a:xfrm>
            <a:off x="554866" y="693561"/>
            <a:ext cx="8061649" cy="541320"/>
          </a:xfrm>
          <a:prstGeom prst="snip1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3200" dirty="0">
                <a:solidFill>
                  <a:schemeClr val="bg1"/>
                </a:solidFill>
                <a:latin typeface="Meiryo UI" panose="020B0604030504040204" pitchFamily="50" charset="-128"/>
                <a:ea typeface="Meiryo UI" panose="020B0604030504040204" pitchFamily="50" charset="-128"/>
              </a:rPr>
              <a:t>基本的なショットを極める！（Ｃ）</a:t>
            </a:r>
          </a:p>
        </p:txBody>
      </p:sp>
      <p:sp>
        <p:nvSpPr>
          <p:cNvPr id="12" name="タイトル 1">
            <a:extLst>
              <a:ext uri="{FF2B5EF4-FFF2-40B4-BE49-F238E27FC236}">
                <a16:creationId xmlns:a16="http://schemas.microsoft.com/office/drawing/2014/main" id="{92C36455-D36C-46D5-9386-90DE0FF2E6EB}"/>
              </a:ext>
            </a:extLst>
          </p:cNvPr>
          <p:cNvSpPr txBox="1">
            <a:spLocks/>
          </p:cNvSpPr>
          <p:nvPr/>
        </p:nvSpPr>
        <p:spPr>
          <a:xfrm>
            <a:off x="0" y="0"/>
            <a:ext cx="9144000" cy="528498"/>
          </a:xfrm>
          <a:prstGeom prst="rect">
            <a:avLst/>
          </a:prstGeom>
          <a:solidFill>
            <a:srgbClr val="FF9900"/>
          </a:solidFill>
        </p:spPr>
        <p:txBody>
          <a:bodyPr vert="horz" lIns="91440" tIns="45720" rIns="91440" bIns="45720" rtlCol="0" anchor="ctr">
            <a:normAutofit fontScale="90000" lnSpcReduction="10000"/>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pPr algn="ctr"/>
            <a:r>
              <a:rPr lang="ja-JP" altLang="en-US" sz="3600" dirty="0">
                <a:solidFill>
                  <a:schemeClr val="bg1"/>
                </a:solidFill>
                <a:latin typeface="Meiryo UI" panose="020B0604030504040204" pitchFamily="50" charset="-128"/>
                <a:ea typeface="Meiryo UI" panose="020B0604030504040204" pitchFamily="50" charset="-128"/>
              </a:rPr>
              <a:t>エキスパート</a:t>
            </a:r>
            <a:r>
              <a:rPr lang="ja-JP" altLang="en-US" sz="3600" dirty="0" smtClean="0">
                <a:solidFill>
                  <a:schemeClr val="bg1"/>
                </a:solidFill>
                <a:latin typeface="Meiryo UI" panose="020B0604030504040204" pitchFamily="50" charset="-128"/>
                <a:ea typeface="Meiryo UI" panose="020B0604030504040204" pitchFamily="50" charset="-128"/>
              </a:rPr>
              <a:t>学習②</a:t>
            </a:r>
            <a:endParaRPr lang="ja-JP" altLang="en-US" sz="3600" dirty="0">
              <a:solidFill>
                <a:schemeClr val="bg1"/>
              </a:solidFill>
              <a:latin typeface="Meiryo UI" panose="020B0604030504040204" pitchFamily="50" charset="-128"/>
              <a:ea typeface="Meiryo UI" panose="020B0604030504040204" pitchFamily="50" charset="-128"/>
            </a:endParaRPr>
          </a:p>
        </p:txBody>
      </p:sp>
      <p:sp>
        <p:nvSpPr>
          <p:cNvPr id="14" name="テキスト ボックス 13"/>
          <p:cNvSpPr txBox="1"/>
          <p:nvPr/>
        </p:nvSpPr>
        <p:spPr>
          <a:xfrm>
            <a:off x="4421674" y="3142658"/>
            <a:ext cx="698011" cy="461665"/>
          </a:xfrm>
          <a:prstGeom prst="rect">
            <a:avLst/>
          </a:prstGeom>
          <a:noFill/>
        </p:spPr>
        <p:txBody>
          <a:bodyPr wrap="square" rtlCol="0">
            <a:spAutoFit/>
          </a:bodyPr>
          <a:lstStyle/>
          <a:p>
            <a:r>
              <a:rPr kumimoji="1" lang="en-US" altLang="ja-JP" sz="2400" dirty="0" smtClean="0">
                <a:solidFill>
                  <a:srgbClr val="FF0000"/>
                </a:solidFill>
              </a:rPr>
              <a:t>Bad</a:t>
            </a:r>
            <a:endParaRPr kumimoji="1" lang="ja-JP" altLang="en-US" sz="2400" dirty="0">
              <a:solidFill>
                <a:srgbClr val="FF0000"/>
              </a:solidFill>
            </a:endParaRPr>
          </a:p>
        </p:txBody>
      </p:sp>
      <p:sp>
        <p:nvSpPr>
          <p:cNvPr id="15" name="テキスト ボックス 14"/>
          <p:cNvSpPr txBox="1"/>
          <p:nvPr/>
        </p:nvSpPr>
        <p:spPr>
          <a:xfrm>
            <a:off x="377583" y="3139886"/>
            <a:ext cx="1005851" cy="461665"/>
          </a:xfrm>
          <a:prstGeom prst="rect">
            <a:avLst/>
          </a:prstGeom>
          <a:noFill/>
        </p:spPr>
        <p:txBody>
          <a:bodyPr wrap="square" rtlCol="0">
            <a:spAutoFit/>
          </a:bodyPr>
          <a:lstStyle/>
          <a:p>
            <a:r>
              <a:rPr kumimoji="1" lang="en-US" altLang="ja-JP" sz="2400" dirty="0" smtClean="0">
                <a:solidFill>
                  <a:srgbClr val="0070C0"/>
                </a:solidFill>
              </a:rPr>
              <a:t>Goo</a:t>
            </a:r>
            <a:r>
              <a:rPr kumimoji="1" lang="en-US" altLang="ja-JP" sz="2400" dirty="0">
                <a:solidFill>
                  <a:srgbClr val="0070C0"/>
                </a:solidFill>
              </a:rPr>
              <a:t>d</a:t>
            </a:r>
            <a:endParaRPr kumimoji="1" lang="ja-JP" altLang="en-US" sz="2400" dirty="0">
              <a:solidFill>
                <a:srgbClr val="0070C0"/>
              </a:solidFill>
            </a:endParaRPr>
          </a:p>
        </p:txBody>
      </p:sp>
      <p:sp>
        <p:nvSpPr>
          <p:cNvPr id="17" name="テキスト ボックス 16"/>
          <p:cNvSpPr txBox="1"/>
          <p:nvPr/>
        </p:nvSpPr>
        <p:spPr>
          <a:xfrm>
            <a:off x="773267" y="2328580"/>
            <a:ext cx="259644" cy="369332"/>
          </a:xfrm>
          <a:prstGeom prst="rect">
            <a:avLst/>
          </a:prstGeom>
          <a:noFill/>
        </p:spPr>
        <p:txBody>
          <a:bodyPr wrap="square" rtlCol="0">
            <a:spAutoFit/>
          </a:bodyPr>
          <a:lstStyle/>
          <a:p>
            <a:r>
              <a:rPr kumimoji="1" lang="ja-JP" altLang="en-US" dirty="0" smtClean="0"/>
              <a:t>①</a:t>
            </a:r>
            <a:endParaRPr kumimoji="1" lang="ja-JP" altLang="en-US" dirty="0"/>
          </a:p>
        </p:txBody>
      </p:sp>
      <p:sp>
        <p:nvSpPr>
          <p:cNvPr id="19" name="テキスト ボックス 18"/>
          <p:cNvSpPr txBox="1"/>
          <p:nvPr/>
        </p:nvSpPr>
        <p:spPr>
          <a:xfrm>
            <a:off x="4643690" y="2403461"/>
            <a:ext cx="253977" cy="369332"/>
          </a:xfrm>
          <a:prstGeom prst="rect">
            <a:avLst/>
          </a:prstGeom>
          <a:noFill/>
        </p:spPr>
        <p:txBody>
          <a:bodyPr wrap="square" rtlCol="0">
            <a:spAutoFit/>
          </a:bodyPr>
          <a:lstStyle/>
          <a:p>
            <a:r>
              <a:rPr kumimoji="1" lang="ja-JP" altLang="en-US" dirty="0" smtClean="0"/>
              <a:t>②</a:t>
            </a:r>
            <a:endParaRPr kumimoji="1" lang="ja-JP" altLang="en-US" dirty="0"/>
          </a:p>
        </p:txBody>
      </p:sp>
      <p:pic>
        <p:nvPicPr>
          <p:cNvPr id="4" name="図 3">
            <a:hlinkClick r:id="rId2"/>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180042" y="2328580"/>
            <a:ext cx="3091076" cy="2133735"/>
          </a:xfrm>
          <a:prstGeom prst="rect">
            <a:avLst/>
          </a:prstGeom>
        </p:spPr>
      </p:pic>
      <p:pic>
        <p:nvPicPr>
          <p:cNvPr id="6" name="図 5">
            <a:hlinkClick r:id="rId4"/>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5049506" y="2328579"/>
            <a:ext cx="3097841" cy="2130531"/>
          </a:xfrm>
          <a:prstGeom prst="rect">
            <a:avLst/>
          </a:prstGeom>
        </p:spPr>
      </p:pic>
      <p:sp>
        <p:nvSpPr>
          <p:cNvPr id="20" name="正方形/長方形 19"/>
          <p:cNvSpPr/>
          <p:nvPr/>
        </p:nvSpPr>
        <p:spPr>
          <a:xfrm>
            <a:off x="7147001" y="168256"/>
            <a:ext cx="1682114" cy="262067"/>
          </a:xfrm>
          <a:prstGeom prst="rect">
            <a:avLst/>
          </a:prstGeom>
          <a:solidFill>
            <a:srgbClr val="FFFF00"/>
          </a:solidFill>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ja-JP" altLang="en-US" sz="1350" dirty="0">
                <a:ln w="0"/>
                <a:solidFill>
                  <a:schemeClr val="tx1"/>
                </a:solidFill>
                <a:effectLst>
                  <a:outerShdw blurRad="38100" dist="19050" dir="2700000" algn="tl" rotWithShape="0">
                    <a:schemeClr val="dk1">
                      <a:alpha val="40000"/>
                    </a:schemeClr>
                  </a:outerShdw>
                </a:effectLst>
              </a:rPr>
              <a:t>家庭でできる課題</a:t>
            </a:r>
          </a:p>
        </p:txBody>
      </p:sp>
      <p:grpSp>
        <p:nvGrpSpPr>
          <p:cNvPr id="21" name="グループ化 20"/>
          <p:cNvGrpSpPr/>
          <p:nvPr/>
        </p:nvGrpSpPr>
        <p:grpSpPr>
          <a:xfrm>
            <a:off x="5941711" y="1498684"/>
            <a:ext cx="2034440" cy="478547"/>
            <a:chOff x="5643154" y="1972129"/>
            <a:chExt cx="2859302" cy="508045"/>
          </a:xfrm>
        </p:grpSpPr>
        <p:sp>
          <p:nvSpPr>
            <p:cNvPr id="22" name="角丸四角形 21"/>
            <p:cNvSpPr/>
            <p:nvPr/>
          </p:nvSpPr>
          <p:spPr>
            <a:xfrm>
              <a:off x="5643154" y="1972129"/>
              <a:ext cx="2859302" cy="508045"/>
            </a:xfrm>
            <a:prstGeom prst="roundRect">
              <a:avLst/>
            </a:prstGeom>
          </p:spPr>
          <p:style>
            <a:lnRef idx="1">
              <a:schemeClr val="accent4"/>
            </a:lnRef>
            <a:fillRef idx="2">
              <a:schemeClr val="accent4"/>
            </a:fillRef>
            <a:effectRef idx="1">
              <a:schemeClr val="accent4"/>
            </a:effectRef>
            <a:fontRef idx="minor">
              <a:schemeClr val="dk1"/>
            </a:fontRef>
          </p:style>
          <p:txBody>
            <a:bodyPr rtlCol="0" anchor="ctr"/>
            <a:lstStyle/>
            <a:p>
              <a:r>
                <a:rPr lang="ja-JP" altLang="en-US" sz="1200" dirty="0" smtClean="0">
                  <a:solidFill>
                    <a:schemeClr val="tx1"/>
                  </a:solidFill>
                </a:rPr>
                <a:t>写真をクリックして</a:t>
              </a:r>
              <a:endParaRPr lang="en-US" altLang="ja-JP" sz="1200" dirty="0" smtClean="0">
                <a:solidFill>
                  <a:schemeClr val="tx1"/>
                </a:solidFill>
              </a:endParaRPr>
            </a:p>
            <a:p>
              <a:r>
                <a:rPr lang="ja-JP" altLang="en-US" sz="1200" dirty="0" smtClean="0">
                  <a:solidFill>
                    <a:schemeClr val="tx1"/>
                  </a:solidFill>
                </a:rPr>
                <a:t>動画を見てみよう！</a:t>
              </a:r>
              <a:endParaRPr kumimoji="1" lang="ja-JP" altLang="en-US" sz="1200" dirty="0">
                <a:solidFill>
                  <a:schemeClr val="tx1"/>
                </a:solidFill>
              </a:endParaRPr>
            </a:p>
          </p:txBody>
        </p:sp>
        <p:pic>
          <p:nvPicPr>
            <p:cNvPr id="23" name="図 22"/>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7937772" y="1984175"/>
              <a:ext cx="479545" cy="479545"/>
            </a:xfrm>
            <a:prstGeom prst="rect">
              <a:avLst/>
            </a:prstGeom>
          </p:spPr>
          <p:style>
            <a:lnRef idx="1">
              <a:schemeClr val="accent4"/>
            </a:lnRef>
            <a:fillRef idx="2">
              <a:schemeClr val="accent4"/>
            </a:fillRef>
            <a:effectRef idx="1">
              <a:schemeClr val="accent4"/>
            </a:effectRef>
            <a:fontRef idx="minor">
              <a:schemeClr val="dk1"/>
            </a:fontRef>
          </p:style>
        </p:pic>
      </p:grpSp>
    </p:spTree>
    <p:extLst>
      <p:ext uri="{BB962C8B-B14F-4D97-AF65-F5344CB8AC3E}">
        <p14:creationId xmlns:p14="http://schemas.microsoft.com/office/powerpoint/2010/main" val="27259634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21"/>
                                        </p:tgtEl>
                                        <p:attrNameLst>
                                          <p:attrName>style.visibility</p:attrName>
                                        </p:attrNameLst>
                                      </p:cBhvr>
                                      <p:to>
                                        <p:strVal val="visible"/>
                                      </p:to>
                                    </p:set>
                                    <p:anim calcmode="lin" valueType="num">
                                      <p:cBhvr>
                                        <p:cTn id="7" dur="500" fill="hold"/>
                                        <p:tgtEl>
                                          <p:spTgt spid="21"/>
                                        </p:tgtEl>
                                        <p:attrNameLst>
                                          <p:attrName>ppt_w</p:attrName>
                                        </p:attrNameLst>
                                      </p:cBhvr>
                                      <p:tavLst>
                                        <p:tav tm="0">
                                          <p:val>
                                            <p:fltVal val="0"/>
                                          </p:val>
                                        </p:tav>
                                        <p:tav tm="100000">
                                          <p:val>
                                            <p:strVal val="#ppt_w"/>
                                          </p:val>
                                        </p:tav>
                                      </p:tavLst>
                                    </p:anim>
                                    <p:anim calcmode="lin" valueType="num">
                                      <p:cBhvr>
                                        <p:cTn id="8" dur="500" fill="hold"/>
                                        <p:tgtEl>
                                          <p:spTgt spid="21"/>
                                        </p:tgtEl>
                                        <p:attrNameLst>
                                          <p:attrName>ppt_h</p:attrName>
                                        </p:attrNameLst>
                                      </p:cBhvr>
                                      <p:tavLst>
                                        <p:tav tm="0">
                                          <p:val>
                                            <p:fltVal val="0"/>
                                          </p:val>
                                        </p:tav>
                                        <p:tav tm="100000">
                                          <p:val>
                                            <p:strVal val="#ppt_h"/>
                                          </p:val>
                                        </p:tav>
                                      </p:tavLst>
                                    </p:anim>
                                    <p:animEffect transition="in" filter="fade">
                                      <p:cBhvr>
                                        <p:cTn id="9"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a:extLst>
              <a:ext uri="{FF2B5EF4-FFF2-40B4-BE49-F238E27FC236}">
                <a16:creationId xmlns:a16="http://schemas.microsoft.com/office/drawing/2014/main" id="{EF52CF08-4809-4A75-8857-95033C6D8688}"/>
              </a:ext>
            </a:extLst>
          </p:cNvPr>
          <p:cNvSpPr>
            <a:spLocks noGrp="1"/>
          </p:cNvSpPr>
          <p:nvPr>
            <p:ph type="sldNum" sz="quarter" idx="12"/>
          </p:nvPr>
        </p:nvSpPr>
        <p:spPr/>
        <p:txBody>
          <a:bodyPr/>
          <a:lstStyle/>
          <a:p>
            <a:fld id="{13555A0A-D93E-4972-9BDE-BD19E4BDC622}" type="slidenum">
              <a:rPr kumimoji="1" lang="ja-JP" altLang="en-US" smtClean="0"/>
              <a:t>3</a:t>
            </a:fld>
            <a:endParaRPr kumimoji="1" lang="ja-JP" altLang="en-US"/>
          </a:p>
        </p:txBody>
      </p:sp>
      <p:grpSp>
        <p:nvGrpSpPr>
          <p:cNvPr id="25" name="グループ化 24">
            <a:extLst>
              <a:ext uri="{FF2B5EF4-FFF2-40B4-BE49-F238E27FC236}">
                <a16:creationId xmlns:a16="http://schemas.microsoft.com/office/drawing/2014/main" id="{10600C2E-ADC8-491D-AB2A-81F923432C53}"/>
              </a:ext>
            </a:extLst>
          </p:cNvPr>
          <p:cNvGrpSpPr/>
          <p:nvPr/>
        </p:nvGrpSpPr>
        <p:grpSpPr>
          <a:xfrm>
            <a:off x="76831" y="6092960"/>
            <a:ext cx="8012919" cy="683486"/>
            <a:chOff x="1300077" y="5622360"/>
            <a:chExt cx="6842161" cy="906886"/>
          </a:xfrm>
        </p:grpSpPr>
        <p:sp>
          <p:nvSpPr>
            <p:cNvPr id="6" name="角丸四角形吹き出し 5"/>
            <p:cNvSpPr/>
            <p:nvPr/>
          </p:nvSpPr>
          <p:spPr>
            <a:xfrm rot="10800000">
              <a:off x="1300077" y="5622360"/>
              <a:ext cx="6842161" cy="906886"/>
            </a:xfrm>
            <a:prstGeom prst="wedgeRoundRectCallout">
              <a:avLst>
                <a:gd name="adj1" fmla="val -5892"/>
                <a:gd name="adj2" fmla="val 90932"/>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400" dirty="0">
                <a:latin typeface="Meiryo UI" panose="020B0604030504040204" pitchFamily="50" charset="-128"/>
                <a:ea typeface="Meiryo UI" panose="020B0604030504040204" pitchFamily="50" charset="-128"/>
              </a:endParaRPr>
            </a:p>
          </p:txBody>
        </p:sp>
        <p:sp>
          <p:nvSpPr>
            <p:cNvPr id="16" name="テキスト ボックス 15"/>
            <p:cNvSpPr txBox="1"/>
            <p:nvPr/>
          </p:nvSpPr>
          <p:spPr>
            <a:xfrm>
              <a:off x="1564716" y="5680397"/>
              <a:ext cx="6378243" cy="775912"/>
            </a:xfrm>
            <a:prstGeom prst="rect">
              <a:avLst/>
            </a:prstGeom>
            <a:noFill/>
          </p:spPr>
          <p:txBody>
            <a:bodyPr wrap="square" rtlCol="0">
              <a:spAutoFit/>
            </a:bodyPr>
            <a:lstStyle/>
            <a:p>
              <a:r>
                <a:rPr kumimoji="1" lang="ja-JP" altLang="en-US" sz="1600" dirty="0" smtClean="0">
                  <a:solidFill>
                    <a:schemeClr val="bg1"/>
                  </a:solidFill>
                  <a:latin typeface="Meiryo UI" panose="020B0604030504040204" pitchFamily="50" charset="-128"/>
                  <a:ea typeface="Meiryo UI" panose="020B0604030504040204" pitchFamily="50" charset="-128"/>
                </a:rPr>
                <a:t>易しいサーブ</a:t>
              </a:r>
              <a:r>
                <a:rPr kumimoji="1" lang="ja-JP" altLang="en-US" sz="1600" dirty="0">
                  <a:solidFill>
                    <a:schemeClr val="bg1"/>
                  </a:solidFill>
                  <a:latin typeface="Meiryo UI" panose="020B0604030504040204" pitchFamily="50" charset="-128"/>
                  <a:ea typeface="Meiryo UI" panose="020B0604030504040204" pitchFamily="50" charset="-128"/>
                </a:rPr>
                <a:t>から始まるショットの応酬、緩急を駆使した攻防、スペースをめぐるかけ引き等がバドミントンの大きな魅力です。</a:t>
              </a:r>
            </a:p>
          </p:txBody>
        </p:sp>
      </p:grpSp>
      <p:sp>
        <p:nvSpPr>
          <p:cNvPr id="18" name="角丸四角形 17"/>
          <p:cNvSpPr/>
          <p:nvPr/>
        </p:nvSpPr>
        <p:spPr>
          <a:xfrm>
            <a:off x="386752" y="1547836"/>
            <a:ext cx="8370496" cy="1620581"/>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1028" name="Picture 4"/>
          <p:cNvPicPr>
            <a:picLocks noGrp="1" noChangeAspect="1" noChangeArrowheads="1"/>
          </p:cNvPicPr>
          <p:nvPr>
            <p:ph idx="1"/>
          </p:nvPr>
        </p:nvPicPr>
        <p:blipFill>
          <a:blip r:embed="rId2" cstate="email">
            <a:extLst>
              <a:ext uri="{28A0092B-C50C-407E-A947-70E740481C1C}">
                <a14:useLocalDpi xmlns:a14="http://schemas.microsoft.com/office/drawing/2010/main"/>
              </a:ext>
            </a:extLst>
          </a:blip>
          <a:srcRect/>
          <a:stretch>
            <a:fillRect/>
          </a:stretch>
        </p:blipFill>
        <p:spPr bwMode="auto">
          <a:xfrm>
            <a:off x="8421967" y="5792361"/>
            <a:ext cx="645202" cy="83059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テキスト ボックス 6"/>
          <p:cNvSpPr txBox="1"/>
          <p:nvPr/>
        </p:nvSpPr>
        <p:spPr>
          <a:xfrm>
            <a:off x="543410" y="3367875"/>
            <a:ext cx="1198320" cy="369332"/>
          </a:xfrm>
          <a:prstGeom prst="rect">
            <a:avLst/>
          </a:prstGeom>
          <a:noFill/>
        </p:spPr>
        <p:txBody>
          <a:bodyPr wrap="square" rtlCol="0">
            <a:spAutoFit/>
          </a:bodyPr>
          <a:lstStyle/>
          <a:p>
            <a:r>
              <a:rPr kumimoji="1" lang="ja-JP" altLang="en-US" b="1" dirty="0">
                <a:latin typeface="Meiryo UI" panose="020B0604030504040204" pitchFamily="50" charset="-128"/>
                <a:ea typeface="Meiryo UI" panose="020B0604030504040204" pitchFamily="50" charset="-128"/>
              </a:rPr>
              <a:t>考えよう</a:t>
            </a:r>
          </a:p>
        </p:txBody>
      </p:sp>
      <p:sp>
        <p:nvSpPr>
          <p:cNvPr id="13" name="雲形吹き出し 12"/>
          <p:cNvSpPr/>
          <p:nvPr/>
        </p:nvSpPr>
        <p:spPr>
          <a:xfrm>
            <a:off x="252353" y="3340270"/>
            <a:ext cx="1682333" cy="396937"/>
          </a:xfrm>
          <a:prstGeom prst="cloudCallout">
            <a:avLst>
              <a:gd name="adj1" fmla="val 58284"/>
              <a:gd name="adj2" fmla="val 61061"/>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7" name="タイトル 1">
            <a:extLst>
              <a:ext uri="{FF2B5EF4-FFF2-40B4-BE49-F238E27FC236}">
                <a16:creationId xmlns:a16="http://schemas.microsoft.com/office/drawing/2014/main" id="{2D16BD11-9C28-4E42-AE6F-C82193D0204E}"/>
              </a:ext>
            </a:extLst>
          </p:cNvPr>
          <p:cNvSpPr txBox="1">
            <a:spLocks/>
          </p:cNvSpPr>
          <p:nvPr/>
        </p:nvSpPr>
        <p:spPr>
          <a:xfrm>
            <a:off x="0" y="3260"/>
            <a:ext cx="9144000" cy="550852"/>
          </a:xfrm>
          <a:prstGeom prst="rect">
            <a:avLst/>
          </a:prstGeom>
          <a:solidFill>
            <a:srgbClr val="FF9900"/>
          </a:solidFill>
        </p:spPr>
        <p:txBody>
          <a:bodyPr vert="horz" lIns="91440" tIns="45720" rIns="91440" bIns="45720" rtlCol="0" anchor="ctr">
            <a:noAutofit/>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pPr algn="ctr"/>
            <a:r>
              <a:rPr lang="ja-JP" altLang="en-US" sz="3200" dirty="0">
                <a:solidFill>
                  <a:schemeClr val="bg1"/>
                </a:solidFill>
                <a:latin typeface="Meiryo UI" panose="020B0604030504040204" pitchFamily="50" charset="-128"/>
                <a:ea typeface="Meiryo UI" panose="020B0604030504040204" pitchFamily="50" charset="-128"/>
              </a:rPr>
              <a:t>バドミントンの魅力①　～競技特性の観点から～</a:t>
            </a:r>
          </a:p>
        </p:txBody>
      </p:sp>
      <p:sp>
        <p:nvSpPr>
          <p:cNvPr id="8" name="四角形: 1 つの角を切り取る 7">
            <a:extLst>
              <a:ext uri="{FF2B5EF4-FFF2-40B4-BE49-F238E27FC236}">
                <a16:creationId xmlns:a16="http://schemas.microsoft.com/office/drawing/2014/main" id="{8192DB20-41DF-4BDD-A752-1C6958CDCCAF}"/>
              </a:ext>
            </a:extLst>
          </p:cNvPr>
          <p:cNvSpPr/>
          <p:nvPr/>
        </p:nvSpPr>
        <p:spPr>
          <a:xfrm>
            <a:off x="269368" y="806194"/>
            <a:ext cx="1746404" cy="571888"/>
          </a:xfrm>
          <a:prstGeom prst="snip1Rect">
            <a:avLst/>
          </a:prstGeom>
          <a:solidFill>
            <a:srgbClr val="FFFF00"/>
          </a:solidFill>
          <a:ln w="28575">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800" dirty="0">
                <a:solidFill>
                  <a:schemeClr val="tx1"/>
                </a:solidFill>
                <a:latin typeface="Meiryo UI" panose="020B0604030504040204" pitchFamily="50" charset="-128"/>
                <a:ea typeface="Meiryo UI" panose="020B0604030504040204" pitchFamily="50" charset="-128"/>
              </a:rPr>
              <a:t>サーブ</a:t>
            </a:r>
          </a:p>
        </p:txBody>
      </p:sp>
      <p:sp>
        <p:nvSpPr>
          <p:cNvPr id="12" name="四角形: 角を丸くする 11">
            <a:extLst>
              <a:ext uri="{FF2B5EF4-FFF2-40B4-BE49-F238E27FC236}">
                <a16:creationId xmlns:a16="http://schemas.microsoft.com/office/drawing/2014/main" id="{D40694DE-0C1D-407A-ADBB-1311F0EE332F}"/>
              </a:ext>
            </a:extLst>
          </p:cNvPr>
          <p:cNvSpPr/>
          <p:nvPr/>
        </p:nvSpPr>
        <p:spPr>
          <a:xfrm>
            <a:off x="2138065" y="806194"/>
            <a:ext cx="6736567" cy="571888"/>
          </a:xfrm>
          <a:prstGeom prst="roundRect">
            <a:avLst/>
          </a:prstGeom>
          <a:solidFill>
            <a:srgbClr val="FFCC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2800" dirty="0">
                <a:solidFill>
                  <a:srgbClr val="002060"/>
                </a:solidFill>
                <a:latin typeface="Meiryo UI" panose="020B0604030504040204" pitchFamily="50" charset="-128"/>
                <a:ea typeface="Meiryo UI" panose="020B0604030504040204" pitchFamily="50" charset="-128"/>
              </a:rPr>
              <a:t>サーブのルールにはどんなものがあるだろう？　　　</a:t>
            </a:r>
          </a:p>
        </p:txBody>
      </p:sp>
      <p:sp>
        <p:nvSpPr>
          <p:cNvPr id="21" name="四角形: 角を丸くする 20">
            <a:extLst>
              <a:ext uri="{FF2B5EF4-FFF2-40B4-BE49-F238E27FC236}">
                <a16:creationId xmlns:a16="http://schemas.microsoft.com/office/drawing/2014/main" id="{DA4A1538-4229-4D70-813B-B7C5BFD4146F}"/>
              </a:ext>
            </a:extLst>
          </p:cNvPr>
          <p:cNvSpPr/>
          <p:nvPr/>
        </p:nvSpPr>
        <p:spPr>
          <a:xfrm>
            <a:off x="2138064" y="3374057"/>
            <a:ext cx="6736567" cy="669496"/>
          </a:xfrm>
          <a:prstGeom prst="roundRect">
            <a:avLst/>
          </a:prstGeom>
          <a:solidFill>
            <a:srgbClr val="FFCC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2000" dirty="0">
                <a:solidFill>
                  <a:srgbClr val="002060"/>
                </a:solidFill>
                <a:latin typeface="Meiryo UI" panose="020B0604030504040204" pitchFamily="50" charset="-128"/>
                <a:ea typeface="Meiryo UI" panose="020B0604030504040204" pitchFamily="50" charset="-128"/>
              </a:rPr>
              <a:t>バドミントンのサーブと、他のネット型球技（バレーボール・テニス・卓球）のサーブとの違いはどんなところ？　　　</a:t>
            </a:r>
          </a:p>
        </p:txBody>
      </p:sp>
      <p:sp>
        <p:nvSpPr>
          <p:cNvPr id="23" name="角丸四角形 17">
            <a:extLst>
              <a:ext uri="{FF2B5EF4-FFF2-40B4-BE49-F238E27FC236}">
                <a16:creationId xmlns:a16="http://schemas.microsoft.com/office/drawing/2014/main" id="{4C16F1BC-2F9D-40EB-AA5D-45BFF9AD0B9B}"/>
              </a:ext>
            </a:extLst>
          </p:cNvPr>
          <p:cNvSpPr/>
          <p:nvPr/>
        </p:nvSpPr>
        <p:spPr>
          <a:xfrm>
            <a:off x="408267" y="4162141"/>
            <a:ext cx="8370496" cy="1620581"/>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 name="テキスト ボックス 1">
            <a:extLst>
              <a:ext uri="{FF2B5EF4-FFF2-40B4-BE49-F238E27FC236}">
                <a16:creationId xmlns:a16="http://schemas.microsoft.com/office/drawing/2014/main" id="{12CD7278-E72D-4708-A4B5-EAFCCD7DFB75}"/>
              </a:ext>
            </a:extLst>
          </p:cNvPr>
          <p:cNvSpPr txBox="1"/>
          <p:nvPr/>
        </p:nvSpPr>
        <p:spPr>
          <a:xfrm>
            <a:off x="551403" y="1803016"/>
            <a:ext cx="8084223" cy="1200329"/>
          </a:xfrm>
          <a:prstGeom prst="rect">
            <a:avLst/>
          </a:prstGeom>
          <a:noFill/>
        </p:spPr>
        <p:txBody>
          <a:bodyPr wrap="square" rtlCol="0">
            <a:spAutoFit/>
          </a:bodyPr>
          <a:lstStyle/>
          <a:p>
            <a:r>
              <a:rPr kumimoji="1" lang="ja-JP" altLang="en-US" sz="2400" dirty="0" smtClean="0">
                <a:solidFill>
                  <a:srgbClr val="FF0000"/>
                </a:solidFill>
                <a:latin typeface="Meiryo UI" panose="020B0604030504040204" pitchFamily="50" charset="-128"/>
                <a:ea typeface="Meiryo UI" panose="020B0604030504040204" pitchFamily="50" charset="-128"/>
              </a:rPr>
              <a:t>・</a:t>
            </a:r>
            <a:r>
              <a:rPr kumimoji="1" lang="ja-JP" altLang="en-US" sz="2400" dirty="0">
                <a:solidFill>
                  <a:srgbClr val="FF0000"/>
                </a:solidFill>
                <a:latin typeface="Meiryo UI" panose="020B0604030504040204" pitchFamily="50" charset="-128"/>
                <a:ea typeface="Meiryo UI" panose="020B0604030504040204" pitchFamily="50" charset="-128"/>
              </a:rPr>
              <a:t>コート面から</a:t>
            </a:r>
            <a:r>
              <a:rPr kumimoji="1" lang="en-US" altLang="ja-JP" sz="2400" dirty="0">
                <a:solidFill>
                  <a:srgbClr val="FF0000"/>
                </a:solidFill>
                <a:latin typeface="Meiryo UI" panose="020B0604030504040204" pitchFamily="50" charset="-128"/>
                <a:ea typeface="Meiryo UI" panose="020B0604030504040204" pitchFamily="50" charset="-128"/>
              </a:rPr>
              <a:t>1.15m</a:t>
            </a:r>
            <a:r>
              <a:rPr kumimoji="1" lang="ja-JP" altLang="en-US" sz="2400" dirty="0">
                <a:solidFill>
                  <a:srgbClr val="FF0000"/>
                </a:solidFill>
                <a:latin typeface="Meiryo UI" panose="020B0604030504040204" pitchFamily="50" charset="-128"/>
                <a:ea typeface="Meiryo UI" panose="020B0604030504040204" pitchFamily="50" charset="-128"/>
              </a:rPr>
              <a:t>以下で打たなければならない</a:t>
            </a:r>
            <a:r>
              <a:rPr kumimoji="1" lang="ja-JP" altLang="en-US" sz="2400" dirty="0" smtClean="0">
                <a:solidFill>
                  <a:srgbClr val="FF0000"/>
                </a:solidFill>
                <a:latin typeface="Meiryo UI" panose="020B0604030504040204" pitchFamily="50" charset="-128"/>
                <a:ea typeface="Meiryo UI" panose="020B0604030504040204" pitchFamily="50" charset="-128"/>
              </a:rPr>
              <a:t>。</a:t>
            </a:r>
            <a:endParaRPr kumimoji="1" lang="en-US" altLang="ja-JP" sz="2400" dirty="0">
              <a:solidFill>
                <a:srgbClr val="FF0000"/>
              </a:solidFill>
              <a:latin typeface="Meiryo UI" panose="020B0604030504040204" pitchFamily="50" charset="-128"/>
              <a:ea typeface="Meiryo UI" panose="020B0604030504040204" pitchFamily="50" charset="-128"/>
            </a:endParaRPr>
          </a:p>
          <a:p>
            <a:r>
              <a:rPr kumimoji="1" lang="ja-JP" altLang="en-US" sz="2400" dirty="0">
                <a:solidFill>
                  <a:srgbClr val="FF0000"/>
                </a:solidFill>
                <a:latin typeface="Meiryo UI" panose="020B0604030504040204" pitchFamily="50" charset="-128"/>
                <a:ea typeface="Meiryo UI" panose="020B0604030504040204" pitchFamily="50" charset="-128"/>
              </a:rPr>
              <a:t>・</a:t>
            </a:r>
            <a:r>
              <a:rPr kumimoji="1" lang="ja-JP" altLang="en-US" sz="2400" dirty="0" smtClean="0">
                <a:solidFill>
                  <a:srgbClr val="FF0000"/>
                </a:solidFill>
                <a:latin typeface="Meiryo UI" panose="020B0604030504040204" pitchFamily="50" charset="-128"/>
                <a:ea typeface="Meiryo UI" panose="020B0604030504040204" pitchFamily="50" charset="-128"/>
              </a:rPr>
              <a:t>両足に一部を</a:t>
            </a:r>
            <a:r>
              <a:rPr kumimoji="1" lang="ja-JP" altLang="en-US" sz="2400" dirty="0">
                <a:solidFill>
                  <a:srgbClr val="FF0000"/>
                </a:solidFill>
                <a:latin typeface="Meiryo UI" panose="020B0604030504040204" pitchFamily="50" charset="-128"/>
                <a:ea typeface="Meiryo UI" panose="020B0604030504040204" pitchFamily="50" charset="-128"/>
              </a:rPr>
              <a:t>床</a:t>
            </a:r>
            <a:r>
              <a:rPr kumimoji="1" lang="ja-JP" altLang="en-US" sz="2400" dirty="0" smtClean="0">
                <a:solidFill>
                  <a:srgbClr val="FF0000"/>
                </a:solidFill>
                <a:latin typeface="Meiryo UI" panose="020B0604030504040204" pitchFamily="50" charset="-128"/>
                <a:ea typeface="Meiryo UI" panose="020B0604030504040204" pitchFamily="50" charset="-128"/>
              </a:rPr>
              <a:t>につけて</a:t>
            </a:r>
            <a:r>
              <a:rPr kumimoji="1" lang="ja-JP" altLang="en-US" sz="2400" dirty="0">
                <a:solidFill>
                  <a:srgbClr val="FF0000"/>
                </a:solidFill>
                <a:latin typeface="Meiryo UI" panose="020B0604030504040204" pitchFamily="50" charset="-128"/>
                <a:ea typeface="Meiryo UI" panose="020B0604030504040204" pitchFamily="50" charset="-128"/>
              </a:rPr>
              <a:t>いなければならない。</a:t>
            </a:r>
            <a:endParaRPr kumimoji="1" lang="en-US" altLang="ja-JP" sz="2400" dirty="0">
              <a:solidFill>
                <a:srgbClr val="FF0000"/>
              </a:solidFill>
              <a:latin typeface="Meiryo UI" panose="020B0604030504040204" pitchFamily="50" charset="-128"/>
              <a:ea typeface="Meiryo UI" panose="020B0604030504040204" pitchFamily="50" charset="-128"/>
            </a:endParaRPr>
          </a:p>
          <a:p>
            <a:r>
              <a:rPr kumimoji="1" lang="ja-JP" altLang="en-US" sz="2400" dirty="0" smtClean="0">
                <a:solidFill>
                  <a:srgbClr val="FF0000"/>
                </a:solidFill>
                <a:latin typeface="Meiryo UI" panose="020B0604030504040204" pitchFamily="50" charset="-128"/>
                <a:ea typeface="Meiryo UI" panose="020B0604030504040204" pitchFamily="50" charset="-128"/>
              </a:rPr>
              <a:t>・</a:t>
            </a:r>
            <a:r>
              <a:rPr kumimoji="1" lang="ja-JP" altLang="en-US" sz="2400" dirty="0">
                <a:solidFill>
                  <a:srgbClr val="FF0000"/>
                </a:solidFill>
                <a:latin typeface="Meiryo UI" panose="020B0604030504040204" pitchFamily="50" charset="-128"/>
                <a:ea typeface="Meiryo UI" panose="020B0604030504040204" pitchFamily="50" charset="-128"/>
              </a:rPr>
              <a:t>サーブを入れるエリアが限られている。　　　　　　　　　　　</a:t>
            </a:r>
            <a:r>
              <a:rPr kumimoji="1" lang="ja-JP" altLang="en-US" sz="2400" dirty="0" smtClean="0">
                <a:solidFill>
                  <a:srgbClr val="FF0000"/>
                </a:solidFill>
                <a:latin typeface="Meiryo UI" panose="020B0604030504040204" pitchFamily="50" charset="-128"/>
                <a:ea typeface="Meiryo UI" panose="020B0604030504040204" pitchFamily="50" charset="-128"/>
              </a:rPr>
              <a:t>等</a:t>
            </a:r>
            <a:endParaRPr kumimoji="1" lang="ja-JP" altLang="en-US" sz="2400" dirty="0">
              <a:solidFill>
                <a:srgbClr val="FF0000"/>
              </a:solidFill>
              <a:latin typeface="Meiryo UI" panose="020B0604030504040204" pitchFamily="50" charset="-128"/>
              <a:ea typeface="Meiryo UI" panose="020B0604030504040204" pitchFamily="50" charset="-128"/>
            </a:endParaRPr>
          </a:p>
        </p:txBody>
      </p:sp>
      <p:sp>
        <p:nvSpPr>
          <p:cNvPr id="3" name="テキスト ボックス 2">
            <a:extLst>
              <a:ext uri="{FF2B5EF4-FFF2-40B4-BE49-F238E27FC236}">
                <a16:creationId xmlns:a16="http://schemas.microsoft.com/office/drawing/2014/main" id="{31E521E7-CB7F-4ADB-84A6-9BC91BBD0703}"/>
              </a:ext>
            </a:extLst>
          </p:cNvPr>
          <p:cNvSpPr txBox="1"/>
          <p:nvPr/>
        </p:nvSpPr>
        <p:spPr>
          <a:xfrm>
            <a:off x="660345" y="4272470"/>
            <a:ext cx="8084223" cy="1477328"/>
          </a:xfrm>
          <a:prstGeom prst="rect">
            <a:avLst/>
          </a:prstGeom>
          <a:noFill/>
        </p:spPr>
        <p:txBody>
          <a:bodyPr wrap="square" rtlCol="0">
            <a:spAutoFit/>
          </a:bodyPr>
          <a:lstStyle/>
          <a:p>
            <a:r>
              <a:rPr kumimoji="1" lang="ja-JP" altLang="en-US" dirty="0">
                <a:solidFill>
                  <a:srgbClr val="FF0000"/>
                </a:solidFill>
                <a:latin typeface="Meiryo UI" panose="020B0604030504040204" pitchFamily="50" charset="-128"/>
                <a:ea typeface="Meiryo UI" panose="020B0604030504040204" pitchFamily="50" charset="-128"/>
              </a:rPr>
              <a:t>・ネット型の他競技では、サーブは高い位置から打ち下ろしたり、変化をつけたりするなど、</a:t>
            </a:r>
            <a:endParaRPr kumimoji="1" lang="en-US" altLang="ja-JP" dirty="0">
              <a:solidFill>
                <a:srgbClr val="FF0000"/>
              </a:solidFill>
              <a:latin typeface="Meiryo UI" panose="020B0604030504040204" pitchFamily="50" charset="-128"/>
              <a:ea typeface="Meiryo UI" panose="020B0604030504040204" pitchFamily="50" charset="-128"/>
            </a:endParaRPr>
          </a:p>
          <a:p>
            <a:r>
              <a:rPr kumimoji="1" lang="ja-JP" altLang="en-US" dirty="0">
                <a:solidFill>
                  <a:srgbClr val="FF0000"/>
                </a:solidFill>
                <a:latin typeface="Meiryo UI" panose="020B0604030504040204" pitchFamily="50" charset="-128"/>
                <a:ea typeface="Meiryo UI" panose="020B0604030504040204" pitchFamily="50" charset="-128"/>
              </a:rPr>
              <a:t> 攻撃的な要素が強く、サーブ自体がポイントをとるための技術となる。</a:t>
            </a:r>
            <a:endParaRPr kumimoji="1" lang="en-US" altLang="ja-JP" dirty="0">
              <a:solidFill>
                <a:srgbClr val="FF0000"/>
              </a:solidFill>
              <a:latin typeface="Meiryo UI" panose="020B0604030504040204" pitchFamily="50" charset="-128"/>
              <a:ea typeface="Meiryo UI" panose="020B0604030504040204" pitchFamily="50" charset="-128"/>
            </a:endParaRPr>
          </a:p>
          <a:p>
            <a:endParaRPr kumimoji="1" lang="en-US" altLang="ja-JP" dirty="0">
              <a:solidFill>
                <a:srgbClr val="FF0000"/>
              </a:solidFill>
              <a:latin typeface="Meiryo UI" panose="020B0604030504040204" pitchFamily="50" charset="-128"/>
              <a:ea typeface="Meiryo UI" panose="020B0604030504040204" pitchFamily="50" charset="-128"/>
            </a:endParaRPr>
          </a:p>
          <a:p>
            <a:r>
              <a:rPr kumimoji="1" lang="ja-JP" altLang="en-US" dirty="0">
                <a:solidFill>
                  <a:srgbClr val="FF0000"/>
                </a:solidFill>
                <a:latin typeface="Meiryo UI" panose="020B0604030504040204" pitchFamily="50" charset="-128"/>
                <a:ea typeface="Meiryo UI" panose="020B0604030504040204" pitchFamily="50" charset="-128"/>
              </a:rPr>
              <a:t>・バドミントンは、相手コートの限られた場所へ、低い位置から山なりのサーブを打つことに</a:t>
            </a:r>
            <a:endParaRPr kumimoji="1" lang="en-US" altLang="ja-JP" dirty="0">
              <a:solidFill>
                <a:srgbClr val="FF0000"/>
              </a:solidFill>
              <a:latin typeface="Meiryo UI" panose="020B0604030504040204" pitchFamily="50" charset="-128"/>
              <a:ea typeface="Meiryo UI" panose="020B0604030504040204" pitchFamily="50" charset="-128"/>
            </a:endParaRPr>
          </a:p>
          <a:p>
            <a:r>
              <a:rPr kumimoji="1" lang="en-US" altLang="ja-JP" dirty="0">
                <a:solidFill>
                  <a:srgbClr val="FF0000"/>
                </a:solidFill>
                <a:latin typeface="Meiryo UI" panose="020B0604030504040204" pitchFamily="50" charset="-128"/>
                <a:ea typeface="Meiryo UI" panose="020B0604030504040204" pitchFamily="50" charset="-128"/>
              </a:rPr>
              <a:t> </a:t>
            </a:r>
            <a:r>
              <a:rPr kumimoji="1" lang="ja-JP" altLang="en-US" dirty="0">
                <a:solidFill>
                  <a:srgbClr val="FF0000"/>
                </a:solidFill>
                <a:latin typeface="Meiryo UI" panose="020B0604030504040204" pitchFamily="50" charset="-128"/>
                <a:ea typeface="Meiryo UI" panose="020B0604030504040204" pitchFamily="50" charset="-128"/>
              </a:rPr>
              <a:t>なる。</a:t>
            </a:r>
          </a:p>
        </p:txBody>
      </p:sp>
      <p:sp>
        <p:nvSpPr>
          <p:cNvPr id="19" name="テキスト ボックス 18"/>
          <p:cNvSpPr txBox="1"/>
          <p:nvPr/>
        </p:nvSpPr>
        <p:spPr>
          <a:xfrm>
            <a:off x="6777170" y="502332"/>
            <a:ext cx="2493073" cy="338554"/>
          </a:xfrm>
          <a:prstGeom prst="rect">
            <a:avLst/>
          </a:prstGeom>
          <a:noFill/>
        </p:spPr>
        <p:txBody>
          <a:bodyPr wrap="square" rtlCol="0">
            <a:spAutoFit/>
          </a:bodyPr>
          <a:lstStyle/>
          <a:p>
            <a:r>
              <a:rPr kumimoji="1" lang="en-US" altLang="ja-JP" sz="1600" dirty="0" smtClean="0">
                <a:latin typeface="Meiryo UI" panose="020B0604030504040204" pitchFamily="50" charset="-128"/>
                <a:ea typeface="Meiryo UI" panose="020B0604030504040204" pitchFamily="50" charset="-128"/>
              </a:rPr>
              <a:t>【</a:t>
            </a:r>
            <a:r>
              <a:rPr kumimoji="1" lang="ja-JP" altLang="en-US" sz="1600" dirty="0" smtClean="0">
                <a:latin typeface="Meiryo UI" panose="020B0604030504040204" pitchFamily="50" charset="-128"/>
                <a:ea typeface="Meiryo UI" panose="020B0604030504040204" pitchFamily="50" charset="-128"/>
              </a:rPr>
              <a:t>学習カード知識・理解①</a:t>
            </a:r>
            <a:r>
              <a:rPr kumimoji="1" lang="en-US" altLang="ja-JP" sz="1600" dirty="0">
                <a:latin typeface="Meiryo UI" panose="020B0604030504040204" pitchFamily="50" charset="-128"/>
                <a:ea typeface="Meiryo UI" panose="020B0604030504040204" pitchFamily="50" charset="-128"/>
              </a:rPr>
              <a:t>】</a:t>
            </a:r>
            <a:endParaRPr kumimoji="1" lang="ja-JP" altLang="en-US" sz="1600" dirty="0">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25061570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up)">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wipe(up)">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nodeType="clickEffect">
                                  <p:stCondLst>
                                    <p:cond delay="0"/>
                                  </p:stCondLst>
                                  <p:childTnLst>
                                    <p:set>
                                      <p:cBhvr>
                                        <p:cTn id="16" dur="1" fill="hold">
                                          <p:stCondLst>
                                            <p:cond delay="0"/>
                                          </p:stCondLst>
                                        </p:cTn>
                                        <p:tgtEl>
                                          <p:spTgt spid="25"/>
                                        </p:tgtEl>
                                        <p:attrNameLst>
                                          <p:attrName>style.visibility</p:attrName>
                                        </p:attrNameLst>
                                      </p:cBhvr>
                                      <p:to>
                                        <p:strVal val="visible"/>
                                      </p:to>
                                    </p:set>
                                    <p:animEffect transition="in" filter="wipe(up)">
                                      <p:cBhvr>
                                        <p:cTn id="17"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a:extLst>
              <a:ext uri="{FF2B5EF4-FFF2-40B4-BE49-F238E27FC236}">
                <a16:creationId xmlns:a16="http://schemas.microsoft.com/office/drawing/2014/main" id="{10B2F443-8C9D-485F-A17B-4E9DAB82F33E}"/>
              </a:ext>
            </a:extLst>
          </p:cNvPr>
          <p:cNvSpPr>
            <a:spLocks noGrp="1"/>
          </p:cNvSpPr>
          <p:nvPr>
            <p:ph type="sldNum" sz="quarter" idx="12"/>
          </p:nvPr>
        </p:nvSpPr>
        <p:spPr/>
        <p:txBody>
          <a:bodyPr/>
          <a:lstStyle/>
          <a:p>
            <a:fld id="{13555A0A-D93E-4972-9BDE-BD19E4BDC622}" type="slidenum">
              <a:rPr kumimoji="1" lang="ja-JP" altLang="en-US" smtClean="0"/>
              <a:t>4</a:t>
            </a:fld>
            <a:endParaRPr kumimoji="1" lang="ja-JP" altLang="en-US"/>
          </a:p>
        </p:txBody>
      </p:sp>
      <p:sp>
        <p:nvSpPr>
          <p:cNvPr id="5" name="テキスト ボックス 4">
            <a:extLst>
              <a:ext uri="{FF2B5EF4-FFF2-40B4-BE49-F238E27FC236}">
                <a16:creationId xmlns:a16="http://schemas.microsoft.com/office/drawing/2014/main" id="{9ED1F2BA-C720-4B01-9395-F11CA5AE996E}"/>
              </a:ext>
            </a:extLst>
          </p:cNvPr>
          <p:cNvSpPr txBox="1"/>
          <p:nvPr/>
        </p:nvSpPr>
        <p:spPr>
          <a:xfrm>
            <a:off x="336324" y="1472306"/>
            <a:ext cx="8462022" cy="3747436"/>
          </a:xfrm>
          <a:prstGeom prst="rect">
            <a:avLst/>
          </a:prstGeom>
          <a:noFill/>
          <a:ln>
            <a:solidFill>
              <a:schemeClr val="accent1">
                <a:shade val="50000"/>
              </a:schemeClr>
            </a:solidFill>
          </a:ln>
        </p:spPr>
        <p:txBody>
          <a:bodyPr wrap="square" rtlCol="0">
            <a:spAutoFit/>
          </a:bodyPr>
          <a:lstStyle/>
          <a:p>
            <a:pPr marL="0" indent="0">
              <a:lnSpc>
                <a:spcPct val="150000"/>
              </a:lnSpc>
              <a:buNone/>
            </a:pPr>
            <a:r>
              <a:rPr kumimoji="1" lang="en-US" altLang="ja-JP" sz="1600" dirty="0"/>
              <a:t>【</a:t>
            </a:r>
            <a:r>
              <a:rPr kumimoji="1" lang="ja-JP" altLang="en-US" sz="1600" dirty="0"/>
              <a:t>男子シングルス</a:t>
            </a:r>
            <a:r>
              <a:rPr kumimoji="1" lang="en-US" altLang="ja-JP" sz="1600" dirty="0"/>
              <a:t>】</a:t>
            </a:r>
          </a:p>
          <a:p>
            <a:pPr marL="0" indent="0">
              <a:lnSpc>
                <a:spcPct val="150000"/>
              </a:lnSpc>
              <a:buNone/>
            </a:pPr>
            <a:endParaRPr kumimoji="1" lang="en-US" altLang="ja-JP" sz="1600" dirty="0"/>
          </a:p>
          <a:p>
            <a:pPr marL="0" indent="0">
              <a:lnSpc>
                <a:spcPct val="150000"/>
              </a:lnSpc>
              <a:buNone/>
            </a:pPr>
            <a:r>
              <a:rPr kumimoji="1" lang="en-US" altLang="ja-JP" sz="1600" dirty="0"/>
              <a:t>【</a:t>
            </a:r>
            <a:r>
              <a:rPr kumimoji="1" lang="ja-JP" altLang="en-US" sz="1600" dirty="0"/>
              <a:t>男子ダブルス</a:t>
            </a:r>
            <a:r>
              <a:rPr kumimoji="1" lang="en-US" altLang="ja-JP" sz="1600" dirty="0"/>
              <a:t>】</a:t>
            </a:r>
          </a:p>
          <a:p>
            <a:pPr marL="0" indent="0">
              <a:lnSpc>
                <a:spcPct val="150000"/>
              </a:lnSpc>
              <a:buNone/>
            </a:pPr>
            <a:endParaRPr kumimoji="1" lang="en-US" altLang="ja-JP" sz="1600" dirty="0"/>
          </a:p>
          <a:p>
            <a:pPr marL="0" indent="0">
              <a:lnSpc>
                <a:spcPct val="150000"/>
              </a:lnSpc>
              <a:buNone/>
            </a:pPr>
            <a:r>
              <a:rPr kumimoji="1" lang="en-US" altLang="ja-JP" sz="1600" dirty="0"/>
              <a:t>【</a:t>
            </a:r>
            <a:r>
              <a:rPr kumimoji="1" lang="ja-JP" altLang="en-US" sz="1600" dirty="0"/>
              <a:t>女子シングルス</a:t>
            </a:r>
            <a:r>
              <a:rPr kumimoji="1" lang="en-US" altLang="ja-JP" sz="1600" dirty="0"/>
              <a:t>】</a:t>
            </a:r>
          </a:p>
          <a:p>
            <a:pPr marL="0" indent="0">
              <a:lnSpc>
                <a:spcPct val="150000"/>
              </a:lnSpc>
              <a:buNone/>
            </a:pPr>
            <a:endParaRPr kumimoji="1" lang="en-US" altLang="ja-JP" sz="1600" dirty="0"/>
          </a:p>
          <a:p>
            <a:pPr marL="0" indent="0">
              <a:lnSpc>
                <a:spcPct val="150000"/>
              </a:lnSpc>
              <a:buNone/>
            </a:pPr>
            <a:r>
              <a:rPr kumimoji="1" lang="en-US" altLang="ja-JP" sz="1600" dirty="0"/>
              <a:t>【</a:t>
            </a:r>
            <a:r>
              <a:rPr kumimoji="1" lang="ja-JP" altLang="en-US" sz="1600" dirty="0"/>
              <a:t>女子ダブルス</a:t>
            </a:r>
            <a:r>
              <a:rPr kumimoji="1" lang="en-US" altLang="ja-JP" sz="1600" dirty="0"/>
              <a:t>】</a:t>
            </a:r>
          </a:p>
          <a:p>
            <a:pPr marL="0" indent="0">
              <a:lnSpc>
                <a:spcPct val="150000"/>
              </a:lnSpc>
              <a:buNone/>
            </a:pPr>
            <a:endParaRPr kumimoji="1" lang="ja-JP" altLang="en-US" sz="1600" dirty="0"/>
          </a:p>
          <a:p>
            <a:pPr marL="0" indent="0">
              <a:lnSpc>
                <a:spcPct val="150000"/>
              </a:lnSpc>
              <a:buNone/>
            </a:pPr>
            <a:r>
              <a:rPr kumimoji="1" lang="en-US" altLang="ja-JP" sz="1600" dirty="0"/>
              <a:t>【</a:t>
            </a:r>
            <a:r>
              <a:rPr kumimoji="1" lang="ja-JP" altLang="en-US" sz="1600" dirty="0"/>
              <a:t>ミックスダブルス</a:t>
            </a:r>
            <a:r>
              <a:rPr kumimoji="1" lang="en-US" altLang="ja-JP" sz="1600" dirty="0"/>
              <a:t>】</a:t>
            </a:r>
          </a:p>
          <a:p>
            <a:pPr marL="0" indent="0">
              <a:lnSpc>
                <a:spcPct val="150000"/>
              </a:lnSpc>
              <a:buNone/>
            </a:pPr>
            <a:endParaRPr kumimoji="1" lang="ja-JP" altLang="en-US" sz="1600" dirty="0"/>
          </a:p>
        </p:txBody>
      </p:sp>
      <p:sp>
        <p:nvSpPr>
          <p:cNvPr id="10" name="タイトル 1">
            <a:extLst>
              <a:ext uri="{FF2B5EF4-FFF2-40B4-BE49-F238E27FC236}">
                <a16:creationId xmlns:a16="http://schemas.microsoft.com/office/drawing/2014/main" id="{C18CAEC9-5255-4CC0-A7E2-E269A36C9B7F}"/>
              </a:ext>
            </a:extLst>
          </p:cNvPr>
          <p:cNvSpPr txBox="1">
            <a:spLocks/>
          </p:cNvSpPr>
          <p:nvPr/>
        </p:nvSpPr>
        <p:spPr>
          <a:xfrm>
            <a:off x="-9330" y="-9777"/>
            <a:ext cx="9153330" cy="493031"/>
          </a:xfrm>
          <a:prstGeom prst="rect">
            <a:avLst/>
          </a:prstGeom>
          <a:solidFill>
            <a:srgbClr val="FF9900"/>
          </a:solidFill>
        </p:spPr>
        <p:txBody>
          <a:bodyPr vert="horz" lIns="91440" tIns="45720" rIns="91440" bIns="45720" rtlCol="0" anchor="ctr">
            <a:noAutofit/>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pPr algn="ctr"/>
            <a:r>
              <a:rPr lang="ja-JP" altLang="en-US" sz="3200" dirty="0">
                <a:solidFill>
                  <a:schemeClr val="bg1"/>
                </a:solidFill>
                <a:latin typeface="Meiryo UI" panose="020B0604030504040204" pitchFamily="50" charset="-128"/>
                <a:ea typeface="Meiryo UI" panose="020B0604030504040204" pitchFamily="50" charset="-128"/>
              </a:rPr>
              <a:t>バドミントンの魅力②　～競技スポーツの観点から～</a:t>
            </a:r>
          </a:p>
        </p:txBody>
      </p:sp>
      <p:sp>
        <p:nvSpPr>
          <p:cNvPr id="11" name="コンテンツ プレースホルダー 2">
            <a:extLst>
              <a:ext uri="{FF2B5EF4-FFF2-40B4-BE49-F238E27FC236}">
                <a16:creationId xmlns:a16="http://schemas.microsoft.com/office/drawing/2014/main" id="{A5FDB859-E598-4802-A77A-511B4C3C291A}"/>
              </a:ext>
            </a:extLst>
          </p:cNvPr>
          <p:cNvSpPr txBox="1">
            <a:spLocks/>
          </p:cNvSpPr>
          <p:nvPr/>
        </p:nvSpPr>
        <p:spPr>
          <a:xfrm>
            <a:off x="3175260" y="708883"/>
            <a:ext cx="4895720" cy="493031"/>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buFont typeface="Arial" panose="020B0604020202020204" pitchFamily="34" charset="0"/>
              <a:buNone/>
            </a:pPr>
            <a:r>
              <a:rPr lang="ja-JP" altLang="en-US" sz="2400" dirty="0"/>
              <a:t>、</a:t>
            </a:r>
            <a:endParaRPr lang="en-US" altLang="ja-JP" sz="2400" dirty="0"/>
          </a:p>
        </p:txBody>
      </p:sp>
      <p:grpSp>
        <p:nvGrpSpPr>
          <p:cNvPr id="2" name="グループ化 1">
            <a:extLst>
              <a:ext uri="{FF2B5EF4-FFF2-40B4-BE49-F238E27FC236}">
                <a16:creationId xmlns:a16="http://schemas.microsoft.com/office/drawing/2014/main" id="{340DA7D8-E713-4AF1-8F5D-4800F3BDDC54}"/>
              </a:ext>
            </a:extLst>
          </p:cNvPr>
          <p:cNvGrpSpPr/>
          <p:nvPr/>
        </p:nvGrpSpPr>
        <p:grpSpPr>
          <a:xfrm>
            <a:off x="148358" y="5244837"/>
            <a:ext cx="8893561" cy="1294076"/>
            <a:chOff x="801217" y="4837845"/>
            <a:chExt cx="8901959" cy="1294076"/>
          </a:xfrm>
        </p:grpSpPr>
        <p:pic>
          <p:nvPicPr>
            <p:cNvPr id="2050" name="Picture 2"/>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9031460" y="5291872"/>
              <a:ext cx="671716" cy="84004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テキスト ボックス 6"/>
            <p:cNvSpPr txBox="1"/>
            <p:nvPr/>
          </p:nvSpPr>
          <p:spPr>
            <a:xfrm>
              <a:off x="1094418" y="4851647"/>
              <a:ext cx="1198320" cy="369332"/>
            </a:xfrm>
            <a:prstGeom prst="rect">
              <a:avLst/>
            </a:prstGeom>
            <a:noFill/>
          </p:spPr>
          <p:txBody>
            <a:bodyPr wrap="square" rtlCol="0">
              <a:spAutoFit/>
            </a:bodyPr>
            <a:lstStyle/>
            <a:p>
              <a:r>
                <a:rPr kumimoji="1" lang="ja-JP" altLang="en-US" b="1" dirty="0">
                  <a:latin typeface="Meiryo UI" panose="020B0604030504040204" pitchFamily="50" charset="-128"/>
                  <a:ea typeface="Meiryo UI" panose="020B0604030504040204" pitchFamily="50" charset="-128"/>
                </a:rPr>
                <a:t>考えよう</a:t>
              </a:r>
            </a:p>
          </p:txBody>
        </p:sp>
        <p:sp>
          <p:nvSpPr>
            <p:cNvPr id="13" name="雲形吹き出し 12"/>
            <p:cNvSpPr/>
            <p:nvPr/>
          </p:nvSpPr>
          <p:spPr>
            <a:xfrm>
              <a:off x="801217" y="4837845"/>
              <a:ext cx="1682333" cy="396937"/>
            </a:xfrm>
            <a:prstGeom prst="cloudCallout">
              <a:avLst>
                <a:gd name="adj1" fmla="val 55713"/>
                <a:gd name="adj2" fmla="val 86167"/>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b="1" dirty="0">
                <a:latin typeface="Meiryo UI" panose="020B0604030504040204" pitchFamily="50" charset="-128"/>
                <a:ea typeface="Meiryo UI" panose="020B0604030504040204" pitchFamily="50" charset="-128"/>
              </a:endParaRPr>
            </a:p>
          </p:txBody>
        </p:sp>
      </p:grpSp>
      <p:sp>
        <p:nvSpPr>
          <p:cNvPr id="3" name="四角形: 1 つの角を切り取る 2">
            <a:extLst>
              <a:ext uri="{FF2B5EF4-FFF2-40B4-BE49-F238E27FC236}">
                <a16:creationId xmlns:a16="http://schemas.microsoft.com/office/drawing/2014/main" id="{6464AAB6-0FA6-4717-A336-C5C46F66F89B}"/>
              </a:ext>
            </a:extLst>
          </p:cNvPr>
          <p:cNvSpPr/>
          <p:nvPr/>
        </p:nvSpPr>
        <p:spPr>
          <a:xfrm>
            <a:off x="139653" y="837067"/>
            <a:ext cx="3378901" cy="571888"/>
          </a:xfrm>
          <a:prstGeom prst="snip1Rect">
            <a:avLst/>
          </a:prstGeom>
          <a:solidFill>
            <a:srgbClr val="FFFF00"/>
          </a:solidFill>
          <a:ln w="28575">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800" dirty="0">
                <a:solidFill>
                  <a:schemeClr val="tx1"/>
                </a:solidFill>
                <a:latin typeface="Meiryo UI" panose="020B0604030504040204" pitchFamily="50" charset="-128"/>
                <a:ea typeface="Meiryo UI" panose="020B0604030504040204" pitchFamily="50" charset="-128"/>
              </a:rPr>
              <a:t>東京</a:t>
            </a:r>
            <a:r>
              <a:rPr kumimoji="1" lang="en-US" altLang="ja-JP" sz="2800" dirty="0">
                <a:solidFill>
                  <a:schemeClr val="tx1"/>
                </a:solidFill>
                <a:latin typeface="Meiryo UI" panose="020B0604030504040204" pitchFamily="50" charset="-128"/>
                <a:ea typeface="Meiryo UI" panose="020B0604030504040204" pitchFamily="50" charset="-128"/>
              </a:rPr>
              <a:t>2020</a:t>
            </a:r>
            <a:r>
              <a:rPr kumimoji="1" lang="ja-JP" altLang="en-US" sz="2800" dirty="0">
                <a:solidFill>
                  <a:schemeClr val="tx1"/>
                </a:solidFill>
                <a:latin typeface="Meiryo UI" panose="020B0604030504040204" pitchFamily="50" charset="-128"/>
                <a:ea typeface="Meiryo UI" panose="020B0604030504040204" pitchFamily="50" charset="-128"/>
              </a:rPr>
              <a:t>オリンピック</a:t>
            </a:r>
          </a:p>
        </p:txBody>
      </p:sp>
      <p:sp>
        <p:nvSpPr>
          <p:cNvPr id="6" name="四角形: 角を丸くする 5">
            <a:extLst>
              <a:ext uri="{FF2B5EF4-FFF2-40B4-BE49-F238E27FC236}">
                <a16:creationId xmlns:a16="http://schemas.microsoft.com/office/drawing/2014/main" id="{5325D4AB-F587-4F0C-B259-9AE1D9F96538}"/>
              </a:ext>
            </a:extLst>
          </p:cNvPr>
          <p:cNvSpPr/>
          <p:nvPr/>
        </p:nvSpPr>
        <p:spPr>
          <a:xfrm>
            <a:off x="3711606" y="852237"/>
            <a:ext cx="4959005" cy="571888"/>
          </a:xfrm>
          <a:prstGeom prst="roundRect">
            <a:avLst/>
          </a:prstGeom>
          <a:solidFill>
            <a:srgbClr val="FFCC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2800" dirty="0">
                <a:solidFill>
                  <a:srgbClr val="002060"/>
                </a:solidFill>
                <a:latin typeface="Meiryo UI" panose="020B0604030504040204" pitchFamily="50" charset="-128"/>
                <a:ea typeface="Meiryo UI" panose="020B0604030504040204" pitchFamily="50" charset="-128"/>
              </a:rPr>
              <a:t>日本人有力選手を挙げてみよう</a:t>
            </a:r>
          </a:p>
        </p:txBody>
      </p:sp>
      <p:sp>
        <p:nvSpPr>
          <p:cNvPr id="8" name="四角形: 角を丸くする 7">
            <a:extLst>
              <a:ext uri="{FF2B5EF4-FFF2-40B4-BE49-F238E27FC236}">
                <a16:creationId xmlns:a16="http://schemas.microsoft.com/office/drawing/2014/main" id="{2B27EA9D-0FB9-4D1E-BBAD-C5ED9218446B}"/>
              </a:ext>
            </a:extLst>
          </p:cNvPr>
          <p:cNvSpPr/>
          <p:nvPr/>
        </p:nvSpPr>
        <p:spPr>
          <a:xfrm>
            <a:off x="1236795" y="5768476"/>
            <a:ext cx="6736567" cy="734188"/>
          </a:xfrm>
          <a:prstGeom prst="roundRect">
            <a:avLst/>
          </a:prstGeom>
          <a:solidFill>
            <a:srgbClr val="FFCC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2200" dirty="0">
                <a:solidFill>
                  <a:srgbClr val="002060"/>
                </a:solidFill>
                <a:latin typeface="Meiryo UI" panose="020B0604030504040204" pitchFamily="50" charset="-128"/>
                <a:ea typeface="Meiryo UI" panose="020B0604030504040204" pitchFamily="50" charset="-128"/>
              </a:rPr>
              <a:t>なぜ、バドミントンは日本人選手が世界と対等に戦えるの？</a:t>
            </a:r>
          </a:p>
        </p:txBody>
      </p:sp>
      <p:sp>
        <p:nvSpPr>
          <p:cNvPr id="14" name="テキスト ボックス 13"/>
          <p:cNvSpPr txBox="1"/>
          <p:nvPr/>
        </p:nvSpPr>
        <p:spPr>
          <a:xfrm>
            <a:off x="6777170" y="502332"/>
            <a:ext cx="2493073" cy="338554"/>
          </a:xfrm>
          <a:prstGeom prst="rect">
            <a:avLst/>
          </a:prstGeom>
          <a:noFill/>
        </p:spPr>
        <p:txBody>
          <a:bodyPr wrap="square" rtlCol="0">
            <a:spAutoFit/>
          </a:bodyPr>
          <a:lstStyle/>
          <a:p>
            <a:r>
              <a:rPr kumimoji="1" lang="en-US" altLang="ja-JP" sz="1600" dirty="0" smtClean="0">
                <a:latin typeface="Meiryo UI" panose="020B0604030504040204" pitchFamily="50" charset="-128"/>
                <a:ea typeface="Meiryo UI" panose="020B0604030504040204" pitchFamily="50" charset="-128"/>
              </a:rPr>
              <a:t>【</a:t>
            </a:r>
            <a:r>
              <a:rPr kumimoji="1" lang="ja-JP" altLang="en-US" sz="1600" dirty="0" smtClean="0">
                <a:latin typeface="Meiryo UI" panose="020B0604030504040204" pitchFamily="50" charset="-128"/>
                <a:ea typeface="Meiryo UI" panose="020B0604030504040204" pitchFamily="50" charset="-128"/>
              </a:rPr>
              <a:t>学習カード知識・理解①</a:t>
            </a:r>
            <a:r>
              <a:rPr kumimoji="1" lang="en-US" altLang="ja-JP" sz="1600" dirty="0">
                <a:latin typeface="Meiryo UI" panose="020B0604030504040204" pitchFamily="50" charset="-128"/>
                <a:ea typeface="Meiryo UI" panose="020B0604030504040204" pitchFamily="50" charset="-128"/>
              </a:rPr>
              <a:t>】</a:t>
            </a:r>
            <a:endParaRPr kumimoji="1" lang="ja-JP" altLang="en-US" sz="1600" dirty="0">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72474040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タイトル 1">
            <a:extLst>
              <a:ext uri="{FF2B5EF4-FFF2-40B4-BE49-F238E27FC236}">
                <a16:creationId xmlns:a16="http://schemas.microsoft.com/office/drawing/2014/main" id="{5F3CEBAA-35D0-4936-A4CA-368E620D4615}"/>
              </a:ext>
            </a:extLst>
          </p:cNvPr>
          <p:cNvSpPr txBox="1">
            <a:spLocks/>
          </p:cNvSpPr>
          <p:nvPr/>
        </p:nvSpPr>
        <p:spPr>
          <a:xfrm>
            <a:off x="0" y="0"/>
            <a:ext cx="9144000" cy="524990"/>
          </a:xfrm>
          <a:prstGeom prst="rect">
            <a:avLst/>
          </a:prstGeom>
          <a:solidFill>
            <a:srgbClr val="FF9900"/>
          </a:solidFill>
        </p:spPr>
        <p:txBody>
          <a:bodyPr>
            <a:noAutofit/>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pPr algn="ctr"/>
            <a:r>
              <a:rPr lang="ja-JP" altLang="en-US" sz="3200" dirty="0">
                <a:solidFill>
                  <a:schemeClr val="bg1"/>
                </a:solidFill>
                <a:latin typeface="Meiryo UI" panose="020B0604030504040204" pitchFamily="50" charset="-128"/>
                <a:ea typeface="Meiryo UI" panose="020B0604030504040204" pitchFamily="50" charset="-128"/>
              </a:rPr>
              <a:t>バドミントンの魅力③　～生涯スポーツの観点から～</a:t>
            </a:r>
          </a:p>
        </p:txBody>
      </p:sp>
      <p:sp>
        <p:nvSpPr>
          <p:cNvPr id="5" name="角丸四角形 4"/>
          <p:cNvSpPr/>
          <p:nvPr/>
        </p:nvSpPr>
        <p:spPr>
          <a:xfrm>
            <a:off x="345232" y="2560405"/>
            <a:ext cx="8528179" cy="1077882"/>
          </a:xfrm>
          <a:prstGeom prst="roundRect">
            <a:avLst/>
          </a:prstGeom>
          <a:no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 name="四角形: 角を丸くする 6">
            <a:extLst>
              <a:ext uri="{FF2B5EF4-FFF2-40B4-BE49-F238E27FC236}">
                <a16:creationId xmlns:a16="http://schemas.microsoft.com/office/drawing/2014/main" id="{3BE3FB3F-1F0D-4636-8789-33BAC44C9EA9}"/>
              </a:ext>
            </a:extLst>
          </p:cNvPr>
          <p:cNvSpPr/>
          <p:nvPr/>
        </p:nvSpPr>
        <p:spPr>
          <a:xfrm>
            <a:off x="363891" y="867458"/>
            <a:ext cx="8528179" cy="733258"/>
          </a:xfrm>
          <a:prstGeom prst="roundRect">
            <a:avLst/>
          </a:prstGeom>
          <a:solidFill>
            <a:srgbClr val="CCFF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2000" dirty="0">
                <a:solidFill>
                  <a:srgbClr val="002060"/>
                </a:solidFill>
                <a:latin typeface="Meiryo UI" panose="020B0604030504040204" pitchFamily="50" charset="-128"/>
                <a:ea typeface="Meiryo UI" panose="020B0604030504040204" pitchFamily="50" charset="-128"/>
              </a:rPr>
              <a:t>バドミントンは、ネットを挟んでシャトルを打ち合うため、相手との駆け引きやシャトルをコントロールする能力が求められます。</a:t>
            </a:r>
          </a:p>
        </p:txBody>
      </p:sp>
      <p:sp>
        <p:nvSpPr>
          <p:cNvPr id="13" name="四角形: 角を丸くする 12">
            <a:extLst>
              <a:ext uri="{FF2B5EF4-FFF2-40B4-BE49-F238E27FC236}">
                <a16:creationId xmlns:a16="http://schemas.microsoft.com/office/drawing/2014/main" id="{FA0137B4-FC54-4058-98C2-ABABC7A2C42C}"/>
              </a:ext>
            </a:extLst>
          </p:cNvPr>
          <p:cNvSpPr/>
          <p:nvPr/>
        </p:nvSpPr>
        <p:spPr>
          <a:xfrm>
            <a:off x="345232" y="1682132"/>
            <a:ext cx="8528179" cy="744365"/>
          </a:xfrm>
          <a:prstGeom prst="roundRect">
            <a:avLst/>
          </a:prstGeom>
          <a:solidFill>
            <a:srgbClr val="FFCC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2400" dirty="0">
                <a:solidFill>
                  <a:srgbClr val="002060"/>
                </a:solidFill>
                <a:latin typeface="Meiryo UI" panose="020B0604030504040204" pitchFamily="50" charset="-128"/>
                <a:ea typeface="Meiryo UI" panose="020B0604030504040204" pitchFamily="50" charset="-128"/>
              </a:rPr>
              <a:t>バドミントンを継続的に行うことにより</a:t>
            </a:r>
            <a:r>
              <a:rPr kumimoji="1" lang="ja-JP" altLang="en-US" sz="2400" dirty="0">
                <a:solidFill>
                  <a:srgbClr val="FF0000"/>
                </a:solidFill>
                <a:latin typeface="Meiryo UI" panose="020B0604030504040204" pitchFamily="50" charset="-128"/>
                <a:ea typeface="Meiryo UI" panose="020B0604030504040204" pitchFamily="50" charset="-128"/>
              </a:rPr>
              <a:t>高まることが期待される体力</a:t>
            </a:r>
            <a:r>
              <a:rPr kumimoji="1" lang="ja-JP" altLang="en-US" sz="2400" dirty="0">
                <a:solidFill>
                  <a:srgbClr val="002060"/>
                </a:solidFill>
                <a:latin typeface="Meiryo UI" panose="020B0604030504040204" pitchFamily="50" charset="-128"/>
                <a:ea typeface="Meiryo UI" panose="020B0604030504040204" pitchFamily="50" charset="-128"/>
              </a:rPr>
              <a:t>は、どんなものだと考えますか？</a:t>
            </a:r>
          </a:p>
        </p:txBody>
      </p:sp>
      <p:sp>
        <p:nvSpPr>
          <p:cNvPr id="15" name="四角形: 角を丸くする 14">
            <a:extLst>
              <a:ext uri="{FF2B5EF4-FFF2-40B4-BE49-F238E27FC236}">
                <a16:creationId xmlns:a16="http://schemas.microsoft.com/office/drawing/2014/main" id="{3D83078E-4BCB-4DD8-A4B8-11387208D225}"/>
              </a:ext>
            </a:extLst>
          </p:cNvPr>
          <p:cNvSpPr/>
          <p:nvPr/>
        </p:nvSpPr>
        <p:spPr>
          <a:xfrm>
            <a:off x="307909" y="3772195"/>
            <a:ext cx="8528179" cy="669821"/>
          </a:xfrm>
          <a:prstGeom prst="roundRect">
            <a:avLst/>
          </a:prstGeom>
          <a:solidFill>
            <a:srgbClr val="CCFF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2000" dirty="0">
                <a:solidFill>
                  <a:srgbClr val="002060"/>
                </a:solidFill>
                <a:latin typeface="Meiryo UI" panose="020B0604030504040204" pitchFamily="50" charset="-128"/>
                <a:ea typeface="Meiryo UI" panose="020B0604030504040204" pitchFamily="50" charset="-128"/>
              </a:rPr>
              <a:t>これらの体力は、</a:t>
            </a:r>
            <a:r>
              <a:rPr kumimoji="1" lang="ja-JP" altLang="en-US" sz="2000" dirty="0">
                <a:solidFill>
                  <a:srgbClr val="FF0000"/>
                </a:solidFill>
                <a:latin typeface="Meiryo UI" panose="020B0604030504040204" pitchFamily="50" charset="-128"/>
                <a:ea typeface="Meiryo UI" panose="020B0604030504040204" pitchFamily="50" charset="-128"/>
              </a:rPr>
              <a:t>健康の維持</a:t>
            </a:r>
            <a:r>
              <a:rPr kumimoji="1" lang="ja-JP" altLang="en-US" sz="2000" dirty="0">
                <a:solidFill>
                  <a:srgbClr val="002060"/>
                </a:solidFill>
                <a:latin typeface="Meiryo UI" panose="020B0604030504040204" pitchFamily="50" charset="-128"/>
                <a:ea typeface="Meiryo UI" panose="020B0604030504040204" pitchFamily="50" charset="-128"/>
              </a:rPr>
              <a:t>にも重要な要素であり、生涯にわたってバドミントンを続けることは、</a:t>
            </a:r>
            <a:r>
              <a:rPr kumimoji="1" lang="ja-JP" altLang="en-US" sz="2000" dirty="0">
                <a:solidFill>
                  <a:srgbClr val="FF0000"/>
                </a:solidFill>
                <a:latin typeface="Meiryo UI" panose="020B0604030504040204" pitchFamily="50" charset="-128"/>
                <a:ea typeface="Meiryo UI" panose="020B0604030504040204" pitchFamily="50" charset="-128"/>
              </a:rPr>
              <a:t>健康づくり</a:t>
            </a:r>
            <a:r>
              <a:rPr kumimoji="1" lang="ja-JP" altLang="en-US" sz="2000" dirty="0">
                <a:solidFill>
                  <a:srgbClr val="002060"/>
                </a:solidFill>
                <a:latin typeface="Meiryo UI" panose="020B0604030504040204" pitchFamily="50" charset="-128"/>
                <a:ea typeface="Meiryo UI" panose="020B0604030504040204" pitchFamily="50" charset="-128"/>
              </a:rPr>
              <a:t>に役立ちます。</a:t>
            </a:r>
          </a:p>
        </p:txBody>
      </p:sp>
      <p:sp>
        <p:nvSpPr>
          <p:cNvPr id="3" name="スライド番号プレースホルダー 2"/>
          <p:cNvSpPr>
            <a:spLocks noGrp="1"/>
          </p:cNvSpPr>
          <p:nvPr>
            <p:ph type="sldNum" sz="quarter" idx="12"/>
          </p:nvPr>
        </p:nvSpPr>
        <p:spPr>
          <a:xfrm>
            <a:off x="7017787" y="6422750"/>
            <a:ext cx="2057400" cy="365125"/>
          </a:xfrm>
        </p:spPr>
        <p:txBody>
          <a:bodyPr/>
          <a:lstStyle/>
          <a:p>
            <a:fld id="{13555A0A-D93E-4972-9BDE-BD19E4BDC622}" type="slidenum">
              <a:rPr kumimoji="1" lang="ja-JP" altLang="en-US" smtClean="0"/>
              <a:t>5</a:t>
            </a:fld>
            <a:endParaRPr kumimoji="1" lang="ja-JP" altLang="en-US" dirty="0"/>
          </a:p>
        </p:txBody>
      </p:sp>
      <p:grpSp>
        <p:nvGrpSpPr>
          <p:cNvPr id="20" name="グループ化 19">
            <a:extLst>
              <a:ext uri="{FF2B5EF4-FFF2-40B4-BE49-F238E27FC236}">
                <a16:creationId xmlns:a16="http://schemas.microsoft.com/office/drawing/2014/main" id="{C65BC878-52ED-4FAB-94EA-B1608729D65B}"/>
              </a:ext>
            </a:extLst>
          </p:cNvPr>
          <p:cNvGrpSpPr/>
          <p:nvPr/>
        </p:nvGrpSpPr>
        <p:grpSpPr>
          <a:xfrm>
            <a:off x="363892" y="4571589"/>
            <a:ext cx="8528179" cy="2082378"/>
            <a:chOff x="-345233" y="4416115"/>
            <a:chExt cx="8528179" cy="2082378"/>
          </a:xfrm>
        </p:grpSpPr>
        <p:sp>
          <p:nvSpPr>
            <p:cNvPr id="17" name="四角形: 角を丸くする 16">
              <a:extLst>
                <a:ext uri="{FF2B5EF4-FFF2-40B4-BE49-F238E27FC236}">
                  <a16:creationId xmlns:a16="http://schemas.microsoft.com/office/drawing/2014/main" id="{4B8F0027-928B-4E2C-956A-82F16B7D5449}"/>
                </a:ext>
              </a:extLst>
            </p:cNvPr>
            <p:cNvSpPr/>
            <p:nvPr/>
          </p:nvSpPr>
          <p:spPr>
            <a:xfrm>
              <a:off x="-345233" y="4776031"/>
              <a:ext cx="8528179" cy="1722462"/>
            </a:xfrm>
            <a:prstGeom prst="roundRect">
              <a:avLst/>
            </a:prstGeom>
            <a:solidFill>
              <a:srgbClr val="FFFFC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2200" dirty="0">
                  <a:solidFill>
                    <a:srgbClr val="002060"/>
                  </a:solidFill>
                  <a:latin typeface="Meiryo UI" panose="020B0604030504040204" pitchFamily="50" charset="-128"/>
                  <a:ea typeface="Meiryo UI" panose="020B0604030504040204" pitchFamily="50" charset="-128"/>
                </a:rPr>
                <a:t>コートの広さ、ネットの高さ等の基本的なルールは、</a:t>
              </a:r>
              <a:r>
                <a:rPr kumimoji="1" lang="ja-JP" altLang="en-US" sz="2200" dirty="0">
                  <a:solidFill>
                    <a:srgbClr val="FF0000"/>
                  </a:solidFill>
                  <a:latin typeface="Meiryo UI" panose="020B0604030504040204" pitchFamily="50" charset="-128"/>
                  <a:ea typeface="Meiryo UI" panose="020B0604030504040204" pitchFamily="50" charset="-128"/>
                </a:rPr>
                <a:t>年齢・性別等を問わず</a:t>
              </a:r>
              <a:r>
                <a:rPr kumimoji="1" lang="ja-JP" altLang="en-US" sz="2200" dirty="0">
                  <a:solidFill>
                    <a:srgbClr val="002060"/>
                  </a:solidFill>
                  <a:latin typeface="Meiryo UI" panose="020B0604030504040204" pitchFamily="50" charset="-128"/>
                  <a:ea typeface="Meiryo UI" panose="020B0604030504040204" pitchFamily="50" charset="-128"/>
                </a:rPr>
                <a:t>共通で、</a:t>
              </a:r>
              <a:r>
                <a:rPr kumimoji="1" lang="ja-JP" altLang="en-US" sz="2200" dirty="0">
                  <a:solidFill>
                    <a:srgbClr val="FF0000"/>
                  </a:solidFill>
                  <a:latin typeface="Meiryo UI" panose="020B0604030504040204" pitchFamily="50" charset="-128"/>
                  <a:ea typeface="Meiryo UI" panose="020B0604030504040204" pitchFamily="50" charset="-128"/>
                </a:rPr>
                <a:t>気軽に始められて、老若男女誰もが楽しめるスポーツ</a:t>
              </a:r>
              <a:r>
                <a:rPr kumimoji="1" lang="ja-JP" altLang="en-US" sz="2200" dirty="0">
                  <a:solidFill>
                    <a:srgbClr val="002060"/>
                  </a:solidFill>
                  <a:latin typeface="Meiryo UI" panose="020B0604030504040204" pitchFamily="50" charset="-128"/>
                  <a:ea typeface="Meiryo UI" panose="020B0604030504040204" pitchFamily="50" charset="-128"/>
                </a:rPr>
                <a:t>です。</a:t>
              </a:r>
            </a:p>
            <a:p>
              <a:r>
                <a:rPr kumimoji="1" lang="ja-JP" altLang="en-US" sz="2200" dirty="0">
                  <a:solidFill>
                    <a:srgbClr val="002060"/>
                  </a:solidFill>
                  <a:latin typeface="Meiryo UI" panose="020B0604030504040204" pitchFamily="50" charset="-128"/>
                  <a:ea typeface="Meiryo UI" panose="020B0604030504040204" pitchFamily="50" charset="-128"/>
                </a:rPr>
                <a:t>　また、「シャトルを相手コートに落とす」という</a:t>
              </a:r>
              <a:r>
                <a:rPr kumimoji="1" lang="ja-JP" altLang="en-US" sz="2200" dirty="0">
                  <a:solidFill>
                    <a:srgbClr val="FF0000"/>
                  </a:solidFill>
                  <a:latin typeface="Meiryo UI" panose="020B0604030504040204" pitchFamily="50" charset="-128"/>
                  <a:ea typeface="Meiryo UI" panose="020B0604030504040204" pitchFamily="50" charset="-128"/>
                </a:rPr>
                <a:t>シンプルなルール</a:t>
              </a:r>
              <a:r>
                <a:rPr kumimoji="1" lang="ja-JP" altLang="en-US" sz="2200" dirty="0">
                  <a:solidFill>
                    <a:srgbClr val="002060"/>
                  </a:solidFill>
                  <a:latin typeface="Meiryo UI" panose="020B0604030504040204" pitchFamily="50" charset="-128"/>
                  <a:ea typeface="Meiryo UI" panose="020B0604030504040204" pitchFamily="50" charset="-128"/>
                </a:rPr>
                <a:t>は、観戦者にとっても簡単で、上手な選手たちのラリーの応酬やかけ引き、スピード感は</a:t>
              </a:r>
              <a:r>
                <a:rPr kumimoji="1" lang="ja-JP" altLang="en-US" sz="2200" dirty="0">
                  <a:solidFill>
                    <a:srgbClr val="FF0000"/>
                  </a:solidFill>
                  <a:latin typeface="Meiryo UI" panose="020B0604030504040204" pitchFamily="50" charset="-128"/>
                  <a:ea typeface="Meiryo UI" panose="020B0604030504040204" pitchFamily="50" charset="-128"/>
                </a:rPr>
                <a:t>見る者を魅了</a:t>
              </a:r>
              <a:r>
                <a:rPr kumimoji="1" lang="ja-JP" altLang="en-US" sz="2200" dirty="0">
                  <a:solidFill>
                    <a:srgbClr val="002060"/>
                  </a:solidFill>
                  <a:latin typeface="Meiryo UI" panose="020B0604030504040204" pitchFamily="50" charset="-128"/>
                  <a:ea typeface="Meiryo UI" panose="020B0604030504040204" pitchFamily="50" charset="-128"/>
                </a:rPr>
                <a:t>します。</a:t>
              </a:r>
            </a:p>
          </p:txBody>
        </p:sp>
        <p:sp>
          <p:nvSpPr>
            <p:cNvPr id="19" name="矢印: 下 18">
              <a:extLst>
                <a:ext uri="{FF2B5EF4-FFF2-40B4-BE49-F238E27FC236}">
                  <a16:creationId xmlns:a16="http://schemas.microsoft.com/office/drawing/2014/main" id="{C1576A29-E407-4604-8101-BA0203234B20}"/>
                </a:ext>
              </a:extLst>
            </p:cNvPr>
            <p:cNvSpPr/>
            <p:nvPr/>
          </p:nvSpPr>
          <p:spPr>
            <a:xfrm>
              <a:off x="2875781" y="4416115"/>
              <a:ext cx="1974184" cy="233667"/>
            </a:xfrm>
            <a:prstGeom prst="down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2" name="テキスト ボックス 1">
            <a:extLst>
              <a:ext uri="{FF2B5EF4-FFF2-40B4-BE49-F238E27FC236}">
                <a16:creationId xmlns:a16="http://schemas.microsoft.com/office/drawing/2014/main" id="{9876E44A-F69A-4A4F-8E16-81216EA8FEBA}"/>
              </a:ext>
            </a:extLst>
          </p:cNvPr>
          <p:cNvSpPr txBox="1"/>
          <p:nvPr/>
        </p:nvSpPr>
        <p:spPr>
          <a:xfrm>
            <a:off x="527812" y="2586977"/>
            <a:ext cx="7899297" cy="1077218"/>
          </a:xfrm>
          <a:prstGeom prst="rect">
            <a:avLst/>
          </a:prstGeom>
          <a:noFill/>
        </p:spPr>
        <p:txBody>
          <a:bodyPr wrap="square" rtlCol="0">
            <a:spAutoFit/>
          </a:bodyPr>
          <a:lstStyle/>
          <a:p>
            <a:r>
              <a:rPr kumimoji="1" lang="ja-JP" altLang="en-US" sz="3200" dirty="0">
                <a:solidFill>
                  <a:srgbClr val="FF0000"/>
                </a:solidFill>
                <a:latin typeface="Meiryo UI" panose="020B0604030504040204" pitchFamily="50" charset="-128"/>
                <a:ea typeface="Meiryo UI" panose="020B0604030504040204" pitchFamily="50" charset="-128"/>
              </a:rPr>
              <a:t>・筋力、筋</a:t>
            </a:r>
            <a:r>
              <a:rPr kumimoji="1" lang="ja-JP" altLang="en-US" sz="3200" dirty="0" smtClean="0">
                <a:solidFill>
                  <a:srgbClr val="FF0000"/>
                </a:solidFill>
                <a:latin typeface="Meiryo UI" panose="020B0604030504040204" pitchFamily="50" charset="-128"/>
                <a:ea typeface="Meiryo UI" panose="020B0604030504040204" pitchFamily="50" charset="-128"/>
              </a:rPr>
              <a:t>持久力</a:t>
            </a:r>
            <a:r>
              <a:rPr kumimoji="1" lang="en-US" altLang="ja-JP" sz="3200" dirty="0">
                <a:solidFill>
                  <a:srgbClr val="FF0000"/>
                </a:solidFill>
                <a:latin typeface="Meiryo UI" panose="020B0604030504040204" pitchFamily="50" charset="-128"/>
                <a:ea typeface="Meiryo UI" panose="020B0604030504040204" pitchFamily="50" charset="-128"/>
              </a:rPr>
              <a:t> </a:t>
            </a:r>
            <a:r>
              <a:rPr kumimoji="1" lang="en-US" altLang="ja-JP" sz="3200" dirty="0" smtClean="0">
                <a:solidFill>
                  <a:srgbClr val="FF0000"/>
                </a:solidFill>
                <a:latin typeface="Meiryo UI" panose="020B0604030504040204" pitchFamily="50" charset="-128"/>
                <a:ea typeface="Meiryo UI" panose="020B0604030504040204" pitchFamily="50" charset="-128"/>
              </a:rPr>
              <a:t>     </a:t>
            </a:r>
            <a:r>
              <a:rPr kumimoji="1" lang="ja-JP" altLang="en-US" sz="3200" dirty="0" smtClean="0">
                <a:solidFill>
                  <a:srgbClr val="FF0000"/>
                </a:solidFill>
                <a:latin typeface="Meiryo UI" panose="020B0604030504040204" pitchFamily="50" charset="-128"/>
                <a:ea typeface="Meiryo UI" panose="020B0604030504040204" pitchFamily="50" charset="-128"/>
              </a:rPr>
              <a:t>・</a:t>
            </a:r>
            <a:r>
              <a:rPr kumimoji="1" lang="ja-JP" altLang="en-US" sz="3200" dirty="0">
                <a:solidFill>
                  <a:srgbClr val="FF0000"/>
                </a:solidFill>
                <a:latin typeface="Meiryo UI" panose="020B0604030504040204" pitchFamily="50" charset="-128"/>
                <a:ea typeface="Meiryo UI" panose="020B0604030504040204" pitchFamily="50" charset="-128"/>
              </a:rPr>
              <a:t>巧緻性</a:t>
            </a:r>
            <a:endParaRPr kumimoji="1" lang="en-US" altLang="ja-JP" sz="3200" dirty="0">
              <a:solidFill>
                <a:srgbClr val="FF0000"/>
              </a:solidFill>
              <a:latin typeface="Meiryo UI" panose="020B0604030504040204" pitchFamily="50" charset="-128"/>
              <a:ea typeface="Meiryo UI" panose="020B0604030504040204" pitchFamily="50" charset="-128"/>
            </a:endParaRPr>
          </a:p>
          <a:p>
            <a:r>
              <a:rPr kumimoji="1" lang="ja-JP" altLang="en-US" sz="3200" dirty="0">
                <a:solidFill>
                  <a:srgbClr val="FF0000"/>
                </a:solidFill>
                <a:latin typeface="Meiryo UI" panose="020B0604030504040204" pitchFamily="50" charset="-128"/>
                <a:ea typeface="Meiryo UI" panose="020B0604030504040204" pitchFamily="50" charset="-128"/>
              </a:rPr>
              <a:t>・敏捷性</a:t>
            </a:r>
            <a:r>
              <a:rPr kumimoji="1" lang="ja-JP" altLang="en-US" sz="3200" dirty="0" smtClean="0">
                <a:solidFill>
                  <a:srgbClr val="FF0000"/>
                </a:solidFill>
                <a:latin typeface="Meiryo UI" panose="020B0604030504040204" pitchFamily="50" charset="-128"/>
                <a:ea typeface="Meiryo UI" panose="020B0604030504040204" pitchFamily="50" charset="-128"/>
              </a:rPr>
              <a:t>、</a:t>
            </a:r>
            <a:r>
              <a:rPr kumimoji="1" lang="ja-JP" altLang="en-US" sz="3200" dirty="0">
                <a:solidFill>
                  <a:srgbClr val="FF0000"/>
                </a:solidFill>
                <a:latin typeface="Meiryo UI" panose="020B0604030504040204" pitchFamily="50" charset="-128"/>
                <a:ea typeface="Meiryo UI" panose="020B0604030504040204" pitchFamily="50" charset="-128"/>
              </a:rPr>
              <a:t>スピード　</a:t>
            </a:r>
            <a:r>
              <a:rPr kumimoji="1" lang="ja-JP" altLang="en-US" sz="3200" dirty="0" smtClean="0">
                <a:solidFill>
                  <a:srgbClr val="FF0000"/>
                </a:solidFill>
                <a:latin typeface="Meiryo UI" panose="020B0604030504040204" pitchFamily="50" charset="-128"/>
                <a:ea typeface="Meiryo UI" panose="020B0604030504040204" pitchFamily="50" charset="-128"/>
              </a:rPr>
              <a:t>      等</a:t>
            </a:r>
            <a:endParaRPr kumimoji="1" lang="en-US" altLang="ja-JP" sz="3200" dirty="0">
              <a:solidFill>
                <a:srgbClr val="FF0000"/>
              </a:solidFill>
              <a:latin typeface="Meiryo UI" panose="020B0604030504040204" pitchFamily="50" charset="-128"/>
              <a:ea typeface="Meiryo UI" panose="020B0604030504040204" pitchFamily="50" charset="-128"/>
            </a:endParaRPr>
          </a:p>
        </p:txBody>
      </p:sp>
      <p:sp>
        <p:nvSpPr>
          <p:cNvPr id="12" name="テキスト ボックス 11"/>
          <p:cNvSpPr txBox="1"/>
          <p:nvPr/>
        </p:nvSpPr>
        <p:spPr>
          <a:xfrm>
            <a:off x="6777170" y="502332"/>
            <a:ext cx="2493073" cy="338554"/>
          </a:xfrm>
          <a:prstGeom prst="rect">
            <a:avLst/>
          </a:prstGeom>
          <a:noFill/>
        </p:spPr>
        <p:txBody>
          <a:bodyPr wrap="square" rtlCol="0">
            <a:spAutoFit/>
          </a:bodyPr>
          <a:lstStyle/>
          <a:p>
            <a:r>
              <a:rPr kumimoji="1" lang="en-US" altLang="ja-JP" sz="1600" dirty="0" smtClean="0">
                <a:latin typeface="Meiryo UI" panose="020B0604030504040204" pitchFamily="50" charset="-128"/>
                <a:ea typeface="Meiryo UI" panose="020B0604030504040204" pitchFamily="50" charset="-128"/>
              </a:rPr>
              <a:t>【</a:t>
            </a:r>
            <a:r>
              <a:rPr kumimoji="1" lang="ja-JP" altLang="en-US" sz="1600" dirty="0" smtClean="0">
                <a:latin typeface="Meiryo UI" panose="020B0604030504040204" pitchFamily="50" charset="-128"/>
                <a:ea typeface="Meiryo UI" panose="020B0604030504040204" pitchFamily="50" charset="-128"/>
              </a:rPr>
              <a:t>学習カード知識・理解①</a:t>
            </a:r>
            <a:r>
              <a:rPr kumimoji="1" lang="en-US" altLang="ja-JP" sz="1600" dirty="0">
                <a:latin typeface="Meiryo UI" panose="020B0604030504040204" pitchFamily="50" charset="-128"/>
                <a:ea typeface="Meiryo UI" panose="020B0604030504040204" pitchFamily="50" charset="-128"/>
              </a:rPr>
              <a:t>】</a:t>
            </a:r>
            <a:endParaRPr kumimoji="1" lang="ja-JP" altLang="en-US" sz="1600" dirty="0">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36196588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15"/>
                                        </p:tgtEl>
                                        <p:attrNameLst>
                                          <p:attrName>style.visibility</p:attrName>
                                        </p:attrNameLst>
                                      </p:cBhvr>
                                      <p:to>
                                        <p:strVal val="visible"/>
                                      </p:to>
                                    </p:set>
                                    <p:animEffect transition="in" filter="wipe(up)">
                                      <p:cBhvr>
                                        <p:cTn id="12" dur="500"/>
                                        <p:tgtEl>
                                          <p:spTgt spid="15"/>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nodeType="click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wipe(up)">
                                      <p:cBhvr>
                                        <p:cTn id="17"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2"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2" name="グループ化 21">
            <a:extLst>
              <a:ext uri="{FF2B5EF4-FFF2-40B4-BE49-F238E27FC236}">
                <a16:creationId xmlns:a16="http://schemas.microsoft.com/office/drawing/2014/main" id="{EBEEF990-1E2E-4B60-B5A6-D33544FCCF6F}"/>
              </a:ext>
            </a:extLst>
          </p:cNvPr>
          <p:cNvGrpSpPr/>
          <p:nvPr/>
        </p:nvGrpSpPr>
        <p:grpSpPr>
          <a:xfrm>
            <a:off x="280631" y="1350234"/>
            <a:ext cx="8582738" cy="5258033"/>
            <a:chOff x="280631" y="1350235"/>
            <a:chExt cx="8582738" cy="5127195"/>
          </a:xfrm>
        </p:grpSpPr>
        <p:pic>
          <p:nvPicPr>
            <p:cNvPr id="21" name="図 20">
              <a:extLst>
                <a:ext uri="{FF2B5EF4-FFF2-40B4-BE49-F238E27FC236}">
                  <a16:creationId xmlns:a16="http://schemas.microsoft.com/office/drawing/2014/main" id="{B9BD6242-F7AA-46F7-8243-742AF06F1EBD}"/>
                </a:ext>
              </a:extLst>
            </p:cNvPr>
            <p:cNvPicPr>
              <a:picLocks noChangeAspect="1"/>
            </p:cNvPicPr>
            <p:nvPr/>
          </p:nvPicPr>
          <p:blipFill>
            <a:blip r:embed="rId2"/>
            <a:stretch>
              <a:fillRect/>
            </a:stretch>
          </p:blipFill>
          <p:spPr>
            <a:xfrm>
              <a:off x="719306" y="2644734"/>
              <a:ext cx="7617870" cy="3214489"/>
            </a:xfrm>
            <a:prstGeom prst="rect">
              <a:avLst/>
            </a:prstGeom>
          </p:spPr>
        </p:pic>
        <p:grpSp>
          <p:nvGrpSpPr>
            <p:cNvPr id="19" name="グループ化 18">
              <a:extLst>
                <a:ext uri="{FF2B5EF4-FFF2-40B4-BE49-F238E27FC236}">
                  <a16:creationId xmlns:a16="http://schemas.microsoft.com/office/drawing/2014/main" id="{E0C6B46B-83E4-4C9E-BFC9-FDB9DB133CFE}"/>
                </a:ext>
              </a:extLst>
            </p:cNvPr>
            <p:cNvGrpSpPr/>
            <p:nvPr/>
          </p:nvGrpSpPr>
          <p:grpSpPr>
            <a:xfrm>
              <a:off x="280631" y="1350235"/>
              <a:ext cx="8582738" cy="5127195"/>
              <a:chOff x="280631" y="1350235"/>
              <a:chExt cx="8582738" cy="5127195"/>
            </a:xfrm>
          </p:grpSpPr>
          <p:sp>
            <p:nvSpPr>
              <p:cNvPr id="12" name="四角形: 角を丸くする 11">
                <a:extLst>
                  <a:ext uri="{FF2B5EF4-FFF2-40B4-BE49-F238E27FC236}">
                    <a16:creationId xmlns:a16="http://schemas.microsoft.com/office/drawing/2014/main" id="{C2EE3801-EB3A-471F-9FB8-281B700FF26A}"/>
                  </a:ext>
                </a:extLst>
              </p:cNvPr>
              <p:cNvSpPr/>
              <p:nvPr/>
            </p:nvSpPr>
            <p:spPr>
              <a:xfrm>
                <a:off x="280631" y="1693783"/>
                <a:ext cx="8582738" cy="897763"/>
              </a:xfrm>
              <a:prstGeom prst="roundRect">
                <a:avLst/>
              </a:prstGeom>
              <a:solidFill>
                <a:srgbClr val="CCFF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2400" dirty="0">
                    <a:solidFill>
                      <a:srgbClr val="002060"/>
                    </a:solidFill>
                    <a:latin typeface="Meiryo UI" panose="020B0604030504040204" pitchFamily="50" charset="-128"/>
                    <a:ea typeface="Meiryo UI" panose="020B0604030504040204" pitchFamily="50" charset="-128"/>
                  </a:rPr>
                  <a:t>大きく分けて</a:t>
                </a:r>
                <a:r>
                  <a:rPr kumimoji="1" lang="ja-JP" altLang="en-US" sz="2400" dirty="0">
                    <a:solidFill>
                      <a:srgbClr val="FF0000"/>
                    </a:solidFill>
                    <a:latin typeface="Meiryo UI" panose="020B0604030504040204" pitchFamily="50" charset="-128"/>
                    <a:ea typeface="Meiryo UI" panose="020B0604030504040204" pitchFamily="50" charset="-128"/>
                  </a:rPr>
                  <a:t>車いす</a:t>
                </a:r>
                <a:r>
                  <a:rPr kumimoji="1" lang="ja-JP" altLang="en-US" sz="2400" dirty="0">
                    <a:solidFill>
                      <a:srgbClr val="002060"/>
                    </a:solidFill>
                    <a:latin typeface="Meiryo UI" panose="020B0604030504040204" pitchFamily="50" charset="-128"/>
                    <a:ea typeface="Meiryo UI" panose="020B0604030504040204" pitchFamily="50" charset="-128"/>
                  </a:rPr>
                  <a:t>と</a:t>
                </a:r>
                <a:r>
                  <a:rPr kumimoji="1" lang="ja-JP" altLang="en-US" sz="2400" dirty="0">
                    <a:solidFill>
                      <a:srgbClr val="FF0000"/>
                    </a:solidFill>
                    <a:latin typeface="Meiryo UI" panose="020B0604030504040204" pitchFamily="50" charset="-128"/>
                    <a:ea typeface="Meiryo UI" panose="020B0604030504040204" pitchFamily="50" charset="-128"/>
                  </a:rPr>
                  <a:t>立位</a:t>
                </a:r>
                <a:r>
                  <a:rPr kumimoji="1" lang="ja-JP" altLang="en-US" sz="2400" dirty="0">
                    <a:solidFill>
                      <a:srgbClr val="002060"/>
                    </a:solidFill>
                    <a:latin typeface="Meiryo UI" panose="020B0604030504040204" pitchFamily="50" charset="-128"/>
                    <a:ea typeface="Meiryo UI" panose="020B0604030504040204" pitchFamily="50" charset="-128"/>
                  </a:rPr>
                  <a:t>があり、障がいによりクラス分けされています。</a:t>
                </a:r>
                <a:endParaRPr kumimoji="1" lang="en-US" altLang="ja-JP" sz="2400" dirty="0">
                  <a:solidFill>
                    <a:srgbClr val="002060"/>
                  </a:solidFill>
                  <a:latin typeface="Meiryo UI" panose="020B0604030504040204" pitchFamily="50" charset="-128"/>
                  <a:ea typeface="Meiryo UI" panose="020B0604030504040204" pitchFamily="50" charset="-128"/>
                </a:endParaRPr>
              </a:p>
              <a:p>
                <a:r>
                  <a:rPr kumimoji="1" lang="ja-JP" altLang="en-US" sz="2400" dirty="0">
                    <a:solidFill>
                      <a:srgbClr val="002060"/>
                    </a:solidFill>
                    <a:latin typeface="Meiryo UI" panose="020B0604030504040204" pitchFamily="50" charset="-128"/>
                    <a:ea typeface="Meiryo UI" panose="020B0604030504040204" pitchFamily="50" charset="-128"/>
                  </a:rPr>
                  <a:t>パラリンピックやワールドカップも開催されています。</a:t>
                </a:r>
              </a:p>
            </p:txBody>
          </p:sp>
          <p:sp>
            <p:nvSpPr>
              <p:cNvPr id="16" name="四角形: 角を丸くする 15">
                <a:extLst>
                  <a:ext uri="{FF2B5EF4-FFF2-40B4-BE49-F238E27FC236}">
                    <a16:creationId xmlns:a16="http://schemas.microsoft.com/office/drawing/2014/main" id="{2AD832BA-E046-481C-851A-5BCA510C9F8C}"/>
                  </a:ext>
                </a:extLst>
              </p:cNvPr>
              <p:cNvSpPr/>
              <p:nvPr/>
            </p:nvSpPr>
            <p:spPr>
              <a:xfrm>
                <a:off x="719306" y="5859224"/>
                <a:ext cx="7469869" cy="618206"/>
              </a:xfrm>
              <a:prstGeom prst="roundRect">
                <a:avLst/>
              </a:prstGeom>
              <a:solidFill>
                <a:srgbClr val="FFFFC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dirty="0">
                    <a:solidFill>
                      <a:srgbClr val="002060"/>
                    </a:solidFill>
                    <a:latin typeface="Meiryo UI" panose="020B0604030504040204" pitchFamily="50" charset="-128"/>
                    <a:ea typeface="Meiryo UI" panose="020B0604030504040204" pitchFamily="50" charset="-128"/>
                  </a:rPr>
                  <a:t>・車いすはシャトルを打つ瞬間に胴体の一部が車いすと接していないといけません。</a:t>
                </a:r>
                <a:endParaRPr kumimoji="1" lang="en-US" altLang="ja-JP" dirty="0">
                  <a:solidFill>
                    <a:srgbClr val="002060"/>
                  </a:solidFill>
                  <a:latin typeface="Meiryo UI" panose="020B0604030504040204" pitchFamily="50" charset="-128"/>
                  <a:ea typeface="Meiryo UI" panose="020B0604030504040204" pitchFamily="50" charset="-128"/>
                </a:endParaRPr>
              </a:p>
              <a:p>
                <a:r>
                  <a:rPr kumimoji="1" lang="ja-JP" altLang="en-US" dirty="0">
                    <a:solidFill>
                      <a:srgbClr val="002060"/>
                    </a:solidFill>
                    <a:latin typeface="Meiryo UI" panose="020B0604030504040204" pitchFamily="50" charset="-128"/>
                    <a:ea typeface="Meiryo UI" panose="020B0604030504040204" pitchFamily="50" charset="-128"/>
                  </a:rPr>
                  <a:t>・ネットの高さは通常のバドミントンと同じです。</a:t>
                </a:r>
              </a:p>
            </p:txBody>
          </p:sp>
          <p:sp>
            <p:nvSpPr>
              <p:cNvPr id="18" name="矢印: 下 17">
                <a:extLst>
                  <a:ext uri="{FF2B5EF4-FFF2-40B4-BE49-F238E27FC236}">
                    <a16:creationId xmlns:a16="http://schemas.microsoft.com/office/drawing/2014/main" id="{D445B6DC-7B8B-4B9D-969A-6A635DBCF938}"/>
                  </a:ext>
                </a:extLst>
              </p:cNvPr>
              <p:cNvSpPr/>
              <p:nvPr/>
            </p:nvSpPr>
            <p:spPr>
              <a:xfrm>
                <a:off x="3507573" y="1350235"/>
                <a:ext cx="1974184" cy="233667"/>
              </a:xfrm>
              <a:prstGeom prst="down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sp>
        <p:nvSpPr>
          <p:cNvPr id="2" name="スライド番号プレースホルダー 1">
            <a:extLst>
              <a:ext uri="{FF2B5EF4-FFF2-40B4-BE49-F238E27FC236}">
                <a16:creationId xmlns:a16="http://schemas.microsoft.com/office/drawing/2014/main" id="{86BE52F0-982D-454A-BF29-3FA17F470FF2}"/>
              </a:ext>
            </a:extLst>
          </p:cNvPr>
          <p:cNvSpPr>
            <a:spLocks noGrp="1"/>
          </p:cNvSpPr>
          <p:nvPr>
            <p:ph type="sldNum" sz="quarter" idx="12"/>
          </p:nvPr>
        </p:nvSpPr>
        <p:spPr/>
        <p:txBody>
          <a:bodyPr/>
          <a:lstStyle/>
          <a:p>
            <a:fld id="{13555A0A-D93E-4972-9BDE-BD19E4BDC622}" type="slidenum">
              <a:rPr kumimoji="1" lang="ja-JP" altLang="en-US" smtClean="0"/>
              <a:t>6</a:t>
            </a:fld>
            <a:endParaRPr kumimoji="1" lang="ja-JP" altLang="en-US"/>
          </a:p>
        </p:txBody>
      </p:sp>
      <p:sp>
        <p:nvSpPr>
          <p:cNvPr id="6" name="タイトル 1">
            <a:extLst>
              <a:ext uri="{FF2B5EF4-FFF2-40B4-BE49-F238E27FC236}">
                <a16:creationId xmlns:a16="http://schemas.microsoft.com/office/drawing/2014/main" id="{83210CBF-EA4A-461A-97E5-58B3F806BE53}"/>
              </a:ext>
            </a:extLst>
          </p:cNvPr>
          <p:cNvSpPr txBox="1">
            <a:spLocks/>
          </p:cNvSpPr>
          <p:nvPr/>
        </p:nvSpPr>
        <p:spPr>
          <a:xfrm>
            <a:off x="0" y="0"/>
            <a:ext cx="9144000" cy="524990"/>
          </a:xfrm>
          <a:prstGeom prst="rect">
            <a:avLst/>
          </a:prstGeom>
          <a:solidFill>
            <a:srgbClr val="FF9900"/>
          </a:solidFill>
        </p:spPr>
        <p:txBody>
          <a:bodyPr>
            <a:noAutofit/>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pPr algn="ctr"/>
            <a:r>
              <a:rPr lang="ja-JP" altLang="en-US" sz="3200" dirty="0">
                <a:solidFill>
                  <a:schemeClr val="bg1"/>
                </a:solidFill>
                <a:latin typeface="Meiryo UI" panose="020B0604030504040204" pitchFamily="50" charset="-128"/>
                <a:ea typeface="Meiryo UI" panose="020B0604030504040204" pitchFamily="50" charset="-128"/>
              </a:rPr>
              <a:t>バドミントンの</a:t>
            </a:r>
            <a:r>
              <a:rPr lang="ja-JP" altLang="en-US" sz="3200" dirty="0" smtClean="0">
                <a:solidFill>
                  <a:schemeClr val="bg1"/>
                </a:solidFill>
                <a:latin typeface="Meiryo UI" panose="020B0604030504040204" pitchFamily="50" charset="-128"/>
                <a:ea typeface="Meiryo UI" panose="020B0604030504040204" pitchFamily="50" charset="-128"/>
              </a:rPr>
              <a:t>魅力④</a:t>
            </a:r>
            <a:r>
              <a:rPr lang="ja-JP" altLang="en-US" sz="3200">
                <a:solidFill>
                  <a:schemeClr val="bg1"/>
                </a:solidFill>
                <a:latin typeface="Meiryo UI" panose="020B0604030504040204" pitchFamily="50" charset="-128"/>
                <a:ea typeface="Meiryo UI" panose="020B0604030504040204" pitchFamily="50" charset="-128"/>
              </a:rPr>
              <a:t>　</a:t>
            </a:r>
            <a:r>
              <a:rPr lang="ja-JP" altLang="en-US" sz="3200" smtClean="0">
                <a:solidFill>
                  <a:schemeClr val="bg1"/>
                </a:solidFill>
                <a:latin typeface="Meiryo UI" panose="020B0604030504040204" pitchFamily="50" charset="-128"/>
                <a:ea typeface="Meiryo UI" panose="020B0604030504040204" pitchFamily="50" charset="-128"/>
              </a:rPr>
              <a:t>～パラスポーツの</a:t>
            </a:r>
            <a:r>
              <a:rPr lang="ja-JP" altLang="en-US" sz="3200" dirty="0">
                <a:solidFill>
                  <a:schemeClr val="bg1"/>
                </a:solidFill>
                <a:latin typeface="Meiryo UI" panose="020B0604030504040204" pitchFamily="50" charset="-128"/>
                <a:ea typeface="Meiryo UI" panose="020B0604030504040204" pitchFamily="50" charset="-128"/>
              </a:rPr>
              <a:t>観点から～</a:t>
            </a:r>
          </a:p>
        </p:txBody>
      </p:sp>
      <p:sp>
        <p:nvSpPr>
          <p:cNvPr id="8" name="四角形: 1 つの角を切り取る 7">
            <a:extLst>
              <a:ext uri="{FF2B5EF4-FFF2-40B4-BE49-F238E27FC236}">
                <a16:creationId xmlns:a16="http://schemas.microsoft.com/office/drawing/2014/main" id="{9F2F1645-6714-4368-A60C-ABA584DC3F49}"/>
              </a:ext>
            </a:extLst>
          </p:cNvPr>
          <p:cNvSpPr/>
          <p:nvPr/>
        </p:nvSpPr>
        <p:spPr>
          <a:xfrm>
            <a:off x="126842" y="688438"/>
            <a:ext cx="2659389" cy="571888"/>
          </a:xfrm>
          <a:prstGeom prst="snip1Rect">
            <a:avLst/>
          </a:prstGeom>
          <a:solidFill>
            <a:srgbClr val="FFFF00"/>
          </a:solidFill>
          <a:ln w="28575">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800" dirty="0">
                <a:solidFill>
                  <a:schemeClr val="tx1"/>
                </a:solidFill>
                <a:latin typeface="Meiryo UI" panose="020B0604030504040204" pitchFamily="50" charset="-128"/>
                <a:ea typeface="Meiryo UI" panose="020B0604030504040204" pitchFamily="50" charset="-128"/>
              </a:rPr>
              <a:t>パラバドミントン</a:t>
            </a:r>
          </a:p>
        </p:txBody>
      </p:sp>
      <p:sp>
        <p:nvSpPr>
          <p:cNvPr id="10" name="四角形: 角を丸くする 9">
            <a:extLst>
              <a:ext uri="{FF2B5EF4-FFF2-40B4-BE49-F238E27FC236}">
                <a16:creationId xmlns:a16="http://schemas.microsoft.com/office/drawing/2014/main" id="{49025AC1-B182-48F8-8E60-951D8E658AB9}"/>
              </a:ext>
            </a:extLst>
          </p:cNvPr>
          <p:cNvSpPr/>
          <p:nvPr/>
        </p:nvSpPr>
        <p:spPr>
          <a:xfrm>
            <a:off x="3033657" y="688438"/>
            <a:ext cx="5787614" cy="571888"/>
          </a:xfrm>
          <a:prstGeom prst="roundRect">
            <a:avLst/>
          </a:prstGeom>
          <a:solidFill>
            <a:srgbClr val="FFCC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2800" dirty="0">
                <a:solidFill>
                  <a:srgbClr val="002060"/>
                </a:solidFill>
                <a:latin typeface="Meiryo UI" panose="020B0604030504040204" pitchFamily="50" charset="-128"/>
                <a:ea typeface="Meiryo UI" panose="020B0604030504040204" pitchFamily="50" charset="-128"/>
              </a:rPr>
              <a:t>パラバドミントンとはどんな競技でしょう</a:t>
            </a:r>
            <a:r>
              <a:rPr kumimoji="1" lang="ja-JP" altLang="en-US" sz="2800" dirty="0" smtClean="0">
                <a:solidFill>
                  <a:srgbClr val="002060"/>
                </a:solidFill>
                <a:latin typeface="Meiryo UI" panose="020B0604030504040204" pitchFamily="50" charset="-128"/>
                <a:ea typeface="Meiryo UI" panose="020B0604030504040204" pitchFamily="50" charset="-128"/>
              </a:rPr>
              <a:t>？</a:t>
            </a:r>
            <a:endParaRPr kumimoji="1" lang="ja-JP" altLang="en-US" sz="2800" dirty="0">
              <a:solidFill>
                <a:srgbClr val="002060"/>
              </a:solidFill>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39488657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wipe(up)">
                                      <p:cBhvr>
                                        <p:cTn id="7"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a:extLst>
              <a:ext uri="{FF2B5EF4-FFF2-40B4-BE49-F238E27FC236}">
                <a16:creationId xmlns:a16="http://schemas.microsoft.com/office/drawing/2014/main" id="{46090725-60CF-4249-AB41-FFC813E53011}"/>
              </a:ext>
            </a:extLst>
          </p:cNvPr>
          <p:cNvSpPr>
            <a:spLocks noGrp="1"/>
          </p:cNvSpPr>
          <p:nvPr>
            <p:ph type="sldNum" sz="quarter" idx="12"/>
          </p:nvPr>
        </p:nvSpPr>
        <p:spPr/>
        <p:txBody>
          <a:bodyPr/>
          <a:lstStyle/>
          <a:p>
            <a:fld id="{13555A0A-D93E-4972-9BDE-BD19E4BDC622}" type="slidenum">
              <a:rPr kumimoji="1" lang="ja-JP" altLang="en-US" smtClean="0"/>
              <a:t>7</a:t>
            </a:fld>
            <a:endParaRPr kumimoji="1" lang="ja-JP" altLang="en-US"/>
          </a:p>
        </p:txBody>
      </p:sp>
      <p:sp>
        <p:nvSpPr>
          <p:cNvPr id="7" name="Rectangle 2">
            <a:extLst>
              <a:ext uri="{FF2B5EF4-FFF2-40B4-BE49-F238E27FC236}">
                <a16:creationId xmlns:a16="http://schemas.microsoft.com/office/drawing/2014/main" id="{9AF09A09-86E7-478E-BD29-4E54736A9E7F}"/>
              </a:ext>
            </a:extLst>
          </p:cNvPr>
          <p:cNvSpPr>
            <a:spLocks noChangeArrowheads="1"/>
          </p:cNvSpPr>
          <p:nvPr/>
        </p:nvSpPr>
        <p:spPr bwMode="auto">
          <a:xfrm>
            <a:off x="-17304" y="2"/>
            <a:ext cx="9161304" cy="604155"/>
          </a:xfrm>
          <a:prstGeom prst="rect">
            <a:avLst/>
          </a:prstGeom>
          <a:solidFill>
            <a:srgbClr val="FF9900"/>
          </a:solidFill>
          <a:ln>
            <a:noFill/>
          </a:ln>
          <a:effectLst/>
        </p:spPr>
        <p:txBody>
          <a:bodyPr wrap="none" lIns="65219" tIns="32609" rIns="65219" bIns="32609" anchor="ctr"/>
          <a:lstStyle>
            <a:lvl1pPr eaLnBrk="0" hangingPunct="0">
              <a:spcBef>
                <a:spcPct val="20000"/>
              </a:spcBef>
              <a:buChar char="•"/>
              <a:defRPr kumimoji="1" sz="3200">
                <a:solidFill>
                  <a:schemeClr val="tx1"/>
                </a:solidFill>
                <a:latin typeface="Arial" charset="0"/>
                <a:ea typeface="ＭＳ Ｐゴシック" charset="-128"/>
              </a:defRPr>
            </a:lvl1pPr>
            <a:lvl2pPr marL="742950" indent="-285750" eaLnBrk="0" hangingPunct="0">
              <a:spcBef>
                <a:spcPct val="20000"/>
              </a:spcBef>
              <a:buChar char="–"/>
              <a:defRPr kumimoji="1" sz="2800">
                <a:solidFill>
                  <a:schemeClr val="tx1"/>
                </a:solidFill>
                <a:latin typeface="Arial" charset="0"/>
                <a:ea typeface="ＭＳ Ｐゴシック" charset="-128"/>
              </a:defRPr>
            </a:lvl2pPr>
            <a:lvl3pPr marL="1143000" indent="-228600" eaLnBrk="0" hangingPunct="0">
              <a:spcBef>
                <a:spcPct val="20000"/>
              </a:spcBef>
              <a:buChar char="•"/>
              <a:defRPr kumimoji="1" sz="2400">
                <a:solidFill>
                  <a:schemeClr val="tx1"/>
                </a:solidFill>
                <a:latin typeface="Arial" charset="0"/>
                <a:ea typeface="ＭＳ Ｐゴシック" charset="-128"/>
              </a:defRPr>
            </a:lvl3pPr>
            <a:lvl4pPr marL="1600200" indent="-228600" eaLnBrk="0" hangingPunct="0">
              <a:spcBef>
                <a:spcPct val="20000"/>
              </a:spcBef>
              <a:buChar char="–"/>
              <a:defRPr kumimoji="1" sz="2000">
                <a:solidFill>
                  <a:schemeClr val="tx1"/>
                </a:solidFill>
                <a:latin typeface="Arial" charset="0"/>
                <a:ea typeface="ＭＳ Ｐゴシック" charset="-128"/>
              </a:defRPr>
            </a:lvl4pPr>
            <a:lvl5pPr marL="2057400" indent="-228600" eaLnBrk="0" hangingPunct="0">
              <a:spcBef>
                <a:spcPct val="20000"/>
              </a:spcBef>
              <a:buChar char="»"/>
              <a:defRPr kumimoji="1"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9pPr>
          </a:lstStyle>
          <a:p>
            <a:pPr lvl="0" algn="ctr" defTabSz="652278" eaLnBrk="1" fontAlgn="base" hangingPunct="1">
              <a:spcBef>
                <a:spcPct val="0"/>
              </a:spcBef>
              <a:spcAft>
                <a:spcPct val="0"/>
              </a:spcAft>
              <a:buNone/>
              <a:defRPr/>
            </a:pPr>
            <a:r>
              <a:rPr lang="ja-JP" altLang="en-US" sz="3600" i="1" kern="0" dirty="0" smtClean="0">
                <a:solidFill>
                  <a:srgbClr val="FFFFFF"/>
                </a:solidFill>
                <a:latin typeface="Meiryo UI" panose="020B0604030504040204" pitchFamily="50" charset="-128"/>
                <a:ea typeface="Meiryo UI" panose="020B0604030504040204" pitchFamily="50" charset="-128"/>
              </a:rPr>
              <a:t>ダブルスのポジション</a:t>
            </a:r>
            <a:endParaRPr lang="ja-JP" altLang="en-US" sz="3600" i="1" kern="0" dirty="0">
              <a:solidFill>
                <a:srgbClr val="FFFFFF"/>
              </a:solidFill>
              <a:latin typeface="Meiryo UI" panose="020B0604030504040204" pitchFamily="50" charset="-128"/>
              <a:ea typeface="Meiryo UI" panose="020B0604030504040204" pitchFamily="50" charset="-128"/>
            </a:endParaRPr>
          </a:p>
        </p:txBody>
      </p:sp>
      <p:sp>
        <p:nvSpPr>
          <p:cNvPr id="9" name="四角形: 1 つの角を切り取る 8">
            <a:extLst>
              <a:ext uri="{FF2B5EF4-FFF2-40B4-BE49-F238E27FC236}">
                <a16:creationId xmlns:a16="http://schemas.microsoft.com/office/drawing/2014/main" id="{34A61911-3003-4407-8132-669A044305DE}"/>
              </a:ext>
            </a:extLst>
          </p:cNvPr>
          <p:cNvSpPr/>
          <p:nvPr/>
        </p:nvSpPr>
        <p:spPr>
          <a:xfrm>
            <a:off x="154939" y="750351"/>
            <a:ext cx="2846446" cy="425188"/>
          </a:xfrm>
          <a:prstGeom prst="snip1Rect">
            <a:avLst/>
          </a:prstGeom>
          <a:solidFill>
            <a:srgbClr val="FFFF00"/>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400" dirty="0">
                <a:solidFill>
                  <a:schemeClr val="tx1"/>
                </a:solidFill>
                <a:latin typeface="Meiryo UI" panose="020B0604030504040204" pitchFamily="50" charset="-128"/>
                <a:ea typeface="Meiryo UI" panose="020B0604030504040204" pitchFamily="50" charset="-128"/>
              </a:rPr>
              <a:t>ペアのポジショニング</a:t>
            </a:r>
          </a:p>
        </p:txBody>
      </p:sp>
      <p:pic>
        <p:nvPicPr>
          <p:cNvPr id="11" name="図 10">
            <a:extLst>
              <a:ext uri="{FF2B5EF4-FFF2-40B4-BE49-F238E27FC236}">
                <a16:creationId xmlns:a16="http://schemas.microsoft.com/office/drawing/2014/main" id="{92C582E4-6515-499D-B052-D6B652DCAC10}"/>
              </a:ext>
            </a:extLst>
          </p:cNvPr>
          <p:cNvPicPr>
            <a:picLocks noChangeAspect="1"/>
          </p:cNvPicPr>
          <p:nvPr/>
        </p:nvPicPr>
        <p:blipFill>
          <a:blip r:embed="rId2"/>
          <a:stretch>
            <a:fillRect/>
          </a:stretch>
        </p:blipFill>
        <p:spPr>
          <a:xfrm>
            <a:off x="57476" y="2322334"/>
            <a:ext cx="4221561" cy="3904472"/>
          </a:xfrm>
          <a:prstGeom prst="rect">
            <a:avLst/>
          </a:prstGeom>
        </p:spPr>
      </p:pic>
      <p:grpSp>
        <p:nvGrpSpPr>
          <p:cNvPr id="29" name="グループ化 28">
            <a:extLst>
              <a:ext uri="{FF2B5EF4-FFF2-40B4-BE49-F238E27FC236}">
                <a16:creationId xmlns:a16="http://schemas.microsoft.com/office/drawing/2014/main" id="{E1C94E15-7E44-4F06-BEF9-4312B6F2AC15}"/>
              </a:ext>
            </a:extLst>
          </p:cNvPr>
          <p:cNvGrpSpPr/>
          <p:nvPr/>
        </p:nvGrpSpPr>
        <p:grpSpPr>
          <a:xfrm>
            <a:off x="597272" y="2679190"/>
            <a:ext cx="3141968" cy="1315397"/>
            <a:chOff x="748576" y="2669633"/>
            <a:chExt cx="3141968" cy="1315397"/>
          </a:xfrm>
        </p:grpSpPr>
        <p:sp>
          <p:nvSpPr>
            <p:cNvPr id="18" name="正方形/長方形 17">
              <a:extLst>
                <a:ext uri="{FF2B5EF4-FFF2-40B4-BE49-F238E27FC236}">
                  <a16:creationId xmlns:a16="http://schemas.microsoft.com/office/drawing/2014/main" id="{70CBA34A-89CF-4E52-855C-C8FCC8EEDDDD}"/>
                </a:ext>
              </a:extLst>
            </p:cNvPr>
            <p:cNvSpPr/>
            <p:nvPr/>
          </p:nvSpPr>
          <p:spPr>
            <a:xfrm>
              <a:off x="2121547" y="3152224"/>
              <a:ext cx="396026" cy="350213"/>
            </a:xfrm>
            <a:prstGeom prst="rect">
              <a:avLst/>
            </a:prstGeom>
            <a:solidFill>
              <a:srgbClr val="FFFF00"/>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altLang="ja-JP" sz="3300" dirty="0">
                  <a:solidFill>
                    <a:schemeClr val="tx1"/>
                  </a:solidFill>
                </a:rPr>
                <a:t>B</a:t>
              </a:r>
              <a:endParaRPr lang="ja-JP" altLang="en-US" sz="3300" dirty="0">
                <a:solidFill>
                  <a:schemeClr val="tx1"/>
                </a:solidFill>
              </a:endParaRPr>
            </a:p>
          </p:txBody>
        </p:sp>
        <p:sp>
          <p:nvSpPr>
            <p:cNvPr id="3" name="四角形: 角を丸くする 2">
              <a:extLst>
                <a:ext uri="{FF2B5EF4-FFF2-40B4-BE49-F238E27FC236}">
                  <a16:creationId xmlns:a16="http://schemas.microsoft.com/office/drawing/2014/main" id="{9C0B0AE0-D78D-4B73-B2E8-270B2D859A16}"/>
                </a:ext>
              </a:extLst>
            </p:cNvPr>
            <p:cNvSpPr/>
            <p:nvPr/>
          </p:nvSpPr>
          <p:spPr>
            <a:xfrm>
              <a:off x="748576" y="2669633"/>
              <a:ext cx="3141968" cy="1315397"/>
            </a:xfrm>
            <a:prstGeom prst="round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28" name="グループ化 27">
            <a:extLst>
              <a:ext uri="{FF2B5EF4-FFF2-40B4-BE49-F238E27FC236}">
                <a16:creationId xmlns:a16="http://schemas.microsoft.com/office/drawing/2014/main" id="{B5AA3D89-DE07-4EFD-A248-8512CCF2ACAF}"/>
              </a:ext>
            </a:extLst>
          </p:cNvPr>
          <p:cNvGrpSpPr/>
          <p:nvPr/>
        </p:nvGrpSpPr>
        <p:grpSpPr>
          <a:xfrm>
            <a:off x="597272" y="4095640"/>
            <a:ext cx="3141968" cy="1869735"/>
            <a:chOff x="748576" y="4122273"/>
            <a:chExt cx="3141968" cy="1869735"/>
          </a:xfrm>
        </p:grpSpPr>
        <p:sp>
          <p:nvSpPr>
            <p:cNvPr id="17" name="正方形/長方形 16">
              <a:extLst>
                <a:ext uri="{FF2B5EF4-FFF2-40B4-BE49-F238E27FC236}">
                  <a16:creationId xmlns:a16="http://schemas.microsoft.com/office/drawing/2014/main" id="{29B80C75-179C-4AEA-BCEC-64CA671309B3}"/>
                </a:ext>
              </a:extLst>
            </p:cNvPr>
            <p:cNvSpPr/>
            <p:nvPr/>
          </p:nvSpPr>
          <p:spPr>
            <a:xfrm>
              <a:off x="1923534" y="4931680"/>
              <a:ext cx="396026" cy="362997"/>
            </a:xfrm>
            <a:prstGeom prst="rect">
              <a:avLst/>
            </a:prstGeom>
            <a:solidFill>
              <a:srgbClr val="FFFF00"/>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altLang="ja-JP" sz="3300" dirty="0">
                  <a:solidFill>
                    <a:schemeClr val="tx1"/>
                  </a:solidFill>
                </a:rPr>
                <a:t>A</a:t>
              </a:r>
              <a:endParaRPr lang="ja-JP" altLang="en-US" sz="3300" dirty="0">
                <a:solidFill>
                  <a:schemeClr val="tx1"/>
                </a:solidFill>
              </a:endParaRPr>
            </a:p>
          </p:txBody>
        </p:sp>
        <p:sp>
          <p:nvSpPr>
            <p:cNvPr id="4" name="四角形: 角を丸くする 3">
              <a:extLst>
                <a:ext uri="{FF2B5EF4-FFF2-40B4-BE49-F238E27FC236}">
                  <a16:creationId xmlns:a16="http://schemas.microsoft.com/office/drawing/2014/main" id="{738E5D67-0DE4-459B-8643-9B7DDD84720D}"/>
                </a:ext>
              </a:extLst>
            </p:cNvPr>
            <p:cNvSpPr/>
            <p:nvPr/>
          </p:nvSpPr>
          <p:spPr>
            <a:xfrm>
              <a:off x="748576" y="4122273"/>
              <a:ext cx="3141968" cy="1869735"/>
            </a:xfrm>
            <a:prstGeom prst="round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5" name="四角形: 角を丸くする 4">
            <a:extLst>
              <a:ext uri="{FF2B5EF4-FFF2-40B4-BE49-F238E27FC236}">
                <a16:creationId xmlns:a16="http://schemas.microsoft.com/office/drawing/2014/main" id="{3108C51B-3B25-4590-84BD-D6E6E47A3A04}"/>
              </a:ext>
            </a:extLst>
          </p:cNvPr>
          <p:cNvSpPr/>
          <p:nvPr/>
        </p:nvSpPr>
        <p:spPr>
          <a:xfrm>
            <a:off x="1255544" y="1317728"/>
            <a:ext cx="1742738" cy="632178"/>
          </a:xfrm>
          <a:prstGeom prst="round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3600" dirty="0">
                <a:latin typeface="Meiryo UI" panose="020B0604030504040204" pitchFamily="50" charset="-128"/>
                <a:ea typeface="Meiryo UI" panose="020B0604030504040204" pitchFamily="50" charset="-128"/>
              </a:rPr>
              <a:t>攻　撃</a:t>
            </a:r>
          </a:p>
        </p:txBody>
      </p:sp>
      <p:sp>
        <p:nvSpPr>
          <p:cNvPr id="10" name="四角形: 角を丸くする 9">
            <a:extLst>
              <a:ext uri="{FF2B5EF4-FFF2-40B4-BE49-F238E27FC236}">
                <a16:creationId xmlns:a16="http://schemas.microsoft.com/office/drawing/2014/main" id="{5B08449A-DB51-4430-84BC-C896B4D92F28}"/>
              </a:ext>
            </a:extLst>
          </p:cNvPr>
          <p:cNvSpPr/>
          <p:nvPr/>
        </p:nvSpPr>
        <p:spPr>
          <a:xfrm>
            <a:off x="4279036" y="2073290"/>
            <a:ext cx="4653402" cy="2449822"/>
          </a:xfrm>
          <a:prstGeom prst="roundRect">
            <a:avLst/>
          </a:prstGeom>
          <a:solidFill>
            <a:srgbClr val="CCFF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2600" dirty="0">
                <a:solidFill>
                  <a:srgbClr val="FF0000"/>
                </a:solidFill>
                <a:latin typeface="Meiryo UI" panose="020B0604030504040204" pitchFamily="50" charset="-128"/>
                <a:ea typeface="Meiryo UI" panose="020B0604030504040204" pitchFamily="50" charset="-128"/>
              </a:rPr>
              <a:t>〇特長とそれぞれの役割り</a:t>
            </a:r>
            <a:endParaRPr kumimoji="1" lang="en-US" altLang="ja-JP" sz="2600" dirty="0">
              <a:solidFill>
                <a:srgbClr val="FF0000"/>
              </a:solidFill>
              <a:latin typeface="Meiryo UI" panose="020B0604030504040204" pitchFamily="50" charset="-128"/>
              <a:ea typeface="Meiryo UI" panose="020B0604030504040204" pitchFamily="50" charset="-128"/>
            </a:endParaRPr>
          </a:p>
          <a:p>
            <a:r>
              <a:rPr kumimoji="1" lang="ja-JP" altLang="en-US" sz="2000" dirty="0">
                <a:solidFill>
                  <a:srgbClr val="002060"/>
                </a:solidFill>
                <a:latin typeface="Meiryo UI" panose="020B0604030504040204" pitchFamily="50" charset="-128"/>
                <a:ea typeface="Meiryo UI" panose="020B0604030504040204" pitchFamily="50" charset="-128"/>
              </a:rPr>
              <a:t>　</a:t>
            </a:r>
            <a:r>
              <a:rPr kumimoji="1" lang="ja-JP" altLang="en-US" sz="2200" dirty="0">
                <a:solidFill>
                  <a:srgbClr val="002060"/>
                </a:solidFill>
                <a:latin typeface="Meiryo UI" panose="020B0604030504040204" pitchFamily="50" charset="-128"/>
                <a:ea typeface="Meiryo UI" panose="020B0604030504040204" pitchFamily="50" charset="-128"/>
              </a:rPr>
              <a:t>・ペアが縦の関係を作り前後</a:t>
            </a:r>
            <a:r>
              <a:rPr kumimoji="1" lang="ja-JP" altLang="en-US" sz="2200" dirty="0" smtClean="0">
                <a:solidFill>
                  <a:srgbClr val="002060"/>
                </a:solidFill>
                <a:latin typeface="Meiryo UI" panose="020B0604030504040204" pitchFamily="50" charset="-128"/>
                <a:ea typeface="Meiryo UI" panose="020B0604030504040204" pitchFamily="50" charset="-128"/>
              </a:rPr>
              <a:t>に配置</a:t>
            </a:r>
            <a:endParaRPr kumimoji="1" lang="en-US" altLang="ja-JP" sz="2200" dirty="0" smtClean="0">
              <a:solidFill>
                <a:srgbClr val="002060"/>
              </a:solidFill>
              <a:latin typeface="Meiryo UI" panose="020B0604030504040204" pitchFamily="50" charset="-128"/>
              <a:ea typeface="Meiryo UI" panose="020B0604030504040204" pitchFamily="50" charset="-128"/>
            </a:endParaRPr>
          </a:p>
          <a:p>
            <a:r>
              <a:rPr kumimoji="1" lang="ja-JP" altLang="en-US" sz="2200" dirty="0">
                <a:solidFill>
                  <a:srgbClr val="002060"/>
                </a:solidFill>
                <a:latin typeface="Meiryo UI" panose="020B0604030504040204" pitchFamily="50" charset="-128"/>
                <a:ea typeface="Meiryo UI" panose="020B0604030504040204" pitchFamily="50" charset="-128"/>
              </a:rPr>
              <a:t>　 </a:t>
            </a:r>
            <a:r>
              <a:rPr kumimoji="1" lang="ja-JP" altLang="en-US" sz="2200" dirty="0" smtClean="0">
                <a:solidFill>
                  <a:srgbClr val="002060"/>
                </a:solidFill>
                <a:latin typeface="Meiryo UI" panose="020B0604030504040204" pitchFamily="50" charset="-128"/>
                <a:ea typeface="Meiryo UI" panose="020B0604030504040204" pitchFamily="50" charset="-128"/>
              </a:rPr>
              <a:t>する</a:t>
            </a:r>
            <a:r>
              <a:rPr kumimoji="1" lang="ja-JP" altLang="en-US" sz="2200" dirty="0">
                <a:solidFill>
                  <a:srgbClr val="002060"/>
                </a:solidFill>
                <a:latin typeface="Meiryo UI" panose="020B0604030504040204" pitchFamily="50" charset="-128"/>
                <a:ea typeface="Meiryo UI" panose="020B0604030504040204" pitchFamily="50" charset="-128"/>
              </a:rPr>
              <a:t>。</a:t>
            </a:r>
            <a:endParaRPr kumimoji="1" lang="en-US" altLang="ja-JP" sz="2200" dirty="0">
              <a:solidFill>
                <a:srgbClr val="002060"/>
              </a:solidFill>
              <a:latin typeface="Meiryo UI" panose="020B0604030504040204" pitchFamily="50" charset="-128"/>
              <a:ea typeface="Meiryo UI" panose="020B0604030504040204" pitchFamily="50" charset="-128"/>
            </a:endParaRPr>
          </a:p>
          <a:p>
            <a:r>
              <a:rPr kumimoji="1" lang="ja-JP" altLang="en-US" sz="2200" dirty="0">
                <a:solidFill>
                  <a:srgbClr val="002060"/>
                </a:solidFill>
                <a:latin typeface="Meiryo UI" panose="020B0604030504040204" pitchFamily="50" charset="-128"/>
                <a:ea typeface="Meiryo UI" panose="020B0604030504040204" pitchFamily="50" charset="-128"/>
              </a:rPr>
              <a:t>　・Ⓐ（後衛）はスマッシュなど</a:t>
            </a:r>
            <a:r>
              <a:rPr kumimoji="1" lang="ja-JP" altLang="en-US" sz="2200" dirty="0" smtClean="0">
                <a:solidFill>
                  <a:srgbClr val="002060"/>
                </a:solidFill>
                <a:latin typeface="Meiryo UI" panose="020B0604030504040204" pitchFamily="50" charset="-128"/>
                <a:ea typeface="Meiryo UI" panose="020B0604030504040204" pitchFamily="50" charset="-128"/>
              </a:rPr>
              <a:t>、攻撃</a:t>
            </a:r>
            <a:endParaRPr kumimoji="1" lang="en-US" altLang="ja-JP" sz="2200" dirty="0" smtClean="0">
              <a:solidFill>
                <a:srgbClr val="002060"/>
              </a:solidFill>
              <a:latin typeface="Meiryo UI" panose="020B0604030504040204" pitchFamily="50" charset="-128"/>
              <a:ea typeface="Meiryo UI" panose="020B0604030504040204" pitchFamily="50" charset="-128"/>
            </a:endParaRPr>
          </a:p>
          <a:p>
            <a:r>
              <a:rPr kumimoji="1" lang="en-US" altLang="ja-JP" sz="2200" dirty="0">
                <a:solidFill>
                  <a:srgbClr val="002060"/>
                </a:solidFill>
                <a:latin typeface="Meiryo UI" panose="020B0604030504040204" pitchFamily="50" charset="-128"/>
                <a:ea typeface="Meiryo UI" panose="020B0604030504040204" pitchFamily="50" charset="-128"/>
              </a:rPr>
              <a:t> </a:t>
            </a:r>
            <a:r>
              <a:rPr kumimoji="1" lang="en-US" altLang="ja-JP" sz="2200" dirty="0" smtClean="0">
                <a:solidFill>
                  <a:srgbClr val="002060"/>
                </a:solidFill>
                <a:latin typeface="Meiryo UI" panose="020B0604030504040204" pitchFamily="50" charset="-128"/>
                <a:ea typeface="Meiryo UI" panose="020B0604030504040204" pitchFamily="50" charset="-128"/>
              </a:rPr>
              <a:t>  </a:t>
            </a:r>
            <a:r>
              <a:rPr kumimoji="1" lang="ja-JP" altLang="en-US" sz="2200" dirty="0" smtClean="0">
                <a:solidFill>
                  <a:srgbClr val="002060"/>
                </a:solidFill>
                <a:latin typeface="Meiryo UI" panose="020B0604030504040204" pitchFamily="50" charset="-128"/>
                <a:ea typeface="Meiryo UI" panose="020B0604030504040204" pitchFamily="50" charset="-128"/>
              </a:rPr>
              <a:t>的</a:t>
            </a:r>
            <a:r>
              <a:rPr kumimoji="1" lang="ja-JP" altLang="en-US" sz="2200" dirty="0">
                <a:solidFill>
                  <a:srgbClr val="002060"/>
                </a:solidFill>
                <a:latin typeface="Meiryo UI" panose="020B0604030504040204" pitchFamily="50" charset="-128"/>
                <a:ea typeface="Meiryo UI" panose="020B0604030504040204" pitchFamily="50" charset="-128"/>
              </a:rPr>
              <a:t>なショットを打つ。</a:t>
            </a:r>
            <a:endParaRPr kumimoji="1" lang="en-US" altLang="ja-JP" sz="2200" dirty="0">
              <a:solidFill>
                <a:srgbClr val="002060"/>
              </a:solidFill>
              <a:latin typeface="Meiryo UI" panose="020B0604030504040204" pitchFamily="50" charset="-128"/>
              <a:ea typeface="Meiryo UI" panose="020B0604030504040204" pitchFamily="50" charset="-128"/>
            </a:endParaRPr>
          </a:p>
          <a:p>
            <a:r>
              <a:rPr kumimoji="1" lang="ja-JP" altLang="en-US" sz="2200" dirty="0">
                <a:solidFill>
                  <a:srgbClr val="002060"/>
                </a:solidFill>
                <a:latin typeface="Meiryo UI" panose="020B0604030504040204" pitchFamily="50" charset="-128"/>
                <a:ea typeface="Meiryo UI" panose="020B0604030504040204" pitchFamily="50" charset="-128"/>
              </a:rPr>
              <a:t>　・Ⓑ（前衛）は、Ⓐの</a:t>
            </a:r>
            <a:r>
              <a:rPr kumimoji="1" lang="ja-JP" altLang="en-US" sz="2200" dirty="0" smtClean="0">
                <a:solidFill>
                  <a:srgbClr val="002060"/>
                </a:solidFill>
                <a:latin typeface="Meiryo UI" panose="020B0604030504040204" pitchFamily="50" charset="-128"/>
                <a:ea typeface="Meiryo UI" panose="020B0604030504040204" pitchFamily="50" charset="-128"/>
              </a:rPr>
              <a:t>攻撃後の相</a:t>
            </a:r>
            <a:endParaRPr kumimoji="1" lang="en-US" altLang="ja-JP" sz="2200" dirty="0" smtClean="0">
              <a:solidFill>
                <a:srgbClr val="002060"/>
              </a:solidFill>
              <a:latin typeface="Meiryo UI" panose="020B0604030504040204" pitchFamily="50" charset="-128"/>
              <a:ea typeface="Meiryo UI" panose="020B0604030504040204" pitchFamily="50" charset="-128"/>
            </a:endParaRPr>
          </a:p>
          <a:p>
            <a:r>
              <a:rPr kumimoji="1" lang="en-US" altLang="ja-JP" sz="2200" dirty="0">
                <a:solidFill>
                  <a:srgbClr val="002060"/>
                </a:solidFill>
                <a:latin typeface="Meiryo UI" panose="020B0604030504040204" pitchFamily="50" charset="-128"/>
                <a:ea typeface="Meiryo UI" panose="020B0604030504040204" pitchFamily="50" charset="-128"/>
              </a:rPr>
              <a:t> </a:t>
            </a:r>
            <a:r>
              <a:rPr kumimoji="1" lang="en-US" altLang="ja-JP" sz="2200" dirty="0" smtClean="0">
                <a:solidFill>
                  <a:srgbClr val="002060"/>
                </a:solidFill>
                <a:latin typeface="Meiryo UI" panose="020B0604030504040204" pitchFamily="50" charset="-128"/>
                <a:ea typeface="Meiryo UI" panose="020B0604030504040204" pitchFamily="50" charset="-128"/>
              </a:rPr>
              <a:t>  </a:t>
            </a:r>
            <a:r>
              <a:rPr kumimoji="1" lang="ja-JP" altLang="en-US" sz="2200" dirty="0" smtClean="0">
                <a:solidFill>
                  <a:srgbClr val="002060"/>
                </a:solidFill>
                <a:latin typeface="Meiryo UI" panose="020B0604030504040204" pitchFamily="50" charset="-128"/>
                <a:ea typeface="Meiryo UI" panose="020B0604030504040204" pitchFamily="50" charset="-128"/>
              </a:rPr>
              <a:t>手</a:t>
            </a:r>
            <a:r>
              <a:rPr kumimoji="1" lang="ja-JP" altLang="en-US" sz="2200" dirty="0">
                <a:solidFill>
                  <a:srgbClr val="002060"/>
                </a:solidFill>
                <a:latin typeface="Meiryo UI" panose="020B0604030504040204" pitchFamily="50" charset="-128"/>
                <a:ea typeface="Meiryo UI" panose="020B0604030504040204" pitchFamily="50" charset="-128"/>
              </a:rPr>
              <a:t>のレシーブ等をねらう。</a:t>
            </a:r>
          </a:p>
        </p:txBody>
      </p:sp>
      <p:sp>
        <p:nvSpPr>
          <p:cNvPr id="26" name="四角形: 角を丸くする 25">
            <a:extLst>
              <a:ext uri="{FF2B5EF4-FFF2-40B4-BE49-F238E27FC236}">
                <a16:creationId xmlns:a16="http://schemas.microsoft.com/office/drawing/2014/main" id="{14E12E71-F90A-406F-8ECD-E3704760433D}"/>
              </a:ext>
            </a:extLst>
          </p:cNvPr>
          <p:cNvSpPr/>
          <p:nvPr/>
        </p:nvSpPr>
        <p:spPr>
          <a:xfrm>
            <a:off x="4279037" y="4589899"/>
            <a:ext cx="4653401" cy="1699664"/>
          </a:xfrm>
          <a:prstGeom prst="roundRect">
            <a:avLst/>
          </a:prstGeom>
          <a:solidFill>
            <a:srgbClr val="CCFF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2600" dirty="0">
                <a:solidFill>
                  <a:srgbClr val="FF0000"/>
                </a:solidFill>
                <a:latin typeface="Meiryo UI" panose="020B0604030504040204" pitchFamily="50" charset="-128"/>
                <a:ea typeface="Meiryo UI" panose="020B0604030504040204" pitchFamily="50" charset="-128"/>
              </a:rPr>
              <a:t>〇ポジションを変えるタイミング</a:t>
            </a:r>
          </a:p>
          <a:p>
            <a:r>
              <a:rPr kumimoji="1" lang="ja-JP" altLang="en-US" sz="2400" dirty="0">
                <a:solidFill>
                  <a:srgbClr val="002060"/>
                </a:solidFill>
                <a:latin typeface="Meiryo UI" panose="020B0604030504040204" pitchFamily="50" charset="-128"/>
                <a:ea typeface="Meiryo UI" panose="020B0604030504040204" pitchFamily="50" charset="-128"/>
              </a:rPr>
              <a:t>　</a:t>
            </a:r>
            <a:r>
              <a:rPr kumimoji="1" lang="ja-JP" altLang="en-US" sz="2200" dirty="0">
                <a:solidFill>
                  <a:srgbClr val="002060"/>
                </a:solidFill>
                <a:latin typeface="Meiryo UI" panose="020B0604030504040204" pitchFamily="50" charset="-128"/>
                <a:ea typeface="Meiryo UI" panose="020B0604030504040204" pitchFamily="50" charset="-128"/>
              </a:rPr>
              <a:t>・味方がスマッシュを打つ時</a:t>
            </a:r>
            <a:endParaRPr kumimoji="1" lang="en-US" altLang="ja-JP" sz="2200" dirty="0">
              <a:solidFill>
                <a:srgbClr val="002060"/>
              </a:solidFill>
              <a:latin typeface="Meiryo UI" panose="020B0604030504040204" pitchFamily="50" charset="-128"/>
              <a:ea typeface="Meiryo UI" panose="020B0604030504040204" pitchFamily="50" charset="-128"/>
            </a:endParaRPr>
          </a:p>
          <a:p>
            <a:r>
              <a:rPr kumimoji="1" lang="ja-JP" altLang="en-US" sz="2200" dirty="0">
                <a:solidFill>
                  <a:srgbClr val="002060"/>
                </a:solidFill>
                <a:latin typeface="Meiryo UI" panose="020B0604030504040204" pitchFamily="50" charset="-128"/>
                <a:ea typeface="Meiryo UI" panose="020B0604030504040204" pitchFamily="50" charset="-128"/>
              </a:rPr>
              <a:t>　・相手</a:t>
            </a:r>
            <a:r>
              <a:rPr kumimoji="1" lang="ja-JP" altLang="en-US" sz="2200" dirty="0" smtClean="0">
                <a:solidFill>
                  <a:srgbClr val="002060"/>
                </a:solidFill>
                <a:latin typeface="Meiryo UI" panose="020B0604030504040204" pitchFamily="50" charset="-128"/>
                <a:ea typeface="Meiryo UI" panose="020B0604030504040204" pitchFamily="50" charset="-128"/>
              </a:rPr>
              <a:t>がクリアやロブ</a:t>
            </a:r>
            <a:r>
              <a:rPr kumimoji="1" lang="ja-JP" altLang="en-US" sz="2200" dirty="0">
                <a:solidFill>
                  <a:srgbClr val="002060"/>
                </a:solidFill>
                <a:latin typeface="Meiryo UI" panose="020B0604030504040204" pitchFamily="50" charset="-128"/>
                <a:ea typeface="Meiryo UI" panose="020B0604030504040204" pitchFamily="50" charset="-128"/>
              </a:rPr>
              <a:t>で返球して</a:t>
            </a:r>
            <a:r>
              <a:rPr kumimoji="1" lang="ja-JP" altLang="en-US" sz="2200" dirty="0" smtClean="0">
                <a:solidFill>
                  <a:srgbClr val="002060"/>
                </a:solidFill>
                <a:latin typeface="Meiryo UI" panose="020B0604030504040204" pitchFamily="50" charset="-128"/>
                <a:ea typeface="Meiryo UI" panose="020B0604030504040204" pitchFamily="50" charset="-128"/>
              </a:rPr>
              <a:t>きた時</a:t>
            </a:r>
            <a:endParaRPr kumimoji="1" lang="en-US" altLang="ja-JP" sz="2200" dirty="0" smtClean="0">
              <a:solidFill>
                <a:srgbClr val="002060"/>
              </a:solidFill>
              <a:latin typeface="Meiryo UI" panose="020B0604030504040204" pitchFamily="50" charset="-128"/>
              <a:ea typeface="Meiryo UI" panose="020B0604030504040204" pitchFamily="50" charset="-128"/>
            </a:endParaRPr>
          </a:p>
          <a:p>
            <a:r>
              <a:rPr kumimoji="1" lang="ja-JP" altLang="en-US" sz="2200" dirty="0">
                <a:solidFill>
                  <a:srgbClr val="002060"/>
                </a:solidFill>
                <a:latin typeface="Meiryo UI" panose="020B0604030504040204" pitchFamily="50" charset="-128"/>
                <a:ea typeface="Meiryo UI" panose="020B0604030504040204" pitchFamily="50" charset="-128"/>
              </a:rPr>
              <a:t>　</a:t>
            </a:r>
            <a:r>
              <a:rPr kumimoji="1" lang="ja-JP" altLang="en-US" sz="2200" dirty="0" smtClean="0">
                <a:solidFill>
                  <a:srgbClr val="002060"/>
                </a:solidFill>
                <a:latin typeface="Meiryo UI" panose="020B0604030504040204" pitchFamily="50" charset="-128"/>
                <a:ea typeface="Meiryo UI" panose="020B0604030504040204" pitchFamily="50" charset="-128"/>
              </a:rPr>
              <a:t>・相手コートのネット近くに返球した時</a:t>
            </a:r>
            <a:endParaRPr kumimoji="1" lang="en-US" altLang="ja-JP" sz="2200" dirty="0">
              <a:solidFill>
                <a:srgbClr val="002060"/>
              </a:solidFill>
              <a:latin typeface="Meiryo UI" panose="020B0604030504040204" pitchFamily="50" charset="-128"/>
              <a:ea typeface="Meiryo UI" panose="020B0604030504040204" pitchFamily="50" charset="-128"/>
            </a:endParaRPr>
          </a:p>
        </p:txBody>
      </p:sp>
      <p:sp>
        <p:nvSpPr>
          <p:cNvPr id="27" name="四角形: 角を丸くする 26">
            <a:extLst>
              <a:ext uri="{FF2B5EF4-FFF2-40B4-BE49-F238E27FC236}">
                <a16:creationId xmlns:a16="http://schemas.microsoft.com/office/drawing/2014/main" id="{E16FA65B-9AE3-4619-9934-16EA89C6AC1B}"/>
              </a:ext>
            </a:extLst>
          </p:cNvPr>
          <p:cNvSpPr/>
          <p:nvPr/>
        </p:nvSpPr>
        <p:spPr>
          <a:xfrm>
            <a:off x="3441775" y="1397850"/>
            <a:ext cx="4044875" cy="471933"/>
          </a:xfrm>
          <a:prstGeom prst="roundRect">
            <a:avLst/>
          </a:prstGeom>
          <a:solidFill>
            <a:srgbClr val="FFCCFF"/>
          </a:solidFill>
          <a:ln w="2222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3200" dirty="0">
                <a:solidFill>
                  <a:srgbClr val="FF0000"/>
                </a:solidFill>
                <a:latin typeface="Meiryo UI" panose="020B0604030504040204" pitchFamily="50" charset="-128"/>
                <a:ea typeface="Meiryo UI" panose="020B0604030504040204" pitchFamily="50" charset="-128"/>
              </a:rPr>
              <a:t>トップ　＆　バック</a:t>
            </a:r>
          </a:p>
        </p:txBody>
      </p:sp>
    </p:spTree>
    <p:extLst>
      <p:ext uri="{BB962C8B-B14F-4D97-AF65-F5344CB8AC3E}">
        <p14:creationId xmlns:p14="http://schemas.microsoft.com/office/powerpoint/2010/main" val="20402427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37" fill="hold" nodeType="click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barn(outVertical)">
                                      <p:cBhvr>
                                        <p:cTn id="7" dur="500"/>
                                        <p:tgtEl>
                                          <p:spTgt spid="28"/>
                                        </p:tgtEl>
                                      </p:cBhvr>
                                    </p:animEffect>
                                  </p:childTnLst>
                                </p:cTn>
                              </p:par>
                              <p:par>
                                <p:cTn id="8" presetID="16" presetClass="entr" presetSubtype="37" fill="hold" nodeType="withEffect">
                                  <p:stCondLst>
                                    <p:cond delay="0"/>
                                  </p:stCondLst>
                                  <p:childTnLst>
                                    <p:set>
                                      <p:cBhvr>
                                        <p:cTn id="9" dur="1" fill="hold">
                                          <p:stCondLst>
                                            <p:cond delay="0"/>
                                          </p:stCondLst>
                                        </p:cTn>
                                        <p:tgtEl>
                                          <p:spTgt spid="29"/>
                                        </p:tgtEl>
                                        <p:attrNameLst>
                                          <p:attrName>style.visibility</p:attrName>
                                        </p:attrNameLst>
                                      </p:cBhvr>
                                      <p:to>
                                        <p:strVal val="visible"/>
                                      </p:to>
                                    </p:set>
                                    <p:animEffect transition="in" filter="barn(outVertical)">
                                      <p:cBhvr>
                                        <p:cTn id="10" dur="500"/>
                                        <p:tgtEl>
                                          <p:spTgt spid="29"/>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1" fill="hold" grpId="0" nodeType="click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wipe(up)">
                                      <p:cBhvr>
                                        <p:cTn id="15" dur="500"/>
                                        <p:tgtEl>
                                          <p:spTgt spid="10"/>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1" fill="hold" grpId="0" nodeType="clickEffect">
                                  <p:stCondLst>
                                    <p:cond delay="0"/>
                                  </p:stCondLst>
                                  <p:childTnLst>
                                    <p:set>
                                      <p:cBhvr>
                                        <p:cTn id="19" dur="1" fill="hold">
                                          <p:stCondLst>
                                            <p:cond delay="0"/>
                                          </p:stCondLst>
                                        </p:cTn>
                                        <p:tgtEl>
                                          <p:spTgt spid="26"/>
                                        </p:tgtEl>
                                        <p:attrNameLst>
                                          <p:attrName>style.visibility</p:attrName>
                                        </p:attrNameLst>
                                      </p:cBhvr>
                                      <p:to>
                                        <p:strVal val="visible"/>
                                      </p:to>
                                    </p:set>
                                    <p:animEffect transition="in" filter="wipe(up)">
                                      <p:cBhvr>
                                        <p:cTn id="20" dur="500"/>
                                        <p:tgtEl>
                                          <p:spTgt spid="26"/>
                                        </p:tgtEl>
                                      </p:cBhvr>
                                    </p:animEffect>
                                  </p:childTnLst>
                                </p:cTn>
                              </p:par>
                            </p:childTnLst>
                          </p:cTn>
                        </p:par>
                      </p:childTnLst>
                    </p:cTn>
                  </p:par>
                  <p:par>
                    <p:cTn id="21" fill="hold">
                      <p:stCondLst>
                        <p:cond delay="indefinite"/>
                      </p:stCondLst>
                      <p:childTnLst>
                        <p:par>
                          <p:cTn id="22" fill="hold">
                            <p:stCondLst>
                              <p:cond delay="0"/>
                            </p:stCondLst>
                            <p:childTnLst>
                              <p:par>
                                <p:cTn id="23" presetID="2" presetClass="entr" presetSubtype="2" fill="hold" grpId="0" nodeType="clickEffect">
                                  <p:stCondLst>
                                    <p:cond delay="0"/>
                                  </p:stCondLst>
                                  <p:childTnLst>
                                    <p:set>
                                      <p:cBhvr>
                                        <p:cTn id="24" dur="1" fill="hold">
                                          <p:stCondLst>
                                            <p:cond delay="0"/>
                                          </p:stCondLst>
                                        </p:cTn>
                                        <p:tgtEl>
                                          <p:spTgt spid="27"/>
                                        </p:tgtEl>
                                        <p:attrNameLst>
                                          <p:attrName>style.visibility</p:attrName>
                                        </p:attrNameLst>
                                      </p:cBhvr>
                                      <p:to>
                                        <p:strVal val="visible"/>
                                      </p:to>
                                    </p:set>
                                    <p:anim calcmode="lin" valueType="num">
                                      <p:cBhvr additive="base">
                                        <p:cTn id="25" dur="500" fill="hold"/>
                                        <p:tgtEl>
                                          <p:spTgt spid="27"/>
                                        </p:tgtEl>
                                        <p:attrNameLst>
                                          <p:attrName>ppt_x</p:attrName>
                                        </p:attrNameLst>
                                      </p:cBhvr>
                                      <p:tavLst>
                                        <p:tav tm="0">
                                          <p:val>
                                            <p:strVal val="1+#ppt_w/2"/>
                                          </p:val>
                                        </p:tav>
                                        <p:tav tm="100000">
                                          <p:val>
                                            <p:strVal val="#ppt_x"/>
                                          </p:val>
                                        </p:tav>
                                      </p:tavLst>
                                    </p:anim>
                                    <p:anim calcmode="lin" valueType="num">
                                      <p:cBhvr additive="base">
                                        <p:cTn id="26" dur="500" fill="hold"/>
                                        <p:tgtEl>
                                          <p:spTgt spid="2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26" grpId="0" animBg="1"/>
      <p:bldP spid="27"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a:extLst>
              <a:ext uri="{FF2B5EF4-FFF2-40B4-BE49-F238E27FC236}">
                <a16:creationId xmlns:a16="http://schemas.microsoft.com/office/drawing/2014/main" id="{46090725-60CF-4249-AB41-FFC813E53011}"/>
              </a:ext>
            </a:extLst>
          </p:cNvPr>
          <p:cNvSpPr>
            <a:spLocks noGrp="1"/>
          </p:cNvSpPr>
          <p:nvPr>
            <p:ph type="sldNum" sz="quarter" idx="12"/>
          </p:nvPr>
        </p:nvSpPr>
        <p:spPr/>
        <p:txBody>
          <a:bodyPr/>
          <a:lstStyle/>
          <a:p>
            <a:fld id="{13555A0A-D93E-4972-9BDE-BD19E4BDC622}" type="slidenum">
              <a:rPr kumimoji="1" lang="ja-JP" altLang="en-US" smtClean="0"/>
              <a:t>8</a:t>
            </a:fld>
            <a:endParaRPr kumimoji="1" lang="ja-JP" altLang="en-US"/>
          </a:p>
        </p:txBody>
      </p:sp>
      <p:sp>
        <p:nvSpPr>
          <p:cNvPr id="7" name="Rectangle 2">
            <a:extLst>
              <a:ext uri="{FF2B5EF4-FFF2-40B4-BE49-F238E27FC236}">
                <a16:creationId xmlns:a16="http://schemas.microsoft.com/office/drawing/2014/main" id="{9AF09A09-86E7-478E-BD29-4E54736A9E7F}"/>
              </a:ext>
            </a:extLst>
          </p:cNvPr>
          <p:cNvSpPr>
            <a:spLocks noChangeArrowheads="1"/>
          </p:cNvSpPr>
          <p:nvPr/>
        </p:nvSpPr>
        <p:spPr bwMode="auto">
          <a:xfrm>
            <a:off x="-17304" y="2"/>
            <a:ext cx="9161304" cy="604155"/>
          </a:xfrm>
          <a:prstGeom prst="rect">
            <a:avLst/>
          </a:prstGeom>
          <a:solidFill>
            <a:srgbClr val="FF9900"/>
          </a:solidFill>
          <a:ln>
            <a:noFill/>
          </a:ln>
          <a:effectLst/>
        </p:spPr>
        <p:txBody>
          <a:bodyPr wrap="none" lIns="65219" tIns="32609" rIns="65219" bIns="32609" anchor="ctr"/>
          <a:lstStyle>
            <a:lvl1pPr eaLnBrk="0" hangingPunct="0">
              <a:spcBef>
                <a:spcPct val="20000"/>
              </a:spcBef>
              <a:buChar char="•"/>
              <a:defRPr kumimoji="1" sz="3200">
                <a:solidFill>
                  <a:schemeClr val="tx1"/>
                </a:solidFill>
                <a:latin typeface="Arial" charset="0"/>
                <a:ea typeface="ＭＳ Ｐゴシック" charset="-128"/>
              </a:defRPr>
            </a:lvl1pPr>
            <a:lvl2pPr marL="742950" indent="-285750" eaLnBrk="0" hangingPunct="0">
              <a:spcBef>
                <a:spcPct val="20000"/>
              </a:spcBef>
              <a:buChar char="–"/>
              <a:defRPr kumimoji="1" sz="2800">
                <a:solidFill>
                  <a:schemeClr val="tx1"/>
                </a:solidFill>
                <a:latin typeface="Arial" charset="0"/>
                <a:ea typeface="ＭＳ Ｐゴシック" charset="-128"/>
              </a:defRPr>
            </a:lvl2pPr>
            <a:lvl3pPr marL="1143000" indent="-228600" eaLnBrk="0" hangingPunct="0">
              <a:spcBef>
                <a:spcPct val="20000"/>
              </a:spcBef>
              <a:buChar char="•"/>
              <a:defRPr kumimoji="1" sz="2400">
                <a:solidFill>
                  <a:schemeClr val="tx1"/>
                </a:solidFill>
                <a:latin typeface="Arial" charset="0"/>
                <a:ea typeface="ＭＳ Ｐゴシック" charset="-128"/>
              </a:defRPr>
            </a:lvl3pPr>
            <a:lvl4pPr marL="1600200" indent="-228600" eaLnBrk="0" hangingPunct="0">
              <a:spcBef>
                <a:spcPct val="20000"/>
              </a:spcBef>
              <a:buChar char="–"/>
              <a:defRPr kumimoji="1" sz="2000">
                <a:solidFill>
                  <a:schemeClr val="tx1"/>
                </a:solidFill>
                <a:latin typeface="Arial" charset="0"/>
                <a:ea typeface="ＭＳ Ｐゴシック" charset="-128"/>
              </a:defRPr>
            </a:lvl4pPr>
            <a:lvl5pPr marL="2057400" indent="-228600" eaLnBrk="0" hangingPunct="0">
              <a:spcBef>
                <a:spcPct val="20000"/>
              </a:spcBef>
              <a:buChar char="»"/>
              <a:defRPr kumimoji="1"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9pPr>
          </a:lstStyle>
          <a:p>
            <a:pPr lvl="0" algn="ctr" defTabSz="652278" eaLnBrk="1" fontAlgn="base" hangingPunct="1">
              <a:spcBef>
                <a:spcPct val="0"/>
              </a:spcBef>
              <a:spcAft>
                <a:spcPct val="0"/>
              </a:spcAft>
              <a:buNone/>
              <a:defRPr/>
            </a:pPr>
            <a:r>
              <a:rPr lang="ja-JP" altLang="en-US" sz="3600" i="1" kern="0" dirty="0" smtClean="0">
                <a:solidFill>
                  <a:srgbClr val="FFFFFF"/>
                </a:solidFill>
                <a:latin typeface="Meiryo UI" panose="020B0604030504040204" pitchFamily="50" charset="-128"/>
                <a:ea typeface="Meiryo UI" panose="020B0604030504040204" pitchFamily="50" charset="-128"/>
              </a:rPr>
              <a:t>ダブルスのポジション</a:t>
            </a:r>
            <a:endParaRPr lang="ja-JP" altLang="en-US" sz="3600" i="1" kern="0" dirty="0">
              <a:solidFill>
                <a:srgbClr val="FFFFFF"/>
              </a:solidFill>
              <a:latin typeface="Meiryo UI" panose="020B0604030504040204" pitchFamily="50" charset="-128"/>
              <a:ea typeface="Meiryo UI" panose="020B0604030504040204" pitchFamily="50" charset="-128"/>
            </a:endParaRPr>
          </a:p>
        </p:txBody>
      </p:sp>
      <p:pic>
        <p:nvPicPr>
          <p:cNvPr id="11" name="図 10">
            <a:extLst>
              <a:ext uri="{FF2B5EF4-FFF2-40B4-BE49-F238E27FC236}">
                <a16:creationId xmlns:a16="http://schemas.microsoft.com/office/drawing/2014/main" id="{92C582E4-6515-499D-B052-D6B652DCAC10}"/>
              </a:ext>
            </a:extLst>
          </p:cNvPr>
          <p:cNvPicPr>
            <a:picLocks noChangeAspect="1"/>
          </p:cNvPicPr>
          <p:nvPr/>
        </p:nvPicPr>
        <p:blipFill>
          <a:blip r:embed="rId2"/>
          <a:stretch>
            <a:fillRect/>
          </a:stretch>
        </p:blipFill>
        <p:spPr>
          <a:xfrm>
            <a:off x="154939" y="2283300"/>
            <a:ext cx="4221561" cy="3904472"/>
          </a:xfrm>
          <a:prstGeom prst="rect">
            <a:avLst/>
          </a:prstGeom>
        </p:spPr>
      </p:pic>
      <p:sp>
        <p:nvSpPr>
          <p:cNvPr id="6" name="四角形: 角を丸くする 5">
            <a:extLst>
              <a:ext uri="{FF2B5EF4-FFF2-40B4-BE49-F238E27FC236}">
                <a16:creationId xmlns:a16="http://schemas.microsoft.com/office/drawing/2014/main" id="{4541A89C-3581-4006-AFB7-365646B23D51}"/>
              </a:ext>
            </a:extLst>
          </p:cNvPr>
          <p:cNvSpPr/>
          <p:nvPr/>
        </p:nvSpPr>
        <p:spPr>
          <a:xfrm>
            <a:off x="1255544" y="1317728"/>
            <a:ext cx="1742738" cy="632178"/>
          </a:xfrm>
          <a:prstGeom prst="round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3600" dirty="0">
                <a:latin typeface="Meiryo UI" panose="020B0604030504040204" pitchFamily="50" charset="-128"/>
                <a:ea typeface="Meiryo UI" panose="020B0604030504040204" pitchFamily="50" charset="-128"/>
              </a:rPr>
              <a:t>守　備</a:t>
            </a:r>
          </a:p>
        </p:txBody>
      </p:sp>
      <p:grpSp>
        <p:nvGrpSpPr>
          <p:cNvPr id="33" name="グループ化 32">
            <a:extLst>
              <a:ext uri="{FF2B5EF4-FFF2-40B4-BE49-F238E27FC236}">
                <a16:creationId xmlns:a16="http://schemas.microsoft.com/office/drawing/2014/main" id="{58F0B290-B5D8-4FCC-A6DA-55C534A03A1D}"/>
              </a:ext>
            </a:extLst>
          </p:cNvPr>
          <p:cNvGrpSpPr/>
          <p:nvPr/>
        </p:nvGrpSpPr>
        <p:grpSpPr>
          <a:xfrm>
            <a:off x="627822" y="2670163"/>
            <a:ext cx="3244385" cy="3333730"/>
            <a:chOff x="627822" y="2670163"/>
            <a:chExt cx="3244385" cy="3333730"/>
          </a:xfrm>
        </p:grpSpPr>
        <p:sp>
          <p:nvSpPr>
            <p:cNvPr id="10" name="正方形/長方形 9">
              <a:extLst>
                <a:ext uri="{FF2B5EF4-FFF2-40B4-BE49-F238E27FC236}">
                  <a16:creationId xmlns:a16="http://schemas.microsoft.com/office/drawing/2014/main" id="{18083BC6-DBEB-4761-86AE-8DFE156E4D57}"/>
                </a:ext>
              </a:extLst>
            </p:cNvPr>
            <p:cNvSpPr/>
            <p:nvPr/>
          </p:nvSpPr>
          <p:spPr>
            <a:xfrm>
              <a:off x="1222817" y="4724340"/>
              <a:ext cx="396026" cy="362997"/>
            </a:xfrm>
            <a:prstGeom prst="rect">
              <a:avLst/>
            </a:prstGeom>
            <a:solidFill>
              <a:srgbClr val="FFFF00"/>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altLang="ja-JP" sz="3300" dirty="0">
                  <a:solidFill>
                    <a:schemeClr val="tx1"/>
                  </a:solidFill>
                </a:rPr>
                <a:t>A</a:t>
              </a:r>
              <a:endParaRPr lang="ja-JP" altLang="en-US" sz="3300" dirty="0">
                <a:solidFill>
                  <a:schemeClr val="tx1"/>
                </a:solidFill>
              </a:endParaRPr>
            </a:p>
          </p:txBody>
        </p:sp>
        <p:sp>
          <p:nvSpPr>
            <p:cNvPr id="13" name="正方形/長方形 12">
              <a:extLst>
                <a:ext uri="{FF2B5EF4-FFF2-40B4-BE49-F238E27FC236}">
                  <a16:creationId xmlns:a16="http://schemas.microsoft.com/office/drawing/2014/main" id="{E405EC90-9CCB-4CE5-B193-0143B4C4ACC8}"/>
                </a:ext>
              </a:extLst>
            </p:cNvPr>
            <p:cNvSpPr/>
            <p:nvPr/>
          </p:nvSpPr>
          <p:spPr>
            <a:xfrm>
              <a:off x="2827124" y="4721651"/>
              <a:ext cx="410037" cy="365686"/>
            </a:xfrm>
            <a:prstGeom prst="rect">
              <a:avLst/>
            </a:prstGeom>
            <a:solidFill>
              <a:srgbClr val="FFFF00"/>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altLang="ja-JP" sz="3300" dirty="0">
                  <a:solidFill>
                    <a:schemeClr val="tx1"/>
                  </a:solidFill>
                </a:rPr>
                <a:t>B</a:t>
              </a:r>
              <a:endParaRPr lang="ja-JP" altLang="en-US" sz="3300" dirty="0">
                <a:solidFill>
                  <a:schemeClr val="tx1"/>
                </a:solidFill>
              </a:endParaRPr>
            </a:p>
          </p:txBody>
        </p:sp>
        <p:sp>
          <p:nvSpPr>
            <p:cNvPr id="15" name="四角形: 角を丸くする 14">
              <a:extLst>
                <a:ext uri="{FF2B5EF4-FFF2-40B4-BE49-F238E27FC236}">
                  <a16:creationId xmlns:a16="http://schemas.microsoft.com/office/drawing/2014/main" id="{042F1C78-DEFA-4B21-A8AA-A6320BE109E4}"/>
                </a:ext>
              </a:extLst>
            </p:cNvPr>
            <p:cNvSpPr/>
            <p:nvPr/>
          </p:nvSpPr>
          <p:spPr>
            <a:xfrm>
              <a:off x="627822" y="2670163"/>
              <a:ext cx="1586017" cy="3333730"/>
            </a:xfrm>
            <a:prstGeom prst="round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4" name="四角形: 角を丸くする 23">
              <a:extLst>
                <a:ext uri="{FF2B5EF4-FFF2-40B4-BE49-F238E27FC236}">
                  <a16:creationId xmlns:a16="http://schemas.microsoft.com/office/drawing/2014/main" id="{AE34CCC7-EBF6-418C-9E27-D9B36AAFF16A}"/>
                </a:ext>
              </a:extLst>
            </p:cNvPr>
            <p:cNvSpPr/>
            <p:nvPr/>
          </p:nvSpPr>
          <p:spPr>
            <a:xfrm>
              <a:off x="2267971" y="2670163"/>
              <a:ext cx="1604236" cy="3333730"/>
            </a:xfrm>
            <a:prstGeom prst="round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26" name="四角形: 1 つの角を切り取る 25">
            <a:extLst>
              <a:ext uri="{FF2B5EF4-FFF2-40B4-BE49-F238E27FC236}">
                <a16:creationId xmlns:a16="http://schemas.microsoft.com/office/drawing/2014/main" id="{DACF0C25-9D3A-4F1F-A496-D6D4E4A32275}"/>
              </a:ext>
            </a:extLst>
          </p:cNvPr>
          <p:cNvSpPr/>
          <p:nvPr/>
        </p:nvSpPr>
        <p:spPr>
          <a:xfrm>
            <a:off x="154939" y="750351"/>
            <a:ext cx="2846446" cy="425188"/>
          </a:xfrm>
          <a:prstGeom prst="snip1Rect">
            <a:avLst/>
          </a:prstGeom>
          <a:solidFill>
            <a:srgbClr val="FFFF00"/>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400" dirty="0">
                <a:solidFill>
                  <a:schemeClr val="tx1"/>
                </a:solidFill>
                <a:latin typeface="Meiryo UI" panose="020B0604030504040204" pitchFamily="50" charset="-128"/>
                <a:ea typeface="Meiryo UI" panose="020B0604030504040204" pitchFamily="50" charset="-128"/>
              </a:rPr>
              <a:t>ペアのポジショニング</a:t>
            </a:r>
          </a:p>
        </p:txBody>
      </p:sp>
      <p:sp>
        <p:nvSpPr>
          <p:cNvPr id="28" name="四角形: 角を丸くする 27">
            <a:extLst>
              <a:ext uri="{FF2B5EF4-FFF2-40B4-BE49-F238E27FC236}">
                <a16:creationId xmlns:a16="http://schemas.microsoft.com/office/drawing/2014/main" id="{852A5ADC-AA8D-49C5-A758-8E5E3F75C136}"/>
              </a:ext>
            </a:extLst>
          </p:cNvPr>
          <p:cNvSpPr/>
          <p:nvPr/>
        </p:nvSpPr>
        <p:spPr>
          <a:xfrm>
            <a:off x="4279037" y="2078268"/>
            <a:ext cx="4653401" cy="2168064"/>
          </a:xfrm>
          <a:prstGeom prst="roundRect">
            <a:avLst/>
          </a:prstGeom>
          <a:solidFill>
            <a:srgbClr val="CCFF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2800" dirty="0">
                <a:solidFill>
                  <a:srgbClr val="FF0000"/>
                </a:solidFill>
                <a:latin typeface="Meiryo UI" panose="020B0604030504040204" pitchFamily="50" charset="-128"/>
                <a:ea typeface="Meiryo UI" panose="020B0604030504040204" pitchFamily="50" charset="-128"/>
              </a:rPr>
              <a:t>〇特長とそれぞれの役割り</a:t>
            </a:r>
            <a:endParaRPr kumimoji="1" lang="en-US" altLang="ja-JP" sz="2800" dirty="0">
              <a:solidFill>
                <a:srgbClr val="FF0000"/>
              </a:solidFill>
              <a:latin typeface="Meiryo UI" panose="020B0604030504040204" pitchFamily="50" charset="-128"/>
              <a:ea typeface="Meiryo UI" panose="020B0604030504040204" pitchFamily="50" charset="-128"/>
            </a:endParaRPr>
          </a:p>
          <a:p>
            <a:r>
              <a:rPr kumimoji="1" lang="ja-JP" altLang="en-US" sz="2400" dirty="0">
                <a:solidFill>
                  <a:srgbClr val="002060"/>
                </a:solidFill>
                <a:latin typeface="Meiryo UI" panose="020B0604030504040204" pitchFamily="50" charset="-128"/>
                <a:ea typeface="Meiryo UI" panose="020B0604030504040204" pitchFamily="50" charset="-128"/>
              </a:rPr>
              <a:t>　・ペアが横並びに配置する。</a:t>
            </a:r>
            <a:endParaRPr kumimoji="1" lang="en-US" altLang="ja-JP" sz="2400" dirty="0">
              <a:solidFill>
                <a:srgbClr val="002060"/>
              </a:solidFill>
              <a:latin typeface="Meiryo UI" panose="020B0604030504040204" pitchFamily="50" charset="-128"/>
              <a:ea typeface="Meiryo UI" panose="020B0604030504040204" pitchFamily="50" charset="-128"/>
            </a:endParaRPr>
          </a:p>
          <a:p>
            <a:r>
              <a:rPr kumimoji="1" lang="ja-JP" altLang="en-US" sz="2400" dirty="0">
                <a:solidFill>
                  <a:srgbClr val="002060"/>
                </a:solidFill>
                <a:latin typeface="Meiryo UI" panose="020B0604030504040204" pitchFamily="50" charset="-128"/>
                <a:ea typeface="Meiryo UI" panose="020B0604030504040204" pitchFamily="50" charset="-128"/>
              </a:rPr>
              <a:t>　・コートを左右に分けて、それぞ</a:t>
            </a:r>
            <a:endParaRPr kumimoji="1" lang="en-US" altLang="ja-JP" sz="2400" dirty="0">
              <a:solidFill>
                <a:srgbClr val="002060"/>
              </a:solidFill>
              <a:latin typeface="Meiryo UI" panose="020B0604030504040204" pitchFamily="50" charset="-128"/>
              <a:ea typeface="Meiryo UI" panose="020B0604030504040204" pitchFamily="50" charset="-128"/>
            </a:endParaRPr>
          </a:p>
          <a:p>
            <a:r>
              <a:rPr kumimoji="1" lang="ja-JP" altLang="en-US" sz="2400" dirty="0">
                <a:solidFill>
                  <a:srgbClr val="002060"/>
                </a:solidFill>
                <a:latin typeface="Meiryo UI" panose="020B0604030504040204" pitchFamily="50" charset="-128"/>
                <a:ea typeface="Meiryo UI" panose="020B0604030504040204" pitchFamily="50" charset="-128"/>
              </a:rPr>
              <a:t>　　れのサイドを分担する。</a:t>
            </a:r>
          </a:p>
        </p:txBody>
      </p:sp>
      <p:sp>
        <p:nvSpPr>
          <p:cNvPr id="30" name="四角形: 角を丸くする 29">
            <a:extLst>
              <a:ext uri="{FF2B5EF4-FFF2-40B4-BE49-F238E27FC236}">
                <a16:creationId xmlns:a16="http://schemas.microsoft.com/office/drawing/2014/main" id="{4E44B223-6983-48CD-8470-7BCAD56D341F}"/>
              </a:ext>
            </a:extLst>
          </p:cNvPr>
          <p:cNvSpPr/>
          <p:nvPr/>
        </p:nvSpPr>
        <p:spPr>
          <a:xfrm>
            <a:off x="4279037" y="4454817"/>
            <a:ext cx="4653401" cy="1732955"/>
          </a:xfrm>
          <a:prstGeom prst="roundRect">
            <a:avLst/>
          </a:prstGeom>
          <a:solidFill>
            <a:srgbClr val="CCFF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2800" dirty="0">
                <a:solidFill>
                  <a:srgbClr val="FF0000"/>
                </a:solidFill>
                <a:latin typeface="Meiryo UI" panose="020B0604030504040204" pitchFamily="50" charset="-128"/>
                <a:ea typeface="Meiryo UI" panose="020B0604030504040204" pitchFamily="50" charset="-128"/>
              </a:rPr>
              <a:t>〇ポジションを変えるタイミング</a:t>
            </a:r>
          </a:p>
          <a:p>
            <a:r>
              <a:rPr kumimoji="1" lang="ja-JP" altLang="en-US" sz="2400" dirty="0">
                <a:solidFill>
                  <a:srgbClr val="002060"/>
                </a:solidFill>
                <a:latin typeface="Meiryo UI" panose="020B0604030504040204" pitchFamily="50" charset="-128"/>
                <a:ea typeface="Meiryo UI" panose="020B0604030504040204" pitchFamily="50" charset="-128"/>
              </a:rPr>
              <a:t>　・相手がスマッシュを</a:t>
            </a:r>
            <a:r>
              <a:rPr kumimoji="1" lang="ja-JP" altLang="en-US" sz="2400" dirty="0" smtClean="0">
                <a:solidFill>
                  <a:srgbClr val="002060"/>
                </a:solidFill>
                <a:latin typeface="Meiryo UI" panose="020B0604030504040204" pitchFamily="50" charset="-128"/>
                <a:ea typeface="Meiryo UI" panose="020B0604030504040204" pitchFamily="50" charset="-128"/>
              </a:rPr>
              <a:t>打ってくる時</a:t>
            </a:r>
            <a:r>
              <a:rPr kumimoji="1" lang="ja-JP" altLang="en-US" sz="2400" dirty="0">
                <a:solidFill>
                  <a:srgbClr val="002060"/>
                </a:solidFill>
                <a:latin typeface="Meiryo UI" panose="020B0604030504040204" pitchFamily="50" charset="-128"/>
                <a:ea typeface="Meiryo UI" panose="020B0604030504040204" pitchFamily="50" charset="-128"/>
              </a:rPr>
              <a:t>　</a:t>
            </a:r>
            <a:endParaRPr kumimoji="1" lang="en-US" altLang="ja-JP" sz="2400" dirty="0">
              <a:solidFill>
                <a:srgbClr val="002060"/>
              </a:solidFill>
              <a:latin typeface="Meiryo UI" panose="020B0604030504040204" pitchFamily="50" charset="-128"/>
              <a:ea typeface="Meiryo UI" panose="020B0604030504040204" pitchFamily="50" charset="-128"/>
            </a:endParaRPr>
          </a:p>
          <a:p>
            <a:r>
              <a:rPr kumimoji="1" lang="ja-JP" altLang="en-US" sz="2400" dirty="0">
                <a:solidFill>
                  <a:srgbClr val="002060"/>
                </a:solidFill>
                <a:latin typeface="Meiryo UI" panose="020B0604030504040204" pitchFamily="50" charset="-128"/>
                <a:ea typeface="Meiryo UI" panose="020B0604030504040204" pitchFamily="50" charset="-128"/>
              </a:rPr>
              <a:t>　・相手</a:t>
            </a:r>
            <a:r>
              <a:rPr kumimoji="1" lang="ja-JP" altLang="en-US" sz="2400" dirty="0" smtClean="0">
                <a:solidFill>
                  <a:srgbClr val="002060"/>
                </a:solidFill>
                <a:latin typeface="Meiryo UI" panose="020B0604030504040204" pitchFamily="50" charset="-128"/>
                <a:ea typeface="Meiryo UI" panose="020B0604030504040204" pitchFamily="50" charset="-128"/>
              </a:rPr>
              <a:t>にクリアやロブ</a:t>
            </a:r>
            <a:r>
              <a:rPr kumimoji="1" lang="ja-JP" altLang="en-US" sz="2400" dirty="0">
                <a:solidFill>
                  <a:srgbClr val="002060"/>
                </a:solidFill>
                <a:latin typeface="Meiryo UI" panose="020B0604030504040204" pitchFamily="50" charset="-128"/>
                <a:ea typeface="Meiryo UI" panose="020B0604030504040204" pitchFamily="50" charset="-128"/>
              </a:rPr>
              <a:t>を返球した</a:t>
            </a:r>
            <a:r>
              <a:rPr kumimoji="1" lang="ja-JP" altLang="en-US" sz="2400" dirty="0" smtClean="0">
                <a:solidFill>
                  <a:srgbClr val="002060"/>
                </a:solidFill>
                <a:latin typeface="Meiryo UI" panose="020B0604030504040204" pitchFamily="50" charset="-128"/>
                <a:ea typeface="Meiryo UI" panose="020B0604030504040204" pitchFamily="50" charset="-128"/>
              </a:rPr>
              <a:t>時</a:t>
            </a:r>
            <a:endParaRPr kumimoji="1" lang="en-US" altLang="ja-JP" sz="2400" dirty="0">
              <a:solidFill>
                <a:srgbClr val="002060"/>
              </a:solidFill>
              <a:latin typeface="Meiryo UI" panose="020B0604030504040204" pitchFamily="50" charset="-128"/>
              <a:ea typeface="Meiryo UI" panose="020B0604030504040204" pitchFamily="50" charset="-128"/>
            </a:endParaRPr>
          </a:p>
        </p:txBody>
      </p:sp>
      <p:sp>
        <p:nvSpPr>
          <p:cNvPr id="32" name="四角形: 角を丸くする 31">
            <a:extLst>
              <a:ext uri="{FF2B5EF4-FFF2-40B4-BE49-F238E27FC236}">
                <a16:creationId xmlns:a16="http://schemas.microsoft.com/office/drawing/2014/main" id="{4D0CAA04-9E89-4B71-BCE2-3C60A3D0FCE6}"/>
              </a:ext>
            </a:extLst>
          </p:cNvPr>
          <p:cNvSpPr/>
          <p:nvPr/>
        </p:nvSpPr>
        <p:spPr>
          <a:xfrm>
            <a:off x="3441775" y="1397850"/>
            <a:ext cx="4044875" cy="471933"/>
          </a:xfrm>
          <a:prstGeom prst="roundRect">
            <a:avLst/>
          </a:prstGeom>
          <a:solidFill>
            <a:srgbClr val="FFCCFF"/>
          </a:solidFill>
          <a:ln w="2222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3200" dirty="0">
                <a:solidFill>
                  <a:srgbClr val="FF0000"/>
                </a:solidFill>
                <a:latin typeface="Meiryo UI" panose="020B0604030504040204" pitchFamily="50" charset="-128"/>
                <a:ea typeface="Meiryo UI" panose="020B0604030504040204" pitchFamily="50" charset="-128"/>
              </a:rPr>
              <a:t>サイド バイ サイド</a:t>
            </a:r>
          </a:p>
        </p:txBody>
      </p:sp>
    </p:spTree>
    <p:extLst>
      <p:ext uri="{BB962C8B-B14F-4D97-AF65-F5344CB8AC3E}">
        <p14:creationId xmlns:p14="http://schemas.microsoft.com/office/powerpoint/2010/main" val="13831422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37" fill="hold" nodeType="click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barn(outVertical)">
                                      <p:cBhvr>
                                        <p:cTn id="7" dur="500"/>
                                        <p:tgtEl>
                                          <p:spTgt spid="3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28"/>
                                        </p:tgtEl>
                                        <p:attrNameLst>
                                          <p:attrName>style.visibility</p:attrName>
                                        </p:attrNameLst>
                                      </p:cBhvr>
                                      <p:to>
                                        <p:strVal val="visible"/>
                                      </p:to>
                                    </p:set>
                                    <p:animEffect transition="in" filter="wipe(up)">
                                      <p:cBhvr>
                                        <p:cTn id="12" dur="500"/>
                                        <p:tgtEl>
                                          <p:spTgt spid="28"/>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grpId="0" nodeType="clickEffect">
                                  <p:stCondLst>
                                    <p:cond delay="0"/>
                                  </p:stCondLst>
                                  <p:childTnLst>
                                    <p:set>
                                      <p:cBhvr>
                                        <p:cTn id="16" dur="1" fill="hold">
                                          <p:stCondLst>
                                            <p:cond delay="0"/>
                                          </p:stCondLst>
                                        </p:cTn>
                                        <p:tgtEl>
                                          <p:spTgt spid="30"/>
                                        </p:tgtEl>
                                        <p:attrNameLst>
                                          <p:attrName>style.visibility</p:attrName>
                                        </p:attrNameLst>
                                      </p:cBhvr>
                                      <p:to>
                                        <p:strVal val="visible"/>
                                      </p:to>
                                    </p:set>
                                    <p:animEffect transition="in" filter="wipe(up)">
                                      <p:cBhvr>
                                        <p:cTn id="17" dur="500"/>
                                        <p:tgtEl>
                                          <p:spTgt spid="30"/>
                                        </p:tgtEl>
                                      </p:cBhvr>
                                    </p:animEffect>
                                  </p:childTnLst>
                                </p:cTn>
                              </p:par>
                            </p:childTnLst>
                          </p:cTn>
                        </p:par>
                      </p:childTnLst>
                    </p:cTn>
                  </p:par>
                  <p:par>
                    <p:cTn id="18" fill="hold">
                      <p:stCondLst>
                        <p:cond delay="indefinite"/>
                      </p:stCondLst>
                      <p:childTnLst>
                        <p:par>
                          <p:cTn id="19" fill="hold">
                            <p:stCondLst>
                              <p:cond delay="0"/>
                            </p:stCondLst>
                            <p:childTnLst>
                              <p:par>
                                <p:cTn id="20" presetID="2" presetClass="entr" presetSubtype="2" fill="hold" grpId="0" nodeType="clickEffect">
                                  <p:stCondLst>
                                    <p:cond delay="0"/>
                                  </p:stCondLst>
                                  <p:childTnLst>
                                    <p:set>
                                      <p:cBhvr>
                                        <p:cTn id="21" dur="1" fill="hold">
                                          <p:stCondLst>
                                            <p:cond delay="0"/>
                                          </p:stCondLst>
                                        </p:cTn>
                                        <p:tgtEl>
                                          <p:spTgt spid="32"/>
                                        </p:tgtEl>
                                        <p:attrNameLst>
                                          <p:attrName>style.visibility</p:attrName>
                                        </p:attrNameLst>
                                      </p:cBhvr>
                                      <p:to>
                                        <p:strVal val="visible"/>
                                      </p:to>
                                    </p:set>
                                    <p:anim calcmode="lin" valueType="num">
                                      <p:cBhvr additive="base">
                                        <p:cTn id="22" dur="500" fill="hold"/>
                                        <p:tgtEl>
                                          <p:spTgt spid="32"/>
                                        </p:tgtEl>
                                        <p:attrNameLst>
                                          <p:attrName>ppt_x</p:attrName>
                                        </p:attrNameLst>
                                      </p:cBhvr>
                                      <p:tavLst>
                                        <p:tav tm="0">
                                          <p:val>
                                            <p:strVal val="1+#ppt_w/2"/>
                                          </p:val>
                                        </p:tav>
                                        <p:tav tm="100000">
                                          <p:val>
                                            <p:strVal val="#ppt_x"/>
                                          </p:val>
                                        </p:tav>
                                      </p:tavLst>
                                    </p:anim>
                                    <p:anim calcmode="lin" valueType="num">
                                      <p:cBhvr additive="base">
                                        <p:cTn id="23" dur="500" fill="hold"/>
                                        <p:tgtEl>
                                          <p:spTgt spid="3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30" grpId="0" animBg="1"/>
      <p:bldP spid="32"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a:extLst>
              <a:ext uri="{FF2B5EF4-FFF2-40B4-BE49-F238E27FC236}">
                <a16:creationId xmlns:a16="http://schemas.microsoft.com/office/drawing/2014/main" id="{80A9E25B-83E3-4037-846F-639F633998C8}"/>
              </a:ext>
            </a:extLst>
          </p:cNvPr>
          <p:cNvSpPr>
            <a:spLocks noGrp="1"/>
          </p:cNvSpPr>
          <p:nvPr>
            <p:ph type="sldNum" sz="quarter" idx="12"/>
          </p:nvPr>
        </p:nvSpPr>
        <p:spPr/>
        <p:txBody>
          <a:bodyPr/>
          <a:lstStyle/>
          <a:p>
            <a:fld id="{13555A0A-D93E-4972-9BDE-BD19E4BDC622}" type="slidenum">
              <a:rPr kumimoji="1" lang="ja-JP" altLang="en-US" smtClean="0"/>
              <a:t>9</a:t>
            </a:fld>
            <a:endParaRPr kumimoji="1" lang="ja-JP" altLang="en-US"/>
          </a:p>
        </p:txBody>
      </p:sp>
      <p:sp>
        <p:nvSpPr>
          <p:cNvPr id="4" name="タイトル 1">
            <a:extLst>
              <a:ext uri="{FF2B5EF4-FFF2-40B4-BE49-F238E27FC236}">
                <a16:creationId xmlns:a16="http://schemas.microsoft.com/office/drawing/2014/main" id="{3152649C-3886-46E6-A276-9EF6BBE6A66C}"/>
              </a:ext>
            </a:extLst>
          </p:cNvPr>
          <p:cNvSpPr txBox="1">
            <a:spLocks/>
          </p:cNvSpPr>
          <p:nvPr/>
        </p:nvSpPr>
        <p:spPr>
          <a:xfrm>
            <a:off x="0" y="0"/>
            <a:ext cx="9144000" cy="528498"/>
          </a:xfrm>
          <a:prstGeom prst="rect">
            <a:avLst/>
          </a:prstGeom>
          <a:solidFill>
            <a:srgbClr val="FF9900"/>
          </a:solidFill>
        </p:spPr>
        <p:txBody>
          <a:bodyPr vert="horz" lIns="91440" tIns="45720" rIns="91440" bIns="45720" rtlCol="0" anchor="b" anchorCtr="1">
            <a:normAutofit fontScale="90000" lnSpcReduction="10000"/>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pPr algn="ctr"/>
            <a:r>
              <a:rPr lang="ja-JP" altLang="en-US" sz="3600" dirty="0">
                <a:solidFill>
                  <a:schemeClr val="bg1"/>
                </a:solidFill>
                <a:latin typeface="Meiryo UI" panose="020B0604030504040204" pitchFamily="50" charset="-128"/>
                <a:ea typeface="Meiryo UI" panose="020B0604030504040204" pitchFamily="50" charset="-128"/>
              </a:rPr>
              <a:t>エキスパート学習・ジグソー学習</a:t>
            </a:r>
          </a:p>
        </p:txBody>
      </p:sp>
      <p:sp>
        <p:nvSpPr>
          <p:cNvPr id="6" name="四角形: 1 つの角を切り取る 5">
            <a:extLst>
              <a:ext uri="{FF2B5EF4-FFF2-40B4-BE49-F238E27FC236}">
                <a16:creationId xmlns:a16="http://schemas.microsoft.com/office/drawing/2014/main" id="{1A26D56C-033E-400F-A145-476C9841C75F}"/>
              </a:ext>
            </a:extLst>
          </p:cNvPr>
          <p:cNvSpPr/>
          <p:nvPr/>
        </p:nvSpPr>
        <p:spPr>
          <a:xfrm>
            <a:off x="264410" y="693561"/>
            <a:ext cx="3038188" cy="541320"/>
          </a:xfrm>
          <a:prstGeom prst="snip1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3200" dirty="0">
                <a:solidFill>
                  <a:schemeClr val="bg1"/>
                </a:solidFill>
                <a:latin typeface="Meiryo UI" panose="020B0604030504040204" pitchFamily="50" charset="-128"/>
                <a:ea typeface="Meiryo UI" panose="020B0604030504040204" pitchFamily="50" charset="-128"/>
              </a:rPr>
              <a:t>学習の進め方</a:t>
            </a:r>
          </a:p>
        </p:txBody>
      </p:sp>
      <p:sp>
        <p:nvSpPr>
          <p:cNvPr id="10" name="正方形/長方形 9">
            <a:extLst>
              <a:ext uri="{FF2B5EF4-FFF2-40B4-BE49-F238E27FC236}">
                <a16:creationId xmlns:a16="http://schemas.microsoft.com/office/drawing/2014/main" id="{1F2200A3-F52E-440E-BC3B-A8A64C178632}"/>
              </a:ext>
            </a:extLst>
          </p:cNvPr>
          <p:cNvSpPr/>
          <p:nvPr/>
        </p:nvSpPr>
        <p:spPr>
          <a:xfrm>
            <a:off x="341505" y="1328802"/>
            <a:ext cx="8557333" cy="885912"/>
          </a:xfrm>
          <a:prstGeom prst="rect">
            <a:avLst/>
          </a:prstGeom>
          <a:solidFill>
            <a:srgbClr val="FFCC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dirty="0">
                <a:solidFill>
                  <a:srgbClr val="FF0000"/>
                </a:solidFill>
                <a:latin typeface="Meiryo UI" panose="020B0604030504040204" pitchFamily="50" charset="-128"/>
                <a:ea typeface="Meiryo UI" panose="020B0604030504040204" pitchFamily="50" charset="-128"/>
              </a:rPr>
              <a:t>各班をＡ（ハイクリア）・Ｂ（スマッシュ・ドロップ）・Ｃ（ロブ・ヘアピン）の係に分け、エキスパートとしてそれぞれ</a:t>
            </a:r>
            <a:r>
              <a:rPr kumimoji="1" lang="ja-JP" altLang="en-US" dirty="0" smtClean="0">
                <a:solidFill>
                  <a:srgbClr val="FF0000"/>
                </a:solidFill>
                <a:latin typeface="Meiryo UI" panose="020B0604030504040204" pitchFamily="50" charset="-128"/>
                <a:ea typeface="Meiryo UI" panose="020B0604030504040204" pitchFamily="50" charset="-128"/>
              </a:rPr>
              <a:t>の</a:t>
            </a:r>
            <a:r>
              <a:rPr kumimoji="1" lang="ja-JP" altLang="en-US" dirty="0">
                <a:solidFill>
                  <a:srgbClr val="FF0000"/>
                </a:solidFill>
                <a:latin typeface="Meiryo UI" panose="020B0604030504040204" pitchFamily="50" charset="-128"/>
                <a:ea typeface="Meiryo UI" panose="020B0604030504040204" pitchFamily="50" charset="-128"/>
              </a:rPr>
              <a:t>ショット</a:t>
            </a:r>
            <a:r>
              <a:rPr kumimoji="1" lang="ja-JP" altLang="en-US" dirty="0" smtClean="0">
                <a:solidFill>
                  <a:srgbClr val="FF0000"/>
                </a:solidFill>
                <a:latin typeface="Meiryo UI" panose="020B0604030504040204" pitchFamily="50" charset="-128"/>
                <a:ea typeface="Meiryo UI" panose="020B0604030504040204" pitchFamily="50" charset="-128"/>
              </a:rPr>
              <a:t>について</a:t>
            </a:r>
            <a:r>
              <a:rPr kumimoji="1" lang="ja-JP" altLang="en-US" dirty="0">
                <a:solidFill>
                  <a:srgbClr val="FF0000"/>
                </a:solidFill>
                <a:latin typeface="Meiryo UI" panose="020B0604030504040204" pitchFamily="50" charset="-128"/>
                <a:ea typeface="Meiryo UI" panose="020B0604030504040204" pitchFamily="50" charset="-128"/>
              </a:rPr>
              <a:t>学習し、各班に戻り自分が学習</a:t>
            </a:r>
            <a:r>
              <a:rPr kumimoji="1" lang="ja-JP" altLang="en-US" dirty="0" smtClean="0">
                <a:solidFill>
                  <a:srgbClr val="FF0000"/>
                </a:solidFill>
                <a:latin typeface="Meiryo UI" panose="020B0604030504040204" pitchFamily="50" charset="-128"/>
                <a:ea typeface="Meiryo UI" panose="020B0604030504040204" pitchFamily="50" charset="-128"/>
              </a:rPr>
              <a:t>したショットを</a:t>
            </a:r>
            <a:r>
              <a:rPr kumimoji="1" lang="ja-JP" altLang="en-US" dirty="0">
                <a:solidFill>
                  <a:srgbClr val="FF0000"/>
                </a:solidFill>
                <a:latin typeface="Meiryo UI" panose="020B0604030504040204" pitchFamily="50" charset="-128"/>
                <a:ea typeface="Meiryo UI" panose="020B0604030504040204" pitchFamily="50" charset="-128"/>
              </a:rPr>
              <a:t>班員に教えたり、練習を進めたりしながら</a:t>
            </a:r>
            <a:r>
              <a:rPr kumimoji="1" lang="ja-JP" altLang="en-US" dirty="0" smtClean="0">
                <a:solidFill>
                  <a:srgbClr val="FF0000"/>
                </a:solidFill>
                <a:latin typeface="Meiryo UI" panose="020B0604030504040204" pitchFamily="50" charset="-128"/>
                <a:ea typeface="Meiryo UI" panose="020B0604030504040204" pitchFamily="50" charset="-128"/>
              </a:rPr>
              <a:t>５種類の</a:t>
            </a:r>
            <a:r>
              <a:rPr kumimoji="1" lang="ja-JP" altLang="en-US" dirty="0">
                <a:solidFill>
                  <a:srgbClr val="FF0000"/>
                </a:solidFill>
                <a:latin typeface="Meiryo UI" panose="020B0604030504040204" pitchFamily="50" charset="-128"/>
                <a:ea typeface="Meiryo UI" panose="020B0604030504040204" pitchFamily="50" charset="-128"/>
              </a:rPr>
              <a:t>ショット</a:t>
            </a:r>
            <a:r>
              <a:rPr kumimoji="1" lang="ja-JP" altLang="en-US" dirty="0" smtClean="0">
                <a:solidFill>
                  <a:srgbClr val="FF0000"/>
                </a:solidFill>
                <a:latin typeface="Meiryo UI" panose="020B0604030504040204" pitchFamily="50" charset="-128"/>
                <a:ea typeface="Meiryo UI" panose="020B0604030504040204" pitchFamily="50" charset="-128"/>
              </a:rPr>
              <a:t>の</a:t>
            </a:r>
            <a:r>
              <a:rPr kumimoji="1" lang="ja-JP" altLang="en-US" dirty="0">
                <a:solidFill>
                  <a:srgbClr val="FF0000"/>
                </a:solidFill>
                <a:latin typeface="Meiryo UI" panose="020B0604030504040204" pitchFamily="50" charset="-128"/>
                <a:ea typeface="Meiryo UI" panose="020B0604030504040204" pitchFamily="50" charset="-128"/>
              </a:rPr>
              <a:t>学習を進めていきます。　</a:t>
            </a:r>
            <a:endParaRPr kumimoji="1" lang="ja-JP" altLang="en-US" dirty="0">
              <a:solidFill>
                <a:srgbClr val="FF0000"/>
              </a:solidFill>
            </a:endParaRPr>
          </a:p>
        </p:txBody>
      </p:sp>
      <p:sp>
        <p:nvSpPr>
          <p:cNvPr id="13" name="矢印: 下 12">
            <a:extLst>
              <a:ext uri="{FF2B5EF4-FFF2-40B4-BE49-F238E27FC236}">
                <a16:creationId xmlns:a16="http://schemas.microsoft.com/office/drawing/2014/main" id="{D4B3E9F9-DBBD-434A-A60B-96CD26B8D124}"/>
              </a:ext>
            </a:extLst>
          </p:cNvPr>
          <p:cNvSpPr/>
          <p:nvPr/>
        </p:nvSpPr>
        <p:spPr>
          <a:xfrm>
            <a:off x="4078453" y="4271845"/>
            <a:ext cx="987094" cy="229616"/>
          </a:xfrm>
          <a:prstGeom prst="down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a:p>
        </p:txBody>
      </p:sp>
      <p:pic>
        <p:nvPicPr>
          <p:cNvPr id="15" name="図 14">
            <a:extLst>
              <a:ext uri="{FF2B5EF4-FFF2-40B4-BE49-F238E27FC236}">
                <a16:creationId xmlns:a16="http://schemas.microsoft.com/office/drawing/2014/main" id="{21D5F64C-9C73-4FA3-BD67-565CFD3C183F}"/>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4029409" y="5535934"/>
            <a:ext cx="1085182" cy="266100"/>
          </a:xfrm>
          <a:prstGeom prst="rect">
            <a:avLst/>
          </a:prstGeom>
        </p:spPr>
      </p:pic>
      <p:grpSp>
        <p:nvGrpSpPr>
          <p:cNvPr id="3" name="グループ化 2"/>
          <p:cNvGrpSpPr/>
          <p:nvPr/>
        </p:nvGrpSpPr>
        <p:grpSpPr>
          <a:xfrm>
            <a:off x="380052" y="2303157"/>
            <a:ext cx="8576583" cy="806635"/>
            <a:chOff x="380052" y="2303157"/>
            <a:chExt cx="8576583" cy="806635"/>
          </a:xfrm>
        </p:grpSpPr>
        <p:sp>
          <p:nvSpPr>
            <p:cNvPr id="7" name="四角形: 角を丸くする 6">
              <a:extLst>
                <a:ext uri="{FF2B5EF4-FFF2-40B4-BE49-F238E27FC236}">
                  <a16:creationId xmlns:a16="http://schemas.microsoft.com/office/drawing/2014/main" id="{72AF10BA-3115-401A-A188-AC618526B505}"/>
                </a:ext>
              </a:extLst>
            </p:cNvPr>
            <p:cNvSpPr/>
            <p:nvPr/>
          </p:nvSpPr>
          <p:spPr>
            <a:xfrm>
              <a:off x="380052" y="2303157"/>
              <a:ext cx="8576583" cy="806635"/>
            </a:xfrm>
            <a:prstGeom prst="roundRect">
              <a:avLst/>
            </a:prstGeom>
            <a:solidFill>
              <a:srgbClr val="CCFF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1600" dirty="0">
                  <a:solidFill>
                    <a:srgbClr val="FF0000"/>
                  </a:solidFill>
                  <a:latin typeface="Meiryo UI" panose="020B0604030504040204" pitchFamily="50" charset="-128"/>
                  <a:ea typeface="Meiryo UI" panose="020B0604030504040204" pitchFamily="50" charset="-128"/>
                </a:rPr>
                <a:t>１．エキスパート学習①</a:t>
              </a:r>
              <a:endParaRPr kumimoji="1" lang="en-US" altLang="ja-JP" sz="1600" dirty="0">
                <a:solidFill>
                  <a:srgbClr val="FF0000"/>
                </a:solidFill>
                <a:latin typeface="Meiryo UI" panose="020B0604030504040204" pitchFamily="50" charset="-128"/>
                <a:ea typeface="Meiryo UI" panose="020B0604030504040204" pitchFamily="50" charset="-128"/>
              </a:endParaRPr>
            </a:p>
            <a:p>
              <a:r>
                <a:rPr kumimoji="1" lang="ja-JP" altLang="en-US" sz="1600" dirty="0">
                  <a:solidFill>
                    <a:srgbClr val="002060"/>
                  </a:solidFill>
                  <a:latin typeface="Meiryo UI" panose="020B0604030504040204" pitchFamily="50" charset="-128"/>
                  <a:ea typeface="Meiryo UI" panose="020B0604030504040204" pitchFamily="50" charset="-128"/>
                </a:rPr>
                <a:t>　・各班をＡ（ハイクリア）・Ｂ（スマッシュ・ドロップ）・Ｃ（ロブ・ヘアピン）の係に分け、</a:t>
              </a:r>
              <a:r>
                <a:rPr kumimoji="1" lang="ja-JP" altLang="en-US" sz="1600" dirty="0" smtClean="0">
                  <a:solidFill>
                    <a:srgbClr val="002060"/>
                  </a:solidFill>
                  <a:latin typeface="Meiryo UI" panose="020B0604030504040204" pitchFamily="50" charset="-128"/>
                  <a:ea typeface="Meiryo UI" panose="020B0604030504040204" pitchFamily="50" charset="-128"/>
                </a:rPr>
                <a:t>それぞれ</a:t>
              </a:r>
              <a:r>
                <a:rPr kumimoji="1" lang="ja-JP" altLang="en-US" sz="1600" dirty="0">
                  <a:solidFill>
                    <a:srgbClr val="002060"/>
                  </a:solidFill>
                  <a:latin typeface="Meiryo UI" panose="020B0604030504040204" pitchFamily="50" charset="-128"/>
                  <a:ea typeface="Meiryo UI" panose="020B0604030504040204" pitchFamily="50" charset="-128"/>
                </a:rPr>
                <a:t>の</a:t>
              </a:r>
              <a:r>
                <a:rPr kumimoji="1" lang="ja-JP" altLang="en-US" sz="1600" dirty="0" smtClean="0">
                  <a:solidFill>
                    <a:srgbClr val="002060"/>
                  </a:solidFill>
                  <a:latin typeface="Meiryo UI" panose="020B0604030504040204" pitchFamily="50" charset="-128"/>
                  <a:ea typeface="Meiryo UI" panose="020B0604030504040204" pitchFamily="50" charset="-128"/>
                </a:rPr>
                <a:t>ショッ</a:t>
              </a:r>
              <a:endParaRPr kumimoji="1" lang="en-US" altLang="ja-JP" sz="1600" dirty="0" smtClean="0">
                <a:solidFill>
                  <a:srgbClr val="002060"/>
                </a:solidFill>
                <a:latin typeface="Meiryo UI" panose="020B0604030504040204" pitchFamily="50" charset="-128"/>
                <a:ea typeface="Meiryo UI" panose="020B0604030504040204" pitchFamily="50" charset="-128"/>
              </a:endParaRPr>
            </a:p>
            <a:p>
              <a:r>
                <a:rPr kumimoji="1" lang="ja-JP" altLang="en-US" sz="1600" dirty="0">
                  <a:solidFill>
                    <a:srgbClr val="002060"/>
                  </a:solidFill>
                  <a:latin typeface="Meiryo UI" panose="020B0604030504040204" pitchFamily="50" charset="-128"/>
                  <a:ea typeface="Meiryo UI" panose="020B0604030504040204" pitchFamily="50" charset="-128"/>
                </a:rPr>
                <a:t>　</a:t>
              </a:r>
              <a:r>
                <a:rPr kumimoji="1" lang="ja-JP" altLang="en-US" sz="1600" dirty="0" smtClean="0">
                  <a:solidFill>
                    <a:srgbClr val="002060"/>
                  </a:solidFill>
                  <a:latin typeface="Meiryo UI" panose="020B0604030504040204" pitchFamily="50" charset="-128"/>
                  <a:ea typeface="Meiryo UI" panose="020B0604030504040204" pitchFamily="50" charset="-128"/>
                </a:rPr>
                <a:t>　ト</a:t>
              </a:r>
              <a:r>
                <a:rPr kumimoji="1" lang="ja-JP" altLang="en-US" sz="1600" dirty="0">
                  <a:solidFill>
                    <a:srgbClr val="002060"/>
                  </a:solidFill>
                  <a:latin typeface="Meiryo UI" panose="020B0604030504040204" pitchFamily="50" charset="-128"/>
                  <a:ea typeface="Meiryo UI" panose="020B0604030504040204" pitchFamily="50" charset="-128"/>
                </a:rPr>
                <a:t>に</a:t>
              </a:r>
              <a:r>
                <a:rPr kumimoji="1" lang="ja-JP" altLang="en-US" sz="1600" dirty="0" smtClean="0">
                  <a:solidFill>
                    <a:srgbClr val="002060"/>
                  </a:solidFill>
                  <a:latin typeface="Meiryo UI" panose="020B0604030504040204" pitchFamily="50" charset="-128"/>
                  <a:ea typeface="Meiryo UI" panose="020B0604030504040204" pitchFamily="50" charset="-128"/>
                </a:rPr>
                <a:t>ついて写真資料（スライド</a:t>
              </a:r>
              <a:r>
                <a:rPr kumimoji="1" lang="en-US" altLang="ja-JP" sz="1600" dirty="0" smtClean="0">
                  <a:solidFill>
                    <a:srgbClr val="002060"/>
                  </a:solidFill>
                  <a:latin typeface="Meiryo UI" panose="020B0604030504040204" pitchFamily="50" charset="-128"/>
                  <a:ea typeface="Meiryo UI" panose="020B0604030504040204" pitchFamily="50" charset="-128"/>
                </a:rPr>
                <a:t>11</a:t>
              </a:r>
              <a:r>
                <a:rPr kumimoji="1" lang="ja-JP" altLang="en-US" sz="1600" dirty="0" smtClean="0">
                  <a:solidFill>
                    <a:srgbClr val="002060"/>
                  </a:solidFill>
                  <a:latin typeface="Meiryo UI" panose="020B0604030504040204" pitchFamily="50" charset="-128"/>
                  <a:ea typeface="Meiryo UI" panose="020B0604030504040204" pitchFamily="50" charset="-128"/>
                </a:rPr>
                <a:t>～</a:t>
              </a:r>
              <a:r>
                <a:rPr kumimoji="1" lang="en-US" altLang="ja-JP" sz="1600" dirty="0" smtClean="0">
                  <a:solidFill>
                    <a:srgbClr val="002060"/>
                  </a:solidFill>
                  <a:latin typeface="Meiryo UI" panose="020B0604030504040204" pitchFamily="50" charset="-128"/>
                  <a:ea typeface="Meiryo UI" panose="020B0604030504040204" pitchFamily="50" charset="-128"/>
                </a:rPr>
                <a:t>17</a:t>
              </a:r>
              <a:r>
                <a:rPr kumimoji="1" lang="ja-JP" altLang="en-US" sz="1600" dirty="0" smtClean="0">
                  <a:solidFill>
                    <a:srgbClr val="002060"/>
                  </a:solidFill>
                  <a:latin typeface="Meiryo UI" panose="020B0604030504040204" pitchFamily="50" charset="-128"/>
                  <a:ea typeface="Meiryo UI" panose="020B0604030504040204" pitchFamily="50" charset="-128"/>
                </a:rPr>
                <a:t>）を</a:t>
              </a:r>
              <a:r>
                <a:rPr kumimoji="1" lang="ja-JP" altLang="en-US" sz="1600" dirty="0">
                  <a:solidFill>
                    <a:srgbClr val="002060"/>
                  </a:solidFill>
                  <a:latin typeface="Meiryo UI" panose="020B0604030504040204" pitchFamily="50" charset="-128"/>
                  <a:ea typeface="Meiryo UI" panose="020B0604030504040204" pitchFamily="50" charset="-128"/>
                </a:rPr>
                <a:t>見て、動きのポイント</a:t>
              </a:r>
              <a:r>
                <a:rPr kumimoji="1" lang="ja-JP" altLang="en-US" sz="1600" dirty="0" smtClean="0">
                  <a:solidFill>
                    <a:srgbClr val="002060"/>
                  </a:solidFill>
                  <a:latin typeface="Meiryo UI" panose="020B0604030504040204" pitchFamily="50" charset="-128"/>
                  <a:ea typeface="Meiryo UI" panose="020B0604030504040204" pitchFamily="50" charset="-128"/>
                </a:rPr>
                <a:t>を理解します。</a:t>
              </a:r>
              <a:endParaRPr kumimoji="1" lang="en-US" altLang="ja-JP" sz="1600" dirty="0">
                <a:solidFill>
                  <a:srgbClr val="002060"/>
                </a:solidFill>
                <a:latin typeface="Meiryo UI" panose="020B0604030504040204" pitchFamily="50" charset="-128"/>
                <a:ea typeface="Meiryo UI" panose="020B0604030504040204" pitchFamily="50" charset="-128"/>
              </a:endParaRPr>
            </a:p>
          </p:txBody>
        </p:sp>
        <p:sp>
          <p:nvSpPr>
            <p:cNvPr id="14" name="正方形/長方形 13"/>
            <p:cNvSpPr/>
            <p:nvPr/>
          </p:nvSpPr>
          <p:spPr>
            <a:xfrm>
              <a:off x="2644787" y="2384428"/>
              <a:ext cx="1682114" cy="183587"/>
            </a:xfrm>
            <a:prstGeom prst="rect">
              <a:avLst/>
            </a:prstGeom>
            <a:solidFill>
              <a:srgbClr val="FFFF00"/>
            </a:solidFill>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ja-JP" altLang="en-US" sz="1350" dirty="0">
                  <a:ln w="0"/>
                  <a:solidFill>
                    <a:schemeClr val="tx1"/>
                  </a:solidFill>
                  <a:effectLst>
                    <a:outerShdw blurRad="38100" dist="19050" dir="2700000" algn="tl" rotWithShape="0">
                      <a:schemeClr val="dk1">
                        <a:alpha val="40000"/>
                      </a:schemeClr>
                    </a:outerShdw>
                  </a:effectLst>
                </a:rPr>
                <a:t>家庭でできる課題</a:t>
              </a:r>
            </a:p>
          </p:txBody>
        </p:sp>
      </p:grpSp>
      <p:grpSp>
        <p:nvGrpSpPr>
          <p:cNvPr id="9" name="グループ化 8"/>
          <p:cNvGrpSpPr/>
          <p:nvPr/>
        </p:nvGrpSpPr>
        <p:grpSpPr>
          <a:xfrm>
            <a:off x="380050" y="4595054"/>
            <a:ext cx="8653679" cy="862314"/>
            <a:chOff x="380050" y="4595054"/>
            <a:chExt cx="8653679" cy="862314"/>
          </a:xfrm>
        </p:grpSpPr>
        <p:sp>
          <p:nvSpPr>
            <p:cNvPr id="8" name="四角形: 角を丸くする 7">
              <a:extLst>
                <a:ext uri="{FF2B5EF4-FFF2-40B4-BE49-F238E27FC236}">
                  <a16:creationId xmlns:a16="http://schemas.microsoft.com/office/drawing/2014/main" id="{88D53419-6EF2-4214-8EF2-857F67083272}"/>
                </a:ext>
              </a:extLst>
            </p:cNvPr>
            <p:cNvSpPr/>
            <p:nvPr/>
          </p:nvSpPr>
          <p:spPr>
            <a:xfrm>
              <a:off x="380050" y="4595054"/>
              <a:ext cx="8653679" cy="862314"/>
            </a:xfrm>
            <a:prstGeom prst="roundRect">
              <a:avLst/>
            </a:prstGeom>
            <a:solidFill>
              <a:srgbClr val="CCFF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1600" dirty="0">
                  <a:solidFill>
                    <a:srgbClr val="FF0000"/>
                  </a:solidFill>
                  <a:latin typeface="Meiryo UI" panose="020B0604030504040204" pitchFamily="50" charset="-128"/>
                  <a:ea typeface="Meiryo UI" panose="020B0604030504040204" pitchFamily="50" charset="-128"/>
                </a:rPr>
                <a:t>３</a:t>
              </a:r>
              <a:r>
                <a:rPr kumimoji="1" lang="ja-JP" altLang="en-US" sz="1600" dirty="0" smtClean="0">
                  <a:solidFill>
                    <a:srgbClr val="FF0000"/>
                  </a:solidFill>
                  <a:latin typeface="Meiryo UI" panose="020B0604030504040204" pitchFamily="50" charset="-128"/>
                  <a:ea typeface="Meiryo UI" panose="020B0604030504040204" pitchFamily="50" charset="-128"/>
                </a:rPr>
                <a:t>．</a:t>
              </a:r>
              <a:r>
                <a:rPr kumimoji="1" lang="ja-JP" altLang="en-US" sz="1600" dirty="0">
                  <a:solidFill>
                    <a:srgbClr val="FF0000"/>
                  </a:solidFill>
                  <a:latin typeface="Meiryo UI" panose="020B0604030504040204" pitchFamily="50" charset="-128"/>
                  <a:ea typeface="Meiryo UI" panose="020B0604030504040204" pitchFamily="50" charset="-128"/>
                </a:rPr>
                <a:t>エキスパート</a:t>
              </a:r>
              <a:r>
                <a:rPr kumimoji="1" lang="ja-JP" altLang="en-US" sz="1600" dirty="0" smtClean="0">
                  <a:solidFill>
                    <a:srgbClr val="FF0000"/>
                  </a:solidFill>
                  <a:latin typeface="Meiryo UI" panose="020B0604030504040204" pitchFamily="50" charset="-128"/>
                  <a:ea typeface="Meiryo UI" panose="020B0604030504040204" pitchFamily="50" charset="-128"/>
                </a:rPr>
                <a:t>学習③</a:t>
              </a:r>
              <a:endParaRPr kumimoji="1" lang="en-US" altLang="ja-JP" sz="1600" dirty="0">
                <a:solidFill>
                  <a:srgbClr val="FF0000"/>
                </a:solidFill>
                <a:latin typeface="Meiryo UI" panose="020B0604030504040204" pitchFamily="50" charset="-128"/>
                <a:ea typeface="Meiryo UI" panose="020B0604030504040204" pitchFamily="50" charset="-128"/>
              </a:endParaRPr>
            </a:p>
            <a:p>
              <a:r>
                <a:rPr kumimoji="1" lang="ja-JP" altLang="en-US" sz="1600" dirty="0">
                  <a:solidFill>
                    <a:srgbClr val="002060"/>
                  </a:solidFill>
                  <a:latin typeface="Meiryo UI" panose="020B0604030504040204" pitchFamily="50" charset="-128"/>
                  <a:ea typeface="Meiryo UI" panose="020B0604030504040204" pitchFamily="50" charset="-128"/>
                </a:rPr>
                <a:t>　・それぞれのショット別に各班のエキスパートが集まり、解説付きの動画や各資料を活用し</a:t>
              </a:r>
              <a:r>
                <a:rPr kumimoji="1" lang="ja-JP" altLang="en-US" sz="1600" dirty="0" smtClean="0">
                  <a:solidFill>
                    <a:srgbClr val="002060"/>
                  </a:solidFill>
                  <a:latin typeface="Meiryo UI" panose="020B0604030504040204" pitchFamily="50" charset="-128"/>
                  <a:ea typeface="Meiryo UI" panose="020B0604030504040204" pitchFamily="50" charset="-128"/>
                </a:rPr>
                <a:t>、学習</a:t>
              </a:r>
              <a:r>
                <a:rPr kumimoji="1" lang="ja-JP" altLang="en-US" sz="1600" dirty="0">
                  <a:solidFill>
                    <a:srgbClr val="002060"/>
                  </a:solidFill>
                  <a:latin typeface="Meiryo UI" panose="020B0604030504040204" pitchFamily="50" charset="-128"/>
                  <a:ea typeface="Meiryo UI" panose="020B0604030504040204" pitchFamily="50" charset="-128"/>
                </a:rPr>
                <a:t>カード</a:t>
              </a:r>
              <a:r>
                <a:rPr kumimoji="1" lang="ja-JP" altLang="en-US" sz="1600" dirty="0" smtClean="0">
                  <a:solidFill>
                    <a:srgbClr val="002060"/>
                  </a:solidFill>
                  <a:latin typeface="Meiryo UI" panose="020B0604030504040204" pitchFamily="50" charset="-128"/>
                  <a:ea typeface="Meiryo UI" panose="020B0604030504040204" pitchFamily="50" charset="-128"/>
                </a:rPr>
                <a:t>に</a:t>
              </a:r>
              <a:r>
                <a:rPr kumimoji="1" lang="ja-JP" altLang="en-US" sz="1600" dirty="0">
                  <a:solidFill>
                    <a:srgbClr val="002060"/>
                  </a:solidFill>
                  <a:latin typeface="Meiryo UI" panose="020B0604030504040204" pitchFamily="50" charset="-128"/>
                  <a:ea typeface="Meiryo UI" panose="020B0604030504040204" pitchFamily="50" charset="-128"/>
                </a:rPr>
                <a:t>まとめた内容を確認し合い、各班に戻って班員に教えるポイントや、</a:t>
              </a:r>
              <a:r>
                <a:rPr kumimoji="1" lang="ja-JP" altLang="en-US" sz="1600" dirty="0" smtClean="0">
                  <a:solidFill>
                    <a:srgbClr val="002060"/>
                  </a:solidFill>
                  <a:latin typeface="Meiryo UI" panose="020B0604030504040204" pitchFamily="50" charset="-128"/>
                  <a:ea typeface="Meiryo UI" panose="020B0604030504040204" pitchFamily="50" charset="-128"/>
                </a:rPr>
                <a:t>練習方法</a:t>
              </a:r>
              <a:r>
                <a:rPr kumimoji="1" lang="ja-JP" altLang="en-US" sz="1600" dirty="0">
                  <a:solidFill>
                    <a:srgbClr val="002060"/>
                  </a:solidFill>
                  <a:latin typeface="Meiryo UI" panose="020B0604030504040204" pitchFamily="50" charset="-128"/>
                  <a:ea typeface="Meiryo UI" panose="020B0604030504040204" pitchFamily="50" charset="-128"/>
                </a:rPr>
                <a:t>等について確認をします。</a:t>
              </a:r>
              <a:endParaRPr kumimoji="1" lang="en-US" altLang="ja-JP" sz="1600" dirty="0">
                <a:solidFill>
                  <a:srgbClr val="002060"/>
                </a:solidFill>
                <a:latin typeface="Meiryo UI" panose="020B0604030504040204" pitchFamily="50" charset="-128"/>
                <a:ea typeface="Meiryo UI" panose="020B0604030504040204" pitchFamily="50" charset="-128"/>
              </a:endParaRPr>
            </a:p>
          </p:txBody>
        </p:sp>
        <p:sp>
          <p:nvSpPr>
            <p:cNvPr id="18" name="正方形/長方形 17"/>
            <p:cNvSpPr/>
            <p:nvPr/>
          </p:nvSpPr>
          <p:spPr>
            <a:xfrm>
              <a:off x="2553575" y="4648427"/>
              <a:ext cx="1772956" cy="228125"/>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ja-JP" altLang="en-US" sz="1350" dirty="0">
                  <a:ln w="0"/>
                  <a:solidFill>
                    <a:schemeClr val="tx1"/>
                  </a:solidFill>
                  <a:effectLst>
                    <a:outerShdw blurRad="38100" dist="19050" dir="2700000" algn="tl" rotWithShape="0">
                      <a:schemeClr val="dk1">
                        <a:alpha val="40000"/>
                      </a:schemeClr>
                    </a:outerShdw>
                  </a:effectLst>
                </a:rPr>
                <a:t>学校の</a:t>
              </a:r>
              <a:r>
                <a:rPr lang="ja-JP" altLang="en-US" sz="1350" dirty="0" smtClean="0">
                  <a:ln w="0"/>
                  <a:solidFill>
                    <a:schemeClr val="tx1"/>
                  </a:solidFill>
                  <a:effectLst>
                    <a:outerShdw blurRad="38100" dist="19050" dir="2700000" algn="tl" rotWithShape="0">
                      <a:schemeClr val="dk1">
                        <a:alpha val="40000"/>
                      </a:schemeClr>
                    </a:outerShdw>
                  </a:effectLst>
                </a:rPr>
                <a:t>授業での活動</a:t>
              </a:r>
              <a:endParaRPr lang="ja-JP" altLang="en-US" sz="1350" dirty="0">
                <a:ln w="0"/>
                <a:solidFill>
                  <a:schemeClr val="tx1"/>
                </a:solidFill>
                <a:effectLst>
                  <a:outerShdw blurRad="38100" dist="19050" dir="2700000" algn="tl" rotWithShape="0">
                    <a:schemeClr val="dk1">
                      <a:alpha val="40000"/>
                    </a:schemeClr>
                  </a:outerShdw>
                </a:effectLst>
              </a:endParaRPr>
            </a:p>
          </p:txBody>
        </p:sp>
      </p:grpSp>
      <p:grpSp>
        <p:nvGrpSpPr>
          <p:cNvPr id="12" name="グループ化 11"/>
          <p:cNvGrpSpPr/>
          <p:nvPr/>
        </p:nvGrpSpPr>
        <p:grpSpPr>
          <a:xfrm>
            <a:off x="380050" y="5863264"/>
            <a:ext cx="8653679" cy="789005"/>
            <a:chOff x="380050" y="5863264"/>
            <a:chExt cx="8653679" cy="789005"/>
          </a:xfrm>
        </p:grpSpPr>
        <p:sp>
          <p:nvSpPr>
            <p:cNvPr id="11" name="四角形: 角を丸くする 10">
              <a:extLst>
                <a:ext uri="{FF2B5EF4-FFF2-40B4-BE49-F238E27FC236}">
                  <a16:creationId xmlns:a16="http://schemas.microsoft.com/office/drawing/2014/main" id="{77C665B6-FB8D-46B6-A9B4-9C8EAE4B1E5B}"/>
                </a:ext>
              </a:extLst>
            </p:cNvPr>
            <p:cNvSpPr/>
            <p:nvPr/>
          </p:nvSpPr>
          <p:spPr>
            <a:xfrm>
              <a:off x="380050" y="5863264"/>
              <a:ext cx="8653679" cy="789005"/>
            </a:xfrm>
            <a:prstGeom prst="roundRect">
              <a:avLst/>
            </a:prstGeom>
            <a:solidFill>
              <a:srgbClr val="CCFF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1600" dirty="0">
                  <a:solidFill>
                    <a:srgbClr val="FF0000"/>
                  </a:solidFill>
                  <a:latin typeface="Meiryo UI" panose="020B0604030504040204" pitchFamily="50" charset="-128"/>
                  <a:ea typeface="Meiryo UI" panose="020B0604030504040204" pitchFamily="50" charset="-128"/>
                </a:rPr>
                <a:t>４</a:t>
              </a:r>
              <a:r>
                <a:rPr kumimoji="1" lang="ja-JP" altLang="en-US" sz="1600" dirty="0" smtClean="0">
                  <a:solidFill>
                    <a:srgbClr val="FF0000"/>
                  </a:solidFill>
                  <a:latin typeface="Meiryo UI" panose="020B0604030504040204" pitchFamily="50" charset="-128"/>
                  <a:ea typeface="Meiryo UI" panose="020B0604030504040204" pitchFamily="50" charset="-128"/>
                </a:rPr>
                <a:t>．</a:t>
              </a:r>
              <a:r>
                <a:rPr kumimoji="1" lang="ja-JP" altLang="en-US" sz="1600" dirty="0">
                  <a:solidFill>
                    <a:srgbClr val="FF0000"/>
                  </a:solidFill>
                  <a:latin typeface="Meiryo UI" panose="020B0604030504040204" pitchFamily="50" charset="-128"/>
                  <a:ea typeface="Meiryo UI" panose="020B0604030504040204" pitchFamily="50" charset="-128"/>
                </a:rPr>
                <a:t>ジグソー学習</a:t>
              </a:r>
              <a:endParaRPr kumimoji="1" lang="en-US" altLang="ja-JP" sz="1600" dirty="0">
                <a:solidFill>
                  <a:srgbClr val="FF0000"/>
                </a:solidFill>
                <a:latin typeface="Meiryo UI" panose="020B0604030504040204" pitchFamily="50" charset="-128"/>
                <a:ea typeface="Meiryo UI" panose="020B0604030504040204" pitchFamily="50" charset="-128"/>
              </a:endParaRPr>
            </a:p>
            <a:p>
              <a:r>
                <a:rPr kumimoji="1" lang="ja-JP" altLang="en-US" sz="1600" dirty="0">
                  <a:solidFill>
                    <a:srgbClr val="002060"/>
                  </a:solidFill>
                  <a:latin typeface="Meiryo UI" panose="020B0604030504040204" pitchFamily="50" charset="-128"/>
                  <a:ea typeface="Meiryo UI" panose="020B0604030504040204" pitchFamily="50" charset="-128"/>
                </a:rPr>
                <a:t>　・各班のエキスパートが、タブレットや各資料等を活用</a:t>
              </a:r>
              <a:r>
                <a:rPr kumimoji="1" lang="ja-JP" altLang="en-US" sz="1600" dirty="0" smtClean="0">
                  <a:solidFill>
                    <a:srgbClr val="002060"/>
                  </a:solidFill>
                  <a:latin typeface="Meiryo UI" panose="020B0604030504040204" pitchFamily="50" charset="-128"/>
                  <a:ea typeface="Meiryo UI" panose="020B0604030504040204" pitchFamily="50" charset="-128"/>
                </a:rPr>
                <a:t>しながら</a:t>
              </a:r>
              <a:r>
                <a:rPr kumimoji="1" lang="ja-JP" altLang="en-US" sz="1600" dirty="0">
                  <a:solidFill>
                    <a:srgbClr val="002060"/>
                  </a:solidFill>
                  <a:latin typeface="Meiryo UI" panose="020B0604030504040204" pitchFamily="50" charset="-128"/>
                  <a:ea typeface="Meiryo UI" panose="020B0604030504040204" pitchFamily="50" charset="-128"/>
                </a:rPr>
                <a:t>班</a:t>
              </a:r>
              <a:r>
                <a:rPr kumimoji="1" lang="ja-JP" altLang="en-US" sz="1600" dirty="0" smtClean="0">
                  <a:solidFill>
                    <a:srgbClr val="002060"/>
                  </a:solidFill>
                  <a:latin typeface="Meiryo UI" panose="020B0604030504040204" pitchFamily="50" charset="-128"/>
                  <a:ea typeface="Meiryo UI" panose="020B0604030504040204" pitchFamily="50" charset="-128"/>
                </a:rPr>
                <a:t>内で各ショットのポイントを教え合い、練習を進めます。</a:t>
              </a:r>
              <a:endParaRPr kumimoji="1" lang="en-US" altLang="ja-JP" sz="1600" dirty="0">
                <a:solidFill>
                  <a:srgbClr val="002060"/>
                </a:solidFill>
                <a:latin typeface="Meiryo UI" panose="020B0604030504040204" pitchFamily="50" charset="-128"/>
                <a:ea typeface="Meiryo UI" panose="020B0604030504040204" pitchFamily="50" charset="-128"/>
              </a:endParaRPr>
            </a:p>
          </p:txBody>
        </p:sp>
        <p:sp>
          <p:nvSpPr>
            <p:cNvPr id="19" name="正方形/長方形 18"/>
            <p:cNvSpPr/>
            <p:nvPr/>
          </p:nvSpPr>
          <p:spPr>
            <a:xfrm>
              <a:off x="2098878" y="5928386"/>
              <a:ext cx="1772956" cy="201826"/>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ja-JP" altLang="en-US" sz="1350" dirty="0">
                  <a:ln w="0"/>
                  <a:solidFill>
                    <a:schemeClr val="tx1"/>
                  </a:solidFill>
                  <a:effectLst>
                    <a:outerShdw blurRad="38100" dist="19050" dir="2700000" algn="tl" rotWithShape="0">
                      <a:schemeClr val="dk1">
                        <a:alpha val="40000"/>
                      </a:schemeClr>
                    </a:outerShdw>
                  </a:effectLst>
                </a:rPr>
                <a:t>学校の</a:t>
              </a:r>
              <a:r>
                <a:rPr lang="ja-JP" altLang="en-US" sz="1350" dirty="0" smtClean="0">
                  <a:ln w="0"/>
                  <a:solidFill>
                    <a:schemeClr val="tx1"/>
                  </a:solidFill>
                  <a:effectLst>
                    <a:outerShdw blurRad="38100" dist="19050" dir="2700000" algn="tl" rotWithShape="0">
                      <a:schemeClr val="dk1">
                        <a:alpha val="40000"/>
                      </a:schemeClr>
                    </a:outerShdw>
                  </a:effectLst>
                </a:rPr>
                <a:t>授業での活動</a:t>
              </a:r>
              <a:endParaRPr lang="ja-JP" altLang="en-US" sz="1350" dirty="0">
                <a:ln w="0"/>
                <a:solidFill>
                  <a:schemeClr val="tx1"/>
                </a:solidFill>
                <a:effectLst>
                  <a:outerShdw blurRad="38100" dist="19050" dir="2700000" algn="tl" rotWithShape="0">
                    <a:schemeClr val="dk1">
                      <a:alpha val="40000"/>
                    </a:schemeClr>
                  </a:outerShdw>
                </a:effectLst>
              </a:endParaRPr>
            </a:p>
          </p:txBody>
        </p:sp>
      </p:grpSp>
      <p:sp>
        <p:nvSpPr>
          <p:cNvPr id="27" name="矢印: 下 12">
            <a:extLst>
              <a:ext uri="{FF2B5EF4-FFF2-40B4-BE49-F238E27FC236}">
                <a16:creationId xmlns:a16="http://schemas.microsoft.com/office/drawing/2014/main" id="{D4B3E9F9-DBBD-434A-A60B-96CD26B8D124}"/>
              </a:ext>
            </a:extLst>
          </p:cNvPr>
          <p:cNvSpPr/>
          <p:nvPr/>
        </p:nvSpPr>
        <p:spPr>
          <a:xfrm>
            <a:off x="4078453" y="3178999"/>
            <a:ext cx="987094" cy="229616"/>
          </a:xfrm>
          <a:prstGeom prst="down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a:p>
        </p:txBody>
      </p:sp>
      <p:grpSp>
        <p:nvGrpSpPr>
          <p:cNvPr id="5" name="グループ化 4"/>
          <p:cNvGrpSpPr/>
          <p:nvPr/>
        </p:nvGrpSpPr>
        <p:grpSpPr>
          <a:xfrm>
            <a:off x="341505" y="3525535"/>
            <a:ext cx="8576583" cy="629390"/>
            <a:chOff x="341505" y="3525535"/>
            <a:chExt cx="8576583" cy="629390"/>
          </a:xfrm>
        </p:grpSpPr>
        <p:sp>
          <p:nvSpPr>
            <p:cNvPr id="28" name="四角形: 角を丸くする 6">
              <a:extLst>
                <a:ext uri="{FF2B5EF4-FFF2-40B4-BE49-F238E27FC236}">
                  <a16:creationId xmlns:a16="http://schemas.microsoft.com/office/drawing/2014/main" id="{72AF10BA-3115-401A-A188-AC618526B505}"/>
                </a:ext>
              </a:extLst>
            </p:cNvPr>
            <p:cNvSpPr/>
            <p:nvPr/>
          </p:nvSpPr>
          <p:spPr>
            <a:xfrm>
              <a:off x="341505" y="3525535"/>
              <a:ext cx="8576583" cy="629390"/>
            </a:xfrm>
            <a:prstGeom prst="roundRect">
              <a:avLst/>
            </a:prstGeom>
            <a:solidFill>
              <a:srgbClr val="CCFF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1600" dirty="0">
                  <a:solidFill>
                    <a:srgbClr val="FF0000"/>
                  </a:solidFill>
                  <a:latin typeface="Meiryo UI" panose="020B0604030504040204" pitchFamily="50" charset="-128"/>
                  <a:ea typeface="Meiryo UI" panose="020B0604030504040204" pitchFamily="50" charset="-128"/>
                </a:rPr>
                <a:t>２</a:t>
              </a:r>
              <a:r>
                <a:rPr kumimoji="1" lang="ja-JP" altLang="en-US" sz="1600" dirty="0" smtClean="0">
                  <a:solidFill>
                    <a:srgbClr val="FF0000"/>
                  </a:solidFill>
                  <a:latin typeface="Meiryo UI" panose="020B0604030504040204" pitchFamily="50" charset="-128"/>
                  <a:ea typeface="Meiryo UI" panose="020B0604030504040204" pitchFamily="50" charset="-128"/>
                </a:rPr>
                <a:t>．</a:t>
              </a:r>
              <a:r>
                <a:rPr kumimoji="1" lang="ja-JP" altLang="en-US" sz="1600" dirty="0">
                  <a:solidFill>
                    <a:srgbClr val="FF0000"/>
                  </a:solidFill>
                  <a:latin typeface="Meiryo UI" panose="020B0604030504040204" pitchFamily="50" charset="-128"/>
                  <a:ea typeface="Meiryo UI" panose="020B0604030504040204" pitchFamily="50" charset="-128"/>
                </a:rPr>
                <a:t>エキスパート</a:t>
              </a:r>
              <a:r>
                <a:rPr kumimoji="1" lang="ja-JP" altLang="en-US" sz="1600" dirty="0" smtClean="0">
                  <a:solidFill>
                    <a:srgbClr val="FF0000"/>
                  </a:solidFill>
                  <a:latin typeface="Meiryo UI" panose="020B0604030504040204" pitchFamily="50" charset="-128"/>
                  <a:ea typeface="Meiryo UI" panose="020B0604030504040204" pitchFamily="50" charset="-128"/>
                </a:rPr>
                <a:t>学習②</a:t>
              </a:r>
              <a:endParaRPr kumimoji="1" lang="en-US" altLang="ja-JP" sz="1600" dirty="0">
                <a:solidFill>
                  <a:srgbClr val="FF0000"/>
                </a:solidFill>
                <a:latin typeface="Meiryo UI" panose="020B0604030504040204" pitchFamily="50" charset="-128"/>
                <a:ea typeface="Meiryo UI" panose="020B0604030504040204" pitchFamily="50" charset="-128"/>
              </a:endParaRPr>
            </a:p>
            <a:p>
              <a:r>
                <a:rPr kumimoji="1" lang="ja-JP" altLang="en-US" sz="1600" dirty="0">
                  <a:solidFill>
                    <a:srgbClr val="002060"/>
                  </a:solidFill>
                  <a:latin typeface="Meiryo UI" panose="020B0604030504040204" pitchFamily="50" charset="-128"/>
                  <a:ea typeface="Meiryo UI" panose="020B0604030504040204" pitchFamily="50" charset="-128"/>
                </a:rPr>
                <a:t>　</a:t>
              </a:r>
              <a:r>
                <a:rPr kumimoji="1" lang="ja-JP" altLang="en-US" sz="1600" dirty="0" smtClean="0">
                  <a:solidFill>
                    <a:srgbClr val="002060"/>
                  </a:solidFill>
                  <a:latin typeface="Meiryo UI" panose="020B0604030504040204" pitchFamily="50" charset="-128"/>
                  <a:ea typeface="Meiryo UI" panose="020B0604030504040204" pitchFamily="50" charset="-128"/>
                </a:rPr>
                <a:t>・それぞれ</a:t>
              </a:r>
              <a:r>
                <a:rPr kumimoji="1" lang="ja-JP" altLang="en-US" sz="1600" dirty="0">
                  <a:solidFill>
                    <a:srgbClr val="002060"/>
                  </a:solidFill>
                  <a:latin typeface="Meiryo UI" panose="020B0604030504040204" pitchFamily="50" charset="-128"/>
                  <a:ea typeface="Meiryo UI" panose="020B0604030504040204" pitchFamily="50" charset="-128"/>
                </a:rPr>
                <a:t>のショットについて</a:t>
              </a:r>
              <a:r>
                <a:rPr kumimoji="1" lang="ja-JP" altLang="en-US" sz="1600" dirty="0" smtClean="0">
                  <a:solidFill>
                    <a:srgbClr val="002060"/>
                  </a:solidFill>
                  <a:latin typeface="Meiryo UI" panose="020B0604030504040204" pitchFamily="50" charset="-128"/>
                  <a:ea typeface="Meiryo UI" panose="020B0604030504040204" pitchFamily="50" charset="-128"/>
                </a:rPr>
                <a:t>動画（スライド</a:t>
              </a:r>
              <a:r>
                <a:rPr kumimoji="1" lang="en-US" altLang="ja-JP" sz="1600" dirty="0" smtClean="0">
                  <a:solidFill>
                    <a:srgbClr val="002060"/>
                  </a:solidFill>
                  <a:latin typeface="Meiryo UI" panose="020B0604030504040204" pitchFamily="50" charset="-128"/>
                  <a:ea typeface="Meiryo UI" panose="020B0604030504040204" pitchFamily="50" charset="-128"/>
                </a:rPr>
                <a:t>18</a:t>
              </a:r>
              <a:r>
                <a:rPr kumimoji="1" lang="ja-JP" altLang="en-US" sz="1600" dirty="0" smtClean="0">
                  <a:solidFill>
                    <a:srgbClr val="002060"/>
                  </a:solidFill>
                  <a:latin typeface="Meiryo UI" panose="020B0604030504040204" pitchFamily="50" charset="-128"/>
                  <a:ea typeface="Meiryo UI" panose="020B0604030504040204" pitchFamily="50" charset="-128"/>
                </a:rPr>
                <a:t>～</a:t>
              </a:r>
              <a:r>
                <a:rPr kumimoji="1" lang="en-US" altLang="ja-JP" sz="1600" dirty="0" smtClean="0">
                  <a:solidFill>
                    <a:srgbClr val="002060"/>
                  </a:solidFill>
                  <a:latin typeface="Meiryo UI" panose="020B0604030504040204" pitchFamily="50" charset="-128"/>
                  <a:ea typeface="Meiryo UI" panose="020B0604030504040204" pitchFamily="50" charset="-128"/>
                </a:rPr>
                <a:t>22</a:t>
              </a:r>
              <a:r>
                <a:rPr kumimoji="1" lang="ja-JP" altLang="en-US" sz="1600" dirty="0" smtClean="0">
                  <a:solidFill>
                    <a:srgbClr val="002060"/>
                  </a:solidFill>
                  <a:latin typeface="Meiryo UI" panose="020B0604030504040204" pitchFamily="50" charset="-128"/>
                  <a:ea typeface="Meiryo UI" panose="020B0604030504040204" pitchFamily="50" charset="-128"/>
                </a:rPr>
                <a:t>）を</a:t>
              </a:r>
              <a:r>
                <a:rPr kumimoji="1" lang="ja-JP" altLang="en-US" sz="1600" dirty="0">
                  <a:solidFill>
                    <a:srgbClr val="002060"/>
                  </a:solidFill>
                  <a:latin typeface="Meiryo UI" panose="020B0604030504040204" pitchFamily="50" charset="-128"/>
                  <a:ea typeface="Meiryo UI" panose="020B0604030504040204" pitchFamily="50" charset="-128"/>
                </a:rPr>
                <a:t>見て、動きのポイント</a:t>
              </a:r>
              <a:r>
                <a:rPr kumimoji="1" lang="ja-JP" altLang="en-US" sz="1600" dirty="0" smtClean="0">
                  <a:solidFill>
                    <a:srgbClr val="002060"/>
                  </a:solidFill>
                  <a:latin typeface="Meiryo UI" panose="020B0604030504040204" pitchFamily="50" charset="-128"/>
                  <a:ea typeface="Meiryo UI" panose="020B0604030504040204" pitchFamily="50" charset="-128"/>
                </a:rPr>
                <a:t>を学習カードに</a:t>
              </a:r>
              <a:r>
                <a:rPr kumimoji="1" lang="ja-JP" altLang="en-US" sz="1600" dirty="0">
                  <a:solidFill>
                    <a:srgbClr val="002060"/>
                  </a:solidFill>
                  <a:latin typeface="Meiryo UI" panose="020B0604030504040204" pitchFamily="50" charset="-128"/>
                  <a:ea typeface="Meiryo UI" panose="020B0604030504040204" pitchFamily="50" charset="-128"/>
                </a:rPr>
                <a:t>まとめます。　　</a:t>
              </a:r>
              <a:endParaRPr kumimoji="1" lang="en-US" altLang="ja-JP" sz="1600" dirty="0">
                <a:solidFill>
                  <a:srgbClr val="002060"/>
                </a:solidFill>
                <a:latin typeface="Meiryo UI" panose="020B0604030504040204" pitchFamily="50" charset="-128"/>
                <a:ea typeface="Meiryo UI" panose="020B0604030504040204" pitchFamily="50" charset="-128"/>
              </a:endParaRPr>
            </a:p>
          </p:txBody>
        </p:sp>
        <p:sp>
          <p:nvSpPr>
            <p:cNvPr id="29" name="正方形/長方形 28"/>
            <p:cNvSpPr/>
            <p:nvPr/>
          </p:nvSpPr>
          <p:spPr>
            <a:xfrm>
              <a:off x="2644787" y="3565243"/>
              <a:ext cx="1682114" cy="183587"/>
            </a:xfrm>
            <a:prstGeom prst="rect">
              <a:avLst/>
            </a:prstGeom>
            <a:solidFill>
              <a:srgbClr val="FFFF00"/>
            </a:solidFill>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ja-JP" altLang="en-US" sz="1350" dirty="0">
                  <a:ln w="0"/>
                  <a:solidFill>
                    <a:schemeClr val="tx1"/>
                  </a:solidFill>
                  <a:effectLst>
                    <a:outerShdw blurRad="38100" dist="19050" dir="2700000" algn="tl" rotWithShape="0">
                      <a:schemeClr val="dk1">
                        <a:alpha val="40000"/>
                      </a:schemeClr>
                    </a:outerShdw>
                  </a:effectLst>
                </a:rPr>
                <a:t>家庭でできる課題</a:t>
              </a:r>
            </a:p>
          </p:txBody>
        </p:sp>
      </p:grpSp>
    </p:spTree>
    <p:extLst>
      <p:ext uri="{BB962C8B-B14F-4D97-AF65-F5344CB8AC3E}">
        <p14:creationId xmlns:p14="http://schemas.microsoft.com/office/powerpoint/2010/main" val="12634864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up)">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27"/>
                                        </p:tgtEl>
                                        <p:attrNameLst>
                                          <p:attrName>style.visibility</p:attrName>
                                        </p:attrNameLst>
                                      </p:cBhvr>
                                      <p:to>
                                        <p:strVal val="visible"/>
                                      </p:to>
                                    </p:set>
                                    <p:animEffect transition="in" filter="wipe(up)">
                                      <p:cBhvr>
                                        <p:cTn id="12" dur="500"/>
                                        <p:tgtEl>
                                          <p:spTgt spid="27"/>
                                        </p:tgtEl>
                                      </p:cBhvr>
                                    </p:animEffect>
                                  </p:childTnLst>
                                </p:cTn>
                              </p:par>
                            </p:childTnLst>
                          </p:cTn>
                        </p:par>
                        <p:par>
                          <p:cTn id="13" fill="hold">
                            <p:stCondLst>
                              <p:cond delay="500"/>
                            </p:stCondLst>
                            <p:childTnLst>
                              <p:par>
                                <p:cTn id="14" presetID="22" presetClass="entr" presetSubtype="1" fill="hold" nodeType="after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wipe(up)">
                                      <p:cBhvr>
                                        <p:cTn id="16" dur="500"/>
                                        <p:tgtEl>
                                          <p:spTgt spid="5"/>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1" fill="hold" grpId="0" nodeType="clickEffect">
                                  <p:stCondLst>
                                    <p:cond delay="0"/>
                                  </p:stCondLst>
                                  <p:childTnLst>
                                    <p:set>
                                      <p:cBhvr>
                                        <p:cTn id="20" dur="1" fill="hold">
                                          <p:stCondLst>
                                            <p:cond delay="0"/>
                                          </p:stCondLst>
                                        </p:cTn>
                                        <p:tgtEl>
                                          <p:spTgt spid="13"/>
                                        </p:tgtEl>
                                        <p:attrNameLst>
                                          <p:attrName>style.visibility</p:attrName>
                                        </p:attrNameLst>
                                      </p:cBhvr>
                                      <p:to>
                                        <p:strVal val="visible"/>
                                      </p:to>
                                    </p:set>
                                    <p:animEffect transition="in" filter="wipe(up)">
                                      <p:cBhvr>
                                        <p:cTn id="21" dur="500"/>
                                        <p:tgtEl>
                                          <p:spTgt spid="13"/>
                                        </p:tgtEl>
                                      </p:cBhvr>
                                    </p:animEffect>
                                  </p:childTnLst>
                                </p:cTn>
                              </p:par>
                            </p:childTnLst>
                          </p:cTn>
                        </p:par>
                        <p:par>
                          <p:cTn id="22" fill="hold">
                            <p:stCondLst>
                              <p:cond delay="500"/>
                            </p:stCondLst>
                            <p:childTnLst>
                              <p:par>
                                <p:cTn id="23" presetID="22" presetClass="entr" presetSubtype="1" fill="hold" nodeType="after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wipe(up)">
                                      <p:cBhvr>
                                        <p:cTn id="25" dur="500"/>
                                        <p:tgtEl>
                                          <p:spTgt spid="9"/>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1" fill="hold" nodeType="clickEffect">
                                  <p:stCondLst>
                                    <p:cond delay="0"/>
                                  </p:stCondLst>
                                  <p:childTnLst>
                                    <p:set>
                                      <p:cBhvr>
                                        <p:cTn id="29" dur="1" fill="hold">
                                          <p:stCondLst>
                                            <p:cond delay="0"/>
                                          </p:stCondLst>
                                        </p:cTn>
                                        <p:tgtEl>
                                          <p:spTgt spid="15"/>
                                        </p:tgtEl>
                                        <p:attrNameLst>
                                          <p:attrName>style.visibility</p:attrName>
                                        </p:attrNameLst>
                                      </p:cBhvr>
                                      <p:to>
                                        <p:strVal val="visible"/>
                                      </p:to>
                                    </p:set>
                                    <p:animEffect transition="in" filter="wipe(up)">
                                      <p:cBhvr>
                                        <p:cTn id="30" dur="500"/>
                                        <p:tgtEl>
                                          <p:spTgt spid="15"/>
                                        </p:tgtEl>
                                      </p:cBhvr>
                                    </p:animEffect>
                                  </p:childTnLst>
                                </p:cTn>
                              </p:par>
                            </p:childTnLst>
                          </p:cTn>
                        </p:par>
                        <p:par>
                          <p:cTn id="31" fill="hold">
                            <p:stCondLst>
                              <p:cond delay="500"/>
                            </p:stCondLst>
                            <p:childTnLst>
                              <p:par>
                                <p:cTn id="32" presetID="22" presetClass="entr" presetSubtype="1" fill="hold" nodeType="afterEffect">
                                  <p:stCondLst>
                                    <p:cond delay="0"/>
                                  </p:stCondLst>
                                  <p:childTnLst>
                                    <p:set>
                                      <p:cBhvr>
                                        <p:cTn id="33" dur="1" fill="hold">
                                          <p:stCondLst>
                                            <p:cond delay="0"/>
                                          </p:stCondLst>
                                        </p:cTn>
                                        <p:tgtEl>
                                          <p:spTgt spid="12"/>
                                        </p:tgtEl>
                                        <p:attrNameLst>
                                          <p:attrName>style.visibility</p:attrName>
                                        </p:attrNameLst>
                                      </p:cBhvr>
                                      <p:to>
                                        <p:strVal val="visible"/>
                                      </p:to>
                                    </p:set>
                                    <p:animEffect transition="in" filter="wipe(up)">
                                      <p:cBhvr>
                                        <p:cTn id="34"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27" grpId="0" animBg="1"/>
    </p:bldLst>
  </p:timing>
</p:sld>
</file>

<file path=ppt/theme/theme1.xml><?xml version="1.0" encoding="utf-8"?>
<a:theme xmlns:a="http://schemas.openxmlformats.org/drawingml/2006/main" name="Office テーマ">
  <a:themeElements>
    <a:clrScheme name="Office テーマ">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テーマ">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Office Theme</Template>
  <TotalTime>3361</TotalTime>
  <Words>2124</Words>
  <Application>Microsoft Office PowerPoint</Application>
  <PresentationFormat>画面に合わせる (4:3)</PresentationFormat>
  <Paragraphs>290</Paragraphs>
  <Slides>22</Slides>
  <Notes>3</Notes>
  <HiddenSlides>0</HiddenSlides>
  <MMClips>0</MMClips>
  <ScaleCrop>false</ScaleCrop>
  <HeadingPairs>
    <vt:vector size="6" baseType="variant">
      <vt:variant>
        <vt:lpstr>使用されているフォント</vt:lpstr>
      </vt:variant>
      <vt:variant>
        <vt:i4>8</vt:i4>
      </vt:variant>
      <vt:variant>
        <vt:lpstr>テーマ</vt:lpstr>
      </vt:variant>
      <vt:variant>
        <vt:i4>1</vt:i4>
      </vt:variant>
      <vt:variant>
        <vt:lpstr>スライド タイトル</vt:lpstr>
      </vt:variant>
      <vt:variant>
        <vt:i4>22</vt:i4>
      </vt:variant>
    </vt:vector>
  </HeadingPairs>
  <TitlesOfParts>
    <vt:vector size="31" baseType="lpstr">
      <vt:lpstr>HG創英角ｺﾞｼｯｸUB</vt:lpstr>
      <vt:lpstr>Meiryo UI</vt:lpstr>
      <vt:lpstr>ＭＳ Ｐゴシック</vt:lpstr>
      <vt:lpstr>游ゴシック</vt:lpstr>
      <vt:lpstr>游ゴシック Light</vt:lpstr>
      <vt:lpstr>Arial</vt:lpstr>
      <vt:lpstr>Calibri</vt:lpstr>
      <vt:lpstr>Calibri Light</vt:lpstr>
      <vt:lpstr>Office テーマ</vt:lpstr>
      <vt:lpstr>PowerPoint プレゼンテーション</vt:lpstr>
      <vt:lpstr>バドミントンの魅力①　～競技特性の観点から～</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エキスパート学習①</vt:lpstr>
      <vt:lpstr>PowerPoint プレゼンテーション</vt:lpstr>
      <vt:lpstr>ハイクリア</vt:lpstr>
      <vt:lpstr>スマッシュ</vt:lpstr>
      <vt:lpstr>ドロップ</vt:lpstr>
      <vt:lpstr>PowerPoint プレゼンテーション</vt:lpstr>
      <vt:lpstr>ヘアピン</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m</dc:creator>
  <cp:lastModifiedBy>m</cp:lastModifiedBy>
  <cp:revision>229</cp:revision>
  <cp:lastPrinted>2020-10-15T00:07:35Z</cp:lastPrinted>
  <dcterms:created xsi:type="dcterms:W3CDTF">2019-05-07T09:33:23Z</dcterms:created>
  <dcterms:modified xsi:type="dcterms:W3CDTF">2020-12-08T05:23:12Z</dcterms:modified>
</cp:coreProperties>
</file>