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34" r:id="rId2"/>
    <p:sldId id="338" r:id="rId3"/>
    <p:sldId id="337" r:id="rId4"/>
    <p:sldId id="339" r:id="rId5"/>
    <p:sldId id="336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7838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838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r">
              <a:defRPr sz="1200"/>
            </a:lvl1pPr>
          </a:lstStyle>
          <a:p>
            <a:fld id="{EA1398A2-99A1-46DB-96AD-692F2D601D9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803"/>
            <a:ext cx="2946135" cy="497838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955" y="9428803"/>
            <a:ext cx="2946135" cy="497838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r">
              <a:defRPr sz="1200"/>
            </a:lvl1pPr>
          </a:lstStyle>
          <a:p>
            <a:fld id="{C9F6A84F-AB3C-4927-B7FA-7A4F082F2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39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6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9" tIns="45649" rIns="91299" bIns="4564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9" tIns="45649" rIns="91299" bIns="4564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8055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5863" y="1249363"/>
            <a:ext cx="4497387" cy="3373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28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287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37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38238" y="1239838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90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4901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90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38238" y="1239838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90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4901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65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38238" y="1239838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90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4901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72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38238" y="1239838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90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4901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45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wKnFNi8bg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Hrh3PthnH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zd9QjZrZf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93226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保健体育（科目体育）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年次の次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年次以降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4" y="2406046"/>
            <a:ext cx="9052560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</a:p>
          <a:p>
            <a:pPr algn="ctr"/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kumimoji="1"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平均</a:t>
            </a:r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台運動」</a:t>
            </a:r>
            <a:endParaRPr kumimoji="1" lang="ja-JP" altLang="en-US" sz="5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" y="4582632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思考力，判断力，表現力</a:t>
            </a:r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等編</a:t>
            </a:r>
            <a:r>
              <a:rPr kumimoji="1"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675587" y="5812221"/>
            <a:ext cx="2839764" cy="544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71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4546" y="720436"/>
            <a:ext cx="8860665" cy="10285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１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．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【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知識及び技能編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】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で学習した内容なども踏まえ、次の①～③の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動き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について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分析して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、良い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点や修正点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を挙げ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、課題や練習方法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を「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</a:t>
            </a:r>
            <a:endParaRPr kumimoji="1"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３」に記述してください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8352" y="1854586"/>
            <a:ext cx="475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①　前方ツーステップ</a:t>
            </a:r>
            <a:endParaRPr kumimoji="1" lang="ja-JP" altLang="en-US" sz="2800" dirty="0"/>
          </a:p>
        </p:txBody>
      </p:sp>
      <p:pic>
        <p:nvPicPr>
          <p:cNvPr id="4" name="図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52" y="2326220"/>
            <a:ext cx="8192081" cy="4012337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6528665" y="5777282"/>
            <a:ext cx="2034440" cy="454705"/>
            <a:chOff x="5643154" y="1972129"/>
            <a:chExt cx="2859302" cy="508045"/>
          </a:xfrm>
        </p:grpSpPr>
        <p:sp>
          <p:nvSpPr>
            <p:cNvPr id="14" name="角丸四角形 13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72" y="20006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913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96" y="1974197"/>
            <a:ext cx="8430702" cy="391109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47996" y="1391035"/>
            <a:ext cx="3457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②　ギャロップ</a:t>
            </a:r>
            <a:endParaRPr kumimoji="1" lang="ja-JP" altLang="en-US" sz="32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628799" y="5313819"/>
            <a:ext cx="2034440" cy="454705"/>
            <a:chOff x="5643154" y="1972129"/>
            <a:chExt cx="2859302" cy="508045"/>
          </a:xfrm>
        </p:grpSpPr>
        <p:sp>
          <p:nvSpPr>
            <p:cNvPr id="9" name="角丸四角形 8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72" y="20006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3460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79" y="2181554"/>
            <a:ext cx="8336535" cy="363701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77209" y="1491620"/>
            <a:ext cx="464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③　後方ツーステップ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578695" y="5213042"/>
            <a:ext cx="2034440" cy="454705"/>
            <a:chOff x="5643154" y="1972129"/>
            <a:chExt cx="2859302" cy="508045"/>
          </a:xfrm>
        </p:grpSpPr>
        <p:sp>
          <p:nvSpPr>
            <p:cNvPr id="10" name="角丸四角形 9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72" y="20006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692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92359" y="3821085"/>
            <a:ext cx="5184216" cy="25352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　</a:t>
            </a:r>
            <a:r>
              <a:rPr kumimoji="1" lang="ja-JP" altLang="en-US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発表会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危険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を回避し、安全に実施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仕方</a:t>
            </a:r>
            <a:r>
              <a:rPr kumimoji="1" lang="ja-JP" altLang="en-US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について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10" y="2341927"/>
            <a:ext cx="2656992" cy="334468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83335" y="748745"/>
            <a:ext cx="8693240" cy="10174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．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発表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を実施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する際に、次の①②について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考えられる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ことを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学習カード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４」に記述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してください。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92359" y="1953050"/>
            <a:ext cx="4895672" cy="16446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発表会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における役割分担について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7573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200</Words>
  <Application>Microsoft Office PowerPoint</Application>
  <PresentationFormat>画面に合わせる (4:3)</PresentationFormat>
  <Paragraphs>37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HG丸ｺﾞｼｯｸM-PRO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151</cp:revision>
  <cp:lastPrinted>2020-11-02T10:22:06Z</cp:lastPrinted>
  <dcterms:created xsi:type="dcterms:W3CDTF">2019-05-07T09:33:23Z</dcterms:created>
  <dcterms:modified xsi:type="dcterms:W3CDTF">2020-12-03T09:14:57Z</dcterms:modified>
</cp:coreProperties>
</file>