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50" r:id="rId12"/>
    <p:sldId id="348" r:id="rId13"/>
    <p:sldId id="349" r:id="rId1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CCFF"/>
    <a:srgbClr val="FFCCFF"/>
    <a:srgbClr val="FF66FF"/>
    <a:srgbClr val="00CC00"/>
    <a:srgbClr val="00CC66"/>
    <a:srgbClr val="FF9900"/>
    <a:srgbClr val="FFCC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8" autoAdjust="0"/>
    <p:restoredTop sz="71572" autoAdjust="0"/>
  </p:normalViewPr>
  <p:slideViewPr>
    <p:cSldViewPr snapToGrid="0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8A290-3710-4E1C-BA92-19519FA4166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1941BECC-EBE1-44F6-A4B6-8DB09D21489E}">
      <dgm:prSet phldrT="[テキスト]" custT="1"/>
      <dgm:spPr/>
      <dgm:t>
        <a:bodyPr/>
        <a:lstStyle/>
        <a:p>
          <a:r>
            <a:rPr kumimoji="1" lang="ja-JP" altLang="en-US" sz="2400" b="1" dirty="0" smtClean="0">
              <a:solidFill>
                <a:schemeClr val="tx1"/>
              </a:solidFill>
            </a:rPr>
            <a:t>体力</a:t>
          </a:r>
          <a:endParaRPr kumimoji="1" lang="ja-JP" altLang="en-US" sz="2400" b="1" dirty="0">
            <a:solidFill>
              <a:schemeClr val="tx1"/>
            </a:solidFill>
          </a:endParaRPr>
        </a:p>
      </dgm:t>
    </dgm:pt>
    <dgm:pt modelId="{4A429577-FC6D-453C-824D-82A74E773DB7}" type="parTrans" cxnId="{20220B10-FBA9-4590-BFD9-292E9AE02BCC}">
      <dgm:prSet/>
      <dgm:spPr/>
      <dgm:t>
        <a:bodyPr/>
        <a:lstStyle/>
        <a:p>
          <a:endParaRPr kumimoji="1" lang="ja-JP" altLang="en-US"/>
        </a:p>
      </dgm:t>
    </dgm:pt>
    <dgm:pt modelId="{0092ED06-6102-4162-BEA4-EA4326923D72}" type="sibTrans" cxnId="{20220B10-FBA9-4590-BFD9-292E9AE02BCC}">
      <dgm:prSet/>
      <dgm:spPr/>
      <dgm:t>
        <a:bodyPr/>
        <a:lstStyle/>
        <a:p>
          <a:endParaRPr kumimoji="1" lang="ja-JP" altLang="en-US"/>
        </a:p>
      </dgm:t>
    </dgm:pt>
    <dgm:pt modelId="{E64E89BB-B105-4FB1-89DD-A36A3498FB32}">
      <dgm:prSet phldrT="[テキスト]" custT="1"/>
      <dgm:spPr/>
      <dgm:t>
        <a:bodyPr/>
        <a:lstStyle/>
        <a:p>
          <a:r>
            <a:rPr kumimoji="1" lang="ja-JP" altLang="en-US" sz="2400" b="1" dirty="0" smtClean="0">
              <a:solidFill>
                <a:schemeClr val="tx1"/>
              </a:solidFill>
            </a:rPr>
            <a:t>行動力</a:t>
          </a:r>
          <a:endParaRPr kumimoji="1" lang="ja-JP" altLang="en-US" sz="2400" b="1" dirty="0">
            <a:solidFill>
              <a:schemeClr val="tx1"/>
            </a:solidFill>
          </a:endParaRPr>
        </a:p>
      </dgm:t>
    </dgm:pt>
    <dgm:pt modelId="{2D13DFB2-3D5E-46EB-8488-10845234FA01}" type="parTrans" cxnId="{2E20DE51-D5AA-48CB-AFFB-12F62C91FE15}">
      <dgm:prSet/>
      <dgm:spPr/>
      <dgm:t>
        <a:bodyPr/>
        <a:lstStyle/>
        <a:p>
          <a:endParaRPr kumimoji="1" lang="ja-JP" altLang="en-US"/>
        </a:p>
      </dgm:t>
    </dgm:pt>
    <dgm:pt modelId="{CCDF2CB2-D776-4519-BD28-CDF5B4D72384}" type="sibTrans" cxnId="{2E20DE51-D5AA-48CB-AFFB-12F62C91FE15}">
      <dgm:prSet/>
      <dgm:spPr/>
      <dgm:t>
        <a:bodyPr/>
        <a:lstStyle/>
        <a:p>
          <a:endParaRPr kumimoji="1" lang="ja-JP" altLang="en-US"/>
        </a:p>
      </dgm:t>
    </dgm:pt>
    <dgm:pt modelId="{94E8E29D-5543-468F-B5BF-7AEFE5DEB918}">
      <dgm:prSet phldrT="[テキスト]" custT="1"/>
      <dgm:spPr/>
      <dgm:t>
        <a:bodyPr/>
        <a:lstStyle/>
        <a:p>
          <a:r>
            <a:rPr kumimoji="1" lang="ja-JP" altLang="en-US" sz="1400" b="1" dirty="0" smtClean="0">
              <a:solidFill>
                <a:schemeClr val="tx1"/>
              </a:solidFill>
            </a:rPr>
            <a:t>エネルギー的体力</a:t>
          </a:r>
          <a:endParaRPr kumimoji="1" lang="ja-JP" altLang="en-US" sz="1400" b="1" dirty="0">
            <a:solidFill>
              <a:schemeClr val="tx1"/>
            </a:solidFill>
          </a:endParaRPr>
        </a:p>
      </dgm:t>
    </dgm:pt>
    <dgm:pt modelId="{623247C0-C3BA-43CA-96B1-40B247D443F0}" type="parTrans" cxnId="{4217F0F6-5067-462C-B658-991A6BEA2A2A}">
      <dgm:prSet/>
      <dgm:spPr/>
      <dgm:t>
        <a:bodyPr/>
        <a:lstStyle/>
        <a:p>
          <a:endParaRPr kumimoji="1" lang="ja-JP" altLang="en-US"/>
        </a:p>
      </dgm:t>
    </dgm:pt>
    <dgm:pt modelId="{14BA2FB6-EDEC-4262-9612-24939B1F77E4}" type="sibTrans" cxnId="{4217F0F6-5067-462C-B658-991A6BEA2A2A}">
      <dgm:prSet/>
      <dgm:spPr/>
      <dgm:t>
        <a:bodyPr/>
        <a:lstStyle/>
        <a:p>
          <a:endParaRPr kumimoji="1" lang="ja-JP" altLang="en-US"/>
        </a:p>
      </dgm:t>
    </dgm:pt>
    <dgm:pt modelId="{FC1E0776-5329-48AA-9E6B-1689006470A2}">
      <dgm:prSet phldrT="[テキスト]" custT="1"/>
      <dgm:spPr/>
      <dgm:t>
        <a:bodyPr/>
        <a:lstStyle/>
        <a:p>
          <a:r>
            <a:rPr kumimoji="1" lang="ja-JP" altLang="en-US" sz="2400" b="1" dirty="0" smtClean="0">
              <a:solidFill>
                <a:schemeClr val="tx1"/>
              </a:solidFill>
            </a:rPr>
            <a:t>生存力</a:t>
          </a:r>
          <a:endParaRPr kumimoji="1" lang="ja-JP" altLang="en-US" sz="2400" b="1" dirty="0">
            <a:solidFill>
              <a:schemeClr val="tx1"/>
            </a:solidFill>
          </a:endParaRPr>
        </a:p>
      </dgm:t>
    </dgm:pt>
    <dgm:pt modelId="{FCC9FD7A-4386-4115-97B5-0D1F9B6DDAE6}" type="parTrans" cxnId="{949F65AC-96F9-4D54-A6F4-7553B8B0EB4B}">
      <dgm:prSet/>
      <dgm:spPr/>
      <dgm:t>
        <a:bodyPr/>
        <a:lstStyle/>
        <a:p>
          <a:endParaRPr kumimoji="1" lang="ja-JP" altLang="en-US"/>
        </a:p>
      </dgm:t>
    </dgm:pt>
    <dgm:pt modelId="{9D340D00-09D3-472F-AE45-89DFDB2DC500}" type="sibTrans" cxnId="{949F65AC-96F9-4D54-A6F4-7553B8B0EB4B}">
      <dgm:prSet/>
      <dgm:spPr/>
      <dgm:t>
        <a:bodyPr/>
        <a:lstStyle/>
        <a:p>
          <a:endParaRPr kumimoji="1" lang="ja-JP" altLang="en-US"/>
        </a:p>
      </dgm:t>
    </dgm:pt>
    <dgm:pt modelId="{58A5681A-CB2E-4345-8C69-02D7D2202D30}">
      <dgm:prSet custT="1"/>
      <dgm:spPr>
        <a:solidFill>
          <a:srgbClr val="FF0000"/>
        </a:solidFill>
      </dgm:spPr>
      <dgm:t>
        <a:bodyPr/>
        <a:lstStyle/>
        <a:p>
          <a:r>
            <a:rPr kumimoji="1" lang="ja-JP" altLang="en-US" sz="1400" b="1" u="sng" dirty="0" smtClean="0">
              <a:solidFill>
                <a:schemeClr val="tx1"/>
              </a:solidFill>
            </a:rPr>
            <a:t>運動を持続する能力</a:t>
          </a:r>
          <a:r>
            <a:rPr kumimoji="1" lang="ja-JP" altLang="en-US" sz="1400" b="1" u="sng" dirty="0" smtClean="0"/>
            <a:t>　（持久力）</a:t>
          </a:r>
          <a:endParaRPr kumimoji="1" lang="ja-JP" altLang="en-US" sz="1400" b="1" u="sng" dirty="0"/>
        </a:p>
      </dgm:t>
    </dgm:pt>
    <dgm:pt modelId="{0BA25DFF-C1F0-413A-9BAA-924BF39E96F5}" type="parTrans" cxnId="{AAD3AE21-41E8-4B8C-B03B-23A34B272B26}">
      <dgm:prSet/>
      <dgm:spPr/>
      <dgm:t>
        <a:bodyPr/>
        <a:lstStyle/>
        <a:p>
          <a:endParaRPr kumimoji="1" lang="ja-JP" altLang="en-US"/>
        </a:p>
      </dgm:t>
    </dgm:pt>
    <dgm:pt modelId="{3F5024AC-8541-45D0-B0FB-7BB2E246ED7F}" type="sibTrans" cxnId="{AAD3AE21-41E8-4B8C-B03B-23A34B272B26}">
      <dgm:prSet/>
      <dgm:spPr/>
      <dgm:t>
        <a:bodyPr/>
        <a:lstStyle/>
        <a:p>
          <a:endParaRPr kumimoji="1" lang="ja-JP" altLang="en-US"/>
        </a:p>
      </dgm:t>
    </dgm:pt>
    <dgm:pt modelId="{E98699C0-A12D-41E2-A57A-AE9B428E908B}">
      <dgm:prSet custT="1"/>
      <dgm:spPr>
        <a:solidFill>
          <a:srgbClr val="FF0000"/>
        </a:solidFill>
      </dgm:spPr>
      <dgm:t>
        <a:bodyPr/>
        <a:lstStyle/>
        <a:p>
          <a:r>
            <a:rPr kumimoji="1" lang="ja-JP" altLang="en-US" sz="1400" b="1" u="sng" dirty="0" smtClean="0">
              <a:solidFill>
                <a:schemeClr val="tx1"/>
              </a:solidFill>
            </a:rPr>
            <a:t>運動を発現する能力</a:t>
          </a:r>
          <a:r>
            <a:rPr kumimoji="1" lang="ja-JP" altLang="en-US" sz="1400" b="1" u="sng" dirty="0" smtClean="0"/>
            <a:t>　（筋力、パワー）</a:t>
          </a:r>
          <a:endParaRPr kumimoji="1" lang="ja-JP" altLang="en-US" sz="1400" b="1" u="sng" dirty="0"/>
        </a:p>
      </dgm:t>
    </dgm:pt>
    <dgm:pt modelId="{F8894FD3-14EA-4231-9D50-089CADF57D8A}" type="parTrans" cxnId="{9C699A56-CCAF-4BFB-9013-9C4238B2D3DF}">
      <dgm:prSet/>
      <dgm:spPr/>
      <dgm:t>
        <a:bodyPr/>
        <a:lstStyle/>
        <a:p>
          <a:endParaRPr kumimoji="1" lang="ja-JP" altLang="en-US"/>
        </a:p>
      </dgm:t>
    </dgm:pt>
    <dgm:pt modelId="{D16F8322-E756-4B6F-A0FA-829B40C7710D}" type="sibTrans" cxnId="{9C699A56-CCAF-4BFB-9013-9C4238B2D3DF}">
      <dgm:prSet/>
      <dgm:spPr/>
      <dgm:t>
        <a:bodyPr/>
        <a:lstStyle/>
        <a:p>
          <a:endParaRPr kumimoji="1" lang="ja-JP" altLang="en-US"/>
        </a:p>
      </dgm:t>
    </dgm:pt>
    <dgm:pt modelId="{761DEE22-EA26-4E97-BC62-488B48A6C831}">
      <dgm:prSet custT="1"/>
      <dgm:spPr/>
      <dgm:t>
        <a:bodyPr/>
        <a:lstStyle/>
        <a:p>
          <a:r>
            <a:rPr kumimoji="1" lang="ja-JP" altLang="en-US" sz="1100" b="1" dirty="0" smtClean="0">
              <a:solidFill>
                <a:schemeClr val="tx1"/>
              </a:solidFill>
            </a:rPr>
            <a:t>サイバネティックス的体力</a:t>
          </a:r>
          <a:endParaRPr kumimoji="1" lang="ja-JP" altLang="en-US" sz="1100" b="1" dirty="0">
            <a:solidFill>
              <a:schemeClr val="tx1"/>
            </a:solidFill>
          </a:endParaRPr>
        </a:p>
      </dgm:t>
    </dgm:pt>
    <dgm:pt modelId="{5F2A89B6-A305-480D-8756-CBF9FDC1E141}" type="parTrans" cxnId="{337D57ED-B864-4351-AE6C-520E460106A5}">
      <dgm:prSet/>
      <dgm:spPr/>
      <dgm:t>
        <a:bodyPr/>
        <a:lstStyle/>
        <a:p>
          <a:endParaRPr kumimoji="1" lang="ja-JP" altLang="en-US"/>
        </a:p>
      </dgm:t>
    </dgm:pt>
    <dgm:pt modelId="{AAF7A90C-4105-4664-8346-EDF59F8B043E}" type="sibTrans" cxnId="{337D57ED-B864-4351-AE6C-520E460106A5}">
      <dgm:prSet/>
      <dgm:spPr/>
      <dgm:t>
        <a:bodyPr/>
        <a:lstStyle/>
        <a:p>
          <a:endParaRPr kumimoji="1" lang="ja-JP" altLang="en-US"/>
        </a:p>
      </dgm:t>
    </dgm:pt>
    <dgm:pt modelId="{AD9F4600-0C24-448B-AE33-CA1539AAFED3}">
      <dgm:prSet custT="1"/>
      <dgm:spPr>
        <a:solidFill>
          <a:srgbClr val="FF0000"/>
        </a:solidFill>
      </dgm:spPr>
      <dgm:t>
        <a:bodyPr/>
        <a:lstStyle/>
        <a:p>
          <a:r>
            <a:rPr kumimoji="1" lang="ja-JP" altLang="en-US" sz="1400" b="1" u="sng" dirty="0" smtClean="0">
              <a:solidFill>
                <a:schemeClr val="tx1"/>
              </a:solidFill>
            </a:rPr>
            <a:t>運動を調整する能力</a:t>
          </a:r>
          <a:r>
            <a:rPr kumimoji="1" lang="ja-JP" altLang="en-US" sz="1400" b="1" u="sng" dirty="0" smtClean="0"/>
            <a:t>　（調整力、柔軟性）</a:t>
          </a:r>
          <a:endParaRPr kumimoji="1" lang="ja-JP" altLang="en-US" sz="1400" b="1" u="sng" dirty="0"/>
        </a:p>
      </dgm:t>
    </dgm:pt>
    <dgm:pt modelId="{4024C96A-5040-4187-BA95-9A978C961C98}" type="parTrans" cxnId="{04E34646-41B3-4F18-9B64-099AE65FAAEB}">
      <dgm:prSet/>
      <dgm:spPr/>
      <dgm:t>
        <a:bodyPr/>
        <a:lstStyle/>
        <a:p>
          <a:endParaRPr kumimoji="1" lang="ja-JP" altLang="en-US"/>
        </a:p>
      </dgm:t>
    </dgm:pt>
    <dgm:pt modelId="{3C7E87E0-18C6-4044-B6A9-860DCCE2A0ED}" type="sibTrans" cxnId="{04E34646-41B3-4F18-9B64-099AE65FAAEB}">
      <dgm:prSet/>
      <dgm:spPr/>
      <dgm:t>
        <a:bodyPr/>
        <a:lstStyle/>
        <a:p>
          <a:endParaRPr kumimoji="1" lang="ja-JP" altLang="en-US"/>
        </a:p>
      </dgm:t>
    </dgm:pt>
    <dgm:pt modelId="{C066378B-5A87-4460-AE44-5F523804A9A2}">
      <dgm:prSet/>
      <dgm:spPr>
        <a:noFill/>
        <a:ln>
          <a:noFill/>
        </a:ln>
      </dgm:spPr>
      <dgm:t>
        <a:bodyPr/>
        <a:lstStyle/>
        <a:p>
          <a:endParaRPr kumimoji="1" lang="ja-JP" altLang="en-US"/>
        </a:p>
      </dgm:t>
    </dgm:pt>
    <dgm:pt modelId="{A5E42148-3C83-4E49-8B02-CC9AA43BF080}" type="parTrans" cxnId="{1674F0CF-AC45-4E23-A812-CCC2B6678626}">
      <dgm:prSet/>
      <dgm:spPr/>
      <dgm:t>
        <a:bodyPr/>
        <a:lstStyle/>
        <a:p>
          <a:endParaRPr kumimoji="1" lang="ja-JP" altLang="en-US"/>
        </a:p>
      </dgm:t>
    </dgm:pt>
    <dgm:pt modelId="{446837AE-A57E-446F-BFC7-E5DE2C12EF7E}" type="sibTrans" cxnId="{1674F0CF-AC45-4E23-A812-CCC2B6678626}">
      <dgm:prSet/>
      <dgm:spPr/>
      <dgm:t>
        <a:bodyPr/>
        <a:lstStyle/>
        <a:p>
          <a:endParaRPr kumimoji="1" lang="ja-JP" altLang="en-US"/>
        </a:p>
      </dgm:t>
    </dgm:pt>
    <dgm:pt modelId="{EABF2409-F7F7-4481-87AA-7934F036BADB}">
      <dgm:prSet custT="1"/>
      <dgm:spPr/>
      <dgm:t>
        <a:bodyPr/>
        <a:lstStyle/>
        <a:p>
          <a:r>
            <a:rPr kumimoji="1" lang="ja-JP" altLang="en-US" sz="1400" b="1" dirty="0" smtClean="0">
              <a:solidFill>
                <a:schemeClr val="tx1"/>
              </a:solidFill>
            </a:rPr>
            <a:t>身体組織・器官の性能</a:t>
          </a:r>
          <a:endParaRPr kumimoji="1" lang="ja-JP" altLang="en-US" sz="1400" b="1" dirty="0">
            <a:solidFill>
              <a:schemeClr val="tx1"/>
            </a:solidFill>
          </a:endParaRPr>
        </a:p>
      </dgm:t>
    </dgm:pt>
    <dgm:pt modelId="{4AEAC9DE-C1D6-4B67-8432-31C6C0255205}" type="parTrans" cxnId="{082F5C30-FE2B-4CEB-AF3F-186069FF3791}">
      <dgm:prSet/>
      <dgm:spPr/>
      <dgm:t>
        <a:bodyPr/>
        <a:lstStyle/>
        <a:p>
          <a:endParaRPr kumimoji="1" lang="ja-JP" altLang="en-US"/>
        </a:p>
      </dgm:t>
    </dgm:pt>
    <dgm:pt modelId="{49E5A085-A0D6-4DFB-9523-320FD541170A}" type="sibTrans" cxnId="{082F5C30-FE2B-4CEB-AF3F-186069FF3791}">
      <dgm:prSet/>
      <dgm:spPr/>
      <dgm:t>
        <a:bodyPr/>
        <a:lstStyle/>
        <a:p>
          <a:endParaRPr kumimoji="1" lang="ja-JP" altLang="en-US"/>
        </a:p>
      </dgm:t>
    </dgm:pt>
    <dgm:pt modelId="{D17247FC-E734-4EE8-80B2-C866A4B7CB52}">
      <dgm:prSet custT="1"/>
      <dgm:spPr/>
      <dgm:t>
        <a:bodyPr/>
        <a:lstStyle/>
        <a:p>
          <a:r>
            <a:rPr kumimoji="1" lang="ja-JP" altLang="en-US" sz="1600" b="1" dirty="0" smtClean="0">
              <a:solidFill>
                <a:schemeClr val="tx1"/>
              </a:solidFill>
            </a:rPr>
            <a:t>体温調整機能</a:t>
          </a:r>
          <a:endParaRPr kumimoji="1" lang="ja-JP" altLang="en-US" sz="1600" b="1" dirty="0">
            <a:solidFill>
              <a:schemeClr val="tx1"/>
            </a:solidFill>
          </a:endParaRPr>
        </a:p>
      </dgm:t>
    </dgm:pt>
    <dgm:pt modelId="{03B6F605-094A-4D91-91BD-1035486306C9}" type="parTrans" cxnId="{4EFB4526-9A48-478C-8DFC-6DC31F97A8A5}">
      <dgm:prSet/>
      <dgm:spPr/>
      <dgm:t>
        <a:bodyPr/>
        <a:lstStyle/>
        <a:p>
          <a:endParaRPr kumimoji="1" lang="ja-JP" altLang="en-US"/>
        </a:p>
      </dgm:t>
    </dgm:pt>
    <dgm:pt modelId="{3763FEAC-DF56-4915-9158-B79908DAC676}" type="sibTrans" cxnId="{4EFB4526-9A48-478C-8DFC-6DC31F97A8A5}">
      <dgm:prSet/>
      <dgm:spPr/>
      <dgm:t>
        <a:bodyPr/>
        <a:lstStyle/>
        <a:p>
          <a:endParaRPr kumimoji="1" lang="ja-JP" altLang="en-US"/>
        </a:p>
      </dgm:t>
    </dgm:pt>
    <dgm:pt modelId="{C3B14366-C4CC-4110-9542-1AEFA2A5BB1D}">
      <dgm:prSet custT="1"/>
      <dgm:spPr/>
      <dgm:t>
        <a:bodyPr/>
        <a:lstStyle/>
        <a:p>
          <a:r>
            <a:rPr kumimoji="1" lang="ja-JP" altLang="en-US" sz="1200" b="1" dirty="0" smtClean="0">
              <a:solidFill>
                <a:schemeClr val="tx1"/>
              </a:solidFill>
            </a:rPr>
            <a:t>病原体に対する抵抗力</a:t>
          </a:r>
          <a:endParaRPr kumimoji="1" lang="ja-JP" altLang="en-US" sz="1200" b="1" dirty="0">
            <a:solidFill>
              <a:schemeClr val="tx1"/>
            </a:solidFill>
          </a:endParaRPr>
        </a:p>
      </dgm:t>
    </dgm:pt>
    <dgm:pt modelId="{72DCF627-70A0-4546-A2F1-57091336910E}" type="parTrans" cxnId="{1568D3C1-240A-4343-A0ED-91324174D846}">
      <dgm:prSet/>
      <dgm:spPr/>
      <dgm:t>
        <a:bodyPr/>
        <a:lstStyle/>
        <a:p>
          <a:endParaRPr kumimoji="1" lang="ja-JP" altLang="en-US"/>
        </a:p>
      </dgm:t>
    </dgm:pt>
    <dgm:pt modelId="{AD1E225A-3430-4E8C-A7FE-B1849D84B7E9}" type="sibTrans" cxnId="{1568D3C1-240A-4343-A0ED-91324174D846}">
      <dgm:prSet/>
      <dgm:spPr/>
      <dgm:t>
        <a:bodyPr/>
        <a:lstStyle/>
        <a:p>
          <a:endParaRPr kumimoji="1" lang="ja-JP" altLang="en-US"/>
        </a:p>
      </dgm:t>
    </dgm:pt>
    <dgm:pt modelId="{46C3293B-DAC0-410A-BD05-FA20F8244509}" type="pres">
      <dgm:prSet presAssocID="{48E8A290-3710-4E1C-BA92-19519FA4166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7370A73-4899-4931-8C8D-DE0496F8E858}" type="pres">
      <dgm:prSet presAssocID="{1941BECC-EBE1-44F6-A4B6-8DB09D21489E}" presName="root1" presStyleCnt="0"/>
      <dgm:spPr/>
    </dgm:pt>
    <dgm:pt modelId="{9562C76E-93B8-4319-8337-119EF35BE47A}" type="pres">
      <dgm:prSet presAssocID="{1941BECC-EBE1-44F6-A4B6-8DB09D21489E}" presName="LevelOneTextNode" presStyleLbl="node0" presStyleIdx="0" presStyleCnt="1" custScaleX="101245" custScaleY="137173" custLinFactNeighborX="80" custLinFactNeighborY="-1257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5809A91-0745-415B-8545-75FAE7E4FCA5}" type="pres">
      <dgm:prSet presAssocID="{1941BECC-EBE1-44F6-A4B6-8DB09D21489E}" presName="level2hierChild" presStyleCnt="0"/>
      <dgm:spPr/>
    </dgm:pt>
    <dgm:pt modelId="{10F0BD3E-A876-4C11-94D6-BBDB9E35FF2A}" type="pres">
      <dgm:prSet presAssocID="{2D13DFB2-3D5E-46EB-8488-10845234FA01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6AD5B5BF-C68D-41E7-BF76-5BD694D03499}" type="pres">
      <dgm:prSet presAssocID="{2D13DFB2-3D5E-46EB-8488-10845234FA01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BAF3E87B-4334-4BE1-8F4B-821E97CBE8A4}" type="pres">
      <dgm:prSet presAssocID="{E64E89BB-B105-4FB1-89DD-A36A3498FB32}" presName="root2" presStyleCnt="0"/>
      <dgm:spPr/>
    </dgm:pt>
    <dgm:pt modelId="{CBB242E7-2CB0-4702-A517-E03CA3D0E3DC}" type="pres">
      <dgm:prSet presAssocID="{E64E89BB-B105-4FB1-89DD-A36A3498FB32}" presName="LevelTwoTextNode" presStyleLbl="node2" presStyleIdx="0" presStyleCnt="2" custScaleX="82607" custLinFactNeighborX="-6613" custLinFactNeighborY="69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FEA19E4-0742-4E25-8781-84C6671BA200}" type="pres">
      <dgm:prSet presAssocID="{E64E89BB-B105-4FB1-89DD-A36A3498FB32}" presName="level3hierChild" presStyleCnt="0"/>
      <dgm:spPr/>
    </dgm:pt>
    <dgm:pt modelId="{75B7B514-D5B7-4090-97BD-9794920C36A6}" type="pres">
      <dgm:prSet presAssocID="{623247C0-C3BA-43CA-96B1-40B247D443F0}" presName="conn2-1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ADBCA365-EDBB-4D41-A064-7732689AB62C}" type="pres">
      <dgm:prSet presAssocID="{623247C0-C3BA-43CA-96B1-40B247D443F0}" presName="connTx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7EE7714A-4A83-408A-969A-DE95D08DDF6D}" type="pres">
      <dgm:prSet presAssocID="{94E8E29D-5543-468F-B5BF-7AEFE5DEB918}" presName="root2" presStyleCnt="0"/>
      <dgm:spPr/>
    </dgm:pt>
    <dgm:pt modelId="{65B3EEB6-C771-4BF8-BCAE-707125F22F45}" type="pres">
      <dgm:prSet presAssocID="{94E8E29D-5543-468F-B5BF-7AEFE5DEB918}" presName="LevelTwoTextNode" presStyleLbl="node3" presStyleIdx="0" presStyleCnt="3" custLinFactNeighborX="-16821" custLinFactNeighborY="549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A90E09E-C6CC-47F1-ADD0-C0A8372C2D19}" type="pres">
      <dgm:prSet presAssocID="{94E8E29D-5543-468F-B5BF-7AEFE5DEB918}" presName="level3hierChild" presStyleCnt="0"/>
      <dgm:spPr/>
    </dgm:pt>
    <dgm:pt modelId="{9F53C8E9-2418-4DE6-A5D9-E941E2410CE3}" type="pres">
      <dgm:prSet presAssocID="{F8894FD3-14EA-4231-9D50-089CADF57D8A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6A45B726-B462-4CC6-914B-76AF9E4EE51B}" type="pres">
      <dgm:prSet presAssocID="{F8894FD3-14EA-4231-9D50-089CADF57D8A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05998BB0-E254-4A3A-A055-7B02B56B938E}" type="pres">
      <dgm:prSet presAssocID="{E98699C0-A12D-41E2-A57A-AE9B428E908B}" presName="root2" presStyleCnt="0"/>
      <dgm:spPr/>
    </dgm:pt>
    <dgm:pt modelId="{F4724C59-F78F-4847-8DE5-3A1FB39640EF}" type="pres">
      <dgm:prSet presAssocID="{E98699C0-A12D-41E2-A57A-AE9B428E908B}" presName="LevelTwoTextNode" presStyleLbl="node4" presStyleIdx="0" presStyleCnt="6" custScaleX="12629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976DE9D-4475-4CD4-A11F-2CED8F11A837}" type="pres">
      <dgm:prSet presAssocID="{E98699C0-A12D-41E2-A57A-AE9B428E908B}" presName="level3hierChild" presStyleCnt="0"/>
      <dgm:spPr/>
    </dgm:pt>
    <dgm:pt modelId="{40F16DBF-BA82-45A1-A97F-8E972D56B9D6}" type="pres">
      <dgm:prSet presAssocID="{0BA25DFF-C1F0-413A-9BAA-924BF39E96F5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8C48E552-4ACB-4F71-BDDE-FAF73306EF2C}" type="pres">
      <dgm:prSet presAssocID="{0BA25DFF-C1F0-413A-9BAA-924BF39E96F5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FDA56F9-8B84-4254-94DA-A79893C74A7B}" type="pres">
      <dgm:prSet presAssocID="{58A5681A-CB2E-4345-8C69-02D7D2202D30}" presName="root2" presStyleCnt="0"/>
      <dgm:spPr/>
    </dgm:pt>
    <dgm:pt modelId="{36F3A59F-3A6D-4890-9493-69E4583A904E}" type="pres">
      <dgm:prSet presAssocID="{58A5681A-CB2E-4345-8C69-02D7D2202D30}" presName="LevelTwoTextNode" presStyleLbl="node4" presStyleIdx="1" presStyleCnt="6" custScaleX="12464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D5A78AA-3BAD-4BA5-9088-AA0B44E37E50}" type="pres">
      <dgm:prSet presAssocID="{58A5681A-CB2E-4345-8C69-02D7D2202D30}" presName="level3hierChild" presStyleCnt="0"/>
      <dgm:spPr/>
    </dgm:pt>
    <dgm:pt modelId="{1AF436F6-DBE6-4BFF-B651-CA29AFAF8D9C}" type="pres">
      <dgm:prSet presAssocID="{5F2A89B6-A305-480D-8756-CBF9FDC1E141}" presName="conn2-1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A6322AB9-02D4-4C7C-8DF7-BB15723D0A83}" type="pres">
      <dgm:prSet presAssocID="{5F2A89B6-A305-480D-8756-CBF9FDC1E141}" presName="connTx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35D87366-5E3D-408C-BCD2-179B57E7A0CB}" type="pres">
      <dgm:prSet presAssocID="{761DEE22-EA26-4E97-BC62-488B48A6C831}" presName="root2" presStyleCnt="0"/>
      <dgm:spPr/>
    </dgm:pt>
    <dgm:pt modelId="{2901CD4D-ED4A-4F52-A891-236C38DDD78A}" type="pres">
      <dgm:prSet presAssocID="{761DEE22-EA26-4E97-BC62-488B48A6C831}" presName="LevelTwoTextNode" presStyleLbl="node3" presStyleIdx="1" presStyleCnt="3" custLinFactNeighborX="-16821" custLinFactNeighborY="348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B440DB6-FE25-4723-8F7F-572EB689BF7B}" type="pres">
      <dgm:prSet presAssocID="{761DEE22-EA26-4E97-BC62-488B48A6C831}" presName="level3hierChild" presStyleCnt="0"/>
      <dgm:spPr/>
    </dgm:pt>
    <dgm:pt modelId="{9319F980-42B6-47A4-9C02-D1B842375CDD}" type="pres">
      <dgm:prSet presAssocID="{4024C96A-5040-4187-BA95-9A978C961C98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A5815B13-3A12-4D4F-AFD4-F66591061BF3}" type="pres">
      <dgm:prSet presAssocID="{4024C96A-5040-4187-BA95-9A978C961C98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776F7609-6DC3-4F21-8DF3-732BA1250E5F}" type="pres">
      <dgm:prSet presAssocID="{AD9F4600-0C24-448B-AE33-CA1539AAFED3}" presName="root2" presStyleCnt="0"/>
      <dgm:spPr/>
    </dgm:pt>
    <dgm:pt modelId="{DF185F47-4F74-49F7-83F8-FCE663AFAD94}" type="pres">
      <dgm:prSet presAssocID="{AD9F4600-0C24-448B-AE33-CA1539AAFED3}" presName="LevelTwoTextNode" presStyleLbl="node4" presStyleIdx="2" presStyleCnt="6" custScaleX="12299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C64084A-CBAE-492A-8C0C-8D4F659DD38C}" type="pres">
      <dgm:prSet presAssocID="{AD9F4600-0C24-448B-AE33-CA1539AAFED3}" presName="level3hierChild" presStyleCnt="0"/>
      <dgm:spPr/>
    </dgm:pt>
    <dgm:pt modelId="{226BAB7C-EDC0-48D2-82AD-4926EF40D555}" type="pres">
      <dgm:prSet presAssocID="{FCC9FD7A-4386-4115-97B5-0D1F9B6DDAE6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2779E037-4897-4B65-89B8-9FE9C9B49615}" type="pres">
      <dgm:prSet presAssocID="{FCC9FD7A-4386-4115-97B5-0D1F9B6DDAE6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FDBF4D73-4357-4748-980B-11FA9F2F0278}" type="pres">
      <dgm:prSet presAssocID="{FC1E0776-5329-48AA-9E6B-1689006470A2}" presName="root2" presStyleCnt="0"/>
      <dgm:spPr/>
    </dgm:pt>
    <dgm:pt modelId="{5676DE97-545E-4A92-9C27-03B159CA3D90}" type="pres">
      <dgm:prSet presAssocID="{FC1E0776-5329-48AA-9E6B-1689006470A2}" presName="LevelTwoTextNode" presStyleLbl="node2" presStyleIdx="1" presStyleCnt="2" custScaleX="85910" custLinFactNeighborX="-5786" custLinFactNeighborY="46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25D409A-AC54-455A-BB05-EBFE375E220D}" type="pres">
      <dgm:prSet presAssocID="{FC1E0776-5329-48AA-9E6B-1689006470A2}" presName="level3hierChild" presStyleCnt="0"/>
      <dgm:spPr/>
    </dgm:pt>
    <dgm:pt modelId="{1245CE51-6963-41B1-A7A6-48B6F1A438EC}" type="pres">
      <dgm:prSet presAssocID="{A5E42148-3C83-4E49-8B02-CC9AA43BF080}" presName="conn2-1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3F103C26-068F-454B-9A42-3CB835459D45}" type="pres">
      <dgm:prSet presAssocID="{A5E42148-3C83-4E49-8B02-CC9AA43BF080}" presName="connTx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2CCD9D28-DFB7-472A-8485-F691B50352AE}" type="pres">
      <dgm:prSet presAssocID="{C066378B-5A87-4460-AE44-5F523804A9A2}" presName="root2" presStyleCnt="0"/>
      <dgm:spPr/>
    </dgm:pt>
    <dgm:pt modelId="{CF75CD0C-7680-4499-9592-573D57B29C2D}" type="pres">
      <dgm:prSet presAssocID="{C066378B-5A87-4460-AE44-5F523804A9A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07B00CC-29D5-45F9-9FFD-899B33EC8799}" type="pres">
      <dgm:prSet presAssocID="{C066378B-5A87-4460-AE44-5F523804A9A2}" presName="level3hierChild" presStyleCnt="0"/>
      <dgm:spPr/>
    </dgm:pt>
    <dgm:pt modelId="{C8C60043-0F93-436E-8E74-FFB947507DCD}" type="pres">
      <dgm:prSet presAssocID="{4AEAC9DE-C1D6-4B67-8432-31C6C0255205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15924905-B762-4EB1-A930-3EE85B632A4B}" type="pres">
      <dgm:prSet presAssocID="{4AEAC9DE-C1D6-4B67-8432-31C6C0255205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DCACD8E-01D7-4FF6-8AD2-3E9A5FF4DB77}" type="pres">
      <dgm:prSet presAssocID="{EABF2409-F7F7-4481-87AA-7934F036BADB}" presName="root2" presStyleCnt="0"/>
      <dgm:spPr/>
    </dgm:pt>
    <dgm:pt modelId="{CD69E351-AB94-422A-9565-7375616F3B1A}" type="pres">
      <dgm:prSet presAssocID="{EABF2409-F7F7-4481-87AA-7934F036BADB}" presName="LevelTwoTextNode" presStyleLbl="node4" presStyleIdx="3" presStyleCnt="6" custScaleX="116719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607DAB8-9B22-4715-B977-24FF866BEC9D}" type="pres">
      <dgm:prSet presAssocID="{EABF2409-F7F7-4481-87AA-7934F036BADB}" presName="level3hierChild" presStyleCnt="0"/>
      <dgm:spPr/>
    </dgm:pt>
    <dgm:pt modelId="{D37A3D8B-9C87-4FA5-9C3B-F3DC6B8CB81D}" type="pres">
      <dgm:prSet presAssocID="{03B6F605-094A-4D91-91BD-1035486306C9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6DD86470-8D0C-4899-954A-53DD3EAEE5AB}" type="pres">
      <dgm:prSet presAssocID="{03B6F605-094A-4D91-91BD-1035486306C9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F17374EA-9C50-491F-98B4-8FD12BF51759}" type="pres">
      <dgm:prSet presAssocID="{D17247FC-E734-4EE8-80B2-C866A4B7CB52}" presName="root2" presStyleCnt="0"/>
      <dgm:spPr/>
    </dgm:pt>
    <dgm:pt modelId="{8EF0E849-5F43-4AB6-A3BF-84D7F00BE136}" type="pres">
      <dgm:prSet presAssocID="{D17247FC-E734-4EE8-80B2-C866A4B7CB52}" presName="LevelTwoTextNode" presStyleLbl="node4" presStyleIdx="4" presStyleCnt="6" custScaleX="116719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3483642-7D87-4A13-875D-A97533E60B60}" type="pres">
      <dgm:prSet presAssocID="{D17247FC-E734-4EE8-80B2-C866A4B7CB52}" presName="level3hierChild" presStyleCnt="0"/>
      <dgm:spPr/>
    </dgm:pt>
    <dgm:pt modelId="{C4F0145C-43EA-41D1-B7BB-65307719A56C}" type="pres">
      <dgm:prSet presAssocID="{72DCF627-70A0-4546-A2F1-57091336910E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6B699800-C749-4376-9C85-5980EEC2BD60}" type="pres">
      <dgm:prSet presAssocID="{72DCF627-70A0-4546-A2F1-57091336910E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88D3A3D9-80B1-43D9-A839-E4F53AFE8506}" type="pres">
      <dgm:prSet presAssocID="{C3B14366-C4CC-4110-9542-1AEFA2A5BB1D}" presName="root2" presStyleCnt="0"/>
      <dgm:spPr/>
    </dgm:pt>
    <dgm:pt modelId="{5F6D87A0-20C1-40CA-BBCF-BBF2F0108ED2}" type="pres">
      <dgm:prSet presAssocID="{C3B14366-C4CC-4110-9542-1AEFA2A5BB1D}" presName="LevelTwoTextNode" presStyleLbl="node4" presStyleIdx="5" presStyleCnt="6" custScaleX="11506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A10BBE9-3281-4D11-9BAF-A782F98BB7A8}" type="pres">
      <dgm:prSet presAssocID="{C3B14366-C4CC-4110-9542-1AEFA2A5BB1D}" presName="level3hierChild" presStyleCnt="0"/>
      <dgm:spPr/>
    </dgm:pt>
  </dgm:ptLst>
  <dgm:cxnLst>
    <dgm:cxn modelId="{9C699A56-CCAF-4BFB-9013-9C4238B2D3DF}" srcId="{94E8E29D-5543-468F-B5BF-7AEFE5DEB918}" destId="{E98699C0-A12D-41E2-A57A-AE9B428E908B}" srcOrd="0" destOrd="0" parTransId="{F8894FD3-14EA-4231-9D50-089CADF57D8A}" sibTransId="{D16F8322-E756-4B6F-A0FA-829B40C7710D}"/>
    <dgm:cxn modelId="{4EFB4526-9A48-478C-8DFC-6DC31F97A8A5}" srcId="{C066378B-5A87-4460-AE44-5F523804A9A2}" destId="{D17247FC-E734-4EE8-80B2-C866A4B7CB52}" srcOrd="1" destOrd="0" parTransId="{03B6F605-094A-4D91-91BD-1035486306C9}" sibTransId="{3763FEAC-DF56-4915-9158-B79908DAC676}"/>
    <dgm:cxn modelId="{082F5C30-FE2B-4CEB-AF3F-186069FF3791}" srcId="{C066378B-5A87-4460-AE44-5F523804A9A2}" destId="{EABF2409-F7F7-4481-87AA-7934F036BADB}" srcOrd="0" destOrd="0" parTransId="{4AEAC9DE-C1D6-4B67-8432-31C6C0255205}" sibTransId="{49E5A085-A0D6-4DFB-9523-320FD541170A}"/>
    <dgm:cxn modelId="{63E4E47B-8296-42E6-AE18-56F7F758C9E5}" type="presOf" srcId="{FC1E0776-5329-48AA-9E6B-1689006470A2}" destId="{5676DE97-545E-4A92-9C27-03B159CA3D90}" srcOrd="0" destOrd="0" presId="urn:microsoft.com/office/officeart/2005/8/layout/hierarchy2"/>
    <dgm:cxn modelId="{4AF6AF21-214E-44C2-8F71-B57D0853191D}" type="presOf" srcId="{4AEAC9DE-C1D6-4B67-8432-31C6C0255205}" destId="{15924905-B762-4EB1-A930-3EE85B632A4B}" srcOrd="1" destOrd="0" presId="urn:microsoft.com/office/officeart/2005/8/layout/hierarchy2"/>
    <dgm:cxn modelId="{0CF57287-EBC6-42C8-9A3B-231578AFFD35}" type="presOf" srcId="{C066378B-5A87-4460-AE44-5F523804A9A2}" destId="{CF75CD0C-7680-4499-9592-573D57B29C2D}" srcOrd="0" destOrd="0" presId="urn:microsoft.com/office/officeart/2005/8/layout/hierarchy2"/>
    <dgm:cxn modelId="{69FC02CC-FBDA-4D45-834A-42EE14897D6A}" type="presOf" srcId="{FCC9FD7A-4386-4115-97B5-0D1F9B6DDAE6}" destId="{226BAB7C-EDC0-48D2-82AD-4926EF40D555}" srcOrd="0" destOrd="0" presId="urn:microsoft.com/office/officeart/2005/8/layout/hierarchy2"/>
    <dgm:cxn modelId="{8C1FDE5F-0A61-47C0-A5B1-D35E27E53360}" type="presOf" srcId="{03B6F605-094A-4D91-91BD-1035486306C9}" destId="{D37A3D8B-9C87-4FA5-9C3B-F3DC6B8CB81D}" srcOrd="0" destOrd="0" presId="urn:microsoft.com/office/officeart/2005/8/layout/hierarchy2"/>
    <dgm:cxn modelId="{85338F9D-BD7F-492E-B6BD-1AAE10252157}" type="presOf" srcId="{2D13DFB2-3D5E-46EB-8488-10845234FA01}" destId="{6AD5B5BF-C68D-41E7-BF76-5BD694D03499}" srcOrd="1" destOrd="0" presId="urn:microsoft.com/office/officeart/2005/8/layout/hierarchy2"/>
    <dgm:cxn modelId="{26AB63B1-5168-4085-8352-FAD3F0FE984B}" type="presOf" srcId="{D17247FC-E734-4EE8-80B2-C866A4B7CB52}" destId="{8EF0E849-5F43-4AB6-A3BF-84D7F00BE136}" srcOrd="0" destOrd="0" presId="urn:microsoft.com/office/officeart/2005/8/layout/hierarchy2"/>
    <dgm:cxn modelId="{09570210-5D6F-4DB4-935F-92FD0A1C75D3}" type="presOf" srcId="{58A5681A-CB2E-4345-8C69-02D7D2202D30}" destId="{36F3A59F-3A6D-4890-9493-69E4583A904E}" srcOrd="0" destOrd="0" presId="urn:microsoft.com/office/officeart/2005/8/layout/hierarchy2"/>
    <dgm:cxn modelId="{2CD3283C-D7A3-4A13-A433-44C0EDF6FF3A}" type="presOf" srcId="{623247C0-C3BA-43CA-96B1-40B247D443F0}" destId="{ADBCA365-EDBB-4D41-A064-7732689AB62C}" srcOrd="1" destOrd="0" presId="urn:microsoft.com/office/officeart/2005/8/layout/hierarchy2"/>
    <dgm:cxn modelId="{9A1402D0-AD8D-4CF8-866C-9262CFB7F354}" type="presOf" srcId="{C3B14366-C4CC-4110-9542-1AEFA2A5BB1D}" destId="{5F6D87A0-20C1-40CA-BBCF-BBF2F0108ED2}" srcOrd="0" destOrd="0" presId="urn:microsoft.com/office/officeart/2005/8/layout/hierarchy2"/>
    <dgm:cxn modelId="{8EFB717D-EF22-4753-BAE4-9B19D2B2EA20}" type="presOf" srcId="{5F2A89B6-A305-480D-8756-CBF9FDC1E141}" destId="{A6322AB9-02D4-4C7C-8DF7-BB15723D0A83}" srcOrd="1" destOrd="0" presId="urn:microsoft.com/office/officeart/2005/8/layout/hierarchy2"/>
    <dgm:cxn modelId="{02F16178-B44A-4633-8B51-08B7145D52AD}" type="presOf" srcId="{AD9F4600-0C24-448B-AE33-CA1539AAFED3}" destId="{DF185F47-4F74-49F7-83F8-FCE663AFAD94}" srcOrd="0" destOrd="0" presId="urn:microsoft.com/office/officeart/2005/8/layout/hierarchy2"/>
    <dgm:cxn modelId="{69722468-3DFE-43DA-B0DD-896EF9A1817B}" type="presOf" srcId="{0BA25DFF-C1F0-413A-9BAA-924BF39E96F5}" destId="{40F16DBF-BA82-45A1-A97F-8E972D56B9D6}" srcOrd="0" destOrd="0" presId="urn:microsoft.com/office/officeart/2005/8/layout/hierarchy2"/>
    <dgm:cxn modelId="{210137A8-1EDC-4D8D-B093-BF98D48A3582}" type="presOf" srcId="{72DCF627-70A0-4546-A2F1-57091336910E}" destId="{C4F0145C-43EA-41D1-B7BB-65307719A56C}" srcOrd="0" destOrd="0" presId="urn:microsoft.com/office/officeart/2005/8/layout/hierarchy2"/>
    <dgm:cxn modelId="{7EB30810-268C-4105-964F-514A1B24B09E}" type="presOf" srcId="{761DEE22-EA26-4E97-BC62-488B48A6C831}" destId="{2901CD4D-ED4A-4F52-A891-236C38DDD78A}" srcOrd="0" destOrd="0" presId="urn:microsoft.com/office/officeart/2005/8/layout/hierarchy2"/>
    <dgm:cxn modelId="{949F65AC-96F9-4D54-A6F4-7553B8B0EB4B}" srcId="{1941BECC-EBE1-44F6-A4B6-8DB09D21489E}" destId="{FC1E0776-5329-48AA-9E6B-1689006470A2}" srcOrd="1" destOrd="0" parTransId="{FCC9FD7A-4386-4115-97B5-0D1F9B6DDAE6}" sibTransId="{9D340D00-09D3-472F-AE45-89DFDB2DC500}"/>
    <dgm:cxn modelId="{2E20DE51-D5AA-48CB-AFFB-12F62C91FE15}" srcId="{1941BECC-EBE1-44F6-A4B6-8DB09D21489E}" destId="{E64E89BB-B105-4FB1-89DD-A36A3498FB32}" srcOrd="0" destOrd="0" parTransId="{2D13DFB2-3D5E-46EB-8488-10845234FA01}" sibTransId="{CCDF2CB2-D776-4519-BD28-CDF5B4D72384}"/>
    <dgm:cxn modelId="{1E33A228-7FA9-4A7E-A593-750616820C24}" type="presOf" srcId="{A5E42148-3C83-4E49-8B02-CC9AA43BF080}" destId="{1245CE51-6963-41B1-A7A6-48B6F1A438EC}" srcOrd="0" destOrd="0" presId="urn:microsoft.com/office/officeart/2005/8/layout/hierarchy2"/>
    <dgm:cxn modelId="{218D66FB-A5E0-4E32-97F8-9361ECA2906F}" type="presOf" srcId="{48E8A290-3710-4E1C-BA92-19519FA41668}" destId="{46C3293B-DAC0-410A-BD05-FA20F8244509}" srcOrd="0" destOrd="0" presId="urn:microsoft.com/office/officeart/2005/8/layout/hierarchy2"/>
    <dgm:cxn modelId="{AD0862E7-D669-4105-8CC1-3AA8306B6093}" type="presOf" srcId="{E98699C0-A12D-41E2-A57A-AE9B428E908B}" destId="{F4724C59-F78F-4847-8DE5-3A1FB39640EF}" srcOrd="0" destOrd="0" presId="urn:microsoft.com/office/officeart/2005/8/layout/hierarchy2"/>
    <dgm:cxn modelId="{1674F0CF-AC45-4E23-A812-CCC2B6678626}" srcId="{FC1E0776-5329-48AA-9E6B-1689006470A2}" destId="{C066378B-5A87-4460-AE44-5F523804A9A2}" srcOrd="0" destOrd="0" parTransId="{A5E42148-3C83-4E49-8B02-CC9AA43BF080}" sibTransId="{446837AE-A57E-446F-BFC7-E5DE2C12EF7E}"/>
    <dgm:cxn modelId="{AAD3AE21-41E8-4B8C-B03B-23A34B272B26}" srcId="{94E8E29D-5543-468F-B5BF-7AEFE5DEB918}" destId="{58A5681A-CB2E-4345-8C69-02D7D2202D30}" srcOrd="1" destOrd="0" parTransId="{0BA25DFF-C1F0-413A-9BAA-924BF39E96F5}" sibTransId="{3F5024AC-8541-45D0-B0FB-7BB2E246ED7F}"/>
    <dgm:cxn modelId="{26A1776D-E377-4338-BE9A-5D54AF33C888}" type="presOf" srcId="{E64E89BB-B105-4FB1-89DD-A36A3498FB32}" destId="{CBB242E7-2CB0-4702-A517-E03CA3D0E3DC}" srcOrd="0" destOrd="0" presId="urn:microsoft.com/office/officeart/2005/8/layout/hierarchy2"/>
    <dgm:cxn modelId="{1768B1A2-8AE3-416C-9536-2DCA562EBFA9}" type="presOf" srcId="{1941BECC-EBE1-44F6-A4B6-8DB09D21489E}" destId="{9562C76E-93B8-4319-8337-119EF35BE47A}" srcOrd="0" destOrd="0" presId="urn:microsoft.com/office/officeart/2005/8/layout/hierarchy2"/>
    <dgm:cxn modelId="{A3E45B52-3856-4600-A121-61C3FA7B6382}" type="presOf" srcId="{94E8E29D-5543-468F-B5BF-7AEFE5DEB918}" destId="{65B3EEB6-C771-4BF8-BCAE-707125F22F45}" srcOrd="0" destOrd="0" presId="urn:microsoft.com/office/officeart/2005/8/layout/hierarchy2"/>
    <dgm:cxn modelId="{0AD8779F-1660-4B9D-92E7-0B66D8C48AE7}" type="presOf" srcId="{F8894FD3-14EA-4231-9D50-089CADF57D8A}" destId="{9F53C8E9-2418-4DE6-A5D9-E941E2410CE3}" srcOrd="0" destOrd="0" presId="urn:microsoft.com/office/officeart/2005/8/layout/hierarchy2"/>
    <dgm:cxn modelId="{1568D3C1-240A-4343-A0ED-91324174D846}" srcId="{C066378B-5A87-4460-AE44-5F523804A9A2}" destId="{C3B14366-C4CC-4110-9542-1AEFA2A5BB1D}" srcOrd="2" destOrd="0" parTransId="{72DCF627-70A0-4546-A2F1-57091336910E}" sibTransId="{AD1E225A-3430-4E8C-A7FE-B1849D84B7E9}"/>
    <dgm:cxn modelId="{E777DED0-DDCF-4C9D-9037-D02DA33E2887}" type="presOf" srcId="{4024C96A-5040-4187-BA95-9A978C961C98}" destId="{A5815B13-3A12-4D4F-AFD4-F66591061BF3}" srcOrd="1" destOrd="0" presId="urn:microsoft.com/office/officeart/2005/8/layout/hierarchy2"/>
    <dgm:cxn modelId="{9C73AC4F-1CBC-44C2-8233-94AD9ECE31D6}" type="presOf" srcId="{FCC9FD7A-4386-4115-97B5-0D1F9B6DDAE6}" destId="{2779E037-4897-4B65-89B8-9FE9C9B49615}" srcOrd="1" destOrd="0" presId="urn:microsoft.com/office/officeart/2005/8/layout/hierarchy2"/>
    <dgm:cxn modelId="{4217F0F6-5067-462C-B658-991A6BEA2A2A}" srcId="{E64E89BB-B105-4FB1-89DD-A36A3498FB32}" destId="{94E8E29D-5543-468F-B5BF-7AEFE5DEB918}" srcOrd="0" destOrd="0" parTransId="{623247C0-C3BA-43CA-96B1-40B247D443F0}" sibTransId="{14BA2FB6-EDEC-4262-9612-24939B1F77E4}"/>
    <dgm:cxn modelId="{F335E571-A3BB-4393-8049-517D76A325E8}" type="presOf" srcId="{72DCF627-70A0-4546-A2F1-57091336910E}" destId="{6B699800-C749-4376-9C85-5980EEC2BD60}" srcOrd="1" destOrd="0" presId="urn:microsoft.com/office/officeart/2005/8/layout/hierarchy2"/>
    <dgm:cxn modelId="{337D57ED-B864-4351-AE6C-520E460106A5}" srcId="{E64E89BB-B105-4FB1-89DD-A36A3498FB32}" destId="{761DEE22-EA26-4E97-BC62-488B48A6C831}" srcOrd="1" destOrd="0" parTransId="{5F2A89B6-A305-480D-8756-CBF9FDC1E141}" sibTransId="{AAF7A90C-4105-4664-8346-EDF59F8B043E}"/>
    <dgm:cxn modelId="{71A3173B-EEDB-4C20-975F-07B7562DBFE1}" type="presOf" srcId="{03B6F605-094A-4D91-91BD-1035486306C9}" destId="{6DD86470-8D0C-4899-954A-53DD3EAEE5AB}" srcOrd="1" destOrd="0" presId="urn:microsoft.com/office/officeart/2005/8/layout/hierarchy2"/>
    <dgm:cxn modelId="{04E34646-41B3-4F18-9B64-099AE65FAAEB}" srcId="{761DEE22-EA26-4E97-BC62-488B48A6C831}" destId="{AD9F4600-0C24-448B-AE33-CA1539AAFED3}" srcOrd="0" destOrd="0" parTransId="{4024C96A-5040-4187-BA95-9A978C961C98}" sibTransId="{3C7E87E0-18C6-4044-B6A9-860DCCE2A0ED}"/>
    <dgm:cxn modelId="{20220B10-FBA9-4590-BFD9-292E9AE02BCC}" srcId="{48E8A290-3710-4E1C-BA92-19519FA41668}" destId="{1941BECC-EBE1-44F6-A4B6-8DB09D21489E}" srcOrd="0" destOrd="0" parTransId="{4A429577-FC6D-453C-824D-82A74E773DB7}" sibTransId="{0092ED06-6102-4162-BEA4-EA4326923D72}"/>
    <dgm:cxn modelId="{7928AFC0-ABFE-42D6-844E-CEF8EC5B376D}" type="presOf" srcId="{F8894FD3-14EA-4231-9D50-089CADF57D8A}" destId="{6A45B726-B462-4CC6-914B-76AF9E4EE51B}" srcOrd="1" destOrd="0" presId="urn:microsoft.com/office/officeart/2005/8/layout/hierarchy2"/>
    <dgm:cxn modelId="{E904F07C-F897-4267-8A06-CD80B05743E4}" type="presOf" srcId="{EABF2409-F7F7-4481-87AA-7934F036BADB}" destId="{CD69E351-AB94-422A-9565-7375616F3B1A}" srcOrd="0" destOrd="0" presId="urn:microsoft.com/office/officeart/2005/8/layout/hierarchy2"/>
    <dgm:cxn modelId="{5A18BCF1-053C-489B-A877-2BD7FA833885}" type="presOf" srcId="{2D13DFB2-3D5E-46EB-8488-10845234FA01}" destId="{10F0BD3E-A876-4C11-94D6-BBDB9E35FF2A}" srcOrd="0" destOrd="0" presId="urn:microsoft.com/office/officeart/2005/8/layout/hierarchy2"/>
    <dgm:cxn modelId="{FCE9F296-8548-45D7-A989-D6452696008E}" type="presOf" srcId="{0BA25DFF-C1F0-413A-9BAA-924BF39E96F5}" destId="{8C48E552-4ACB-4F71-BDDE-FAF73306EF2C}" srcOrd="1" destOrd="0" presId="urn:microsoft.com/office/officeart/2005/8/layout/hierarchy2"/>
    <dgm:cxn modelId="{AB63C317-308D-47EB-B707-A9AE75046BC3}" type="presOf" srcId="{4AEAC9DE-C1D6-4B67-8432-31C6C0255205}" destId="{C8C60043-0F93-436E-8E74-FFB947507DCD}" srcOrd="0" destOrd="0" presId="urn:microsoft.com/office/officeart/2005/8/layout/hierarchy2"/>
    <dgm:cxn modelId="{4D84BD5E-A279-400A-B297-8FFBF4AA6E48}" type="presOf" srcId="{A5E42148-3C83-4E49-8B02-CC9AA43BF080}" destId="{3F103C26-068F-454B-9A42-3CB835459D45}" srcOrd="1" destOrd="0" presId="urn:microsoft.com/office/officeart/2005/8/layout/hierarchy2"/>
    <dgm:cxn modelId="{8E8E9201-2B7C-4D01-96A5-06B10D665995}" type="presOf" srcId="{5F2A89B6-A305-480D-8756-CBF9FDC1E141}" destId="{1AF436F6-DBE6-4BFF-B651-CA29AFAF8D9C}" srcOrd="0" destOrd="0" presId="urn:microsoft.com/office/officeart/2005/8/layout/hierarchy2"/>
    <dgm:cxn modelId="{C6556FBB-DE24-44C5-BCF3-7DE2F022AE29}" type="presOf" srcId="{623247C0-C3BA-43CA-96B1-40B247D443F0}" destId="{75B7B514-D5B7-4090-97BD-9794920C36A6}" srcOrd="0" destOrd="0" presId="urn:microsoft.com/office/officeart/2005/8/layout/hierarchy2"/>
    <dgm:cxn modelId="{1C721C08-A7FF-435C-BF0F-8FEFBCF78B29}" type="presOf" srcId="{4024C96A-5040-4187-BA95-9A978C961C98}" destId="{9319F980-42B6-47A4-9C02-D1B842375CDD}" srcOrd="0" destOrd="0" presId="urn:microsoft.com/office/officeart/2005/8/layout/hierarchy2"/>
    <dgm:cxn modelId="{1B621539-7D87-4211-BED1-0E5668C3F033}" type="presParOf" srcId="{46C3293B-DAC0-410A-BD05-FA20F8244509}" destId="{97370A73-4899-4931-8C8D-DE0496F8E858}" srcOrd="0" destOrd="0" presId="urn:microsoft.com/office/officeart/2005/8/layout/hierarchy2"/>
    <dgm:cxn modelId="{E0EF0EF8-A8D0-4773-B014-3422B5252D9B}" type="presParOf" srcId="{97370A73-4899-4931-8C8D-DE0496F8E858}" destId="{9562C76E-93B8-4319-8337-119EF35BE47A}" srcOrd="0" destOrd="0" presId="urn:microsoft.com/office/officeart/2005/8/layout/hierarchy2"/>
    <dgm:cxn modelId="{E17ED6EC-9E10-40F3-A19D-C6A76A061AF7}" type="presParOf" srcId="{97370A73-4899-4931-8C8D-DE0496F8E858}" destId="{85809A91-0745-415B-8545-75FAE7E4FCA5}" srcOrd="1" destOrd="0" presId="urn:microsoft.com/office/officeart/2005/8/layout/hierarchy2"/>
    <dgm:cxn modelId="{B613BF9A-6421-4021-BF6A-E49827F3C801}" type="presParOf" srcId="{85809A91-0745-415B-8545-75FAE7E4FCA5}" destId="{10F0BD3E-A876-4C11-94D6-BBDB9E35FF2A}" srcOrd="0" destOrd="0" presId="urn:microsoft.com/office/officeart/2005/8/layout/hierarchy2"/>
    <dgm:cxn modelId="{B51790A0-EED9-4AEF-B12D-74F10B034A9F}" type="presParOf" srcId="{10F0BD3E-A876-4C11-94D6-BBDB9E35FF2A}" destId="{6AD5B5BF-C68D-41E7-BF76-5BD694D03499}" srcOrd="0" destOrd="0" presId="urn:microsoft.com/office/officeart/2005/8/layout/hierarchy2"/>
    <dgm:cxn modelId="{D46A0EC4-CFA5-4404-9C42-54916A346EBA}" type="presParOf" srcId="{85809A91-0745-415B-8545-75FAE7E4FCA5}" destId="{BAF3E87B-4334-4BE1-8F4B-821E97CBE8A4}" srcOrd="1" destOrd="0" presId="urn:microsoft.com/office/officeart/2005/8/layout/hierarchy2"/>
    <dgm:cxn modelId="{11E95268-012C-4908-9992-FC2F0A41473B}" type="presParOf" srcId="{BAF3E87B-4334-4BE1-8F4B-821E97CBE8A4}" destId="{CBB242E7-2CB0-4702-A517-E03CA3D0E3DC}" srcOrd="0" destOrd="0" presId="urn:microsoft.com/office/officeart/2005/8/layout/hierarchy2"/>
    <dgm:cxn modelId="{5822338C-993D-4E9F-B02A-EE7D14FF291A}" type="presParOf" srcId="{BAF3E87B-4334-4BE1-8F4B-821E97CBE8A4}" destId="{4FEA19E4-0742-4E25-8781-84C6671BA200}" srcOrd="1" destOrd="0" presId="urn:microsoft.com/office/officeart/2005/8/layout/hierarchy2"/>
    <dgm:cxn modelId="{1FAB9C13-C636-4BBB-A289-E546F013513D}" type="presParOf" srcId="{4FEA19E4-0742-4E25-8781-84C6671BA200}" destId="{75B7B514-D5B7-4090-97BD-9794920C36A6}" srcOrd="0" destOrd="0" presId="urn:microsoft.com/office/officeart/2005/8/layout/hierarchy2"/>
    <dgm:cxn modelId="{CC292A53-19CF-497D-8AD4-30B6097B93D3}" type="presParOf" srcId="{75B7B514-D5B7-4090-97BD-9794920C36A6}" destId="{ADBCA365-EDBB-4D41-A064-7732689AB62C}" srcOrd="0" destOrd="0" presId="urn:microsoft.com/office/officeart/2005/8/layout/hierarchy2"/>
    <dgm:cxn modelId="{3A8E4268-6485-4EE9-8031-BF78D257DF7B}" type="presParOf" srcId="{4FEA19E4-0742-4E25-8781-84C6671BA200}" destId="{7EE7714A-4A83-408A-969A-DE95D08DDF6D}" srcOrd="1" destOrd="0" presId="urn:microsoft.com/office/officeart/2005/8/layout/hierarchy2"/>
    <dgm:cxn modelId="{E8512F96-9E81-4818-86A4-339F5CBF15B9}" type="presParOf" srcId="{7EE7714A-4A83-408A-969A-DE95D08DDF6D}" destId="{65B3EEB6-C771-4BF8-BCAE-707125F22F45}" srcOrd="0" destOrd="0" presId="urn:microsoft.com/office/officeart/2005/8/layout/hierarchy2"/>
    <dgm:cxn modelId="{B97354D5-FD07-40D7-BE2A-C3088D42F3E6}" type="presParOf" srcId="{7EE7714A-4A83-408A-969A-DE95D08DDF6D}" destId="{6A90E09E-C6CC-47F1-ADD0-C0A8372C2D19}" srcOrd="1" destOrd="0" presId="urn:microsoft.com/office/officeart/2005/8/layout/hierarchy2"/>
    <dgm:cxn modelId="{168B6E09-3B1C-4D2C-9A9B-D9B305FA8F72}" type="presParOf" srcId="{6A90E09E-C6CC-47F1-ADD0-C0A8372C2D19}" destId="{9F53C8E9-2418-4DE6-A5D9-E941E2410CE3}" srcOrd="0" destOrd="0" presId="urn:microsoft.com/office/officeart/2005/8/layout/hierarchy2"/>
    <dgm:cxn modelId="{74701340-A8D0-4DE5-AB12-0112839E7705}" type="presParOf" srcId="{9F53C8E9-2418-4DE6-A5D9-E941E2410CE3}" destId="{6A45B726-B462-4CC6-914B-76AF9E4EE51B}" srcOrd="0" destOrd="0" presId="urn:microsoft.com/office/officeart/2005/8/layout/hierarchy2"/>
    <dgm:cxn modelId="{9CC4CC0D-0CB7-4460-997F-18D22EFF3779}" type="presParOf" srcId="{6A90E09E-C6CC-47F1-ADD0-C0A8372C2D19}" destId="{05998BB0-E254-4A3A-A055-7B02B56B938E}" srcOrd="1" destOrd="0" presId="urn:microsoft.com/office/officeart/2005/8/layout/hierarchy2"/>
    <dgm:cxn modelId="{8315B0A7-41B3-4C5E-AFC5-1FEC995DA0A2}" type="presParOf" srcId="{05998BB0-E254-4A3A-A055-7B02B56B938E}" destId="{F4724C59-F78F-4847-8DE5-3A1FB39640EF}" srcOrd="0" destOrd="0" presId="urn:microsoft.com/office/officeart/2005/8/layout/hierarchy2"/>
    <dgm:cxn modelId="{C1C10D16-C999-4ABA-9EA7-F82F62413C59}" type="presParOf" srcId="{05998BB0-E254-4A3A-A055-7B02B56B938E}" destId="{A976DE9D-4475-4CD4-A11F-2CED8F11A837}" srcOrd="1" destOrd="0" presId="urn:microsoft.com/office/officeart/2005/8/layout/hierarchy2"/>
    <dgm:cxn modelId="{9C7824AE-58B9-4420-B64E-6882F52D36FC}" type="presParOf" srcId="{6A90E09E-C6CC-47F1-ADD0-C0A8372C2D19}" destId="{40F16DBF-BA82-45A1-A97F-8E972D56B9D6}" srcOrd="2" destOrd="0" presId="urn:microsoft.com/office/officeart/2005/8/layout/hierarchy2"/>
    <dgm:cxn modelId="{22257E3B-543D-4354-A71D-6C1BB694FBB7}" type="presParOf" srcId="{40F16DBF-BA82-45A1-A97F-8E972D56B9D6}" destId="{8C48E552-4ACB-4F71-BDDE-FAF73306EF2C}" srcOrd="0" destOrd="0" presId="urn:microsoft.com/office/officeart/2005/8/layout/hierarchy2"/>
    <dgm:cxn modelId="{3AD7C4B5-ADA2-4065-A4EF-9518C0ACE786}" type="presParOf" srcId="{6A90E09E-C6CC-47F1-ADD0-C0A8372C2D19}" destId="{2FDA56F9-8B84-4254-94DA-A79893C74A7B}" srcOrd="3" destOrd="0" presId="urn:microsoft.com/office/officeart/2005/8/layout/hierarchy2"/>
    <dgm:cxn modelId="{8C99E0C9-D942-46B8-8109-6E914B3775D0}" type="presParOf" srcId="{2FDA56F9-8B84-4254-94DA-A79893C74A7B}" destId="{36F3A59F-3A6D-4890-9493-69E4583A904E}" srcOrd="0" destOrd="0" presId="urn:microsoft.com/office/officeart/2005/8/layout/hierarchy2"/>
    <dgm:cxn modelId="{6F0240F7-7A22-4CF0-B063-12C1AABB69F6}" type="presParOf" srcId="{2FDA56F9-8B84-4254-94DA-A79893C74A7B}" destId="{DD5A78AA-3BAD-4BA5-9088-AA0B44E37E50}" srcOrd="1" destOrd="0" presId="urn:microsoft.com/office/officeart/2005/8/layout/hierarchy2"/>
    <dgm:cxn modelId="{4246352F-E1A1-4C9D-9E84-F71631BBA5A0}" type="presParOf" srcId="{4FEA19E4-0742-4E25-8781-84C6671BA200}" destId="{1AF436F6-DBE6-4BFF-B651-CA29AFAF8D9C}" srcOrd="2" destOrd="0" presId="urn:microsoft.com/office/officeart/2005/8/layout/hierarchy2"/>
    <dgm:cxn modelId="{7C55212F-98EB-4CEC-9CB3-CA2322B1A536}" type="presParOf" srcId="{1AF436F6-DBE6-4BFF-B651-CA29AFAF8D9C}" destId="{A6322AB9-02D4-4C7C-8DF7-BB15723D0A83}" srcOrd="0" destOrd="0" presId="urn:microsoft.com/office/officeart/2005/8/layout/hierarchy2"/>
    <dgm:cxn modelId="{93EE99D8-0991-406A-9F76-D93EB0135030}" type="presParOf" srcId="{4FEA19E4-0742-4E25-8781-84C6671BA200}" destId="{35D87366-5E3D-408C-BCD2-179B57E7A0CB}" srcOrd="3" destOrd="0" presId="urn:microsoft.com/office/officeart/2005/8/layout/hierarchy2"/>
    <dgm:cxn modelId="{91D9F877-FB66-403D-90C1-60D610D67D7E}" type="presParOf" srcId="{35D87366-5E3D-408C-BCD2-179B57E7A0CB}" destId="{2901CD4D-ED4A-4F52-A891-236C38DDD78A}" srcOrd="0" destOrd="0" presId="urn:microsoft.com/office/officeart/2005/8/layout/hierarchy2"/>
    <dgm:cxn modelId="{E2DD615A-C76B-46CC-8FDD-675567BD2ABA}" type="presParOf" srcId="{35D87366-5E3D-408C-BCD2-179B57E7A0CB}" destId="{BB440DB6-FE25-4723-8F7F-572EB689BF7B}" srcOrd="1" destOrd="0" presId="urn:microsoft.com/office/officeart/2005/8/layout/hierarchy2"/>
    <dgm:cxn modelId="{80D81B7A-F84E-4AD1-8724-A5DC859F2091}" type="presParOf" srcId="{BB440DB6-FE25-4723-8F7F-572EB689BF7B}" destId="{9319F980-42B6-47A4-9C02-D1B842375CDD}" srcOrd="0" destOrd="0" presId="urn:microsoft.com/office/officeart/2005/8/layout/hierarchy2"/>
    <dgm:cxn modelId="{5870CFB9-21C9-4220-BDD6-00C03D7B0AC9}" type="presParOf" srcId="{9319F980-42B6-47A4-9C02-D1B842375CDD}" destId="{A5815B13-3A12-4D4F-AFD4-F66591061BF3}" srcOrd="0" destOrd="0" presId="urn:microsoft.com/office/officeart/2005/8/layout/hierarchy2"/>
    <dgm:cxn modelId="{4C935BCD-B62C-447F-B0DF-841AA383F6FC}" type="presParOf" srcId="{BB440DB6-FE25-4723-8F7F-572EB689BF7B}" destId="{776F7609-6DC3-4F21-8DF3-732BA1250E5F}" srcOrd="1" destOrd="0" presId="urn:microsoft.com/office/officeart/2005/8/layout/hierarchy2"/>
    <dgm:cxn modelId="{B751A6FD-F1FB-4DFE-826F-25BD1393B30C}" type="presParOf" srcId="{776F7609-6DC3-4F21-8DF3-732BA1250E5F}" destId="{DF185F47-4F74-49F7-83F8-FCE663AFAD94}" srcOrd="0" destOrd="0" presId="urn:microsoft.com/office/officeart/2005/8/layout/hierarchy2"/>
    <dgm:cxn modelId="{EDA9AE10-E041-43DB-9AE6-8988BFA92813}" type="presParOf" srcId="{776F7609-6DC3-4F21-8DF3-732BA1250E5F}" destId="{4C64084A-CBAE-492A-8C0C-8D4F659DD38C}" srcOrd="1" destOrd="0" presId="urn:microsoft.com/office/officeart/2005/8/layout/hierarchy2"/>
    <dgm:cxn modelId="{93BB3E13-91CB-4B42-93A8-617B097965DE}" type="presParOf" srcId="{85809A91-0745-415B-8545-75FAE7E4FCA5}" destId="{226BAB7C-EDC0-48D2-82AD-4926EF40D555}" srcOrd="2" destOrd="0" presId="urn:microsoft.com/office/officeart/2005/8/layout/hierarchy2"/>
    <dgm:cxn modelId="{01D85FBD-A1DB-4591-B35D-D9314BC32317}" type="presParOf" srcId="{226BAB7C-EDC0-48D2-82AD-4926EF40D555}" destId="{2779E037-4897-4B65-89B8-9FE9C9B49615}" srcOrd="0" destOrd="0" presId="urn:microsoft.com/office/officeart/2005/8/layout/hierarchy2"/>
    <dgm:cxn modelId="{FB15C897-15F0-471A-AB12-8EC2E2737B5E}" type="presParOf" srcId="{85809A91-0745-415B-8545-75FAE7E4FCA5}" destId="{FDBF4D73-4357-4748-980B-11FA9F2F0278}" srcOrd="3" destOrd="0" presId="urn:microsoft.com/office/officeart/2005/8/layout/hierarchy2"/>
    <dgm:cxn modelId="{CDD8C95D-6CBF-486F-A583-916D9F76C6EE}" type="presParOf" srcId="{FDBF4D73-4357-4748-980B-11FA9F2F0278}" destId="{5676DE97-545E-4A92-9C27-03B159CA3D90}" srcOrd="0" destOrd="0" presId="urn:microsoft.com/office/officeart/2005/8/layout/hierarchy2"/>
    <dgm:cxn modelId="{10FFA169-3435-42AA-AA5A-2F010936E0B3}" type="presParOf" srcId="{FDBF4D73-4357-4748-980B-11FA9F2F0278}" destId="{F25D409A-AC54-455A-BB05-EBFE375E220D}" srcOrd="1" destOrd="0" presId="urn:microsoft.com/office/officeart/2005/8/layout/hierarchy2"/>
    <dgm:cxn modelId="{648FBEDD-89BF-4B78-91D5-279CA4C132C8}" type="presParOf" srcId="{F25D409A-AC54-455A-BB05-EBFE375E220D}" destId="{1245CE51-6963-41B1-A7A6-48B6F1A438EC}" srcOrd="0" destOrd="0" presId="urn:microsoft.com/office/officeart/2005/8/layout/hierarchy2"/>
    <dgm:cxn modelId="{300955C8-B6EC-415F-8821-3EE35073C7FC}" type="presParOf" srcId="{1245CE51-6963-41B1-A7A6-48B6F1A438EC}" destId="{3F103C26-068F-454B-9A42-3CB835459D45}" srcOrd="0" destOrd="0" presId="urn:microsoft.com/office/officeart/2005/8/layout/hierarchy2"/>
    <dgm:cxn modelId="{71B24BE4-D795-41C5-B2BB-5BB3E4FBDEA4}" type="presParOf" srcId="{F25D409A-AC54-455A-BB05-EBFE375E220D}" destId="{2CCD9D28-DFB7-472A-8485-F691B50352AE}" srcOrd="1" destOrd="0" presId="urn:microsoft.com/office/officeart/2005/8/layout/hierarchy2"/>
    <dgm:cxn modelId="{64863F3F-51DE-4614-BC99-AC6FF665A429}" type="presParOf" srcId="{2CCD9D28-DFB7-472A-8485-F691B50352AE}" destId="{CF75CD0C-7680-4499-9592-573D57B29C2D}" srcOrd="0" destOrd="0" presId="urn:microsoft.com/office/officeart/2005/8/layout/hierarchy2"/>
    <dgm:cxn modelId="{04223EF2-722F-4F5B-BEBB-7A675435C4FF}" type="presParOf" srcId="{2CCD9D28-DFB7-472A-8485-F691B50352AE}" destId="{507B00CC-29D5-45F9-9FFD-899B33EC8799}" srcOrd="1" destOrd="0" presId="urn:microsoft.com/office/officeart/2005/8/layout/hierarchy2"/>
    <dgm:cxn modelId="{89B0F08D-F2CC-40CD-932D-0A84B61CE800}" type="presParOf" srcId="{507B00CC-29D5-45F9-9FFD-899B33EC8799}" destId="{C8C60043-0F93-436E-8E74-FFB947507DCD}" srcOrd="0" destOrd="0" presId="urn:microsoft.com/office/officeart/2005/8/layout/hierarchy2"/>
    <dgm:cxn modelId="{6D7385D7-5B85-4BB3-A4CE-1CAEE35575AE}" type="presParOf" srcId="{C8C60043-0F93-436E-8E74-FFB947507DCD}" destId="{15924905-B762-4EB1-A930-3EE85B632A4B}" srcOrd="0" destOrd="0" presId="urn:microsoft.com/office/officeart/2005/8/layout/hierarchy2"/>
    <dgm:cxn modelId="{A03EEE6E-FD95-4E96-8136-211334D480DE}" type="presParOf" srcId="{507B00CC-29D5-45F9-9FFD-899B33EC8799}" destId="{EDCACD8E-01D7-4FF6-8AD2-3E9A5FF4DB77}" srcOrd="1" destOrd="0" presId="urn:microsoft.com/office/officeart/2005/8/layout/hierarchy2"/>
    <dgm:cxn modelId="{D34D4906-5085-499C-AFA1-579044BFBA83}" type="presParOf" srcId="{EDCACD8E-01D7-4FF6-8AD2-3E9A5FF4DB77}" destId="{CD69E351-AB94-422A-9565-7375616F3B1A}" srcOrd="0" destOrd="0" presId="urn:microsoft.com/office/officeart/2005/8/layout/hierarchy2"/>
    <dgm:cxn modelId="{B9ACA80C-D8F3-4AEF-9309-FE727F0BD074}" type="presParOf" srcId="{EDCACD8E-01D7-4FF6-8AD2-3E9A5FF4DB77}" destId="{3607DAB8-9B22-4715-B977-24FF866BEC9D}" srcOrd="1" destOrd="0" presId="urn:microsoft.com/office/officeart/2005/8/layout/hierarchy2"/>
    <dgm:cxn modelId="{18585888-09C7-4473-8BF4-7EB1698B7603}" type="presParOf" srcId="{507B00CC-29D5-45F9-9FFD-899B33EC8799}" destId="{D37A3D8B-9C87-4FA5-9C3B-F3DC6B8CB81D}" srcOrd="2" destOrd="0" presId="urn:microsoft.com/office/officeart/2005/8/layout/hierarchy2"/>
    <dgm:cxn modelId="{B6E87115-3C7E-49C0-8C92-474E6BDF7C06}" type="presParOf" srcId="{D37A3D8B-9C87-4FA5-9C3B-F3DC6B8CB81D}" destId="{6DD86470-8D0C-4899-954A-53DD3EAEE5AB}" srcOrd="0" destOrd="0" presId="urn:microsoft.com/office/officeart/2005/8/layout/hierarchy2"/>
    <dgm:cxn modelId="{0BC8FDA3-3DF7-4009-846D-ACB9B0D06162}" type="presParOf" srcId="{507B00CC-29D5-45F9-9FFD-899B33EC8799}" destId="{F17374EA-9C50-491F-98B4-8FD12BF51759}" srcOrd="3" destOrd="0" presId="urn:microsoft.com/office/officeart/2005/8/layout/hierarchy2"/>
    <dgm:cxn modelId="{281C082C-A70B-4C7B-902B-3607E63E0352}" type="presParOf" srcId="{F17374EA-9C50-491F-98B4-8FD12BF51759}" destId="{8EF0E849-5F43-4AB6-A3BF-84D7F00BE136}" srcOrd="0" destOrd="0" presId="urn:microsoft.com/office/officeart/2005/8/layout/hierarchy2"/>
    <dgm:cxn modelId="{EC8B3242-4420-4378-ABF8-7950DE1D497E}" type="presParOf" srcId="{F17374EA-9C50-491F-98B4-8FD12BF51759}" destId="{33483642-7D87-4A13-875D-A97533E60B60}" srcOrd="1" destOrd="0" presId="urn:microsoft.com/office/officeart/2005/8/layout/hierarchy2"/>
    <dgm:cxn modelId="{AE8BCBC4-134A-4261-85A4-843D3E9C3874}" type="presParOf" srcId="{507B00CC-29D5-45F9-9FFD-899B33EC8799}" destId="{C4F0145C-43EA-41D1-B7BB-65307719A56C}" srcOrd="4" destOrd="0" presId="urn:microsoft.com/office/officeart/2005/8/layout/hierarchy2"/>
    <dgm:cxn modelId="{37FBF714-459C-488B-9711-1251D4BC9450}" type="presParOf" srcId="{C4F0145C-43EA-41D1-B7BB-65307719A56C}" destId="{6B699800-C749-4376-9C85-5980EEC2BD60}" srcOrd="0" destOrd="0" presId="urn:microsoft.com/office/officeart/2005/8/layout/hierarchy2"/>
    <dgm:cxn modelId="{0F158FB5-3E89-40B1-A701-DC54959D202C}" type="presParOf" srcId="{507B00CC-29D5-45F9-9FFD-899B33EC8799}" destId="{88D3A3D9-80B1-43D9-A839-E4F53AFE8506}" srcOrd="5" destOrd="0" presId="urn:microsoft.com/office/officeart/2005/8/layout/hierarchy2"/>
    <dgm:cxn modelId="{0E170C64-4443-4281-BE2C-68195F151ED9}" type="presParOf" srcId="{88D3A3D9-80B1-43D9-A839-E4F53AFE8506}" destId="{5F6D87A0-20C1-40CA-BBCF-BBF2F0108ED2}" srcOrd="0" destOrd="0" presId="urn:microsoft.com/office/officeart/2005/8/layout/hierarchy2"/>
    <dgm:cxn modelId="{3E874B83-E0CD-4235-AA5E-A2BF771299E7}" type="presParOf" srcId="{88D3A3D9-80B1-43D9-A839-E4F53AFE8506}" destId="{CA10BBE9-3281-4D11-9BAF-A782F98BB7A8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2C76E-93B8-4319-8337-119EF35BE47A}">
      <dsp:nvSpPr>
        <dsp:cNvPr id="0" name=""/>
        <dsp:cNvSpPr/>
      </dsp:nvSpPr>
      <dsp:spPr>
        <a:xfrm>
          <a:off x="36582" y="2142578"/>
          <a:ext cx="1598008" cy="10825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kern="1200" dirty="0" smtClean="0">
              <a:solidFill>
                <a:schemeClr val="tx1"/>
              </a:solidFill>
            </a:rPr>
            <a:t>体力</a:t>
          </a:r>
          <a:endParaRPr kumimoji="1" lang="ja-JP" altLang="en-US" sz="2400" b="1" kern="1200" dirty="0">
            <a:solidFill>
              <a:schemeClr val="tx1"/>
            </a:solidFill>
          </a:endParaRPr>
        </a:p>
      </dsp:txBody>
      <dsp:txXfrm>
        <a:off x="68289" y="2174285"/>
        <a:ext cx="1534594" cy="1019126"/>
      </dsp:txXfrm>
    </dsp:sp>
    <dsp:sp modelId="{10F0BD3E-A876-4C11-94D6-BBDB9E35FF2A}">
      <dsp:nvSpPr>
        <dsp:cNvPr id="0" name=""/>
        <dsp:cNvSpPr/>
      </dsp:nvSpPr>
      <dsp:spPr>
        <a:xfrm rot="17681768">
          <a:off x="1268318" y="2098963"/>
          <a:ext cx="1258249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58249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1865987" y="2080810"/>
        <a:ext cx="62912" cy="62912"/>
      </dsp:txXfrm>
    </dsp:sp>
    <dsp:sp modelId="{CBB242E7-2CB0-4702-A517-E03CA3D0E3DC}">
      <dsp:nvSpPr>
        <dsp:cNvPr id="0" name=""/>
        <dsp:cNvSpPr/>
      </dsp:nvSpPr>
      <dsp:spPr>
        <a:xfrm>
          <a:off x="2160295" y="1146094"/>
          <a:ext cx="1303834" cy="7891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kern="1200" dirty="0" smtClean="0">
              <a:solidFill>
                <a:schemeClr val="tx1"/>
              </a:solidFill>
            </a:rPr>
            <a:t>行動力</a:t>
          </a:r>
          <a:endParaRPr kumimoji="1" lang="ja-JP" altLang="en-US" sz="2400" b="1" kern="1200" dirty="0">
            <a:solidFill>
              <a:schemeClr val="tx1"/>
            </a:solidFill>
          </a:endParaRPr>
        </a:p>
      </dsp:txBody>
      <dsp:txXfrm>
        <a:off x="2183409" y="1169208"/>
        <a:ext cx="1257606" cy="742951"/>
      </dsp:txXfrm>
    </dsp:sp>
    <dsp:sp modelId="{75B7B514-D5B7-4090-97BD-9794920C36A6}">
      <dsp:nvSpPr>
        <dsp:cNvPr id="0" name=""/>
        <dsp:cNvSpPr/>
      </dsp:nvSpPr>
      <dsp:spPr>
        <a:xfrm rot="18371320">
          <a:off x="3301047" y="1206007"/>
          <a:ext cx="79638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796388" y="1330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679331" y="1199400"/>
        <a:ext cx="39819" cy="39819"/>
      </dsp:txXfrm>
    </dsp:sp>
    <dsp:sp modelId="{65B3EEB6-C771-4BF8-BCAE-707125F22F45}">
      <dsp:nvSpPr>
        <dsp:cNvPr id="0" name=""/>
        <dsp:cNvSpPr/>
      </dsp:nvSpPr>
      <dsp:spPr>
        <a:xfrm>
          <a:off x="3934353" y="503347"/>
          <a:ext cx="1578358" cy="7891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>
              <a:solidFill>
                <a:schemeClr val="tx1"/>
              </a:solidFill>
            </a:rPr>
            <a:t>エネルギー的体力</a:t>
          </a:r>
          <a:endParaRPr kumimoji="1" lang="ja-JP" altLang="en-US" sz="1400" b="1" kern="1200" dirty="0">
            <a:solidFill>
              <a:schemeClr val="tx1"/>
            </a:solidFill>
          </a:endParaRPr>
        </a:p>
      </dsp:txBody>
      <dsp:txXfrm>
        <a:off x="3957467" y="526461"/>
        <a:ext cx="1532130" cy="742951"/>
      </dsp:txXfrm>
    </dsp:sp>
    <dsp:sp modelId="{9F53C8E9-2418-4DE6-A5D9-E941E2410CE3}">
      <dsp:nvSpPr>
        <dsp:cNvPr id="0" name=""/>
        <dsp:cNvSpPr/>
      </dsp:nvSpPr>
      <dsp:spPr>
        <a:xfrm rot="19859903">
          <a:off x="5448420" y="636054"/>
          <a:ext cx="102542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025420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935495" y="623721"/>
        <a:ext cx="51271" cy="51271"/>
      </dsp:txXfrm>
    </dsp:sp>
    <dsp:sp modelId="{F4724C59-F78F-4847-8DE5-3A1FB39640EF}">
      <dsp:nvSpPr>
        <dsp:cNvPr id="0" name=""/>
        <dsp:cNvSpPr/>
      </dsp:nvSpPr>
      <dsp:spPr>
        <a:xfrm>
          <a:off x="6409550" y="6188"/>
          <a:ext cx="1993387" cy="789179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u="sng" kern="1200" dirty="0" smtClean="0">
              <a:solidFill>
                <a:schemeClr val="tx1"/>
              </a:solidFill>
            </a:rPr>
            <a:t>運動を発現する能力</a:t>
          </a:r>
          <a:r>
            <a:rPr kumimoji="1" lang="ja-JP" altLang="en-US" sz="1400" b="1" u="sng" kern="1200" dirty="0" smtClean="0"/>
            <a:t>　（筋力、パワー）</a:t>
          </a:r>
          <a:endParaRPr kumimoji="1" lang="ja-JP" altLang="en-US" sz="1400" b="1" u="sng" kern="1200" dirty="0"/>
        </a:p>
      </dsp:txBody>
      <dsp:txXfrm>
        <a:off x="6432664" y="29302"/>
        <a:ext cx="1947159" cy="742951"/>
      </dsp:txXfrm>
    </dsp:sp>
    <dsp:sp modelId="{40F16DBF-BA82-45A1-A97F-8E972D56B9D6}">
      <dsp:nvSpPr>
        <dsp:cNvPr id="0" name=""/>
        <dsp:cNvSpPr/>
      </dsp:nvSpPr>
      <dsp:spPr>
        <a:xfrm rot="1475340">
          <a:off x="5467991" y="1089832"/>
          <a:ext cx="98627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6278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936474" y="1078478"/>
        <a:ext cx="49313" cy="49313"/>
      </dsp:txXfrm>
    </dsp:sp>
    <dsp:sp modelId="{36F3A59F-3A6D-4890-9493-69E4583A904E}">
      <dsp:nvSpPr>
        <dsp:cNvPr id="0" name=""/>
        <dsp:cNvSpPr/>
      </dsp:nvSpPr>
      <dsp:spPr>
        <a:xfrm>
          <a:off x="6409550" y="913744"/>
          <a:ext cx="1967312" cy="789179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u="sng" kern="1200" dirty="0" smtClean="0">
              <a:solidFill>
                <a:schemeClr val="tx1"/>
              </a:solidFill>
            </a:rPr>
            <a:t>運動を持続する能力</a:t>
          </a:r>
          <a:r>
            <a:rPr kumimoji="1" lang="ja-JP" altLang="en-US" sz="1400" b="1" u="sng" kern="1200" dirty="0" smtClean="0"/>
            <a:t>　（持久力）</a:t>
          </a:r>
          <a:endParaRPr kumimoji="1" lang="ja-JP" altLang="en-US" sz="1400" b="1" u="sng" kern="1200" dirty="0"/>
        </a:p>
      </dsp:txBody>
      <dsp:txXfrm>
        <a:off x="6432664" y="936858"/>
        <a:ext cx="1921084" cy="742951"/>
      </dsp:txXfrm>
    </dsp:sp>
    <dsp:sp modelId="{1AF436F6-DBE6-4BFF-B651-CA29AFAF8D9C}">
      <dsp:nvSpPr>
        <dsp:cNvPr id="0" name=""/>
        <dsp:cNvSpPr/>
      </dsp:nvSpPr>
      <dsp:spPr>
        <a:xfrm rot="3372616">
          <a:off x="3276489" y="1878723"/>
          <a:ext cx="84550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845504" y="1330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678103" y="1870888"/>
        <a:ext cx="42275" cy="42275"/>
      </dsp:txXfrm>
    </dsp:sp>
    <dsp:sp modelId="{2901CD4D-ED4A-4F52-A891-236C38DDD78A}">
      <dsp:nvSpPr>
        <dsp:cNvPr id="0" name=""/>
        <dsp:cNvSpPr/>
      </dsp:nvSpPr>
      <dsp:spPr>
        <a:xfrm>
          <a:off x="3934353" y="1848779"/>
          <a:ext cx="1578358" cy="7891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b="1" kern="1200" dirty="0" smtClean="0">
              <a:solidFill>
                <a:schemeClr val="tx1"/>
              </a:solidFill>
            </a:rPr>
            <a:t>サイバネティックス的体力</a:t>
          </a:r>
          <a:endParaRPr kumimoji="1" lang="ja-JP" altLang="en-US" sz="1100" b="1" kern="1200" dirty="0">
            <a:solidFill>
              <a:schemeClr val="tx1"/>
            </a:solidFill>
          </a:endParaRPr>
        </a:p>
      </dsp:txBody>
      <dsp:txXfrm>
        <a:off x="3957467" y="1871893"/>
        <a:ext cx="1532130" cy="742951"/>
      </dsp:txXfrm>
    </dsp:sp>
    <dsp:sp modelId="{9319F980-42B6-47A4-9C02-D1B842375CDD}">
      <dsp:nvSpPr>
        <dsp:cNvPr id="0" name=""/>
        <dsp:cNvSpPr/>
      </dsp:nvSpPr>
      <dsp:spPr>
        <a:xfrm rot="21494700">
          <a:off x="5512501" y="2216326"/>
          <a:ext cx="897259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897259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938699" y="2207197"/>
        <a:ext cx="44862" cy="44862"/>
      </dsp:txXfrm>
    </dsp:sp>
    <dsp:sp modelId="{DF185F47-4F74-49F7-83F8-FCE663AFAD94}">
      <dsp:nvSpPr>
        <dsp:cNvPr id="0" name=""/>
        <dsp:cNvSpPr/>
      </dsp:nvSpPr>
      <dsp:spPr>
        <a:xfrm>
          <a:off x="6409550" y="1821300"/>
          <a:ext cx="1941254" cy="789179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u="sng" kern="1200" dirty="0" smtClean="0">
              <a:solidFill>
                <a:schemeClr val="tx1"/>
              </a:solidFill>
            </a:rPr>
            <a:t>運動を調整する能力</a:t>
          </a:r>
          <a:r>
            <a:rPr kumimoji="1" lang="ja-JP" altLang="en-US" sz="1400" b="1" u="sng" kern="1200" dirty="0" smtClean="0"/>
            <a:t>　（調整力、柔軟性）</a:t>
          </a:r>
          <a:endParaRPr kumimoji="1" lang="ja-JP" altLang="en-US" sz="1400" b="1" u="sng" kern="1200" dirty="0"/>
        </a:p>
      </dsp:txBody>
      <dsp:txXfrm>
        <a:off x="6432664" y="1844414"/>
        <a:ext cx="1895026" cy="742951"/>
      </dsp:txXfrm>
    </dsp:sp>
    <dsp:sp modelId="{226BAB7C-EDC0-48D2-82AD-4926EF40D555}">
      <dsp:nvSpPr>
        <dsp:cNvPr id="0" name=""/>
        <dsp:cNvSpPr/>
      </dsp:nvSpPr>
      <dsp:spPr>
        <a:xfrm rot="4095338">
          <a:off x="1176836" y="3345941"/>
          <a:ext cx="145426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454267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1867613" y="3322887"/>
        <a:ext cx="72713" cy="72713"/>
      </dsp:txXfrm>
    </dsp:sp>
    <dsp:sp modelId="{5676DE97-545E-4A92-9C27-03B159CA3D90}">
      <dsp:nvSpPr>
        <dsp:cNvPr id="0" name=""/>
        <dsp:cNvSpPr/>
      </dsp:nvSpPr>
      <dsp:spPr>
        <a:xfrm>
          <a:off x="2173348" y="3640049"/>
          <a:ext cx="1355967" cy="7891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kern="1200" dirty="0" smtClean="0">
              <a:solidFill>
                <a:schemeClr val="tx1"/>
              </a:solidFill>
            </a:rPr>
            <a:t>生存力</a:t>
          </a:r>
          <a:endParaRPr kumimoji="1" lang="ja-JP" altLang="en-US" sz="2400" b="1" kern="1200" dirty="0">
            <a:solidFill>
              <a:schemeClr val="tx1"/>
            </a:solidFill>
          </a:endParaRPr>
        </a:p>
      </dsp:txBody>
      <dsp:txXfrm>
        <a:off x="2196462" y="3663163"/>
        <a:ext cx="1309739" cy="742951"/>
      </dsp:txXfrm>
    </dsp:sp>
    <dsp:sp modelId="{1245CE51-6963-41B1-A7A6-48B6F1A438EC}">
      <dsp:nvSpPr>
        <dsp:cNvPr id="0" name=""/>
        <dsp:cNvSpPr/>
      </dsp:nvSpPr>
      <dsp:spPr>
        <a:xfrm rot="21582694">
          <a:off x="3529310" y="4019517"/>
          <a:ext cx="72267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722676" y="1330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872582" y="4014753"/>
        <a:ext cx="36133" cy="36133"/>
      </dsp:txXfrm>
    </dsp:sp>
    <dsp:sp modelId="{CF75CD0C-7680-4499-9592-573D57B29C2D}">
      <dsp:nvSpPr>
        <dsp:cNvPr id="0" name=""/>
        <dsp:cNvSpPr/>
      </dsp:nvSpPr>
      <dsp:spPr>
        <a:xfrm>
          <a:off x="4251982" y="3636411"/>
          <a:ext cx="1578358" cy="789179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800" kern="1200"/>
        </a:p>
      </dsp:txBody>
      <dsp:txXfrm>
        <a:off x="4275096" y="3659525"/>
        <a:ext cx="1532130" cy="742951"/>
      </dsp:txXfrm>
    </dsp:sp>
    <dsp:sp modelId="{C8C60043-0F93-436E-8E74-FFB947507DCD}">
      <dsp:nvSpPr>
        <dsp:cNvPr id="0" name=""/>
        <dsp:cNvSpPr/>
      </dsp:nvSpPr>
      <dsp:spPr>
        <a:xfrm rot="18289469">
          <a:off x="5593234" y="3563920"/>
          <a:ext cx="110555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05555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6118373" y="3549584"/>
        <a:ext cx="55277" cy="55277"/>
      </dsp:txXfrm>
    </dsp:sp>
    <dsp:sp modelId="{CD69E351-AB94-422A-9565-7375616F3B1A}">
      <dsp:nvSpPr>
        <dsp:cNvPr id="0" name=""/>
        <dsp:cNvSpPr/>
      </dsp:nvSpPr>
      <dsp:spPr>
        <a:xfrm>
          <a:off x="6461683" y="2728855"/>
          <a:ext cx="1842243" cy="789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>
              <a:solidFill>
                <a:schemeClr val="tx1"/>
              </a:solidFill>
            </a:rPr>
            <a:t>身体組織・器官の性能</a:t>
          </a:r>
          <a:endParaRPr kumimoji="1" lang="ja-JP" altLang="en-US" sz="1400" b="1" kern="1200" dirty="0">
            <a:solidFill>
              <a:schemeClr val="tx1"/>
            </a:solidFill>
          </a:endParaRPr>
        </a:p>
      </dsp:txBody>
      <dsp:txXfrm>
        <a:off x="6484797" y="2751969"/>
        <a:ext cx="1796015" cy="742951"/>
      </dsp:txXfrm>
    </dsp:sp>
    <dsp:sp modelId="{D37A3D8B-9C87-4FA5-9C3B-F3DC6B8CB81D}">
      <dsp:nvSpPr>
        <dsp:cNvPr id="0" name=""/>
        <dsp:cNvSpPr/>
      </dsp:nvSpPr>
      <dsp:spPr>
        <a:xfrm>
          <a:off x="5830340" y="4017698"/>
          <a:ext cx="63134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31343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6130228" y="4015217"/>
        <a:ext cx="31567" cy="31567"/>
      </dsp:txXfrm>
    </dsp:sp>
    <dsp:sp modelId="{8EF0E849-5F43-4AB6-A3BF-84D7F00BE136}">
      <dsp:nvSpPr>
        <dsp:cNvPr id="0" name=""/>
        <dsp:cNvSpPr/>
      </dsp:nvSpPr>
      <dsp:spPr>
        <a:xfrm>
          <a:off x="6461683" y="3636411"/>
          <a:ext cx="1842243" cy="789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solidFill>
                <a:schemeClr val="tx1"/>
              </a:solidFill>
            </a:rPr>
            <a:t>体温調整機能</a:t>
          </a:r>
          <a:endParaRPr kumimoji="1" lang="ja-JP" altLang="en-US" sz="1600" b="1" kern="1200" dirty="0">
            <a:solidFill>
              <a:schemeClr val="tx1"/>
            </a:solidFill>
          </a:endParaRPr>
        </a:p>
      </dsp:txBody>
      <dsp:txXfrm>
        <a:off x="6484797" y="3659525"/>
        <a:ext cx="1796015" cy="742951"/>
      </dsp:txXfrm>
    </dsp:sp>
    <dsp:sp modelId="{C4F0145C-43EA-41D1-B7BB-65307719A56C}">
      <dsp:nvSpPr>
        <dsp:cNvPr id="0" name=""/>
        <dsp:cNvSpPr/>
      </dsp:nvSpPr>
      <dsp:spPr>
        <a:xfrm rot="3310531">
          <a:off x="5593234" y="4471476"/>
          <a:ext cx="110555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05555" y="133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6118373" y="4457140"/>
        <a:ext cx="55277" cy="55277"/>
      </dsp:txXfrm>
    </dsp:sp>
    <dsp:sp modelId="{5F6D87A0-20C1-40CA-BBCF-BBF2F0108ED2}">
      <dsp:nvSpPr>
        <dsp:cNvPr id="0" name=""/>
        <dsp:cNvSpPr/>
      </dsp:nvSpPr>
      <dsp:spPr>
        <a:xfrm>
          <a:off x="6461683" y="4543967"/>
          <a:ext cx="1816153" cy="789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tx1"/>
              </a:solidFill>
            </a:rPr>
            <a:t>病原体に対する抵抗力</a:t>
          </a:r>
          <a:endParaRPr kumimoji="1" lang="ja-JP" altLang="en-US" sz="1200" b="1" kern="1200" dirty="0">
            <a:solidFill>
              <a:schemeClr val="tx1"/>
            </a:solidFill>
          </a:endParaRPr>
        </a:p>
      </dsp:txBody>
      <dsp:txXfrm>
        <a:off x="6484797" y="4567081"/>
        <a:ext cx="1769925" cy="742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54D8A-13A8-4DC8-BD63-3BEF405E7ACE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B811E-201F-436C-8B06-6F8158197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097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977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922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974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6497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26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72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326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228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93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839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32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33FHc0ULD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.be/lQ0p_w9wy7U" TargetMode="Externa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932264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学校 保健体育（科目体育）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入学年次の次の年次以降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" y="2541645"/>
            <a:ext cx="9052560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現代的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リズム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5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3327" y="5072128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97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4"/>
            <a:ext cx="9161304" cy="72043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課　題</a:t>
            </a:r>
            <a:endParaRPr kumimoji="1" lang="en-US" altLang="ja-JP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943149"/>
            <a:ext cx="8572277" cy="164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ダンスに関連して高まる</a:t>
            </a:r>
            <a:r>
              <a:rPr kumimoji="1" lang="en-US" altLang="ja-JP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【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体力要素</a:t>
            </a:r>
            <a:r>
              <a:rPr kumimoji="1" lang="en-US" altLang="ja-JP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】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について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、家庭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で取り組むことができる運動の内容と方法を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、</a:t>
            </a:r>
            <a:r>
              <a:rPr lang="ja-JP" altLang="en-US" sz="2400" kern="0" dirty="0" smtClean="0">
                <a:solidFill>
                  <a:prstClr val="black"/>
                </a:solidFill>
                <a:latin typeface="+mn-ea"/>
                <a:ea typeface="+mn-ea"/>
              </a:rPr>
              <a:t>インターネット</a:t>
            </a:r>
            <a:r>
              <a:rPr lang="ja-JP" altLang="en-US" sz="2400" kern="0" dirty="0" smtClean="0">
                <a:solidFill>
                  <a:prstClr val="black"/>
                </a:solidFill>
                <a:latin typeface="+mn-ea"/>
                <a:ea typeface="+mn-ea"/>
              </a:rPr>
              <a:t>等で</a:t>
            </a:r>
            <a:r>
              <a:rPr lang="ja-JP" altLang="en-US" sz="2400" kern="0" dirty="0" smtClean="0">
                <a:solidFill>
                  <a:prstClr val="black"/>
                </a:solidFill>
                <a:latin typeface="+mn-ea"/>
                <a:ea typeface="+mn-ea"/>
              </a:rPr>
              <a:t>調べたり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考えたりして、</a:t>
            </a:r>
            <a:r>
              <a:rPr kumimoji="1" lang="ja-JP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ワークシートに記入しましょう。</a:t>
            </a:r>
            <a:endParaRPr lang="en-US" altLang="ja-JP" sz="1800" kern="0" dirty="0">
              <a:solidFill>
                <a:prstClr val="black"/>
              </a:solidFill>
              <a:latin typeface="+mn-ea"/>
              <a:ea typeface="+mn-ea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+mn-ea"/>
                <a:ea typeface="+mn-ea"/>
              </a:rPr>
              <a:t>　　　　　　　　　　　</a:t>
            </a:r>
            <a:endParaRPr kumimoji="1" lang="en-US" altLang="ja-JP" sz="15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359" y="6319360"/>
            <a:ext cx="7359923" cy="41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en-US" altLang="ja-JP" sz="1500" b="1" kern="0" dirty="0" smtClean="0">
                <a:solidFill>
                  <a:srgbClr val="00CC00"/>
                </a:solidFill>
                <a:latin typeface="+mn-ea"/>
                <a:ea typeface="+mn-ea"/>
              </a:rPr>
              <a:t>※</a:t>
            </a:r>
            <a:r>
              <a:rPr lang="ja-JP" altLang="en-US" sz="1500" b="1" kern="0" dirty="0" smtClean="0">
                <a:solidFill>
                  <a:srgbClr val="00CC00"/>
                </a:solidFill>
                <a:latin typeface="+mn-ea"/>
                <a:ea typeface="+mn-ea"/>
              </a:rPr>
              <a:t>調整力については、</a:t>
            </a:r>
            <a:r>
              <a:rPr lang="en-US" altLang="ja-JP" sz="1500" b="1" kern="0" dirty="0" smtClean="0">
                <a:solidFill>
                  <a:srgbClr val="00CC00"/>
                </a:solidFill>
                <a:latin typeface="+mn-ea"/>
                <a:ea typeface="+mn-ea"/>
              </a:rPr>
              <a:t>1</a:t>
            </a:r>
            <a:r>
              <a:rPr lang="ja-JP" altLang="en-US" sz="1500" b="1" kern="0" dirty="0" smtClean="0">
                <a:solidFill>
                  <a:srgbClr val="00CC00"/>
                </a:solidFill>
                <a:latin typeface="+mn-ea"/>
                <a:ea typeface="+mn-ea"/>
              </a:rPr>
              <a:t>回の時間を調整することで全身持久力の向上にもつながる</a:t>
            </a:r>
            <a:endParaRPr lang="en-US" altLang="ja-JP" sz="1500" b="1" kern="0" dirty="0" smtClean="0">
              <a:solidFill>
                <a:srgbClr val="00CC00"/>
              </a:solidFill>
              <a:latin typeface="+mn-ea"/>
              <a:ea typeface="+mn-ea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ja-JP" altLang="en-US" sz="15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endParaRPr kumimoji="1" lang="en-US" altLang="ja-JP" sz="15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565068"/>
              </p:ext>
            </p:extLst>
          </p:nvPr>
        </p:nvGraphicFramePr>
        <p:xfrm>
          <a:off x="1934570" y="2719307"/>
          <a:ext cx="6464712" cy="34562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5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76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体力要素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運動の内容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運動の方法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403">
                <a:tc rowSpan="3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調整力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足裏タッチ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①左手と右足、②右手と左足</a:t>
                      </a:r>
                      <a:r>
                        <a:rPr lang="ja-JP" altLang="en-US" sz="1600" kern="0" dirty="0" smtClean="0"/>
                        <a:t>、</a:t>
                      </a:r>
                      <a:endParaRPr lang="en-US" altLang="ja-JP" sz="1600" kern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③</a:t>
                      </a:r>
                      <a:r>
                        <a:rPr lang="ja-JP" altLang="en-US" sz="1600" kern="0" dirty="0" smtClean="0"/>
                        <a:t>左手と右足、④右手と</a:t>
                      </a:r>
                      <a:r>
                        <a:rPr lang="ja-JP" altLang="en-US" sz="1600" kern="0" dirty="0" smtClean="0"/>
                        <a:t>左</a:t>
                      </a:r>
                      <a:endParaRPr lang="en-US" altLang="ja-JP" sz="1600" kern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足</a:t>
                      </a:r>
                      <a:r>
                        <a:rPr kumimoji="1" lang="ja-JP" altLang="en-US" sz="1600" kern="1200" dirty="0" smtClean="0"/>
                        <a:t>を順にタッチする。</a:t>
                      </a:r>
                      <a:r>
                        <a:rPr kumimoji="1" lang="en-US" altLang="ja-JP" sz="1600" kern="1200" dirty="0" smtClean="0"/>
                        <a:t>20</a:t>
                      </a:r>
                      <a:r>
                        <a:rPr kumimoji="1" lang="ja-JP" altLang="en-US" sz="1600" kern="1200" dirty="0" smtClean="0"/>
                        <a:t>秒</a:t>
                      </a:r>
                      <a:r>
                        <a:rPr kumimoji="1" lang="en-US" altLang="ja-JP" sz="1600" kern="1200" dirty="0" smtClean="0"/>
                        <a:t>×</a:t>
                      </a:r>
                      <a:r>
                        <a:rPr kumimoji="1" lang="ja-JP" altLang="en-US" sz="1600" kern="1200" dirty="0" smtClean="0"/>
                        <a:t>３セット</a:t>
                      </a:r>
                      <a:endParaRPr lang="en-US" altLang="ja-JP" sz="1600" u="sng" kern="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5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基本ステップ</a:t>
                      </a:r>
                      <a:endParaRPr kumimoji="1" lang="ja-JP" altLang="en-US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ステップを組み合わせて好きな音楽やリズムに合わせて動く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4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アイソレーション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身体の各部分を単独で動かす　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40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柔軟性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ストレッチ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dirty="0" smtClean="0"/>
                        <a:t>目的とする筋肉をじわじわとのばしていき、</a:t>
                      </a:r>
                      <a:r>
                        <a:rPr lang="en-US" altLang="ja-JP" sz="1600" kern="0" dirty="0" smtClean="0"/>
                        <a:t>30</a:t>
                      </a:r>
                      <a:r>
                        <a:rPr lang="ja-JP" altLang="en-US" sz="1600" kern="0" dirty="0" smtClean="0"/>
                        <a:t>秒ほどその姿勢を維持する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211" y="2163783"/>
            <a:ext cx="1687397" cy="41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kern="0" dirty="0" smtClean="0">
                <a:solidFill>
                  <a:prstClr val="black"/>
                </a:solidFill>
                <a:latin typeface="+mn-ea"/>
                <a:ea typeface="+mn-ea"/>
              </a:rPr>
              <a:t>【</a:t>
            </a:r>
            <a:r>
              <a:rPr lang="ja-JP" altLang="en-US" sz="2000" kern="0" dirty="0" smtClean="0">
                <a:solidFill>
                  <a:prstClr val="black"/>
                </a:solidFill>
                <a:latin typeface="+mn-ea"/>
                <a:ea typeface="+mn-ea"/>
              </a:rPr>
              <a:t>運動の例</a:t>
            </a:r>
            <a:r>
              <a:rPr lang="en-US" altLang="ja-JP" sz="2000" kern="0" dirty="0" smtClean="0">
                <a:solidFill>
                  <a:prstClr val="black"/>
                </a:solidFill>
                <a:latin typeface="+mn-ea"/>
                <a:ea typeface="+mn-ea"/>
              </a:rPr>
              <a:t>】</a:t>
            </a:r>
            <a:r>
              <a:rPr kumimoji="1" lang="ja-JP" altLang="en-US" sz="36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endParaRPr kumimoji="1" lang="en-US" altLang="ja-JP" sz="36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15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4"/>
            <a:ext cx="9161304" cy="72043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課　題</a:t>
            </a:r>
            <a:endParaRPr kumimoji="1" lang="en-US" altLang="ja-JP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1187532"/>
            <a:ext cx="8572277" cy="246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kumimoji="1" lang="ja-JP" altLang="en-US" sz="4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基本ステップは、知識及び技能編のスライド３の</a:t>
            </a:r>
            <a:r>
              <a:rPr lang="ja-JP" altLang="en-US" sz="4000" kern="0" dirty="0">
                <a:solidFill>
                  <a:prstClr val="black"/>
                </a:solidFill>
                <a:latin typeface="+mn-ea"/>
                <a:ea typeface="+mn-ea"/>
              </a:rPr>
              <a:t>動画</a:t>
            </a:r>
            <a:r>
              <a:rPr lang="ja-JP" altLang="en-US" sz="4000" kern="0" dirty="0" smtClean="0">
                <a:solidFill>
                  <a:prstClr val="black"/>
                </a:solidFill>
                <a:latin typeface="+mn-ea"/>
                <a:ea typeface="+mn-ea"/>
              </a:rPr>
              <a:t>を</a:t>
            </a:r>
            <a:r>
              <a:rPr lang="ja-JP" altLang="en-US" sz="4000" kern="0" dirty="0">
                <a:solidFill>
                  <a:prstClr val="black"/>
                </a:solidFill>
                <a:latin typeface="+mn-ea"/>
                <a:ea typeface="+mn-ea"/>
              </a:rPr>
              <a:t>参考</a:t>
            </a:r>
            <a:r>
              <a:rPr lang="ja-JP" altLang="en-US" sz="4000" kern="0" dirty="0" smtClean="0">
                <a:solidFill>
                  <a:prstClr val="black"/>
                </a:solidFill>
                <a:latin typeface="+mn-ea"/>
                <a:ea typeface="+mn-ea"/>
              </a:rPr>
              <a:t>にしよう。</a:t>
            </a:r>
            <a:endParaRPr lang="en-US" altLang="ja-JP" sz="4000" kern="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kern="0" dirty="0" smtClean="0">
                <a:solidFill>
                  <a:prstClr val="black"/>
                </a:solidFill>
                <a:latin typeface="+mn-ea"/>
                <a:ea typeface="+mn-ea"/>
              </a:rPr>
              <a:t>アイソレーションはこの動画を参考にしよう。</a:t>
            </a:r>
            <a:endParaRPr lang="en-US" altLang="ja-JP" sz="4000" kern="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kern="0" dirty="0">
              <a:solidFill>
                <a:prstClr val="black"/>
              </a:solidFill>
              <a:latin typeface="+mn-ea"/>
              <a:ea typeface="+mn-ea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+mn-ea"/>
                <a:ea typeface="+mn-ea"/>
              </a:rPr>
              <a:t>　　　　　　　　　　　</a:t>
            </a:r>
            <a:endParaRPr kumimoji="1" lang="en-US" altLang="ja-JP" sz="15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11" name="動作設定ボタン: 進む/次へ 10">
            <a:hlinkClick r:id="rId3" highlightClick="1"/>
            <a:extLst>
              <a:ext uri="{FF2B5EF4-FFF2-40B4-BE49-F238E27FC236}">
                <a16:creationId xmlns:a16="http://schemas.microsoft.com/office/drawing/2014/main" id="{E1CF8CBA-B884-426D-954A-28C0556CC76B}"/>
              </a:ext>
            </a:extLst>
          </p:cNvPr>
          <p:cNvSpPr/>
          <p:nvPr/>
        </p:nvSpPr>
        <p:spPr>
          <a:xfrm>
            <a:off x="371897" y="3958447"/>
            <a:ext cx="2794899" cy="952107"/>
          </a:xfrm>
          <a:prstGeom prst="actionButtonForwardNex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アイソレーション解説①頭・胸</a:t>
            </a:r>
            <a:endParaRPr kumimoji="1" lang="ja-JP" altLang="en-US" sz="2400" b="1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249" y="4851401"/>
            <a:ext cx="2209101" cy="1504950"/>
          </a:xfrm>
          <a:prstGeom prst="rect">
            <a:avLst/>
          </a:prstGeom>
        </p:spPr>
      </p:pic>
      <p:sp>
        <p:nvSpPr>
          <p:cNvPr id="13" name="円形吹き出し 12"/>
          <p:cNvSpPr/>
          <p:nvPr/>
        </p:nvSpPr>
        <p:spPr>
          <a:xfrm>
            <a:off x="2502764" y="5445239"/>
            <a:ext cx="3516198" cy="1093674"/>
          </a:xfrm>
          <a:prstGeom prst="wedgeEllipseCallout">
            <a:avLst>
              <a:gd name="adj1" fmla="val 58243"/>
              <a:gd name="adj2" fmla="val -58056"/>
            </a:avLst>
          </a:prstGeom>
          <a:noFill/>
          <a:ln>
            <a:solidFill>
              <a:srgbClr val="FF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クリックすると、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動画が始まるよ！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動作設定ボタン: 進む/次へ 7">
            <a:hlinkClick r:id="rId5" highlightClick="1"/>
            <a:extLst>
              <a:ext uri="{FF2B5EF4-FFF2-40B4-BE49-F238E27FC236}">
                <a16:creationId xmlns:a16="http://schemas.microsoft.com/office/drawing/2014/main" id="{E1CF8CBA-B884-426D-954A-28C0556CC76B}"/>
              </a:ext>
            </a:extLst>
          </p:cNvPr>
          <p:cNvSpPr/>
          <p:nvPr/>
        </p:nvSpPr>
        <p:spPr>
          <a:xfrm>
            <a:off x="3511350" y="3958447"/>
            <a:ext cx="2794899" cy="952107"/>
          </a:xfrm>
          <a:prstGeom prst="actionButtonForwardNex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アイソレーション解説②腰・肩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326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209" y="1502207"/>
            <a:ext cx="8406090" cy="3054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8016" y="798026"/>
            <a:ext cx="8887968" cy="5808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b="1" i="1" u="sng" dirty="0" smtClean="0">
                <a:latin typeface="+mn-ea"/>
                <a:ea typeface="+mn-ea"/>
              </a:rPr>
              <a:t>体力を高める取組</a:t>
            </a:r>
            <a:endParaRPr lang="en-US" altLang="ja-JP" sz="4400" b="1" i="1" u="sng" dirty="0" smtClean="0">
              <a:latin typeface="+mn-ea"/>
              <a:ea typeface="+mn-ea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36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dirty="0">
              <a:latin typeface="+mn-ea"/>
              <a:ea typeface="+mn-ea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 smtClean="0">
                <a:latin typeface="+mn-ea"/>
                <a:ea typeface="+mn-ea"/>
              </a:rPr>
              <a:t>　◎</a:t>
            </a:r>
            <a:r>
              <a:rPr lang="en-US" altLang="ja-JP" sz="2200" dirty="0" smtClean="0">
                <a:latin typeface="+mn-ea"/>
                <a:ea typeface="+mn-ea"/>
              </a:rPr>
              <a:t>【</a:t>
            </a:r>
            <a:r>
              <a:rPr lang="ja-JP" altLang="en-US" sz="2200" dirty="0" smtClean="0">
                <a:latin typeface="+mn-ea"/>
                <a:ea typeface="+mn-ea"/>
              </a:rPr>
              <a:t>体力要素</a:t>
            </a:r>
            <a:r>
              <a:rPr lang="en-US" altLang="ja-JP" sz="2200" dirty="0" smtClean="0">
                <a:latin typeface="+mn-ea"/>
                <a:ea typeface="+mn-ea"/>
              </a:rPr>
              <a:t>】</a:t>
            </a:r>
            <a:r>
              <a:rPr lang="ja-JP" altLang="en-US" sz="2200" dirty="0" smtClean="0">
                <a:latin typeface="+mn-ea"/>
                <a:ea typeface="+mn-ea"/>
              </a:rPr>
              <a:t>には、全身持久力、調整力、柔軟性のいずれかを</a:t>
            </a:r>
            <a:endParaRPr lang="en-US" altLang="ja-JP" sz="22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　 入れること（内容や方法によっては、２つ以上の体力が同時に</a:t>
            </a:r>
            <a:endParaRPr lang="en-US" altLang="ja-JP" sz="22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　 入ることもあり得る）</a:t>
            </a:r>
            <a:endParaRPr lang="en-US" altLang="ja-JP" sz="2200" dirty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 smtClean="0">
                <a:latin typeface="+mn-ea"/>
                <a:ea typeface="+mn-ea"/>
              </a:rPr>
              <a:t>　◎１人で安全に楽しんで</a:t>
            </a:r>
            <a:r>
              <a:rPr lang="ja-JP" altLang="en-US" sz="2200" dirty="0" smtClean="0">
                <a:latin typeface="+mn-ea"/>
                <a:ea typeface="+mn-ea"/>
              </a:rPr>
              <a:t>取り組む</a:t>
            </a:r>
            <a:r>
              <a:rPr lang="ja-JP" altLang="en-US" sz="2200" dirty="0" smtClean="0">
                <a:latin typeface="+mn-ea"/>
                <a:ea typeface="+mn-ea"/>
              </a:rPr>
              <a:t>ことができる内容であること</a:t>
            </a:r>
            <a:endParaRPr lang="en-US" altLang="ja-JP" sz="2200" dirty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◎家庭にあるものを使ったり、何も使わずにできる内容であること</a:t>
            </a:r>
            <a:endParaRPr lang="en-US" altLang="ja-JP" sz="2200" dirty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◎全体で</a:t>
            </a:r>
            <a:r>
              <a:rPr lang="en-US" altLang="ja-JP" sz="2200" dirty="0" smtClean="0">
                <a:latin typeface="+mn-ea"/>
                <a:ea typeface="+mn-ea"/>
              </a:rPr>
              <a:t>10</a:t>
            </a:r>
            <a:r>
              <a:rPr lang="ja-JP" altLang="en-US" sz="2200" dirty="0" smtClean="0">
                <a:latin typeface="+mn-ea"/>
                <a:ea typeface="+mn-ea"/>
              </a:rPr>
              <a:t>～</a:t>
            </a:r>
            <a:r>
              <a:rPr lang="en-US" altLang="ja-JP" sz="2200" dirty="0" smtClean="0">
                <a:latin typeface="+mn-ea"/>
                <a:ea typeface="+mn-ea"/>
              </a:rPr>
              <a:t>15</a:t>
            </a:r>
            <a:r>
              <a:rPr lang="ja-JP" altLang="en-US" sz="2200" dirty="0" smtClean="0">
                <a:latin typeface="+mn-ea"/>
                <a:ea typeface="+mn-ea"/>
              </a:rPr>
              <a:t>分程度の内容、方法であること</a:t>
            </a:r>
            <a:endParaRPr lang="en-US" altLang="ja-JP" sz="2200" dirty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◎過度に体に負担のかかるような内容、方法は避けること</a:t>
            </a:r>
            <a:endParaRPr lang="en-US" altLang="ja-JP" sz="22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◎実施する際は、周囲の安全を十分に確認すること</a:t>
            </a:r>
            <a:endParaRPr lang="en-US" altLang="ja-JP" sz="22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>
                <a:latin typeface="+mn-ea"/>
                <a:ea typeface="+mn-ea"/>
              </a:rPr>
              <a:t>　</a:t>
            </a:r>
            <a:r>
              <a:rPr lang="ja-JP" altLang="en-US" sz="2200" dirty="0" smtClean="0">
                <a:latin typeface="+mn-ea"/>
                <a:ea typeface="+mn-ea"/>
              </a:rPr>
              <a:t>　</a:t>
            </a:r>
            <a:endParaRPr lang="en-US" altLang="ja-JP" sz="2200" dirty="0" smtClean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 smtClean="0">
                <a:latin typeface="+mn-ea"/>
                <a:ea typeface="+mn-ea"/>
              </a:rPr>
              <a:t>　</a:t>
            </a:r>
            <a:endParaRPr lang="en-US" altLang="ja-JP" sz="2200" dirty="0">
              <a:latin typeface="+mn-ea"/>
              <a:ea typeface="+mn-ea"/>
            </a:endParaRPr>
          </a:p>
          <a:p>
            <a:pPr lvl="0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200" dirty="0" smtClean="0">
                <a:latin typeface="+mn-ea"/>
                <a:ea typeface="+mn-ea"/>
              </a:rPr>
              <a:t>     </a:t>
            </a:r>
            <a:r>
              <a:rPr lang="ja-JP" altLang="en-US" sz="2800" dirty="0" smtClean="0">
                <a:latin typeface="+mn-ea"/>
                <a:ea typeface="+mn-ea"/>
              </a:rPr>
              <a:t>     </a:t>
            </a:r>
            <a:endParaRPr lang="en-US" altLang="ja-JP" sz="2800" dirty="0">
              <a:latin typeface="+mn-ea"/>
              <a:ea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97" y="141315"/>
            <a:ext cx="2098939" cy="20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2523299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720" y="4194932"/>
            <a:ext cx="3866766" cy="2634234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452487" y="360219"/>
            <a:ext cx="8173039" cy="3739769"/>
          </a:xfrm>
          <a:prstGeom prst="wedgeRoundRectCallout">
            <a:avLst>
              <a:gd name="adj1" fmla="val 35633"/>
              <a:gd name="adj2" fmla="val 60551"/>
              <a:gd name="adj3" fmla="val 16667"/>
            </a:avLst>
          </a:prstGeom>
          <a:gradFill flip="none" rotWithShape="1">
            <a:gsLst>
              <a:gs pos="0">
                <a:schemeClr val="bg1"/>
              </a:gs>
              <a:gs pos="50000">
                <a:srgbClr val="99CCFF"/>
              </a:gs>
              <a:gs pos="100000">
                <a:srgbClr val="0070C0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5227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8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ダンス</a:t>
            </a:r>
            <a:r>
              <a:rPr lang="ja-JP" altLang="en-US" sz="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のレベルアップに</a:t>
            </a:r>
            <a:r>
              <a:rPr lang="ja-JP" altLang="en-US" sz="38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向け</a:t>
            </a:r>
            <a:endParaRPr lang="en-US" altLang="ja-JP" sz="3800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 defTabSz="65227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8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より高めたい、自分に足りないと思う体力要素が</a:t>
            </a:r>
            <a:r>
              <a:rPr lang="ja-JP" altLang="en-US" sz="38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あれば、ぜひ</a:t>
            </a:r>
            <a:r>
              <a:rPr lang="ja-JP" altLang="en-US" sz="38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継続的に実践</a:t>
            </a:r>
            <a:r>
              <a:rPr lang="ja-JP" altLang="en-US" sz="3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してみよう！</a:t>
            </a:r>
            <a:endParaRPr lang="en-US" altLang="ja-JP" sz="3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14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2506" y="1131145"/>
            <a:ext cx="8701617" cy="40841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体力編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2400" dirty="0"/>
          </a:p>
          <a:p>
            <a:r>
              <a:rPr kumimoji="1" lang="ja-JP" altLang="en-US" sz="4000" dirty="0"/>
              <a:t>　ダンス</a:t>
            </a:r>
            <a:r>
              <a:rPr kumimoji="1" lang="ja-JP" altLang="en-US" sz="4000" dirty="0" smtClean="0"/>
              <a:t>に</a:t>
            </a:r>
            <a:r>
              <a:rPr kumimoji="1" lang="ja-JP" altLang="en-US" sz="4000" dirty="0"/>
              <a:t>関連して高まる体力要素を理解し、それぞれの体力を高めるための運動</a:t>
            </a:r>
            <a:r>
              <a:rPr kumimoji="1" lang="ja-JP" altLang="en-US" sz="4000" dirty="0" smtClean="0"/>
              <a:t>について考えよう！</a:t>
            </a:r>
            <a:endParaRPr kumimoji="1" lang="ja-JP" altLang="en-US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0575" y="640884"/>
            <a:ext cx="7765543" cy="1919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 smtClean="0"/>
              <a:t>そもそも</a:t>
            </a:r>
            <a:endParaRPr kumimoji="1" lang="en-US" altLang="ja-JP" sz="6000" dirty="0" smtClean="0"/>
          </a:p>
          <a:p>
            <a:pPr algn="ctr"/>
            <a:r>
              <a:rPr kumimoji="1" lang="ja-JP" altLang="en-US" sz="6000" dirty="0" smtClean="0"/>
              <a:t>「体力」とは？</a:t>
            </a:r>
            <a:endParaRPr kumimoji="1" lang="ja-JP" altLang="en-US" sz="6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08167" y="5906203"/>
            <a:ext cx="8464900" cy="900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体育理論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体育編第２単元</a:t>
            </a: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「４技能と体力」の学習内容と関連付けて指導する</a:t>
            </a:r>
            <a:endParaRPr kumimoji="1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ことも効果的です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888" y="2916676"/>
            <a:ext cx="2343832" cy="235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620256" y="1207008"/>
            <a:ext cx="2395728" cy="281836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-130180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72417" y="311809"/>
            <a:ext cx="5287652" cy="1043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「体力」の構成要素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55A0A-D93E-4972-9BDE-BD19E4BDC62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13" name="図表 12"/>
          <p:cNvGraphicFramePr/>
          <p:nvPr>
            <p:extLst>
              <p:ext uri="{D42A27DB-BD31-4B8C-83A1-F6EECF244321}">
                <p14:modId xmlns:p14="http://schemas.microsoft.com/office/powerpoint/2010/main" val="1102943309"/>
              </p:ext>
            </p:extLst>
          </p:nvPr>
        </p:nvGraphicFramePr>
        <p:xfrm>
          <a:off x="434809" y="1355705"/>
          <a:ext cx="8438258" cy="533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5" name="直線コネクタ 14"/>
          <p:cNvCxnSpPr/>
          <p:nvPr/>
        </p:nvCxnSpPr>
        <p:spPr>
          <a:xfrm>
            <a:off x="4653938" y="5382081"/>
            <a:ext cx="1567232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5803372" y="877938"/>
            <a:ext cx="3627159" cy="3144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体力要素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】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45" y="5188722"/>
            <a:ext cx="1472515" cy="153275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8" y="1207008"/>
            <a:ext cx="1488742" cy="168338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293660" y="6344566"/>
            <a:ext cx="4496586" cy="33868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参考：現代高等保健体育　改訂版　大修館書店</a:t>
            </a:r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平成</a:t>
            </a:r>
            <a:r>
              <a:rPr kumimoji="1" lang="en-US" altLang="ja-JP" sz="1100" dirty="0" smtClean="0"/>
              <a:t>31</a:t>
            </a:r>
            <a:r>
              <a:rPr kumimoji="1" lang="ja-JP" altLang="en-US" sz="1100" dirty="0" smtClean="0"/>
              <a:t>年４月１日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45230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6815" y="662021"/>
            <a:ext cx="8873066" cy="6363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kumimoji="1" lang="ja-JP" altLang="en-US" sz="2600" dirty="0" smtClean="0"/>
              <a:t>●体力には</a:t>
            </a:r>
            <a:r>
              <a:rPr kumimoji="1" lang="en-US" altLang="ja-JP" sz="2600" dirty="0" smtClean="0"/>
              <a:t>『</a:t>
            </a:r>
            <a:r>
              <a:rPr kumimoji="1" lang="ja-JP" altLang="en-US" sz="2600" dirty="0" smtClean="0"/>
              <a:t>行動力</a:t>
            </a:r>
            <a:r>
              <a:rPr kumimoji="1" lang="en-US" altLang="ja-JP" sz="2600" dirty="0" smtClean="0"/>
              <a:t>』</a:t>
            </a:r>
            <a:r>
              <a:rPr kumimoji="1" lang="ja-JP" altLang="en-US" sz="2600" dirty="0" smtClean="0"/>
              <a:t>と</a:t>
            </a:r>
            <a:r>
              <a:rPr kumimoji="1" lang="en-US" altLang="ja-JP" sz="2600" dirty="0" smtClean="0"/>
              <a:t>『</a:t>
            </a:r>
            <a:r>
              <a:rPr kumimoji="1" lang="ja-JP" altLang="en-US" sz="2600" dirty="0" smtClean="0"/>
              <a:t>生存力</a:t>
            </a:r>
            <a:r>
              <a:rPr kumimoji="1" lang="en-US" altLang="ja-JP" sz="2600" dirty="0" smtClean="0"/>
              <a:t>』</a:t>
            </a:r>
            <a:r>
              <a:rPr kumimoji="1" lang="ja-JP" altLang="en-US" sz="2600" dirty="0" smtClean="0"/>
              <a:t>がある</a:t>
            </a:r>
            <a:endParaRPr kumimoji="1" lang="en-US" altLang="ja-JP" sz="2600" dirty="0" smtClean="0"/>
          </a:p>
          <a:p>
            <a:pPr>
              <a:lnSpc>
                <a:spcPts val="2500"/>
              </a:lnSpc>
            </a:pPr>
            <a:endParaRPr kumimoji="1" lang="en-US" altLang="ja-JP" sz="2600" dirty="0" smtClean="0"/>
          </a:p>
          <a:p>
            <a:r>
              <a:rPr kumimoji="1" lang="ja-JP" altLang="en-US" sz="2600" dirty="0" smtClean="0"/>
              <a:t>●</a:t>
            </a:r>
            <a:r>
              <a:rPr kumimoji="1" lang="en-US" altLang="ja-JP" sz="2600" dirty="0" smtClean="0"/>
              <a:t>『</a:t>
            </a:r>
            <a:r>
              <a:rPr kumimoji="1" lang="ja-JP" altLang="en-US" sz="2600" dirty="0" smtClean="0"/>
              <a:t>行動力</a:t>
            </a:r>
            <a:r>
              <a:rPr kumimoji="1" lang="en-US" altLang="ja-JP" sz="2600" dirty="0" smtClean="0"/>
              <a:t>』</a:t>
            </a:r>
            <a:r>
              <a:rPr kumimoji="1" lang="ja-JP" altLang="en-US" sz="2600" dirty="0" smtClean="0"/>
              <a:t>には、筋活動によって発揮されるエネルギー</a:t>
            </a:r>
            <a:endParaRPr kumimoji="1" lang="en-US" altLang="ja-JP" sz="2600" dirty="0" smtClean="0"/>
          </a:p>
          <a:p>
            <a:r>
              <a:rPr kumimoji="1" lang="ja-JP" altLang="en-US" sz="2600" dirty="0"/>
              <a:t>　</a:t>
            </a:r>
            <a:r>
              <a:rPr kumimoji="1" lang="ja-JP" altLang="en-US" sz="2600" dirty="0" smtClean="0"/>
              <a:t>の大きさを決める能力</a:t>
            </a:r>
            <a:r>
              <a:rPr kumimoji="1" lang="en-US" altLang="ja-JP" sz="2600" dirty="0" smtClean="0"/>
              <a:t>(</a:t>
            </a:r>
            <a:r>
              <a:rPr kumimoji="1" lang="ja-JP" altLang="en-US" sz="2600" dirty="0" smtClean="0"/>
              <a:t>エネルギー的体力</a:t>
            </a:r>
            <a:r>
              <a:rPr kumimoji="1" lang="en-US" altLang="ja-JP" sz="2600" dirty="0" smtClean="0"/>
              <a:t>)</a:t>
            </a:r>
            <a:r>
              <a:rPr kumimoji="1" lang="ja-JP" altLang="en-US" sz="2600" dirty="0" smtClean="0"/>
              <a:t>と、そのエネ</a:t>
            </a:r>
            <a:endParaRPr kumimoji="1" lang="en-US" altLang="ja-JP" sz="2600" dirty="0" smtClean="0"/>
          </a:p>
          <a:p>
            <a:r>
              <a:rPr kumimoji="1" lang="ja-JP" altLang="en-US" sz="2600" dirty="0"/>
              <a:t>　</a:t>
            </a:r>
            <a:r>
              <a:rPr kumimoji="1" lang="ja-JP" altLang="en-US" sz="2600" dirty="0" smtClean="0"/>
              <a:t>ルギーの使い方を調整</a:t>
            </a:r>
            <a:r>
              <a:rPr kumimoji="1" lang="ja-JP" altLang="en-US" sz="2600" dirty="0" smtClean="0"/>
              <a:t>する能力</a:t>
            </a:r>
            <a:r>
              <a:rPr kumimoji="1" lang="en-US" altLang="ja-JP" sz="2600" dirty="0" smtClean="0"/>
              <a:t>(</a:t>
            </a:r>
            <a:r>
              <a:rPr kumimoji="1" lang="ja-JP" altLang="en-US" sz="2600" dirty="0" smtClean="0"/>
              <a:t>サイバネティックス的</a:t>
            </a:r>
            <a:endParaRPr kumimoji="1" lang="en-US" altLang="ja-JP" sz="2600" dirty="0" smtClean="0"/>
          </a:p>
          <a:p>
            <a:pPr>
              <a:lnSpc>
                <a:spcPts val="2500"/>
              </a:lnSpc>
            </a:pPr>
            <a:r>
              <a:rPr kumimoji="1" lang="ja-JP" altLang="en-US" sz="2600" dirty="0"/>
              <a:t>　</a:t>
            </a:r>
            <a:r>
              <a:rPr kumimoji="1" lang="ja-JP" altLang="en-US" sz="2600" dirty="0" smtClean="0"/>
              <a:t>体力</a:t>
            </a:r>
            <a:r>
              <a:rPr kumimoji="1" lang="en-US" altLang="ja-JP" sz="2600" dirty="0" smtClean="0"/>
              <a:t>)</a:t>
            </a:r>
            <a:r>
              <a:rPr kumimoji="1" lang="ja-JP" altLang="en-US" sz="2600" dirty="0" smtClean="0"/>
              <a:t>がある</a:t>
            </a:r>
            <a:endParaRPr kumimoji="1" lang="en-US" altLang="ja-JP" sz="2600" dirty="0" smtClean="0"/>
          </a:p>
          <a:p>
            <a:pPr>
              <a:lnSpc>
                <a:spcPts val="2500"/>
              </a:lnSpc>
            </a:pPr>
            <a:endParaRPr kumimoji="1" lang="en-US" altLang="ja-JP" sz="2600" dirty="0"/>
          </a:p>
          <a:p>
            <a:pPr>
              <a:lnSpc>
                <a:spcPts val="2500"/>
              </a:lnSpc>
            </a:pPr>
            <a:r>
              <a:rPr kumimoji="1" lang="ja-JP" altLang="en-US" sz="2600" dirty="0" smtClean="0"/>
              <a:t>●エネルギー的体力、サイバネティックス的体力には、</a:t>
            </a:r>
            <a:endParaRPr kumimoji="1" lang="en-US" altLang="ja-JP" sz="2600" dirty="0" smtClean="0"/>
          </a:p>
          <a:p>
            <a:r>
              <a:rPr kumimoji="1" lang="ja-JP" altLang="en-US" sz="2600" dirty="0"/>
              <a:t>　様々</a:t>
            </a:r>
            <a:r>
              <a:rPr kumimoji="1" lang="ja-JP" altLang="en-US" sz="2600" dirty="0" smtClean="0"/>
              <a:t>な</a:t>
            </a:r>
            <a:r>
              <a:rPr kumimoji="1" lang="en-US" altLang="ja-JP" sz="26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600" dirty="0" smtClean="0">
                <a:solidFill>
                  <a:schemeClr val="tx1"/>
                </a:solidFill>
              </a:rPr>
              <a:t>体力要素</a:t>
            </a:r>
            <a:r>
              <a:rPr kumimoji="1" lang="en-US" altLang="ja-JP" sz="2600" dirty="0" smtClean="0">
                <a:solidFill>
                  <a:schemeClr val="tx1"/>
                </a:solidFill>
              </a:rPr>
              <a:t>】</a:t>
            </a:r>
            <a:r>
              <a:rPr kumimoji="1" lang="ja-JP" altLang="en-US" sz="2600" dirty="0" smtClean="0"/>
              <a:t>があり、スポーツによって求められ</a:t>
            </a:r>
            <a:endParaRPr kumimoji="1" lang="en-US" altLang="ja-JP" sz="2600" dirty="0" smtClean="0"/>
          </a:p>
          <a:p>
            <a:r>
              <a:rPr kumimoji="1" lang="ja-JP" altLang="en-US" sz="2600" dirty="0"/>
              <a:t>　</a:t>
            </a:r>
            <a:r>
              <a:rPr kumimoji="1" lang="ja-JP" altLang="en-US" sz="2600" dirty="0" err="1" smtClean="0"/>
              <a:t>る</a:t>
            </a:r>
            <a:r>
              <a:rPr kumimoji="1" lang="ja-JP" altLang="en-US" sz="2600" dirty="0" smtClean="0"/>
              <a:t>要素は異なる</a:t>
            </a:r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pPr>
              <a:lnSpc>
                <a:spcPct val="150000"/>
              </a:lnSpc>
            </a:pPr>
            <a:r>
              <a:rPr kumimoji="1" lang="ja-JP" altLang="en-US" sz="2600" dirty="0" smtClean="0"/>
              <a:t>　　　　　　　　具体的な</a:t>
            </a:r>
            <a:r>
              <a:rPr kumimoji="1" lang="en-US" altLang="ja-JP" sz="26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600" dirty="0" smtClean="0">
                <a:solidFill>
                  <a:schemeClr val="tx1"/>
                </a:solidFill>
              </a:rPr>
              <a:t>体力要素</a:t>
            </a:r>
            <a:r>
              <a:rPr kumimoji="1" lang="en-US" altLang="ja-JP" sz="2600" dirty="0" smtClean="0">
                <a:solidFill>
                  <a:schemeClr val="tx1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</a:t>
            </a:r>
            <a:r>
              <a:rPr kumimoji="1" lang="ja-JP" altLang="en-US" sz="2600" dirty="0" smtClean="0"/>
              <a:t>・筋力　・パワー（瞬発力）・持久力（全身・筋）</a:t>
            </a:r>
            <a:endParaRPr kumimoji="1" lang="en-US" altLang="ja-JP" sz="2600" dirty="0" smtClean="0"/>
          </a:p>
          <a:p>
            <a:r>
              <a:rPr kumimoji="1" lang="ja-JP" altLang="en-US" sz="2600" dirty="0" smtClean="0"/>
              <a:t>　・調整力　・柔軟性</a:t>
            </a:r>
            <a:endParaRPr kumimoji="1" lang="ja-JP" altLang="en-US" sz="2600" dirty="0"/>
          </a:p>
        </p:txBody>
      </p:sp>
      <p:sp>
        <p:nvSpPr>
          <p:cNvPr id="10" name="角丸四角形 9"/>
          <p:cNvSpPr/>
          <p:nvPr/>
        </p:nvSpPr>
        <p:spPr>
          <a:xfrm>
            <a:off x="422910" y="5466890"/>
            <a:ext cx="8149590" cy="11704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497" y="232729"/>
            <a:ext cx="1656115" cy="146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169" y="3777824"/>
            <a:ext cx="1539871" cy="2715138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00135" y="6310399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25730" y="813389"/>
            <a:ext cx="8547337" cy="13477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600" dirty="0" smtClean="0">
                <a:latin typeface="+mn-ea"/>
              </a:rPr>
              <a:t>特にダンスと関連が深い</a:t>
            </a:r>
            <a:r>
              <a:rPr kumimoji="1" lang="en-US" altLang="ja-JP" sz="3600" dirty="0" smtClean="0">
                <a:latin typeface="+mn-ea"/>
              </a:rPr>
              <a:t>【</a:t>
            </a:r>
            <a:r>
              <a:rPr kumimoji="1" lang="ja-JP" altLang="en-US" sz="3600" dirty="0" smtClean="0">
                <a:latin typeface="+mn-ea"/>
              </a:rPr>
              <a:t>体力要素</a:t>
            </a:r>
            <a:r>
              <a:rPr kumimoji="1" lang="en-US" altLang="ja-JP" sz="3600" dirty="0" smtClean="0">
                <a:latin typeface="+mn-ea"/>
              </a:rPr>
              <a:t>】</a:t>
            </a:r>
            <a:r>
              <a:rPr kumimoji="1" lang="ja-JP" altLang="en-US" sz="3600" dirty="0" smtClean="0">
                <a:latin typeface="+mn-ea"/>
              </a:rPr>
              <a:t>はどれでしょうか？</a:t>
            </a:r>
            <a:endParaRPr kumimoji="1" lang="en-US" altLang="ja-JP" sz="3600" dirty="0" smtClean="0">
              <a:latin typeface="+mn-ea"/>
            </a:endParaRPr>
          </a:p>
          <a:p>
            <a:r>
              <a:rPr kumimoji="1" lang="ja-JP" altLang="en-US" sz="3600" dirty="0">
                <a:latin typeface="+mn-ea"/>
              </a:rPr>
              <a:t>色分</a:t>
            </a:r>
            <a:r>
              <a:rPr kumimoji="1" lang="ja-JP" altLang="en-US" sz="3600" dirty="0" smtClean="0">
                <a:latin typeface="+mn-ea"/>
              </a:rPr>
              <a:t>けや赤字部分をヒントに考えてみましょう！</a:t>
            </a:r>
            <a:endParaRPr kumimoji="1" lang="en-US" altLang="ja-JP" sz="3600" dirty="0" smtClean="0">
              <a:latin typeface="+mn-ea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5128196" y="2724178"/>
            <a:ext cx="3556162" cy="1104937"/>
          </a:xfrm>
          <a:prstGeom prst="wedgeEllipseCallout">
            <a:avLst>
              <a:gd name="adj1" fmla="val -45715"/>
              <a:gd name="adj2" fmla="val 39218"/>
            </a:avLst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ダンサーってずっと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姿勢がいい</a:t>
            </a:r>
            <a:r>
              <a:rPr kumimoji="1" lang="ja-JP" altLang="en-US" dirty="0" smtClean="0"/>
              <a:t>ね！</a:t>
            </a:r>
            <a:endParaRPr kumimoji="1" lang="ja-JP" altLang="en-US" dirty="0"/>
          </a:p>
        </p:txBody>
      </p:sp>
      <p:sp>
        <p:nvSpPr>
          <p:cNvPr id="10" name="円形吹き出し 9"/>
          <p:cNvSpPr/>
          <p:nvPr/>
        </p:nvSpPr>
        <p:spPr>
          <a:xfrm>
            <a:off x="1444570" y="2944791"/>
            <a:ext cx="2962243" cy="1188222"/>
          </a:xfrm>
          <a:prstGeom prst="wedgeEllipseCallout">
            <a:avLst>
              <a:gd name="adj1" fmla="val 45883"/>
              <a:gd name="adj2" fmla="val 39222"/>
            </a:avLst>
          </a:prstGeom>
          <a:solidFill>
            <a:srgbClr val="66FF66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最後まで動きが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キレキレだ！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疲れない</a:t>
            </a:r>
            <a:r>
              <a:rPr kumimoji="1" lang="ja-JP" altLang="en-US" dirty="0" smtClean="0"/>
              <a:t>のかな？</a:t>
            </a:r>
            <a:endParaRPr kumimoji="1" lang="ja-JP" altLang="en-US" dirty="0"/>
          </a:p>
        </p:txBody>
      </p:sp>
      <p:sp>
        <p:nvSpPr>
          <p:cNvPr id="11" name="円形吹き出し 10"/>
          <p:cNvSpPr/>
          <p:nvPr/>
        </p:nvSpPr>
        <p:spPr>
          <a:xfrm>
            <a:off x="5966828" y="4392186"/>
            <a:ext cx="2924015" cy="1094977"/>
          </a:xfrm>
          <a:prstGeom prst="wedgeEllipseCallout">
            <a:avLst>
              <a:gd name="adj1" fmla="val -56200"/>
              <a:gd name="adj2" fmla="val -60037"/>
            </a:avLst>
          </a:prstGeom>
          <a:solidFill>
            <a:srgbClr val="99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あんなに</a:t>
            </a:r>
            <a:r>
              <a:rPr kumimoji="1" lang="ja-JP" altLang="en-US" dirty="0" smtClean="0">
                <a:solidFill>
                  <a:srgbClr val="FF0000"/>
                </a:solidFill>
              </a:rPr>
              <a:t>足が高く上がる</a:t>
            </a:r>
            <a:r>
              <a:rPr kumimoji="1" lang="ja-JP" altLang="en-US" dirty="0" smtClean="0"/>
              <a:t>！</a:t>
            </a:r>
            <a:r>
              <a:rPr kumimoji="1" lang="ja-JP" altLang="en-US" dirty="0" smtClean="0">
                <a:solidFill>
                  <a:srgbClr val="FF0000"/>
                </a:solidFill>
              </a:rPr>
              <a:t>開脚</a:t>
            </a:r>
            <a:r>
              <a:rPr kumimoji="1" lang="ja-JP" altLang="en-US" dirty="0" smtClean="0"/>
              <a:t>が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ハンパない！</a:t>
            </a:r>
            <a:endParaRPr kumimoji="1" lang="en-US" altLang="ja-JP" dirty="0" smtClean="0"/>
          </a:p>
        </p:txBody>
      </p:sp>
      <p:sp>
        <p:nvSpPr>
          <p:cNvPr id="12" name="円形吹き出し 11"/>
          <p:cNvSpPr/>
          <p:nvPr/>
        </p:nvSpPr>
        <p:spPr>
          <a:xfrm>
            <a:off x="1254949" y="4397384"/>
            <a:ext cx="2856432" cy="1255538"/>
          </a:xfrm>
          <a:prstGeom prst="wedgeEllipseCallout">
            <a:avLst>
              <a:gd name="adj1" fmla="val 49819"/>
              <a:gd name="adj2" fmla="val -44157"/>
            </a:avLst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なめらか</a:t>
            </a:r>
            <a:r>
              <a:rPr kumimoji="1" lang="ja-JP" altLang="en-US" dirty="0" smtClean="0"/>
              <a:t>に体が動いているよね～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92987" y="6201882"/>
            <a:ext cx="3940101" cy="5175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答えは続きのページにあります</a:t>
            </a:r>
            <a:endParaRPr kumimoji="1" lang="en-US" altLang="ja-JP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2980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61017" y="57383"/>
            <a:ext cx="5079786" cy="499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 smtClean="0"/>
              <a:t>ダンスに</a:t>
            </a:r>
            <a:r>
              <a:rPr kumimoji="1" lang="ja-JP" altLang="en-US" sz="2800" i="1" u="sng" dirty="0"/>
              <a:t>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478876" y="868182"/>
            <a:ext cx="4661712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u="sng" dirty="0" smtClean="0">
                <a:solidFill>
                  <a:schemeClr val="tx1"/>
                </a:solidFill>
              </a:rPr>
              <a:t>運動を</a:t>
            </a:r>
            <a:r>
              <a:rPr kumimoji="1" lang="ja-JP" altLang="en-US" sz="3600" u="sng" dirty="0">
                <a:solidFill>
                  <a:schemeClr val="tx1"/>
                </a:solidFill>
              </a:rPr>
              <a:t>持続</a:t>
            </a:r>
            <a:r>
              <a:rPr kumimoji="1" lang="ja-JP" altLang="en-US" sz="3600" u="sng" dirty="0" smtClean="0">
                <a:solidFill>
                  <a:schemeClr val="tx1"/>
                </a:solidFill>
              </a:rPr>
              <a:t>する能力</a:t>
            </a:r>
            <a:endParaRPr kumimoji="1" lang="en-US" altLang="ja-JP" sz="3600" u="sng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03411" y="1969958"/>
            <a:ext cx="8119872" cy="4751518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b="1" u="sng" dirty="0">
                <a:solidFill>
                  <a:srgbClr val="FF0000"/>
                </a:solidFill>
              </a:rPr>
              <a:t>全身持久力</a:t>
            </a:r>
            <a:endParaRPr lang="en-US" altLang="ja-JP" sz="4800" b="1" u="sng" dirty="0">
              <a:solidFill>
                <a:srgbClr val="FF0000"/>
              </a:solidFill>
            </a:endParaRPr>
          </a:p>
          <a:p>
            <a:pPr lvl="0" algn="ctr" defTabSz="65227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2400" u="sng" dirty="0"/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/>
              <a:t>　</a:t>
            </a:r>
            <a:r>
              <a:rPr lang="ja-JP" altLang="en-US" sz="3200" dirty="0" smtClean="0">
                <a:latin typeface="+mn-ea"/>
              </a:rPr>
              <a:t>運動</a:t>
            </a:r>
            <a:r>
              <a:rPr lang="ja-JP" altLang="en-US" sz="3200" dirty="0">
                <a:latin typeface="+mn-ea"/>
              </a:rPr>
              <a:t>を長時間発揮する持久力のうち、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全身</a:t>
            </a:r>
            <a:r>
              <a:rPr lang="ja-JP" altLang="en-US" sz="3200" dirty="0">
                <a:latin typeface="+mn-ea"/>
              </a:rPr>
              <a:t>運動の持久力のこと。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それ</a:t>
            </a:r>
            <a:r>
              <a:rPr lang="ja-JP" altLang="en-US" sz="3200" dirty="0">
                <a:latin typeface="+mn-ea"/>
              </a:rPr>
              <a:t>に対し、一部の筋肉だけを使う運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動</a:t>
            </a:r>
            <a:r>
              <a:rPr lang="ja-JP" altLang="en-US" sz="3200" dirty="0">
                <a:latin typeface="+mn-ea"/>
              </a:rPr>
              <a:t>の持久力を「筋持久力」という。　</a:t>
            </a:r>
            <a:endParaRPr lang="en-US" altLang="ja-JP" sz="4000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0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478876" y="868181"/>
            <a:ext cx="452753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u="sng" dirty="0" smtClean="0">
                <a:solidFill>
                  <a:schemeClr val="tx1"/>
                </a:solidFill>
              </a:rPr>
              <a:t>運動を調整する能力</a:t>
            </a:r>
            <a:endParaRPr kumimoji="1" lang="en-US" altLang="ja-JP" sz="3600" u="sng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61017" y="57383"/>
            <a:ext cx="5079786" cy="499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 smtClean="0"/>
              <a:t>ダンスに</a:t>
            </a:r>
            <a:r>
              <a:rPr kumimoji="1" lang="ja-JP" altLang="en-US" sz="2800" i="1" u="sng" dirty="0"/>
              <a:t>関連して高まる体力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503411" y="1969958"/>
            <a:ext cx="8119872" cy="475151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b="1" u="sng" dirty="0">
                <a:solidFill>
                  <a:srgbClr val="FF0000"/>
                </a:solidFill>
              </a:rPr>
              <a:t>調整力</a:t>
            </a:r>
            <a:endParaRPr lang="en-US" altLang="ja-JP" sz="4800" b="1" u="sng" dirty="0">
              <a:solidFill>
                <a:srgbClr val="FF0000"/>
              </a:solidFill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筋力</a:t>
            </a:r>
            <a:r>
              <a:rPr lang="ja-JP" altLang="en-US" sz="3200" dirty="0">
                <a:latin typeface="+mn-ea"/>
              </a:rPr>
              <a:t>、パワー、持久力、柔軟性などを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適切</a:t>
            </a:r>
            <a:r>
              <a:rPr lang="ja-JP" altLang="en-US" sz="3200" dirty="0">
                <a:latin typeface="+mn-ea"/>
              </a:rPr>
              <a:t>に組み合わせて調整し、動作</a:t>
            </a:r>
            <a:r>
              <a:rPr lang="ja-JP" altLang="en-US" sz="3200" dirty="0" smtClean="0">
                <a:latin typeface="+mn-ea"/>
              </a:rPr>
              <a:t>を巧み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に行う運動</a:t>
            </a:r>
            <a:r>
              <a:rPr lang="ja-JP" altLang="en-US" sz="3200" dirty="0">
                <a:latin typeface="+mn-ea"/>
              </a:rPr>
              <a:t>のコントロール能力</a:t>
            </a:r>
            <a:r>
              <a:rPr lang="ja-JP" altLang="en-US" sz="3200" dirty="0" smtClean="0">
                <a:latin typeface="+mn-ea"/>
              </a:rPr>
              <a:t>のこと</a:t>
            </a:r>
            <a:r>
              <a:rPr lang="ja-JP" altLang="en-US" sz="3200" dirty="0">
                <a:latin typeface="+mn-ea"/>
              </a:rPr>
              <a:t>。「運動神経がいい」「器用だ</a:t>
            </a:r>
            <a:r>
              <a:rPr lang="ja-JP" altLang="en-US" sz="3200" dirty="0" smtClean="0">
                <a:latin typeface="+mn-ea"/>
              </a:rPr>
              <a:t>」「</a:t>
            </a:r>
            <a:r>
              <a:rPr lang="ja-JP" altLang="en-US" sz="3200" dirty="0">
                <a:latin typeface="+mn-ea"/>
              </a:rPr>
              <a:t>動きが美しい」などの表現はこの力</a:t>
            </a:r>
            <a:r>
              <a:rPr lang="ja-JP" altLang="en-US" sz="3200" dirty="0" smtClean="0">
                <a:latin typeface="+mn-ea"/>
              </a:rPr>
              <a:t>が高い</a:t>
            </a:r>
            <a:r>
              <a:rPr lang="ja-JP" altLang="en-US" sz="3200" dirty="0">
                <a:latin typeface="+mn-ea"/>
              </a:rPr>
              <a:t>こと</a:t>
            </a:r>
            <a:r>
              <a:rPr lang="ja-JP" altLang="en-US" sz="3200" dirty="0" smtClean="0">
                <a:latin typeface="+mn-ea"/>
              </a:rPr>
              <a:t>を表す。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u="sng" dirty="0">
                <a:latin typeface="+mn-ea"/>
              </a:rPr>
              <a:t>　</a:t>
            </a:r>
            <a:endParaRPr lang="en-US" altLang="ja-JP" sz="4000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36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478876" y="957968"/>
            <a:ext cx="4535909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u="sng" dirty="0" smtClean="0">
                <a:solidFill>
                  <a:schemeClr val="tx1"/>
                </a:solidFill>
              </a:rPr>
              <a:t>運動を調整する能力</a:t>
            </a:r>
            <a:endParaRPr kumimoji="1" lang="en-US" altLang="ja-JP" sz="3600" u="sng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61017" y="57383"/>
            <a:ext cx="5079786" cy="499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 smtClean="0"/>
              <a:t>ダンスに</a:t>
            </a:r>
            <a:r>
              <a:rPr kumimoji="1" lang="ja-JP" altLang="en-US" sz="2800" i="1" u="sng" dirty="0"/>
              <a:t>関連して高まる体力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503411" y="1969958"/>
            <a:ext cx="8119872" cy="4751518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b="1" u="sng" dirty="0" smtClean="0">
                <a:solidFill>
                  <a:srgbClr val="FF0000"/>
                </a:solidFill>
              </a:rPr>
              <a:t>柔軟性</a:t>
            </a:r>
            <a:endParaRPr lang="en-US" altLang="ja-JP" sz="4800" b="1" u="sng" dirty="0" smtClean="0">
              <a:solidFill>
                <a:srgbClr val="FF0000"/>
              </a:solidFill>
            </a:endParaRPr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latin typeface="+mn-ea"/>
              </a:rPr>
              <a:t>筋肉、腱、靭帯などの柔らかさのこと。　　</a:t>
            </a:r>
            <a:endParaRPr lang="en-US" altLang="ja-JP" sz="3200" dirty="0" smtClean="0">
              <a:latin typeface="+mn-ea"/>
            </a:endParaRPr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この</a:t>
            </a:r>
            <a:r>
              <a:rPr lang="ja-JP" altLang="en-US" sz="3200" dirty="0">
                <a:latin typeface="+mn-ea"/>
              </a:rPr>
              <a:t>力が高いと、関節の運動範囲が</a:t>
            </a:r>
            <a:endParaRPr lang="en-US" altLang="ja-JP" sz="3200" dirty="0">
              <a:latin typeface="+mn-ea"/>
            </a:endParaRPr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大きく</a:t>
            </a:r>
            <a:r>
              <a:rPr lang="ja-JP" altLang="en-US" sz="3200" dirty="0">
                <a:latin typeface="+mn-ea"/>
              </a:rPr>
              <a:t>なるので、動作も大きくなる。</a:t>
            </a:r>
            <a:endParaRPr lang="en-US" altLang="ja-JP" sz="3200" dirty="0">
              <a:latin typeface="+mn-ea"/>
            </a:endParaRPr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さらに</a:t>
            </a:r>
            <a:r>
              <a:rPr lang="ja-JP" altLang="en-US" sz="3200" dirty="0">
                <a:latin typeface="+mn-ea"/>
              </a:rPr>
              <a:t>、運動範囲が大きくなれば、動</a:t>
            </a:r>
            <a:endParaRPr lang="en-US" altLang="ja-JP" sz="3200" dirty="0">
              <a:latin typeface="+mn-ea"/>
            </a:endParaRPr>
          </a:p>
          <a:p>
            <a:pPr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200" dirty="0" smtClean="0">
                <a:latin typeface="+mn-ea"/>
              </a:rPr>
              <a:t>作</a:t>
            </a:r>
            <a:r>
              <a:rPr lang="ja-JP" altLang="en-US" sz="3200" dirty="0">
                <a:latin typeface="+mn-ea"/>
              </a:rPr>
              <a:t>に様々な変化をつけやすくなる。</a:t>
            </a:r>
            <a:endParaRPr lang="en-US" altLang="ja-JP" sz="3200" dirty="0">
              <a:latin typeface="+mn-ea"/>
            </a:endParaRPr>
          </a:p>
          <a:p>
            <a:pPr lvl="0" defTabSz="65227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0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970</Words>
  <Application>Microsoft Office PowerPoint</Application>
  <PresentationFormat>画面に合わせる (4:3)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HGS創英角ﾎﾟｯﾌﾟ体</vt:lpstr>
      <vt:lpstr>HG創英角ｺﾞｼｯｸUB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桐原 純子</dc:creator>
  <cp:lastModifiedBy>m</cp:lastModifiedBy>
  <cp:revision>132</cp:revision>
  <cp:lastPrinted>2020-10-13T06:45:38Z</cp:lastPrinted>
  <dcterms:modified xsi:type="dcterms:W3CDTF">2020-12-04T03:58:09Z</dcterms:modified>
</cp:coreProperties>
</file>