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30" r:id="rId2"/>
    <p:sldId id="277" r:id="rId3"/>
    <p:sldId id="301" r:id="rId4"/>
    <p:sldId id="324" r:id="rId5"/>
    <p:sldId id="325" r:id="rId6"/>
    <p:sldId id="326" r:id="rId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9966"/>
    <a:srgbClr val="FF99CC"/>
    <a:srgbClr val="FFCCFF"/>
    <a:srgbClr val="CCECFF"/>
    <a:srgbClr val="99FFCC"/>
    <a:srgbClr val="66FFFF"/>
    <a:srgbClr val="00CC99"/>
    <a:srgbClr val="CC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9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124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B67B1-B918-46DF-9A1F-45A948CC67EB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91D50-D638-4B08-B8A0-7C42D33929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783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0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55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6904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jpeg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eg"/><Relationship Id="rId11" Type="http://schemas.openxmlformats.org/officeDocument/2006/relationships/oleObject" Target="../embeddings/oleObject1.bin"/><Relationship Id="rId5" Type="http://schemas.openxmlformats.org/officeDocument/2006/relationships/image" Target="../media/image7.jpeg"/><Relationship Id="rId10" Type="http://schemas.openxmlformats.org/officeDocument/2006/relationships/image" Target="../media/image11.png"/><Relationship Id="rId4" Type="http://schemas.openxmlformats.org/officeDocument/2006/relationships/hyperlink" Target="https://youtu.be/PF09iEkLC68" TargetMode="External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小学校 体育（運動領域）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第１学年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及び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第２学年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2397879"/>
            <a:ext cx="9143999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表現リズム遊び</a:t>
            </a:r>
            <a:endParaRPr kumimoji="1" lang="en-US" altLang="ja-JP" sz="6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041052" y="4453573"/>
            <a:ext cx="3240000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体力編</a:t>
            </a:r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5965421" y="6195808"/>
            <a:ext cx="3042458" cy="515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学習時間の目安：約</a:t>
            </a:r>
            <a:r>
              <a:rPr kumimoji="1" lang="en-US" altLang="ja-JP" dirty="0" smtClean="0">
                <a:solidFill>
                  <a:schemeClr val="tx1"/>
                </a:solidFill>
              </a:rPr>
              <a:t>10</a:t>
            </a:r>
            <a:r>
              <a:rPr kumimoji="1" lang="ja-JP" altLang="en-US" dirty="0" smtClean="0">
                <a:solidFill>
                  <a:schemeClr val="tx1"/>
                </a:solidFill>
              </a:rPr>
              <a:t>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21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1" name="メモ 10"/>
          <p:cNvSpPr/>
          <p:nvPr/>
        </p:nvSpPr>
        <p:spPr>
          <a:xfrm>
            <a:off x="408114" y="1340008"/>
            <a:ext cx="8327773" cy="1440000"/>
          </a:xfrm>
          <a:prstGeom prst="foldedCorner">
            <a:avLst>
              <a:gd name="adj" fmla="val 30785"/>
            </a:avLst>
          </a:prstGeom>
          <a:solidFill>
            <a:srgbClr val="00CC99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b"/>
          <a:lstStyle/>
          <a:p>
            <a:pPr algn="ctr">
              <a:lnSpc>
                <a:spcPts val="8000"/>
              </a:lnSpc>
              <a:spcBef>
                <a:spcPts val="600"/>
              </a:spcBef>
              <a:spcAft>
                <a:spcPts val="600"/>
              </a:spcAft>
            </a:pPr>
            <a:endParaRPr kumimoji="1" lang="en-US" altLang="ja-JP" sz="7200" dirty="0" smtClean="0">
              <a:solidFill>
                <a:schemeClr val="accent1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8000"/>
              </a:lnSpc>
              <a:spcBef>
                <a:spcPts val="600"/>
              </a:spcBef>
              <a:spcAft>
                <a:spcPts val="600"/>
              </a:spcAft>
            </a:pPr>
            <a:endParaRPr kumimoji="1" lang="en-US" altLang="ja-JP" sz="7200" dirty="0">
              <a:solidFill>
                <a:schemeClr val="accent1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8000"/>
              </a:lnSpc>
              <a:spcBef>
                <a:spcPts val="600"/>
              </a:spcBef>
              <a:spcAft>
                <a:spcPts val="600"/>
              </a:spcAft>
            </a:pPr>
            <a:endParaRPr kumimoji="1" lang="en-US" altLang="ja-JP" sz="7200" dirty="0" smtClean="0">
              <a:solidFill>
                <a:schemeClr val="accent1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8000"/>
              </a:lnSpc>
              <a:spcBef>
                <a:spcPts val="600"/>
              </a:spcBef>
              <a:spcAft>
                <a:spcPts val="600"/>
              </a:spcAft>
            </a:pPr>
            <a:endParaRPr kumimoji="1" lang="en-US" altLang="ja-JP" sz="7200" dirty="0">
              <a:solidFill>
                <a:schemeClr val="accent1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8000"/>
              </a:lnSpc>
              <a:spcBef>
                <a:spcPts val="600"/>
              </a:spcBef>
              <a:spcAft>
                <a:spcPts val="600"/>
              </a:spcAft>
            </a:pPr>
            <a:endParaRPr kumimoji="1" lang="en-US" altLang="ja-JP" sz="7200" dirty="0" smtClean="0">
              <a:solidFill>
                <a:schemeClr val="accent1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8000"/>
              </a:lnSpc>
              <a:spcBef>
                <a:spcPts val="600"/>
              </a:spcBef>
              <a:spcAft>
                <a:spcPts val="600"/>
              </a:spcAft>
            </a:pPr>
            <a:endParaRPr kumimoji="1" lang="en-US" altLang="ja-JP" sz="7200" dirty="0">
              <a:solidFill>
                <a:schemeClr val="accent1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8000"/>
              </a:lnSpc>
              <a:spcBef>
                <a:spcPts val="600"/>
              </a:spcBef>
              <a:spcAft>
                <a:spcPts val="600"/>
              </a:spcAft>
            </a:pPr>
            <a:endParaRPr kumimoji="1" lang="en-US" altLang="ja-JP" sz="7200" dirty="0" smtClean="0">
              <a:solidFill>
                <a:schemeClr val="accent1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4" name="コンテンツ プレースホルダー 3"/>
          <p:cNvPicPr>
            <a:picLocks noChangeAspect="1"/>
          </p:cNvPicPr>
          <p:nvPr/>
        </p:nvPicPr>
        <p:blipFill rotWithShape="1">
          <a:blip r:embed="rId3"/>
          <a:srcRect l="5985" t="40865" r="87586" b="45537"/>
          <a:stretch/>
        </p:blipFill>
        <p:spPr>
          <a:xfrm>
            <a:off x="7334347" y="4735774"/>
            <a:ext cx="1310284" cy="1558174"/>
          </a:xfrm>
          <a:prstGeom prst="rect">
            <a:avLst/>
          </a:prstGeom>
        </p:spPr>
      </p:pic>
      <p:sp>
        <p:nvSpPr>
          <p:cNvPr id="15" name="吹き出し: 角を丸めた四角形 12">
            <a:extLst>
              <a:ext uri="{FF2B5EF4-FFF2-40B4-BE49-F238E27FC236}">
                <a16:creationId xmlns:a16="http://schemas.microsoft.com/office/drawing/2014/main" id="{76BC01FC-5411-4A44-B31E-4BE8D0440C8F}"/>
              </a:ext>
            </a:extLst>
          </p:cNvPr>
          <p:cNvSpPr/>
          <p:nvPr/>
        </p:nvSpPr>
        <p:spPr>
          <a:xfrm>
            <a:off x="416764" y="3499954"/>
            <a:ext cx="6514389" cy="2014907"/>
          </a:xfrm>
          <a:prstGeom prst="wedgeRoundRectCallout">
            <a:avLst>
              <a:gd name="adj1" fmla="val 58750"/>
              <a:gd name="adj2" fmla="val 57043"/>
              <a:gd name="adj3" fmla="val 16667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たいりょくを　たかめる　ための　うんどう</a:t>
            </a:r>
            <a:r>
              <a:rPr kumimoji="1" lang="ja-JP" alt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に</a:t>
            </a:r>
            <a:r>
              <a:rPr kumimoji="1"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　とりくもう！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 bwMode="auto">
          <a:xfrm>
            <a:off x="716508" y="1503046"/>
            <a:ext cx="7710985" cy="11139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ctr">
              <a:lnSpc>
                <a:spcPts val="8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ja-JP" altLang="en-US" sz="7200" dirty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たいりょくアップ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218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5673" y="2358227"/>
            <a:ext cx="8532654" cy="2391194"/>
          </a:xfrm>
          <a:prstGeom prst="rect">
            <a:avLst/>
          </a:prstGeom>
          <a:solidFill>
            <a:srgbClr val="CCECFF"/>
          </a:solidFill>
          <a:ln w="9525" algn="ctr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lIns="17155" tIns="43575" rIns="17155" bIns="43575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  <a:defRPr/>
            </a:pPr>
            <a:r>
              <a:rPr lang="ja-JP" altLang="en-US" sz="5400" b="1" dirty="0" smtClean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「あんたがたどこさ」</a:t>
            </a:r>
            <a:r>
              <a:rPr lang="ja-JP" altLang="en-US" sz="5400" dirty="0" smtClean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に</a:t>
            </a:r>
            <a:endParaRPr lang="en-US" altLang="ja-JP" sz="5400" dirty="0" smtClean="0">
              <a:solidFill>
                <a:schemeClr val="accent1">
                  <a:lumMod val="50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lvl="0" algn="ctr" defTabSz="652278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  <a:defRPr/>
            </a:pPr>
            <a:r>
              <a:rPr lang="ja-JP" altLang="en-US" sz="5400" dirty="0" smtClean="0">
                <a:solidFill>
                  <a:schemeClr val="accent1">
                    <a:lumMod val="50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チャレンジ！</a:t>
            </a:r>
            <a:endParaRPr lang="en-US" altLang="ja-JP" sz="5400" dirty="0">
              <a:solidFill>
                <a:schemeClr val="accent1">
                  <a:lumMod val="50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AutoShape 4" descr="ジェンカのイラスト | かわいいフリー素材集 いらすと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6" descr="ジェンカのイラスト | かわいいフリー素材集 いらすとや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2000" y="1152403"/>
            <a:ext cx="9000000" cy="557893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eaLnBrk="1" hangingPunct="1">
              <a:spcBef>
                <a:spcPts val="0"/>
              </a:spcBef>
              <a:buNone/>
            </a:pPr>
            <a:r>
              <a:rPr lang="ja-JP" altLang="en-US" sz="24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游ゴシック"/>
              </a:rPr>
              <a:t>ながく　つづけて　うんどう</a:t>
            </a:r>
            <a:r>
              <a:rPr lang="ja-JP" altLang="en-US" sz="24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游ゴシック"/>
              </a:rPr>
              <a:t>できる　ちから</a:t>
            </a:r>
            <a:r>
              <a:rPr lang="ja-JP" altLang="en-US" sz="24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游ゴシック"/>
              </a:rPr>
              <a:t>を　つけよう！</a:t>
            </a:r>
            <a:endParaRPr lang="en-US" altLang="ja-JP" sz="2400" b="1" dirty="0">
              <a:solidFill>
                <a:srgbClr val="4472C4">
                  <a:lumMod val="50000"/>
                </a:srgbClr>
              </a:solidFill>
              <a:latin typeface="Calibri" panose="020F0502020204030204"/>
              <a:ea typeface="游ゴシック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6085025-D148-48A9-BA82-95EE10B672A0}"/>
              </a:ext>
            </a:extLst>
          </p:cNvPr>
          <p:cNvGrpSpPr/>
          <p:nvPr/>
        </p:nvGrpSpPr>
        <p:grpSpPr>
          <a:xfrm>
            <a:off x="6086902" y="5165084"/>
            <a:ext cx="2210936" cy="1323833"/>
            <a:chOff x="4352781" y="3937740"/>
            <a:chExt cx="3399388" cy="2015436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C92B4B85-CD4F-4269-86EC-F2AB53EC6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9597" y="3937740"/>
              <a:ext cx="1722572" cy="2015436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C480E04F-2446-490C-95E5-0EE447419D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352781" y="3964244"/>
              <a:ext cx="1722572" cy="1956863"/>
            </a:xfrm>
            <a:prstGeom prst="rect">
              <a:avLst/>
            </a:prstGeom>
          </p:spPr>
        </p:pic>
      </p:grp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559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AutoShape 4" descr="ジェンカのイラスト | かわいいフリー素材集 いらすと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6" descr="ジェンカのイラスト | かわいいフリー素材集 いらすとや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 bwMode="auto">
          <a:xfrm>
            <a:off x="421252" y="1854324"/>
            <a:ext cx="8284191" cy="45431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defTabSz="652278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</a:pP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あんたが</a:t>
            </a:r>
            <a:r>
              <a:rPr kumimoji="1" lang="ja-JP" altLang="en-US" sz="3600" b="1" dirty="0" err="1">
                <a:solidFill>
                  <a:schemeClr val="accent5">
                    <a:lumMod val="50000"/>
                  </a:schemeClr>
                </a:solidFill>
              </a:rPr>
              <a:t>た</a:t>
            </a: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　どこ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　ひご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</a:p>
          <a:p>
            <a:pPr defTabSz="652278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</a:pP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ひごどこ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　くまもと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</a:p>
          <a:p>
            <a:pPr defTabSz="652278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</a:pP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くまもとどこ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　せんば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</a:p>
          <a:p>
            <a:pPr defTabSz="652278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</a:pP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せんばやまには　たぬきがおって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</a:p>
          <a:p>
            <a:pPr defTabSz="652278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</a:pP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それをりょうしが　</a:t>
            </a:r>
            <a:r>
              <a:rPr kumimoji="1" lang="ja-JP" altLang="en-US" sz="3600" b="1" dirty="0" err="1">
                <a:solidFill>
                  <a:schemeClr val="accent5">
                    <a:lumMod val="50000"/>
                  </a:schemeClr>
                </a:solidFill>
              </a:rPr>
              <a:t>てっぽ</a:t>
            </a: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うでうって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</a:p>
          <a:p>
            <a:pPr defTabSz="652278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</a:pP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にて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　やいて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　くって</a:t>
            </a:r>
            <a:r>
              <a:rPr kumimoji="1" lang="ja-JP" altLang="en-US" sz="3600" b="1" dirty="0">
                <a:solidFill>
                  <a:srgbClr val="FF0066"/>
                </a:solidFill>
              </a:rPr>
              <a:t>さ</a:t>
            </a:r>
          </a:p>
          <a:p>
            <a:pPr defTabSz="652278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</a:pPr>
            <a:r>
              <a:rPr kumimoji="1"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それをこのはで　ちょっとかぶせ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509906" y="981808"/>
            <a:ext cx="6141492" cy="6567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「あんたがたどこさ」のうた</a:t>
            </a:r>
            <a:endParaRPr kumimoji="1" lang="ja-JP" altLang="en-US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58820">
            <a:off x="6654250" y="1805191"/>
            <a:ext cx="1976988" cy="1179784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58820">
            <a:off x="6957542" y="2729573"/>
            <a:ext cx="1691626" cy="1009492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89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9885" y="6233807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3" name="コンテンツ プレースホルダー 3"/>
          <p:cNvPicPr>
            <a:picLocks noChangeAspect="1"/>
          </p:cNvPicPr>
          <p:nvPr/>
        </p:nvPicPr>
        <p:blipFill rotWithShape="1">
          <a:blip r:embed="rId2"/>
          <a:srcRect l="5985" t="40865" r="87586" b="45537"/>
          <a:stretch/>
        </p:blipFill>
        <p:spPr>
          <a:xfrm>
            <a:off x="7307001" y="3663456"/>
            <a:ext cx="1310284" cy="1558174"/>
          </a:xfrm>
          <a:prstGeom prst="rect">
            <a:avLst/>
          </a:prstGeom>
        </p:spPr>
      </p:pic>
      <p:sp>
        <p:nvSpPr>
          <p:cNvPr id="4" name="吹き出し: 角を丸めた四角形 12">
            <a:extLst>
              <a:ext uri="{FF2B5EF4-FFF2-40B4-BE49-F238E27FC236}">
                <a16:creationId xmlns:a16="http://schemas.microsoft.com/office/drawing/2014/main" id="{76BC01FC-5411-4A44-B31E-4BE8D0440C8F}"/>
              </a:ext>
            </a:extLst>
          </p:cNvPr>
          <p:cNvSpPr/>
          <p:nvPr/>
        </p:nvSpPr>
        <p:spPr>
          <a:xfrm>
            <a:off x="342000" y="1419372"/>
            <a:ext cx="8460000" cy="1651382"/>
          </a:xfrm>
          <a:prstGeom prst="wedgeRoundRectCallout">
            <a:avLst>
              <a:gd name="adj1" fmla="val 34064"/>
              <a:gd name="adj2" fmla="val 113368"/>
              <a:gd name="adj3" fmla="val 16667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000"/>
              </a:lnSpc>
            </a:pPr>
            <a:r>
              <a:rPr kumimoji="1" lang="ja-JP" altLang="en-US" sz="200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①　うたに　あわせて，「みぎ，ひだり」に　ジャンプします。</a:t>
            </a:r>
            <a:endParaRPr kumimoji="1" lang="en-US" altLang="ja-JP" sz="2000" dirty="0" smtClean="0">
              <a:solidFill>
                <a:schemeClr val="accent1">
                  <a:lumMod val="50000"/>
                </a:schemeClr>
              </a:solidFill>
              <a:latin typeface="+mn-ea"/>
            </a:endParaRPr>
          </a:p>
          <a:p>
            <a:pPr>
              <a:lnSpc>
                <a:spcPts val="3000"/>
              </a:lnSpc>
            </a:pPr>
            <a:endParaRPr kumimoji="1" lang="en-US" altLang="ja-JP" sz="2000" dirty="0" smtClean="0">
              <a:solidFill>
                <a:schemeClr val="accent1">
                  <a:lumMod val="50000"/>
                </a:schemeClr>
              </a:solidFill>
              <a:latin typeface="+mn-ea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②　かしの「</a:t>
            </a:r>
            <a:r>
              <a:rPr kumimoji="1" lang="ja-JP" altLang="en-US" sz="2000" b="1" dirty="0" smtClean="0">
                <a:solidFill>
                  <a:srgbClr val="FF0066"/>
                </a:solidFill>
                <a:latin typeface="+mn-ea"/>
              </a:rPr>
              <a:t>さ</a:t>
            </a:r>
            <a:r>
              <a:rPr kumimoji="1" lang="ja-JP" altLang="en-US" sz="2000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」の　ところは，「まえ」に　ジャンプします。</a:t>
            </a:r>
            <a:endParaRPr kumimoji="1" lang="ja-JP" altLang="en-US" sz="200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1473964" y="5073334"/>
            <a:ext cx="396354" cy="883054"/>
          </a:xfrm>
          <a:custGeom>
            <a:avLst/>
            <a:gdLst>
              <a:gd name="connsiteX0" fmla="*/ 423649 w 495931"/>
              <a:gd name="connsiteY0" fmla="*/ 585 h 1185178"/>
              <a:gd name="connsiteX1" fmla="*/ 150694 w 495931"/>
              <a:gd name="connsiteY1" fmla="*/ 68824 h 1185178"/>
              <a:gd name="connsiteX2" fmla="*/ 27864 w 495931"/>
              <a:gd name="connsiteY2" fmla="*/ 246245 h 1185178"/>
              <a:gd name="connsiteX3" fmla="*/ 568 w 495931"/>
              <a:gd name="connsiteY3" fmla="*/ 341779 h 1185178"/>
              <a:gd name="connsiteX4" fmla="*/ 14216 w 495931"/>
              <a:gd name="connsiteY4" fmla="*/ 587439 h 1185178"/>
              <a:gd name="connsiteX5" fmla="*/ 68807 w 495931"/>
              <a:gd name="connsiteY5" fmla="*/ 819451 h 1185178"/>
              <a:gd name="connsiteX6" fmla="*/ 123398 w 495931"/>
              <a:gd name="connsiteY6" fmla="*/ 1010520 h 1185178"/>
              <a:gd name="connsiteX7" fmla="*/ 137046 w 495931"/>
              <a:gd name="connsiteY7" fmla="*/ 1133350 h 1185178"/>
              <a:gd name="connsiteX8" fmla="*/ 300819 w 495931"/>
              <a:gd name="connsiteY8" fmla="*/ 1174293 h 1185178"/>
              <a:gd name="connsiteX9" fmla="*/ 423649 w 495931"/>
              <a:gd name="connsiteY9" fmla="*/ 942281 h 1185178"/>
              <a:gd name="connsiteX10" fmla="*/ 410001 w 495931"/>
              <a:gd name="connsiteY10" fmla="*/ 696621 h 1185178"/>
              <a:gd name="connsiteX11" fmla="*/ 478240 w 495931"/>
              <a:gd name="connsiteY11" fmla="*/ 464609 h 1185178"/>
              <a:gd name="connsiteX12" fmla="*/ 491888 w 495931"/>
              <a:gd name="connsiteY12" fmla="*/ 328132 h 1185178"/>
              <a:gd name="connsiteX13" fmla="*/ 491888 w 495931"/>
              <a:gd name="connsiteY13" fmla="*/ 137063 h 1185178"/>
              <a:gd name="connsiteX14" fmla="*/ 491888 w 495931"/>
              <a:gd name="connsiteY14" fmla="*/ 41529 h 1185178"/>
              <a:gd name="connsiteX15" fmla="*/ 423649 w 495931"/>
              <a:gd name="connsiteY15" fmla="*/ 585 h 1185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5931" h="1185178">
                <a:moveTo>
                  <a:pt x="423649" y="585"/>
                </a:moveTo>
                <a:cubicBezTo>
                  <a:pt x="366783" y="5134"/>
                  <a:pt x="216658" y="27881"/>
                  <a:pt x="150694" y="68824"/>
                </a:cubicBezTo>
                <a:cubicBezTo>
                  <a:pt x="84730" y="109767"/>
                  <a:pt x="52885" y="200753"/>
                  <a:pt x="27864" y="246245"/>
                </a:cubicBezTo>
                <a:cubicBezTo>
                  <a:pt x="2843" y="291737"/>
                  <a:pt x="2843" y="284914"/>
                  <a:pt x="568" y="341779"/>
                </a:cubicBezTo>
                <a:cubicBezTo>
                  <a:pt x="-1707" y="398644"/>
                  <a:pt x="2843" y="507827"/>
                  <a:pt x="14216" y="587439"/>
                </a:cubicBezTo>
                <a:cubicBezTo>
                  <a:pt x="25589" y="667051"/>
                  <a:pt x="50610" y="748938"/>
                  <a:pt x="68807" y="819451"/>
                </a:cubicBezTo>
                <a:cubicBezTo>
                  <a:pt x="87004" y="889965"/>
                  <a:pt x="112025" y="958204"/>
                  <a:pt x="123398" y="1010520"/>
                </a:cubicBezTo>
                <a:cubicBezTo>
                  <a:pt x="134771" y="1062836"/>
                  <a:pt x="107476" y="1106055"/>
                  <a:pt x="137046" y="1133350"/>
                </a:cubicBezTo>
                <a:cubicBezTo>
                  <a:pt x="166616" y="1160645"/>
                  <a:pt x="253052" y="1206138"/>
                  <a:pt x="300819" y="1174293"/>
                </a:cubicBezTo>
                <a:cubicBezTo>
                  <a:pt x="348586" y="1142448"/>
                  <a:pt x="405452" y="1021893"/>
                  <a:pt x="423649" y="942281"/>
                </a:cubicBezTo>
                <a:cubicBezTo>
                  <a:pt x="441846" y="862669"/>
                  <a:pt x="400903" y="776233"/>
                  <a:pt x="410001" y="696621"/>
                </a:cubicBezTo>
                <a:cubicBezTo>
                  <a:pt x="419099" y="617009"/>
                  <a:pt x="464592" y="526024"/>
                  <a:pt x="478240" y="464609"/>
                </a:cubicBezTo>
                <a:cubicBezTo>
                  <a:pt x="491888" y="403194"/>
                  <a:pt x="489613" y="382723"/>
                  <a:pt x="491888" y="328132"/>
                </a:cubicBezTo>
                <a:cubicBezTo>
                  <a:pt x="494163" y="273541"/>
                  <a:pt x="491888" y="137063"/>
                  <a:pt x="491888" y="137063"/>
                </a:cubicBezTo>
                <a:cubicBezTo>
                  <a:pt x="491888" y="89296"/>
                  <a:pt x="500986" y="64275"/>
                  <a:pt x="491888" y="41529"/>
                </a:cubicBezTo>
                <a:cubicBezTo>
                  <a:pt x="482790" y="18783"/>
                  <a:pt x="480515" y="-3964"/>
                  <a:pt x="423649" y="5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1987516" y="5073334"/>
            <a:ext cx="376410" cy="883054"/>
          </a:xfrm>
          <a:custGeom>
            <a:avLst/>
            <a:gdLst>
              <a:gd name="connsiteX0" fmla="*/ 10196 w 506170"/>
              <a:gd name="connsiteY0" fmla="*/ 35051 h 1182754"/>
              <a:gd name="connsiteX1" fmla="*/ 10196 w 506170"/>
              <a:gd name="connsiteY1" fmla="*/ 321654 h 1182754"/>
              <a:gd name="connsiteX2" fmla="*/ 37491 w 506170"/>
              <a:gd name="connsiteY2" fmla="*/ 526370 h 1182754"/>
              <a:gd name="connsiteX3" fmla="*/ 78435 w 506170"/>
              <a:gd name="connsiteY3" fmla="*/ 867564 h 1182754"/>
              <a:gd name="connsiteX4" fmla="*/ 92083 w 506170"/>
              <a:gd name="connsiteY4" fmla="*/ 1044985 h 1182754"/>
              <a:gd name="connsiteX5" fmla="*/ 242208 w 506170"/>
              <a:gd name="connsiteY5" fmla="*/ 1181463 h 1182754"/>
              <a:gd name="connsiteX6" fmla="*/ 405981 w 506170"/>
              <a:gd name="connsiteY6" fmla="*/ 963098 h 1182754"/>
              <a:gd name="connsiteX7" fmla="*/ 419629 w 506170"/>
              <a:gd name="connsiteY7" fmla="*/ 744734 h 1182754"/>
              <a:gd name="connsiteX8" fmla="*/ 487868 w 506170"/>
              <a:gd name="connsiteY8" fmla="*/ 553666 h 1182754"/>
              <a:gd name="connsiteX9" fmla="*/ 501515 w 506170"/>
              <a:gd name="connsiteY9" fmla="*/ 267063 h 1182754"/>
              <a:gd name="connsiteX10" fmla="*/ 419629 w 506170"/>
              <a:gd name="connsiteY10" fmla="*/ 157881 h 1182754"/>
              <a:gd name="connsiteX11" fmla="*/ 242208 w 506170"/>
              <a:gd name="connsiteY11" fmla="*/ 48698 h 1182754"/>
              <a:gd name="connsiteX12" fmla="*/ 133026 w 506170"/>
              <a:gd name="connsiteY12" fmla="*/ 7755 h 1182754"/>
              <a:gd name="connsiteX13" fmla="*/ 10196 w 506170"/>
              <a:gd name="connsiteY13" fmla="*/ 35051 h 118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06170" h="1182754">
                <a:moveTo>
                  <a:pt x="10196" y="35051"/>
                </a:moveTo>
                <a:cubicBezTo>
                  <a:pt x="-10276" y="87367"/>
                  <a:pt x="5647" y="239768"/>
                  <a:pt x="10196" y="321654"/>
                </a:cubicBezTo>
                <a:cubicBezTo>
                  <a:pt x="14745" y="403540"/>
                  <a:pt x="26118" y="435385"/>
                  <a:pt x="37491" y="526370"/>
                </a:cubicBezTo>
                <a:cubicBezTo>
                  <a:pt x="48864" y="617355"/>
                  <a:pt x="69336" y="781128"/>
                  <a:pt x="78435" y="867564"/>
                </a:cubicBezTo>
                <a:cubicBezTo>
                  <a:pt x="87534" y="954000"/>
                  <a:pt x="64788" y="992669"/>
                  <a:pt x="92083" y="1044985"/>
                </a:cubicBezTo>
                <a:cubicBezTo>
                  <a:pt x="119378" y="1097301"/>
                  <a:pt x="189892" y="1195111"/>
                  <a:pt x="242208" y="1181463"/>
                </a:cubicBezTo>
                <a:cubicBezTo>
                  <a:pt x="294524" y="1167815"/>
                  <a:pt x="376411" y="1035886"/>
                  <a:pt x="405981" y="963098"/>
                </a:cubicBezTo>
                <a:cubicBezTo>
                  <a:pt x="435551" y="890310"/>
                  <a:pt x="405981" y="812973"/>
                  <a:pt x="419629" y="744734"/>
                </a:cubicBezTo>
                <a:cubicBezTo>
                  <a:pt x="433277" y="676495"/>
                  <a:pt x="474220" y="633278"/>
                  <a:pt x="487868" y="553666"/>
                </a:cubicBezTo>
                <a:cubicBezTo>
                  <a:pt x="501516" y="474054"/>
                  <a:pt x="512888" y="333027"/>
                  <a:pt x="501515" y="267063"/>
                </a:cubicBezTo>
                <a:cubicBezTo>
                  <a:pt x="490142" y="201099"/>
                  <a:pt x="462847" y="194275"/>
                  <a:pt x="419629" y="157881"/>
                </a:cubicBezTo>
                <a:cubicBezTo>
                  <a:pt x="376411" y="121487"/>
                  <a:pt x="289975" y="73719"/>
                  <a:pt x="242208" y="48698"/>
                </a:cubicBezTo>
                <a:cubicBezTo>
                  <a:pt x="194441" y="23677"/>
                  <a:pt x="169420" y="12304"/>
                  <a:pt x="133026" y="7755"/>
                </a:cubicBezTo>
                <a:cubicBezTo>
                  <a:pt x="96632" y="3206"/>
                  <a:pt x="30668" y="-17265"/>
                  <a:pt x="10196" y="3505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4526523" y="5073334"/>
            <a:ext cx="376410" cy="883054"/>
          </a:xfrm>
          <a:custGeom>
            <a:avLst/>
            <a:gdLst>
              <a:gd name="connsiteX0" fmla="*/ 10196 w 506170"/>
              <a:gd name="connsiteY0" fmla="*/ 35051 h 1182754"/>
              <a:gd name="connsiteX1" fmla="*/ 10196 w 506170"/>
              <a:gd name="connsiteY1" fmla="*/ 321654 h 1182754"/>
              <a:gd name="connsiteX2" fmla="*/ 37491 w 506170"/>
              <a:gd name="connsiteY2" fmla="*/ 526370 h 1182754"/>
              <a:gd name="connsiteX3" fmla="*/ 78435 w 506170"/>
              <a:gd name="connsiteY3" fmla="*/ 867564 h 1182754"/>
              <a:gd name="connsiteX4" fmla="*/ 92083 w 506170"/>
              <a:gd name="connsiteY4" fmla="*/ 1044985 h 1182754"/>
              <a:gd name="connsiteX5" fmla="*/ 242208 w 506170"/>
              <a:gd name="connsiteY5" fmla="*/ 1181463 h 1182754"/>
              <a:gd name="connsiteX6" fmla="*/ 405981 w 506170"/>
              <a:gd name="connsiteY6" fmla="*/ 963098 h 1182754"/>
              <a:gd name="connsiteX7" fmla="*/ 419629 w 506170"/>
              <a:gd name="connsiteY7" fmla="*/ 744734 h 1182754"/>
              <a:gd name="connsiteX8" fmla="*/ 487868 w 506170"/>
              <a:gd name="connsiteY8" fmla="*/ 553666 h 1182754"/>
              <a:gd name="connsiteX9" fmla="*/ 501515 w 506170"/>
              <a:gd name="connsiteY9" fmla="*/ 267063 h 1182754"/>
              <a:gd name="connsiteX10" fmla="*/ 419629 w 506170"/>
              <a:gd name="connsiteY10" fmla="*/ 157881 h 1182754"/>
              <a:gd name="connsiteX11" fmla="*/ 242208 w 506170"/>
              <a:gd name="connsiteY11" fmla="*/ 48698 h 1182754"/>
              <a:gd name="connsiteX12" fmla="*/ 133026 w 506170"/>
              <a:gd name="connsiteY12" fmla="*/ 7755 h 1182754"/>
              <a:gd name="connsiteX13" fmla="*/ 10196 w 506170"/>
              <a:gd name="connsiteY13" fmla="*/ 35051 h 118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06170" h="1182754">
                <a:moveTo>
                  <a:pt x="10196" y="35051"/>
                </a:moveTo>
                <a:cubicBezTo>
                  <a:pt x="-10276" y="87367"/>
                  <a:pt x="5647" y="239768"/>
                  <a:pt x="10196" y="321654"/>
                </a:cubicBezTo>
                <a:cubicBezTo>
                  <a:pt x="14745" y="403540"/>
                  <a:pt x="26118" y="435385"/>
                  <a:pt x="37491" y="526370"/>
                </a:cubicBezTo>
                <a:cubicBezTo>
                  <a:pt x="48864" y="617355"/>
                  <a:pt x="69336" y="781128"/>
                  <a:pt x="78435" y="867564"/>
                </a:cubicBezTo>
                <a:cubicBezTo>
                  <a:pt x="87534" y="954000"/>
                  <a:pt x="64788" y="992669"/>
                  <a:pt x="92083" y="1044985"/>
                </a:cubicBezTo>
                <a:cubicBezTo>
                  <a:pt x="119378" y="1097301"/>
                  <a:pt x="189892" y="1195111"/>
                  <a:pt x="242208" y="1181463"/>
                </a:cubicBezTo>
                <a:cubicBezTo>
                  <a:pt x="294524" y="1167815"/>
                  <a:pt x="376411" y="1035886"/>
                  <a:pt x="405981" y="963098"/>
                </a:cubicBezTo>
                <a:cubicBezTo>
                  <a:pt x="435551" y="890310"/>
                  <a:pt x="405981" y="812973"/>
                  <a:pt x="419629" y="744734"/>
                </a:cubicBezTo>
                <a:cubicBezTo>
                  <a:pt x="433277" y="676495"/>
                  <a:pt x="474220" y="633278"/>
                  <a:pt x="487868" y="553666"/>
                </a:cubicBezTo>
                <a:cubicBezTo>
                  <a:pt x="501516" y="474054"/>
                  <a:pt x="512888" y="333027"/>
                  <a:pt x="501515" y="267063"/>
                </a:cubicBezTo>
                <a:cubicBezTo>
                  <a:pt x="490142" y="201099"/>
                  <a:pt x="462847" y="194275"/>
                  <a:pt x="419629" y="157881"/>
                </a:cubicBezTo>
                <a:cubicBezTo>
                  <a:pt x="376411" y="121487"/>
                  <a:pt x="289975" y="73719"/>
                  <a:pt x="242208" y="48698"/>
                </a:cubicBezTo>
                <a:cubicBezTo>
                  <a:pt x="194441" y="23677"/>
                  <a:pt x="169420" y="12304"/>
                  <a:pt x="133026" y="7755"/>
                </a:cubicBezTo>
                <a:cubicBezTo>
                  <a:pt x="96632" y="3206"/>
                  <a:pt x="30668" y="-17265"/>
                  <a:pt x="10196" y="3505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4529589" y="3361600"/>
            <a:ext cx="376410" cy="883054"/>
          </a:xfrm>
          <a:custGeom>
            <a:avLst/>
            <a:gdLst>
              <a:gd name="connsiteX0" fmla="*/ 10196 w 506170"/>
              <a:gd name="connsiteY0" fmla="*/ 35051 h 1182754"/>
              <a:gd name="connsiteX1" fmla="*/ 10196 w 506170"/>
              <a:gd name="connsiteY1" fmla="*/ 321654 h 1182754"/>
              <a:gd name="connsiteX2" fmla="*/ 37491 w 506170"/>
              <a:gd name="connsiteY2" fmla="*/ 526370 h 1182754"/>
              <a:gd name="connsiteX3" fmla="*/ 78435 w 506170"/>
              <a:gd name="connsiteY3" fmla="*/ 867564 h 1182754"/>
              <a:gd name="connsiteX4" fmla="*/ 92083 w 506170"/>
              <a:gd name="connsiteY4" fmla="*/ 1044985 h 1182754"/>
              <a:gd name="connsiteX5" fmla="*/ 242208 w 506170"/>
              <a:gd name="connsiteY5" fmla="*/ 1181463 h 1182754"/>
              <a:gd name="connsiteX6" fmla="*/ 405981 w 506170"/>
              <a:gd name="connsiteY6" fmla="*/ 963098 h 1182754"/>
              <a:gd name="connsiteX7" fmla="*/ 419629 w 506170"/>
              <a:gd name="connsiteY7" fmla="*/ 744734 h 1182754"/>
              <a:gd name="connsiteX8" fmla="*/ 487868 w 506170"/>
              <a:gd name="connsiteY8" fmla="*/ 553666 h 1182754"/>
              <a:gd name="connsiteX9" fmla="*/ 501515 w 506170"/>
              <a:gd name="connsiteY9" fmla="*/ 267063 h 1182754"/>
              <a:gd name="connsiteX10" fmla="*/ 419629 w 506170"/>
              <a:gd name="connsiteY10" fmla="*/ 157881 h 1182754"/>
              <a:gd name="connsiteX11" fmla="*/ 242208 w 506170"/>
              <a:gd name="connsiteY11" fmla="*/ 48698 h 1182754"/>
              <a:gd name="connsiteX12" fmla="*/ 133026 w 506170"/>
              <a:gd name="connsiteY12" fmla="*/ 7755 h 1182754"/>
              <a:gd name="connsiteX13" fmla="*/ 10196 w 506170"/>
              <a:gd name="connsiteY13" fmla="*/ 35051 h 118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06170" h="1182754">
                <a:moveTo>
                  <a:pt x="10196" y="35051"/>
                </a:moveTo>
                <a:cubicBezTo>
                  <a:pt x="-10276" y="87367"/>
                  <a:pt x="5647" y="239768"/>
                  <a:pt x="10196" y="321654"/>
                </a:cubicBezTo>
                <a:cubicBezTo>
                  <a:pt x="14745" y="403540"/>
                  <a:pt x="26118" y="435385"/>
                  <a:pt x="37491" y="526370"/>
                </a:cubicBezTo>
                <a:cubicBezTo>
                  <a:pt x="48864" y="617355"/>
                  <a:pt x="69336" y="781128"/>
                  <a:pt x="78435" y="867564"/>
                </a:cubicBezTo>
                <a:cubicBezTo>
                  <a:pt x="87534" y="954000"/>
                  <a:pt x="64788" y="992669"/>
                  <a:pt x="92083" y="1044985"/>
                </a:cubicBezTo>
                <a:cubicBezTo>
                  <a:pt x="119378" y="1097301"/>
                  <a:pt x="189892" y="1195111"/>
                  <a:pt x="242208" y="1181463"/>
                </a:cubicBezTo>
                <a:cubicBezTo>
                  <a:pt x="294524" y="1167815"/>
                  <a:pt x="376411" y="1035886"/>
                  <a:pt x="405981" y="963098"/>
                </a:cubicBezTo>
                <a:cubicBezTo>
                  <a:pt x="435551" y="890310"/>
                  <a:pt x="405981" y="812973"/>
                  <a:pt x="419629" y="744734"/>
                </a:cubicBezTo>
                <a:cubicBezTo>
                  <a:pt x="433277" y="676495"/>
                  <a:pt x="474220" y="633278"/>
                  <a:pt x="487868" y="553666"/>
                </a:cubicBezTo>
                <a:cubicBezTo>
                  <a:pt x="501516" y="474054"/>
                  <a:pt x="512888" y="333027"/>
                  <a:pt x="501515" y="267063"/>
                </a:cubicBezTo>
                <a:cubicBezTo>
                  <a:pt x="490142" y="201099"/>
                  <a:pt x="462847" y="194275"/>
                  <a:pt x="419629" y="157881"/>
                </a:cubicBezTo>
                <a:cubicBezTo>
                  <a:pt x="376411" y="121487"/>
                  <a:pt x="289975" y="73719"/>
                  <a:pt x="242208" y="48698"/>
                </a:cubicBezTo>
                <a:cubicBezTo>
                  <a:pt x="194441" y="23677"/>
                  <a:pt x="169420" y="12304"/>
                  <a:pt x="133026" y="7755"/>
                </a:cubicBezTo>
                <a:cubicBezTo>
                  <a:pt x="96632" y="3206"/>
                  <a:pt x="30668" y="-17265"/>
                  <a:pt x="10196" y="3505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3972924" y="5073334"/>
            <a:ext cx="396354" cy="883054"/>
          </a:xfrm>
          <a:custGeom>
            <a:avLst/>
            <a:gdLst>
              <a:gd name="connsiteX0" fmla="*/ 423649 w 495931"/>
              <a:gd name="connsiteY0" fmla="*/ 585 h 1185178"/>
              <a:gd name="connsiteX1" fmla="*/ 150694 w 495931"/>
              <a:gd name="connsiteY1" fmla="*/ 68824 h 1185178"/>
              <a:gd name="connsiteX2" fmla="*/ 27864 w 495931"/>
              <a:gd name="connsiteY2" fmla="*/ 246245 h 1185178"/>
              <a:gd name="connsiteX3" fmla="*/ 568 w 495931"/>
              <a:gd name="connsiteY3" fmla="*/ 341779 h 1185178"/>
              <a:gd name="connsiteX4" fmla="*/ 14216 w 495931"/>
              <a:gd name="connsiteY4" fmla="*/ 587439 h 1185178"/>
              <a:gd name="connsiteX5" fmla="*/ 68807 w 495931"/>
              <a:gd name="connsiteY5" fmla="*/ 819451 h 1185178"/>
              <a:gd name="connsiteX6" fmla="*/ 123398 w 495931"/>
              <a:gd name="connsiteY6" fmla="*/ 1010520 h 1185178"/>
              <a:gd name="connsiteX7" fmla="*/ 137046 w 495931"/>
              <a:gd name="connsiteY7" fmla="*/ 1133350 h 1185178"/>
              <a:gd name="connsiteX8" fmla="*/ 300819 w 495931"/>
              <a:gd name="connsiteY8" fmla="*/ 1174293 h 1185178"/>
              <a:gd name="connsiteX9" fmla="*/ 423649 w 495931"/>
              <a:gd name="connsiteY9" fmla="*/ 942281 h 1185178"/>
              <a:gd name="connsiteX10" fmla="*/ 410001 w 495931"/>
              <a:gd name="connsiteY10" fmla="*/ 696621 h 1185178"/>
              <a:gd name="connsiteX11" fmla="*/ 478240 w 495931"/>
              <a:gd name="connsiteY11" fmla="*/ 464609 h 1185178"/>
              <a:gd name="connsiteX12" fmla="*/ 491888 w 495931"/>
              <a:gd name="connsiteY12" fmla="*/ 328132 h 1185178"/>
              <a:gd name="connsiteX13" fmla="*/ 491888 w 495931"/>
              <a:gd name="connsiteY13" fmla="*/ 137063 h 1185178"/>
              <a:gd name="connsiteX14" fmla="*/ 491888 w 495931"/>
              <a:gd name="connsiteY14" fmla="*/ 41529 h 1185178"/>
              <a:gd name="connsiteX15" fmla="*/ 423649 w 495931"/>
              <a:gd name="connsiteY15" fmla="*/ 585 h 1185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5931" h="1185178">
                <a:moveTo>
                  <a:pt x="423649" y="585"/>
                </a:moveTo>
                <a:cubicBezTo>
                  <a:pt x="366783" y="5134"/>
                  <a:pt x="216658" y="27881"/>
                  <a:pt x="150694" y="68824"/>
                </a:cubicBezTo>
                <a:cubicBezTo>
                  <a:pt x="84730" y="109767"/>
                  <a:pt x="52885" y="200753"/>
                  <a:pt x="27864" y="246245"/>
                </a:cubicBezTo>
                <a:cubicBezTo>
                  <a:pt x="2843" y="291737"/>
                  <a:pt x="2843" y="284914"/>
                  <a:pt x="568" y="341779"/>
                </a:cubicBezTo>
                <a:cubicBezTo>
                  <a:pt x="-1707" y="398644"/>
                  <a:pt x="2843" y="507827"/>
                  <a:pt x="14216" y="587439"/>
                </a:cubicBezTo>
                <a:cubicBezTo>
                  <a:pt x="25589" y="667051"/>
                  <a:pt x="50610" y="748938"/>
                  <a:pt x="68807" y="819451"/>
                </a:cubicBezTo>
                <a:cubicBezTo>
                  <a:pt x="87004" y="889965"/>
                  <a:pt x="112025" y="958204"/>
                  <a:pt x="123398" y="1010520"/>
                </a:cubicBezTo>
                <a:cubicBezTo>
                  <a:pt x="134771" y="1062836"/>
                  <a:pt x="107476" y="1106055"/>
                  <a:pt x="137046" y="1133350"/>
                </a:cubicBezTo>
                <a:cubicBezTo>
                  <a:pt x="166616" y="1160645"/>
                  <a:pt x="253052" y="1206138"/>
                  <a:pt x="300819" y="1174293"/>
                </a:cubicBezTo>
                <a:cubicBezTo>
                  <a:pt x="348586" y="1142448"/>
                  <a:pt x="405452" y="1021893"/>
                  <a:pt x="423649" y="942281"/>
                </a:cubicBezTo>
                <a:cubicBezTo>
                  <a:pt x="441846" y="862669"/>
                  <a:pt x="400903" y="776233"/>
                  <a:pt x="410001" y="696621"/>
                </a:cubicBezTo>
                <a:cubicBezTo>
                  <a:pt x="419099" y="617009"/>
                  <a:pt x="464592" y="526024"/>
                  <a:pt x="478240" y="464609"/>
                </a:cubicBezTo>
                <a:cubicBezTo>
                  <a:pt x="491888" y="403194"/>
                  <a:pt x="489613" y="382723"/>
                  <a:pt x="491888" y="328132"/>
                </a:cubicBezTo>
                <a:cubicBezTo>
                  <a:pt x="494163" y="273541"/>
                  <a:pt x="491888" y="137063"/>
                  <a:pt x="491888" y="137063"/>
                </a:cubicBezTo>
                <a:cubicBezTo>
                  <a:pt x="491888" y="89296"/>
                  <a:pt x="500986" y="64275"/>
                  <a:pt x="491888" y="41529"/>
                </a:cubicBezTo>
                <a:cubicBezTo>
                  <a:pt x="482790" y="18783"/>
                  <a:pt x="480515" y="-3964"/>
                  <a:pt x="423649" y="5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3972924" y="3361600"/>
            <a:ext cx="396354" cy="883054"/>
          </a:xfrm>
          <a:custGeom>
            <a:avLst/>
            <a:gdLst>
              <a:gd name="connsiteX0" fmla="*/ 423649 w 495931"/>
              <a:gd name="connsiteY0" fmla="*/ 585 h 1185178"/>
              <a:gd name="connsiteX1" fmla="*/ 150694 w 495931"/>
              <a:gd name="connsiteY1" fmla="*/ 68824 h 1185178"/>
              <a:gd name="connsiteX2" fmla="*/ 27864 w 495931"/>
              <a:gd name="connsiteY2" fmla="*/ 246245 h 1185178"/>
              <a:gd name="connsiteX3" fmla="*/ 568 w 495931"/>
              <a:gd name="connsiteY3" fmla="*/ 341779 h 1185178"/>
              <a:gd name="connsiteX4" fmla="*/ 14216 w 495931"/>
              <a:gd name="connsiteY4" fmla="*/ 587439 h 1185178"/>
              <a:gd name="connsiteX5" fmla="*/ 68807 w 495931"/>
              <a:gd name="connsiteY5" fmla="*/ 819451 h 1185178"/>
              <a:gd name="connsiteX6" fmla="*/ 123398 w 495931"/>
              <a:gd name="connsiteY6" fmla="*/ 1010520 h 1185178"/>
              <a:gd name="connsiteX7" fmla="*/ 137046 w 495931"/>
              <a:gd name="connsiteY7" fmla="*/ 1133350 h 1185178"/>
              <a:gd name="connsiteX8" fmla="*/ 300819 w 495931"/>
              <a:gd name="connsiteY8" fmla="*/ 1174293 h 1185178"/>
              <a:gd name="connsiteX9" fmla="*/ 423649 w 495931"/>
              <a:gd name="connsiteY9" fmla="*/ 942281 h 1185178"/>
              <a:gd name="connsiteX10" fmla="*/ 410001 w 495931"/>
              <a:gd name="connsiteY10" fmla="*/ 696621 h 1185178"/>
              <a:gd name="connsiteX11" fmla="*/ 478240 w 495931"/>
              <a:gd name="connsiteY11" fmla="*/ 464609 h 1185178"/>
              <a:gd name="connsiteX12" fmla="*/ 491888 w 495931"/>
              <a:gd name="connsiteY12" fmla="*/ 328132 h 1185178"/>
              <a:gd name="connsiteX13" fmla="*/ 491888 w 495931"/>
              <a:gd name="connsiteY13" fmla="*/ 137063 h 1185178"/>
              <a:gd name="connsiteX14" fmla="*/ 491888 w 495931"/>
              <a:gd name="connsiteY14" fmla="*/ 41529 h 1185178"/>
              <a:gd name="connsiteX15" fmla="*/ 423649 w 495931"/>
              <a:gd name="connsiteY15" fmla="*/ 585 h 1185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5931" h="1185178">
                <a:moveTo>
                  <a:pt x="423649" y="585"/>
                </a:moveTo>
                <a:cubicBezTo>
                  <a:pt x="366783" y="5134"/>
                  <a:pt x="216658" y="27881"/>
                  <a:pt x="150694" y="68824"/>
                </a:cubicBezTo>
                <a:cubicBezTo>
                  <a:pt x="84730" y="109767"/>
                  <a:pt x="52885" y="200753"/>
                  <a:pt x="27864" y="246245"/>
                </a:cubicBezTo>
                <a:cubicBezTo>
                  <a:pt x="2843" y="291737"/>
                  <a:pt x="2843" y="284914"/>
                  <a:pt x="568" y="341779"/>
                </a:cubicBezTo>
                <a:cubicBezTo>
                  <a:pt x="-1707" y="398644"/>
                  <a:pt x="2843" y="507827"/>
                  <a:pt x="14216" y="587439"/>
                </a:cubicBezTo>
                <a:cubicBezTo>
                  <a:pt x="25589" y="667051"/>
                  <a:pt x="50610" y="748938"/>
                  <a:pt x="68807" y="819451"/>
                </a:cubicBezTo>
                <a:cubicBezTo>
                  <a:pt x="87004" y="889965"/>
                  <a:pt x="112025" y="958204"/>
                  <a:pt x="123398" y="1010520"/>
                </a:cubicBezTo>
                <a:cubicBezTo>
                  <a:pt x="134771" y="1062836"/>
                  <a:pt x="107476" y="1106055"/>
                  <a:pt x="137046" y="1133350"/>
                </a:cubicBezTo>
                <a:cubicBezTo>
                  <a:pt x="166616" y="1160645"/>
                  <a:pt x="253052" y="1206138"/>
                  <a:pt x="300819" y="1174293"/>
                </a:cubicBezTo>
                <a:cubicBezTo>
                  <a:pt x="348586" y="1142448"/>
                  <a:pt x="405452" y="1021893"/>
                  <a:pt x="423649" y="942281"/>
                </a:cubicBezTo>
                <a:cubicBezTo>
                  <a:pt x="441846" y="862669"/>
                  <a:pt x="400903" y="776233"/>
                  <a:pt x="410001" y="696621"/>
                </a:cubicBezTo>
                <a:cubicBezTo>
                  <a:pt x="419099" y="617009"/>
                  <a:pt x="464592" y="526024"/>
                  <a:pt x="478240" y="464609"/>
                </a:cubicBezTo>
                <a:cubicBezTo>
                  <a:pt x="491888" y="403194"/>
                  <a:pt x="489613" y="382723"/>
                  <a:pt x="491888" y="328132"/>
                </a:cubicBezTo>
                <a:cubicBezTo>
                  <a:pt x="494163" y="273541"/>
                  <a:pt x="491888" y="137063"/>
                  <a:pt x="491888" y="137063"/>
                </a:cubicBezTo>
                <a:cubicBezTo>
                  <a:pt x="491888" y="89296"/>
                  <a:pt x="500986" y="64275"/>
                  <a:pt x="491888" y="41529"/>
                </a:cubicBezTo>
                <a:cubicBezTo>
                  <a:pt x="482790" y="18783"/>
                  <a:pt x="480515" y="-3964"/>
                  <a:pt x="423649" y="5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 bwMode="auto">
          <a:xfrm>
            <a:off x="3922326" y="4244654"/>
            <a:ext cx="1102605" cy="395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</a:pPr>
            <a:r>
              <a:rPr kumimoji="1" lang="ja-JP" altLang="en-US" sz="2000" b="1" dirty="0" smtClean="0">
                <a:solidFill>
                  <a:srgbClr val="FF0066"/>
                </a:solidFill>
              </a:rPr>
              <a:t>さ</a:t>
            </a:r>
          </a:p>
        </p:txBody>
      </p:sp>
      <p:sp>
        <p:nvSpPr>
          <p:cNvPr id="22" name="テキスト ボックス 21"/>
          <p:cNvSpPr txBox="1"/>
          <p:nvPr/>
        </p:nvSpPr>
        <p:spPr bwMode="auto">
          <a:xfrm>
            <a:off x="3922326" y="5989146"/>
            <a:ext cx="1102605" cy="395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</a:pPr>
            <a:r>
              <a:rPr kumimoji="1" lang="ja-JP" altLang="en-US" sz="2000" b="1" dirty="0">
                <a:solidFill>
                  <a:schemeClr val="accent5">
                    <a:lumMod val="50000"/>
                  </a:schemeClr>
                </a:solidFill>
              </a:rPr>
              <a:t>あん</a:t>
            </a:r>
            <a:r>
              <a:rPr kumimoji="1" lang="ja-JP" altLang="en-US" sz="2000" b="1" dirty="0" smtClean="0">
                <a:solidFill>
                  <a:schemeClr val="accent5">
                    <a:lumMod val="50000"/>
                  </a:schemeClr>
                </a:solidFill>
              </a:rPr>
              <a:t>た</a:t>
            </a:r>
          </a:p>
        </p:txBody>
      </p:sp>
      <p:sp>
        <p:nvSpPr>
          <p:cNvPr id="23" name="テキスト ボックス 22"/>
          <p:cNvSpPr txBox="1"/>
          <p:nvPr/>
        </p:nvSpPr>
        <p:spPr bwMode="auto">
          <a:xfrm>
            <a:off x="3916920" y="6389631"/>
            <a:ext cx="1102605" cy="395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</a:pPr>
            <a:r>
              <a:rPr kumimoji="1" lang="ja-JP" altLang="en-US" sz="2000" b="1" dirty="0" smtClean="0">
                <a:solidFill>
                  <a:schemeClr val="accent5">
                    <a:lumMod val="50000"/>
                  </a:schemeClr>
                </a:solidFill>
              </a:rPr>
              <a:t>どこ</a:t>
            </a:r>
          </a:p>
        </p:txBody>
      </p:sp>
      <p:sp>
        <p:nvSpPr>
          <p:cNvPr id="24" name="テキスト ボックス 23"/>
          <p:cNvSpPr txBox="1"/>
          <p:nvPr/>
        </p:nvSpPr>
        <p:spPr bwMode="auto">
          <a:xfrm>
            <a:off x="1365685" y="6384924"/>
            <a:ext cx="1102605" cy="395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</a:pPr>
            <a:r>
              <a:rPr kumimoji="1" lang="ja-JP" altLang="en-US" sz="2000" b="1" dirty="0">
                <a:solidFill>
                  <a:schemeClr val="accent5">
                    <a:lumMod val="50000"/>
                  </a:schemeClr>
                </a:solidFill>
              </a:rPr>
              <a:t>が</a:t>
            </a:r>
            <a:r>
              <a:rPr kumimoji="1" lang="ja-JP" altLang="en-US" sz="2000" b="1" dirty="0" smtClean="0">
                <a:solidFill>
                  <a:schemeClr val="accent5">
                    <a:lumMod val="50000"/>
                  </a:schemeClr>
                </a:solidFill>
              </a:rPr>
              <a:t>た</a:t>
            </a:r>
          </a:p>
        </p:txBody>
      </p:sp>
      <p:sp>
        <p:nvSpPr>
          <p:cNvPr id="25" name="テキスト ボックス 24"/>
          <p:cNvSpPr txBox="1"/>
          <p:nvPr/>
        </p:nvSpPr>
        <p:spPr bwMode="auto">
          <a:xfrm>
            <a:off x="1124987" y="5995103"/>
            <a:ext cx="1584000" cy="395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</a:pPr>
            <a:r>
              <a:rPr kumimoji="1" lang="ja-JP" altLang="en-US" sz="2000" b="1" dirty="0" smtClean="0">
                <a:solidFill>
                  <a:schemeClr val="accent5">
                    <a:lumMod val="50000"/>
                  </a:schemeClr>
                </a:solidFill>
              </a:rPr>
              <a:t>はじめの</a:t>
            </a:r>
            <a:r>
              <a:rPr kumimoji="1" lang="ja-JP" altLang="en-US" sz="2000" b="1" dirty="0" err="1" smtClean="0">
                <a:solidFill>
                  <a:schemeClr val="accent5">
                    <a:lumMod val="50000"/>
                  </a:schemeClr>
                </a:solidFill>
              </a:rPr>
              <a:t>いち</a:t>
            </a:r>
            <a:endParaRPr kumimoji="1" lang="ja-JP" altLang="en-US" sz="20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>
            <a:off x="2729551" y="5514861"/>
            <a:ext cx="98263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>
            <a:off x="4468222" y="4597623"/>
            <a:ext cx="5407" cy="4057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フリーフォーム 45"/>
          <p:cNvSpPr/>
          <p:nvPr/>
        </p:nvSpPr>
        <p:spPr>
          <a:xfrm>
            <a:off x="1988089" y="3361600"/>
            <a:ext cx="376410" cy="883054"/>
          </a:xfrm>
          <a:custGeom>
            <a:avLst/>
            <a:gdLst>
              <a:gd name="connsiteX0" fmla="*/ 10196 w 506170"/>
              <a:gd name="connsiteY0" fmla="*/ 35051 h 1182754"/>
              <a:gd name="connsiteX1" fmla="*/ 10196 w 506170"/>
              <a:gd name="connsiteY1" fmla="*/ 321654 h 1182754"/>
              <a:gd name="connsiteX2" fmla="*/ 37491 w 506170"/>
              <a:gd name="connsiteY2" fmla="*/ 526370 h 1182754"/>
              <a:gd name="connsiteX3" fmla="*/ 78435 w 506170"/>
              <a:gd name="connsiteY3" fmla="*/ 867564 h 1182754"/>
              <a:gd name="connsiteX4" fmla="*/ 92083 w 506170"/>
              <a:gd name="connsiteY4" fmla="*/ 1044985 h 1182754"/>
              <a:gd name="connsiteX5" fmla="*/ 242208 w 506170"/>
              <a:gd name="connsiteY5" fmla="*/ 1181463 h 1182754"/>
              <a:gd name="connsiteX6" fmla="*/ 405981 w 506170"/>
              <a:gd name="connsiteY6" fmla="*/ 963098 h 1182754"/>
              <a:gd name="connsiteX7" fmla="*/ 419629 w 506170"/>
              <a:gd name="connsiteY7" fmla="*/ 744734 h 1182754"/>
              <a:gd name="connsiteX8" fmla="*/ 487868 w 506170"/>
              <a:gd name="connsiteY8" fmla="*/ 553666 h 1182754"/>
              <a:gd name="connsiteX9" fmla="*/ 501515 w 506170"/>
              <a:gd name="connsiteY9" fmla="*/ 267063 h 1182754"/>
              <a:gd name="connsiteX10" fmla="*/ 419629 w 506170"/>
              <a:gd name="connsiteY10" fmla="*/ 157881 h 1182754"/>
              <a:gd name="connsiteX11" fmla="*/ 242208 w 506170"/>
              <a:gd name="connsiteY11" fmla="*/ 48698 h 1182754"/>
              <a:gd name="connsiteX12" fmla="*/ 133026 w 506170"/>
              <a:gd name="connsiteY12" fmla="*/ 7755 h 1182754"/>
              <a:gd name="connsiteX13" fmla="*/ 10196 w 506170"/>
              <a:gd name="connsiteY13" fmla="*/ 35051 h 118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06170" h="1182754">
                <a:moveTo>
                  <a:pt x="10196" y="35051"/>
                </a:moveTo>
                <a:cubicBezTo>
                  <a:pt x="-10276" y="87367"/>
                  <a:pt x="5647" y="239768"/>
                  <a:pt x="10196" y="321654"/>
                </a:cubicBezTo>
                <a:cubicBezTo>
                  <a:pt x="14745" y="403540"/>
                  <a:pt x="26118" y="435385"/>
                  <a:pt x="37491" y="526370"/>
                </a:cubicBezTo>
                <a:cubicBezTo>
                  <a:pt x="48864" y="617355"/>
                  <a:pt x="69336" y="781128"/>
                  <a:pt x="78435" y="867564"/>
                </a:cubicBezTo>
                <a:cubicBezTo>
                  <a:pt x="87534" y="954000"/>
                  <a:pt x="64788" y="992669"/>
                  <a:pt x="92083" y="1044985"/>
                </a:cubicBezTo>
                <a:cubicBezTo>
                  <a:pt x="119378" y="1097301"/>
                  <a:pt x="189892" y="1195111"/>
                  <a:pt x="242208" y="1181463"/>
                </a:cubicBezTo>
                <a:cubicBezTo>
                  <a:pt x="294524" y="1167815"/>
                  <a:pt x="376411" y="1035886"/>
                  <a:pt x="405981" y="963098"/>
                </a:cubicBezTo>
                <a:cubicBezTo>
                  <a:pt x="435551" y="890310"/>
                  <a:pt x="405981" y="812973"/>
                  <a:pt x="419629" y="744734"/>
                </a:cubicBezTo>
                <a:cubicBezTo>
                  <a:pt x="433277" y="676495"/>
                  <a:pt x="474220" y="633278"/>
                  <a:pt x="487868" y="553666"/>
                </a:cubicBezTo>
                <a:cubicBezTo>
                  <a:pt x="501516" y="474054"/>
                  <a:pt x="512888" y="333027"/>
                  <a:pt x="501515" y="267063"/>
                </a:cubicBezTo>
                <a:cubicBezTo>
                  <a:pt x="490142" y="201099"/>
                  <a:pt x="462847" y="194275"/>
                  <a:pt x="419629" y="157881"/>
                </a:cubicBezTo>
                <a:cubicBezTo>
                  <a:pt x="376411" y="121487"/>
                  <a:pt x="289975" y="73719"/>
                  <a:pt x="242208" y="48698"/>
                </a:cubicBezTo>
                <a:cubicBezTo>
                  <a:pt x="194441" y="23677"/>
                  <a:pt x="169420" y="12304"/>
                  <a:pt x="133026" y="7755"/>
                </a:cubicBezTo>
                <a:cubicBezTo>
                  <a:pt x="96632" y="3206"/>
                  <a:pt x="30668" y="-17265"/>
                  <a:pt x="10196" y="3505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リーフォーム 46"/>
          <p:cNvSpPr/>
          <p:nvPr/>
        </p:nvSpPr>
        <p:spPr>
          <a:xfrm>
            <a:off x="1433030" y="3361600"/>
            <a:ext cx="396354" cy="883054"/>
          </a:xfrm>
          <a:custGeom>
            <a:avLst/>
            <a:gdLst>
              <a:gd name="connsiteX0" fmla="*/ 423649 w 495931"/>
              <a:gd name="connsiteY0" fmla="*/ 585 h 1185178"/>
              <a:gd name="connsiteX1" fmla="*/ 150694 w 495931"/>
              <a:gd name="connsiteY1" fmla="*/ 68824 h 1185178"/>
              <a:gd name="connsiteX2" fmla="*/ 27864 w 495931"/>
              <a:gd name="connsiteY2" fmla="*/ 246245 h 1185178"/>
              <a:gd name="connsiteX3" fmla="*/ 568 w 495931"/>
              <a:gd name="connsiteY3" fmla="*/ 341779 h 1185178"/>
              <a:gd name="connsiteX4" fmla="*/ 14216 w 495931"/>
              <a:gd name="connsiteY4" fmla="*/ 587439 h 1185178"/>
              <a:gd name="connsiteX5" fmla="*/ 68807 w 495931"/>
              <a:gd name="connsiteY5" fmla="*/ 819451 h 1185178"/>
              <a:gd name="connsiteX6" fmla="*/ 123398 w 495931"/>
              <a:gd name="connsiteY6" fmla="*/ 1010520 h 1185178"/>
              <a:gd name="connsiteX7" fmla="*/ 137046 w 495931"/>
              <a:gd name="connsiteY7" fmla="*/ 1133350 h 1185178"/>
              <a:gd name="connsiteX8" fmla="*/ 300819 w 495931"/>
              <a:gd name="connsiteY8" fmla="*/ 1174293 h 1185178"/>
              <a:gd name="connsiteX9" fmla="*/ 423649 w 495931"/>
              <a:gd name="connsiteY9" fmla="*/ 942281 h 1185178"/>
              <a:gd name="connsiteX10" fmla="*/ 410001 w 495931"/>
              <a:gd name="connsiteY10" fmla="*/ 696621 h 1185178"/>
              <a:gd name="connsiteX11" fmla="*/ 478240 w 495931"/>
              <a:gd name="connsiteY11" fmla="*/ 464609 h 1185178"/>
              <a:gd name="connsiteX12" fmla="*/ 491888 w 495931"/>
              <a:gd name="connsiteY12" fmla="*/ 328132 h 1185178"/>
              <a:gd name="connsiteX13" fmla="*/ 491888 w 495931"/>
              <a:gd name="connsiteY13" fmla="*/ 137063 h 1185178"/>
              <a:gd name="connsiteX14" fmla="*/ 491888 w 495931"/>
              <a:gd name="connsiteY14" fmla="*/ 41529 h 1185178"/>
              <a:gd name="connsiteX15" fmla="*/ 423649 w 495931"/>
              <a:gd name="connsiteY15" fmla="*/ 585 h 1185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5931" h="1185178">
                <a:moveTo>
                  <a:pt x="423649" y="585"/>
                </a:moveTo>
                <a:cubicBezTo>
                  <a:pt x="366783" y="5134"/>
                  <a:pt x="216658" y="27881"/>
                  <a:pt x="150694" y="68824"/>
                </a:cubicBezTo>
                <a:cubicBezTo>
                  <a:pt x="84730" y="109767"/>
                  <a:pt x="52885" y="200753"/>
                  <a:pt x="27864" y="246245"/>
                </a:cubicBezTo>
                <a:cubicBezTo>
                  <a:pt x="2843" y="291737"/>
                  <a:pt x="2843" y="284914"/>
                  <a:pt x="568" y="341779"/>
                </a:cubicBezTo>
                <a:cubicBezTo>
                  <a:pt x="-1707" y="398644"/>
                  <a:pt x="2843" y="507827"/>
                  <a:pt x="14216" y="587439"/>
                </a:cubicBezTo>
                <a:cubicBezTo>
                  <a:pt x="25589" y="667051"/>
                  <a:pt x="50610" y="748938"/>
                  <a:pt x="68807" y="819451"/>
                </a:cubicBezTo>
                <a:cubicBezTo>
                  <a:pt x="87004" y="889965"/>
                  <a:pt x="112025" y="958204"/>
                  <a:pt x="123398" y="1010520"/>
                </a:cubicBezTo>
                <a:cubicBezTo>
                  <a:pt x="134771" y="1062836"/>
                  <a:pt x="107476" y="1106055"/>
                  <a:pt x="137046" y="1133350"/>
                </a:cubicBezTo>
                <a:cubicBezTo>
                  <a:pt x="166616" y="1160645"/>
                  <a:pt x="253052" y="1206138"/>
                  <a:pt x="300819" y="1174293"/>
                </a:cubicBezTo>
                <a:cubicBezTo>
                  <a:pt x="348586" y="1142448"/>
                  <a:pt x="405452" y="1021893"/>
                  <a:pt x="423649" y="942281"/>
                </a:cubicBezTo>
                <a:cubicBezTo>
                  <a:pt x="441846" y="862669"/>
                  <a:pt x="400903" y="776233"/>
                  <a:pt x="410001" y="696621"/>
                </a:cubicBezTo>
                <a:cubicBezTo>
                  <a:pt x="419099" y="617009"/>
                  <a:pt x="464592" y="526024"/>
                  <a:pt x="478240" y="464609"/>
                </a:cubicBezTo>
                <a:cubicBezTo>
                  <a:pt x="491888" y="403194"/>
                  <a:pt x="489613" y="382723"/>
                  <a:pt x="491888" y="328132"/>
                </a:cubicBezTo>
                <a:cubicBezTo>
                  <a:pt x="494163" y="273541"/>
                  <a:pt x="491888" y="137063"/>
                  <a:pt x="491888" y="137063"/>
                </a:cubicBezTo>
                <a:cubicBezTo>
                  <a:pt x="491888" y="89296"/>
                  <a:pt x="500986" y="64275"/>
                  <a:pt x="491888" y="41529"/>
                </a:cubicBezTo>
                <a:cubicBezTo>
                  <a:pt x="482790" y="18783"/>
                  <a:pt x="480515" y="-3964"/>
                  <a:pt x="423649" y="5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 bwMode="auto">
          <a:xfrm>
            <a:off x="1365685" y="4244654"/>
            <a:ext cx="1102605" cy="395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</a:pPr>
            <a:r>
              <a:rPr kumimoji="1" lang="ja-JP" altLang="en-US" sz="2000" b="1" dirty="0" smtClean="0">
                <a:solidFill>
                  <a:srgbClr val="FF0066"/>
                </a:solidFill>
              </a:rPr>
              <a:t>さ</a:t>
            </a:r>
          </a:p>
        </p:txBody>
      </p:sp>
      <p:cxnSp>
        <p:nvCxnSpPr>
          <p:cNvPr id="50" name="直線矢印コネクタ 49"/>
          <p:cNvCxnSpPr/>
          <p:nvPr/>
        </p:nvCxnSpPr>
        <p:spPr>
          <a:xfrm flipH="1">
            <a:off x="1916987" y="4592221"/>
            <a:ext cx="5407" cy="4057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 bwMode="auto">
          <a:xfrm>
            <a:off x="3029090" y="929851"/>
            <a:ext cx="3085820" cy="4895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kumimoji="1" lang="ja-JP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うごきかた</a:t>
            </a:r>
            <a:endParaRPr kumimoji="1" lang="en-US" altLang="ja-JP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62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" name="AutoShape 4" descr="ジェンカのイラスト | かわいいフリー素材集 いらすと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6" descr="ジェンカのイラスト | かわいいフリー素材集 いらすとや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" name="図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6" y="2606255"/>
            <a:ext cx="1751742" cy="2060873"/>
          </a:xfrm>
          <a:prstGeom prst="rect">
            <a:avLst/>
          </a:prstGeom>
        </p:spPr>
      </p:pic>
      <p:pic>
        <p:nvPicPr>
          <p:cNvPr id="6" name="図 5">
            <a:hlinkClick r:id="rId4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163" y="2593374"/>
            <a:ext cx="3163439" cy="2060873"/>
          </a:xfrm>
          <a:prstGeom prst="rect">
            <a:avLst/>
          </a:prstGeom>
        </p:spPr>
      </p:pic>
      <p:pic>
        <p:nvPicPr>
          <p:cNvPr id="9" name="図 8">
            <a:hlinkClick r:id="rId4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218" y="2580494"/>
            <a:ext cx="1795534" cy="2112393"/>
          </a:xfrm>
          <a:prstGeom prst="rect">
            <a:avLst/>
          </a:prstGeom>
        </p:spPr>
      </p:pic>
      <p:pic>
        <p:nvPicPr>
          <p:cNvPr id="10" name="図 9">
            <a:hlinkClick r:id="rId4"/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408" y="2580494"/>
            <a:ext cx="1773640" cy="2086634"/>
          </a:xfrm>
          <a:prstGeom prst="rect">
            <a:avLst/>
          </a:prstGeom>
        </p:spPr>
      </p:pic>
      <p:pic>
        <p:nvPicPr>
          <p:cNvPr id="12" name="コンテンツ プレースホルダー 3"/>
          <p:cNvPicPr>
            <a:picLocks noChangeAspect="1"/>
          </p:cNvPicPr>
          <p:nvPr/>
        </p:nvPicPr>
        <p:blipFill rotWithShape="1">
          <a:blip r:embed="rId9"/>
          <a:srcRect l="5985" t="40865" r="87586" b="45537"/>
          <a:stretch/>
        </p:blipFill>
        <p:spPr>
          <a:xfrm>
            <a:off x="7797998" y="1087854"/>
            <a:ext cx="1134919" cy="1349632"/>
          </a:xfrm>
          <a:prstGeom prst="rect">
            <a:avLst/>
          </a:prstGeom>
        </p:spPr>
      </p:pic>
      <p:sp>
        <p:nvSpPr>
          <p:cNvPr id="13" name="角丸四角形吹き出し 12"/>
          <p:cNvSpPr/>
          <p:nvPr/>
        </p:nvSpPr>
        <p:spPr>
          <a:xfrm>
            <a:off x="155576" y="900751"/>
            <a:ext cx="7350693" cy="1536735"/>
          </a:xfrm>
          <a:prstGeom prst="wedgeRoundRectCallout">
            <a:avLst>
              <a:gd name="adj1" fmla="val 56366"/>
              <a:gd name="adj2" fmla="val 3131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 smtClean="0">
                <a:solidFill>
                  <a:schemeClr val="tx2">
                    <a:lumMod val="50000"/>
                  </a:schemeClr>
                </a:solidFill>
              </a:rPr>
              <a:t>さぁ　やってみよう！</a:t>
            </a:r>
            <a:endParaRPr kumimoji="1" lang="en-US" altLang="ja-JP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kumimoji="1" lang="ja-JP" altLang="en-US" sz="3200" dirty="0" smtClean="0">
                <a:solidFill>
                  <a:schemeClr val="tx2">
                    <a:lumMod val="50000"/>
                  </a:schemeClr>
                </a:solidFill>
              </a:rPr>
              <a:t>おどった　</a:t>
            </a:r>
            <a:r>
              <a:rPr kumimoji="1" lang="ja-JP" altLang="en-US" sz="3200" dirty="0" err="1" smtClean="0">
                <a:solidFill>
                  <a:schemeClr val="tx2">
                    <a:lumMod val="50000"/>
                  </a:schemeClr>
                </a:solidFill>
              </a:rPr>
              <a:t>ひを</a:t>
            </a:r>
            <a:r>
              <a:rPr kumimoji="1" lang="ja-JP" altLang="en-US" sz="3200" dirty="0" smtClean="0">
                <a:solidFill>
                  <a:schemeClr val="tx2">
                    <a:lumMod val="50000"/>
                  </a:schemeClr>
                </a:solidFill>
              </a:rPr>
              <a:t>　が</a:t>
            </a:r>
            <a:r>
              <a:rPr kumimoji="1" lang="ja-JP" altLang="en-US" sz="3200" dirty="0" err="1" smtClean="0">
                <a:solidFill>
                  <a:schemeClr val="tx2">
                    <a:lumMod val="50000"/>
                  </a:schemeClr>
                </a:solidFill>
              </a:rPr>
              <a:t>くしゅう</a:t>
            </a:r>
            <a:r>
              <a:rPr kumimoji="1" lang="ja-JP" altLang="en-US" sz="3200" dirty="0" smtClean="0">
                <a:solidFill>
                  <a:schemeClr val="tx2">
                    <a:lumMod val="50000"/>
                  </a:schemeClr>
                </a:solidFill>
              </a:rPr>
              <a:t>カードに</a:t>
            </a:r>
            <a:endParaRPr kumimoji="1" lang="en-US" altLang="ja-JP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kumimoji="1" lang="ja-JP" altLang="en-US" sz="3200" dirty="0" smtClean="0">
                <a:solidFill>
                  <a:schemeClr val="tx2">
                    <a:lumMod val="50000"/>
                  </a:schemeClr>
                </a:solidFill>
              </a:rPr>
              <a:t>かいてね！</a:t>
            </a:r>
            <a:endParaRPr kumimoji="1" lang="ja-JP" alt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 bwMode="auto">
          <a:xfrm>
            <a:off x="228954" y="4692887"/>
            <a:ext cx="1604986" cy="395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l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</a:pPr>
            <a:r>
              <a:rPr kumimoji="1" lang="en-US" altLang="ja-JP" sz="2000" dirty="0" smtClean="0">
                <a:solidFill>
                  <a:schemeClr val="tx2">
                    <a:lumMod val="50000"/>
                  </a:schemeClr>
                </a:solidFill>
              </a:rPr>
              <a:t>【</a:t>
            </a:r>
            <a:r>
              <a:rPr kumimoji="1" lang="ja-JP" altLang="en-US" sz="2000" dirty="0" smtClean="0">
                <a:solidFill>
                  <a:schemeClr val="tx2">
                    <a:lumMod val="50000"/>
                  </a:schemeClr>
                </a:solidFill>
              </a:rPr>
              <a:t>レベル１</a:t>
            </a:r>
            <a:r>
              <a:rPr kumimoji="1" lang="en-US" altLang="ja-JP" sz="2000" dirty="0" smtClean="0">
                <a:solidFill>
                  <a:schemeClr val="tx2">
                    <a:lumMod val="50000"/>
                  </a:schemeClr>
                </a:solidFill>
              </a:rPr>
              <a:t>】</a:t>
            </a:r>
            <a:endParaRPr kumimoji="1" lang="ja-JP" altLang="en-US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 bwMode="auto">
          <a:xfrm>
            <a:off x="2826389" y="4706534"/>
            <a:ext cx="1604986" cy="395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l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</a:pPr>
            <a:r>
              <a:rPr kumimoji="1" lang="en-US" altLang="ja-JP" sz="2000" dirty="0" smtClean="0">
                <a:solidFill>
                  <a:schemeClr val="tx2">
                    <a:lumMod val="50000"/>
                  </a:schemeClr>
                </a:solidFill>
              </a:rPr>
              <a:t>【</a:t>
            </a:r>
            <a:r>
              <a:rPr kumimoji="1" lang="ja-JP" altLang="en-US" sz="2000" dirty="0" smtClean="0">
                <a:solidFill>
                  <a:schemeClr val="tx2">
                    <a:lumMod val="50000"/>
                  </a:schemeClr>
                </a:solidFill>
              </a:rPr>
              <a:t>レベル２</a:t>
            </a:r>
            <a:r>
              <a:rPr kumimoji="1" lang="en-US" altLang="ja-JP" sz="2000" dirty="0" smtClean="0">
                <a:solidFill>
                  <a:schemeClr val="tx2">
                    <a:lumMod val="50000"/>
                  </a:schemeClr>
                </a:solidFill>
              </a:rPr>
              <a:t>】</a:t>
            </a:r>
            <a:endParaRPr kumimoji="1" lang="ja-JP" altLang="en-US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 bwMode="auto">
          <a:xfrm>
            <a:off x="5406492" y="4706534"/>
            <a:ext cx="1604986" cy="395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l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</a:pPr>
            <a:r>
              <a:rPr kumimoji="1" lang="en-US" altLang="ja-JP" sz="2000" dirty="0" smtClean="0">
                <a:solidFill>
                  <a:schemeClr val="tx2">
                    <a:lumMod val="50000"/>
                  </a:schemeClr>
                </a:solidFill>
              </a:rPr>
              <a:t>【</a:t>
            </a:r>
            <a:r>
              <a:rPr kumimoji="1" lang="ja-JP" altLang="en-US" sz="2000" dirty="0" smtClean="0">
                <a:solidFill>
                  <a:schemeClr val="tx2">
                    <a:lumMod val="50000"/>
                  </a:schemeClr>
                </a:solidFill>
              </a:rPr>
              <a:t>レベル３</a:t>
            </a:r>
            <a:r>
              <a:rPr kumimoji="1" lang="en-US" altLang="ja-JP" sz="2000" dirty="0" smtClean="0">
                <a:solidFill>
                  <a:schemeClr val="tx2">
                    <a:lumMod val="50000"/>
                  </a:schemeClr>
                </a:solidFill>
              </a:rPr>
              <a:t>】</a:t>
            </a:r>
            <a:endParaRPr kumimoji="1" lang="ja-JP" altLang="en-US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 bwMode="auto">
          <a:xfrm>
            <a:off x="7292735" y="4720181"/>
            <a:ext cx="1604986" cy="395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155" tIns="43575" rIns="17155" bIns="43575" rtlCol="0">
            <a:spAutoFit/>
          </a:bodyPr>
          <a:lstStyle/>
          <a:p>
            <a:pPr algn="l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363538" algn="l"/>
              </a:tabLst>
            </a:pPr>
            <a:r>
              <a:rPr kumimoji="1" lang="en-US" altLang="ja-JP" sz="2000" dirty="0" smtClean="0">
                <a:solidFill>
                  <a:schemeClr val="tx2">
                    <a:lumMod val="50000"/>
                  </a:schemeClr>
                </a:solidFill>
              </a:rPr>
              <a:t>【</a:t>
            </a:r>
            <a:r>
              <a:rPr kumimoji="1" lang="ja-JP" altLang="en-US" sz="2000" dirty="0" smtClean="0">
                <a:solidFill>
                  <a:schemeClr val="tx2">
                    <a:lumMod val="50000"/>
                  </a:schemeClr>
                </a:solidFill>
              </a:rPr>
              <a:t>レベル４</a:t>
            </a:r>
            <a:r>
              <a:rPr kumimoji="1" lang="en-US" altLang="ja-JP" sz="2000" dirty="0" smtClean="0">
                <a:solidFill>
                  <a:schemeClr val="tx2">
                    <a:lumMod val="50000"/>
                  </a:schemeClr>
                </a:solidFill>
              </a:rPr>
              <a:t>】</a:t>
            </a:r>
            <a:endParaRPr kumimoji="1" lang="ja-JP" altLang="en-US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984893" y="5412166"/>
            <a:ext cx="3558271" cy="1019766"/>
            <a:chOff x="2984893" y="5412166"/>
            <a:chExt cx="3558271" cy="1019766"/>
          </a:xfrm>
        </p:grpSpPr>
        <p:grpSp>
          <p:nvGrpSpPr>
            <p:cNvPr id="19" name="グループ化 18"/>
            <p:cNvGrpSpPr/>
            <p:nvPr/>
          </p:nvGrpSpPr>
          <p:grpSpPr>
            <a:xfrm>
              <a:off x="2984893" y="5412166"/>
              <a:ext cx="3558271" cy="1019766"/>
              <a:chOff x="7228510" y="542872"/>
              <a:chExt cx="3558271" cy="962531"/>
            </a:xfrm>
          </p:grpSpPr>
          <p:sp>
            <p:nvSpPr>
              <p:cNvPr id="21" name="角丸四角形 20"/>
              <p:cNvSpPr/>
              <p:nvPr/>
            </p:nvSpPr>
            <p:spPr>
              <a:xfrm>
                <a:off x="7228510" y="542872"/>
                <a:ext cx="3558271" cy="962531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ja-JP" altLang="en-US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2" name="図 21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11919" y="625584"/>
                <a:ext cx="797106" cy="797106"/>
              </a:xfrm>
              <a:prstGeom prst="rect">
                <a:avLst/>
              </a:prstGeom>
            </p:spPr>
          </p:pic>
        </p:grpSp>
        <p:graphicFrame>
          <p:nvGraphicFramePr>
            <p:cNvPr id="20" name="オブジェクト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0534273"/>
                </p:ext>
              </p:extLst>
            </p:nvPr>
          </p:nvGraphicFramePr>
          <p:xfrm>
            <a:off x="3367088" y="5451475"/>
            <a:ext cx="2338387" cy="949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文書" r:id="rId11" imgW="2233311" imgH="901529" progId="Word.Document.12">
                    <p:embed/>
                  </p:oleObj>
                </mc:Choice>
                <mc:Fallback>
                  <p:oleObj name="文書" r:id="rId11" imgW="2233311" imgH="901529" progId="Word.Document.12">
                    <p:embed/>
                    <p:pic>
                      <p:nvPicPr>
                        <p:cNvPr id="38" name="オブジェクト 37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367088" y="5451475"/>
                          <a:ext cx="2338387" cy="949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02628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17155" tIns="43575" rIns="17155" bIns="43575"/>
      <a:lstStyle>
        <a:defPPr algn="l" defTabSz="652278" eaLnBrk="1" fontAlgn="base" hangingPunct="1">
          <a:spcBef>
            <a:spcPct val="0"/>
          </a:spcBef>
          <a:spcAft>
            <a:spcPct val="0"/>
          </a:spcAft>
          <a:buNone/>
          <a:tabLst>
            <a:tab pos="363538" algn="l"/>
          </a:tabLst>
          <a:defRPr sz="5400" dirty="0" smtClean="0">
            <a:solidFill>
              <a:schemeClr val="accent5">
                <a:lumMod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3626</TotalTime>
  <Words>217</Words>
  <Application>Microsoft Office PowerPoint</Application>
  <PresentationFormat>画面に合わせる (4:3)</PresentationFormat>
  <Paragraphs>51</Paragraphs>
  <Slides>6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6" baseType="lpstr">
      <vt:lpstr>HGP創英角ﾎﾟｯﾌﾟ体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文書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193</cp:revision>
  <cp:lastPrinted>2020-09-28T02:33:02Z</cp:lastPrinted>
  <dcterms:created xsi:type="dcterms:W3CDTF">2019-05-07T09:33:23Z</dcterms:created>
  <dcterms:modified xsi:type="dcterms:W3CDTF">2020-11-25T03:50:57Z</dcterms:modified>
</cp:coreProperties>
</file>