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91" r:id="rId3"/>
    <p:sldId id="292" r:id="rId4"/>
    <p:sldId id="293" r:id="rId5"/>
    <p:sldId id="294" r:id="rId6"/>
    <p:sldId id="295" r:id="rId7"/>
    <p:sldId id="296" r:id="rId8"/>
    <p:sldId id="298" r:id="rId9"/>
    <p:sldId id="297" r:id="rId10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06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45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349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876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423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64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222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396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16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youtu.be/TyJFJDbZZ6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hyperlink" Target="https://youtu.be/Wszt9K1x6pk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hyperlink" Target="https://youtu.be/5AieOZ3tVyQ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hyperlink" Target="https://youtu.be/_ye2vz-nZ0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7708" y="764079"/>
            <a:ext cx="8595359" cy="11969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小学校 体育（運動領域）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第５学年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及び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第６学年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2051685"/>
            <a:ext cx="9143999" cy="31406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表現運動</a:t>
            </a:r>
            <a:endParaRPr kumimoji="1" lang="en-US" altLang="ja-JP" sz="6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「フォーク</a:t>
            </a:r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ダンス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」</a:t>
            </a:r>
            <a:endParaRPr kumimoji="1" lang="en-US" altLang="ja-JP" sz="6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5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（日本の民謡を含む）</a:t>
            </a:r>
            <a:endParaRPr kumimoji="1" lang="en-US" altLang="ja-JP" sz="5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83301" y="5124994"/>
            <a:ext cx="8755501" cy="100595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力編</a:t>
            </a:r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902036" y="6206086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kumimoji="1" lang="en-US" altLang="ja-JP" dirty="0" smtClean="0">
                <a:solidFill>
                  <a:schemeClr val="tx1"/>
                </a:solidFill>
              </a:rPr>
              <a:t>15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32740" y="833340"/>
            <a:ext cx="8461216" cy="15729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フォークダンスや</a:t>
            </a:r>
            <a:r>
              <a:rPr lang="en-US" altLang="ja-JP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altLang="ja-JP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ja-JP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日本の民踊をおどろう！</a:t>
            </a:r>
            <a:endParaRPr lang="ja-JP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762" y="2482272"/>
            <a:ext cx="2975106" cy="198746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3818" y="2482272"/>
            <a:ext cx="3971892" cy="193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68" y="4502763"/>
            <a:ext cx="4633362" cy="228619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890" y="4469740"/>
            <a:ext cx="2181208" cy="218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389491" y="975360"/>
            <a:ext cx="6347713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8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めあて</a:t>
            </a:r>
            <a:endParaRPr lang="ja-JP" alt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85248" y="2479401"/>
            <a:ext cx="8445243" cy="27849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/>
              <a:t>★これまでに学習したフォークダンスや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日本の民踊をおどって、楽しみながら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体力の向上も目指そう！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9961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74074" y="988423"/>
            <a:ext cx="8520544" cy="9710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＊フォークダンス</a:t>
            </a:r>
            <a:endParaRPr lang="ja-JP" alt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40327" y="2190471"/>
            <a:ext cx="7672648" cy="22758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400" dirty="0" smtClean="0"/>
              <a:t>★マイム・マイム</a:t>
            </a:r>
            <a:endParaRPr lang="en-US" altLang="ja-JP" sz="4400" dirty="0" smtClean="0"/>
          </a:p>
          <a:p>
            <a:pPr marL="0" indent="0">
              <a:buNone/>
            </a:pPr>
            <a:r>
              <a:rPr lang="ja-JP" altLang="en-US" sz="4400" dirty="0" smtClean="0"/>
              <a:t>★コロブチカ</a:t>
            </a:r>
            <a:endParaRPr lang="en-US" altLang="ja-JP" sz="4400" dirty="0" smtClean="0"/>
          </a:p>
          <a:p>
            <a:pPr marL="0" indent="0">
              <a:buNone/>
            </a:pPr>
            <a:r>
              <a:rPr lang="ja-JP" altLang="en-US" sz="4400" dirty="0" smtClean="0"/>
              <a:t>★グスタフス・スコール</a:t>
            </a:r>
            <a:endParaRPr lang="en-US" altLang="ja-JP" sz="4400" dirty="0"/>
          </a:p>
        </p:txBody>
      </p:sp>
      <p:sp>
        <p:nvSpPr>
          <p:cNvPr id="6" name="吹き出し: 角を丸めた四角形 4">
            <a:extLst>
              <a:ext uri="{FF2B5EF4-FFF2-40B4-BE49-F238E27FC236}">
                <a16:creationId xmlns:a16="http://schemas.microsoft.com/office/drawing/2014/main" id="{5A553CEA-3133-42EA-B4EA-6A217C43B356}"/>
              </a:ext>
            </a:extLst>
          </p:cNvPr>
          <p:cNvSpPr/>
          <p:nvPr/>
        </p:nvSpPr>
        <p:spPr>
          <a:xfrm>
            <a:off x="1554480" y="4878977"/>
            <a:ext cx="6739599" cy="1320800"/>
          </a:xfrm>
          <a:prstGeom prst="wedgeRoundRectCallout">
            <a:avLst>
              <a:gd name="adj1" fmla="val -31845"/>
              <a:gd name="adj2" fmla="val -8351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 smtClean="0">
                <a:solidFill>
                  <a:schemeClr val="tx1"/>
                </a:solidFill>
              </a:rPr>
              <a:t>簡単なステップ</a:t>
            </a:r>
            <a:r>
              <a:rPr kumimoji="1" lang="ja-JP" altLang="en-US" sz="2800" dirty="0">
                <a:solidFill>
                  <a:schemeClr val="tx1"/>
                </a:solidFill>
              </a:rPr>
              <a:t>（タイミングやリズムなど）を意識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しておどって</a:t>
            </a:r>
            <a:r>
              <a:rPr kumimoji="1" lang="ja-JP" altLang="en-US" sz="2800" dirty="0">
                <a:solidFill>
                  <a:schemeClr val="tx1"/>
                </a:solidFill>
              </a:rPr>
              <a:t>みよう！</a:t>
            </a:r>
          </a:p>
        </p:txBody>
      </p:sp>
    </p:spTree>
    <p:extLst>
      <p:ext uri="{BB962C8B-B14F-4D97-AF65-F5344CB8AC3E}">
        <p14:creationId xmlns:p14="http://schemas.microsoft.com/office/powerpoint/2010/main" val="29924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F1BD5D83-985E-4DBB-91D7-F12330F41885}"/>
              </a:ext>
            </a:extLst>
          </p:cNvPr>
          <p:cNvSpPr txBox="1">
            <a:spLocks/>
          </p:cNvSpPr>
          <p:nvPr/>
        </p:nvSpPr>
        <p:spPr>
          <a:xfrm>
            <a:off x="1526178" y="1374668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＊日本の民踊</a:t>
            </a:r>
            <a:r>
              <a:rPr lang="ja-JP" alt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</a:p>
        </p:txBody>
      </p:sp>
      <p:sp>
        <p:nvSpPr>
          <p:cNvPr id="5" name="吹き出し: 角を丸めた四角形 6">
            <a:extLst>
              <a:ext uri="{FF2B5EF4-FFF2-40B4-BE49-F238E27FC236}">
                <a16:creationId xmlns:a16="http://schemas.microsoft.com/office/drawing/2014/main" id="{03AD01A7-B668-4F31-B5A4-21A3F41A6828}"/>
              </a:ext>
            </a:extLst>
          </p:cNvPr>
          <p:cNvSpPr/>
          <p:nvPr/>
        </p:nvSpPr>
        <p:spPr>
          <a:xfrm>
            <a:off x="1526178" y="3537362"/>
            <a:ext cx="6690359" cy="1320800"/>
          </a:xfrm>
          <a:prstGeom prst="wedgeRoundRectCallout">
            <a:avLst>
              <a:gd name="adj1" fmla="val -31548"/>
              <a:gd name="adj2" fmla="val -9735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tx1"/>
                </a:solidFill>
              </a:rPr>
              <a:t>力強い動き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や、体</a:t>
            </a:r>
            <a:r>
              <a:rPr kumimoji="1" lang="ja-JP" altLang="en-US" sz="3200" dirty="0">
                <a:solidFill>
                  <a:schemeClr val="tx1"/>
                </a:solidFill>
              </a:rPr>
              <a:t>の柔らかさなどを意識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しておどって</a:t>
            </a:r>
            <a:r>
              <a:rPr kumimoji="1" lang="ja-JP" altLang="en-US" sz="3200" dirty="0">
                <a:solidFill>
                  <a:schemeClr val="tx1"/>
                </a:solidFill>
              </a:rPr>
              <a:t>みよう！</a:t>
            </a:r>
          </a:p>
        </p:txBody>
      </p:sp>
    </p:spTree>
    <p:extLst>
      <p:ext uri="{BB962C8B-B14F-4D97-AF65-F5344CB8AC3E}">
        <p14:creationId xmlns:p14="http://schemas.microsoft.com/office/powerpoint/2010/main" val="292245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737360" y="1125366"/>
            <a:ext cx="5342709" cy="994954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＊マイム・マイム</a:t>
            </a:r>
            <a:endParaRPr lang="ja-JP" alt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図 1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92" y="2023132"/>
            <a:ext cx="7825933" cy="4625318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4915773" y="5564162"/>
            <a:ext cx="4026585" cy="1584378"/>
            <a:chOff x="6792228" y="1647772"/>
            <a:chExt cx="4026585" cy="1584378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6792228" y="1647772"/>
              <a:ext cx="3171261" cy="962531"/>
              <a:chOff x="7228510" y="542872"/>
              <a:chExt cx="3171261" cy="962531"/>
            </a:xfrm>
          </p:grpSpPr>
          <p:sp>
            <p:nvSpPr>
              <p:cNvPr id="9" name="角丸四角形 8"/>
              <p:cNvSpPr/>
              <p:nvPr/>
            </p:nvSpPr>
            <p:spPr>
              <a:xfrm>
                <a:off x="7228510" y="542872"/>
                <a:ext cx="3171261" cy="96253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32943" y="625584"/>
                <a:ext cx="797106" cy="797106"/>
              </a:xfrm>
              <a:prstGeom prst="rect">
                <a:avLst/>
              </a:prstGeom>
            </p:spPr>
          </p:pic>
        </p:grpSp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3623984"/>
                </p:ext>
              </p:extLst>
            </p:nvPr>
          </p:nvGraphicFramePr>
          <p:xfrm>
            <a:off x="7045325" y="1725613"/>
            <a:ext cx="3773488" cy="150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文書" r:id="rId7" imgW="3586026" imgH="1433597" progId="Word.Document.12">
                    <p:embed/>
                  </p:oleObj>
                </mc:Choice>
                <mc:Fallback>
                  <p:oleObj name="文書" r:id="rId7" imgW="3586026" imgH="1433597" progId="Word.Document.12">
                    <p:embed/>
                    <p:pic>
                      <p:nvPicPr>
                        <p:cNvPr id="38" name="オブジェクト 3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045325" y="1725613"/>
                          <a:ext cx="3773488" cy="1506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6851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290012" y="1162594"/>
            <a:ext cx="4546672" cy="101781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＊コロブチカ</a:t>
            </a:r>
            <a:endParaRPr lang="ja-JP" alt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図 1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32" y="2358748"/>
            <a:ext cx="7850843" cy="4184927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4977321" y="5464122"/>
            <a:ext cx="4026585" cy="1584378"/>
            <a:chOff x="6792228" y="1647772"/>
            <a:chExt cx="4026585" cy="1584378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6792228" y="1647772"/>
              <a:ext cx="3171261" cy="962531"/>
              <a:chOff x="7228510" y="542872"/>
              <a:chExt cx="3171261" cy="962531"/>
            </a:xfrm>
          </p:grpSpPr>
          <p:sp>
            <p:nvSpPr>
              <p:cNvPr id="9" name="角丸四角形 8"/>
              <p:cNvSpPr/>
              <p:nvPr/>
            </p:nvSpPr>
            <p:spPr>
              <a:xfrm>
                <a:off x="7228510" y="542872"/>
                <a:ext cx="3171261" cy="96253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32943" y="625584"/>
                <a:ext cx="797106" cy="797106"/>
              </a:xfrm>
              <a:prstGeom prst="rect">
                <a:avLst/>
              </a:prstGeom>
            </p:spPr>
          </p:pic>
        </p:grpSp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3623984"/>
                </p:ext>
              </p:extLst>
            </p:nvPr>
          </p:nvGraphicFramePr>
          <p:xfrm>
            <a:off x="7045325" y="1725613"/>
            <a:ext cx="3773488" cy="150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文書" r:id="rId7" imgW="3586026" imgH="1433597" progId="Word.Document.12">
                    <p:embed/>
                  </p:oleObj>
                </mc:Choice>
                <mc:Fallback>
                  <p:oleObj name="文書" r:id="rId7" imgW="3586026" imgH="1433597" progId="Word.Document.12">
                    <p:embed/>
                    <p:pic>
                      <p:nvPicPr>
                        <p:cNvPr id="38" name="オブジェクト 3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045325" y="1725613"/>
                          <a:ext cx="3773488" cy="1506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2927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92331" y="1162594"/>
            <a:ext cx="7707085" cy="101781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＊</a:t>
            </a:r>
            <a:r>
              <a:rPr lang="ja-JP" alt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グスタフス・スコール</a:t>
            </a:r>
          </a:p>
        </p:txBody>
      </p:sp>
      <p:pic>
        <p:nvPicPr>
          <p:cNvPr id="2" name="図 1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2313758"/>
            <a:ext cx="7824568" cy="4266531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4913266" y="5468240"/>
            <a:ext cx="4026585" cy="1584378"/>
            <a:chOff x="6792228" y="1647772"/>
            <a:chExt cx="4026585" cy="1584378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6792228" y="1647772"/>
              <a:ext cx="3171261" cy="962531"/>
              <a:chOff x="7228510" y="542872"/>
              <a:chExt cx="3171261" cy="962531"/>
            </a:xfrm>
          </p:grpSpPr>
          <p:sp>
            <p:nvSpPr>
              <p:cNvPr id="9" name="角丸四角形 8"/>
              <p:cNvSpPr/>
              <p:nvPr/>
            </p:nvSpPr>
            <p:spPr>
              <a:xfrm>
                <a:off x="7228510" y="542872"/>
                <a:ext cx="3171261" cy="96253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32943" y="625584"/>
                <a:ext cx="797106" cy="797106"/>
              </a:xfrm>
              <a:prstGeom prst="rect">
                <a:avLst/>
              </a:prstGeom>
            </p:spPr>
          </p:pic>
        </p:grpSp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3623984"/>
                </p:ext>
              </p:extLst>
            </p:nvPr>
          </p:nvGraphicFramePr>
          <p:xfrm>
            <a:off x="7045325" y="1725613"/>
            <a:ext cx="3773488" cy="150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文書" r:id="rId7" imgW="3586026" imgH="1433597" progId="Word.Document.12">
                    <p:embed/>
                  </p:oleObj>
                </mc:Choice>
                <mc:Fallback>
                  <p:oleObj name="文書" r:id="rId7" imgW="3586026" imgH="1433597" progId="Word.Document.12">
                    <p:embed/>
                    <p:pic>
                      <p:nvPicPr>
                        <p:cNvPr id="38" name="オブジェクト 3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045325" y="1725613"/>
                          <a:ext cx="3773488" cy="1506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1831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73331" y="1071155"/>
            <a:ext cx="7930342" cy="8882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＊日本の民踊</a:t>
            </a:r>
            <a:endParaRPr lang="ja-JP" alt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図 1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14" y="2191608"/>
            <a:ext cx="7809162" cy="4390168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4891596" y="5515232"/>
            <a:ext cx="4026585" cy="1584378"/>
            <a:chOff x="6792228" y="1647772"/>
            <a:chExt cx="4026585" cy="1584378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6792228" y="1647772"/>
              <a:ext cx="3171261" cy="962531"/>
              <a:chOff x="7228510" y="542872"/>
              <a:chExt cx="3171261" cy="962531"/>
            </a:xfrm>
          </p:grpSpPr>
          <p:sp>
            <p:nvSpPr>
              <p:cNvPr id="9" name="角丸四角形 8"/>
              <p:cNvSpPr/>
              <p:nvPr/>
            </p:nvSpPr>
            <p:spPr>
              <a:xfrm>
                <a:off x="7228510" y="542872"/>
                <a:ext cx="3171261" cy="96253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32943" y="625584"/>
                <a:ext cx="797106" cy="797106"/>
              </a:xfrm>
              <a:prstGeom prst="rect">
                <a:avLst/>
              </a:prstGeom>
            </p:spPr>
          </p:pic>
        </p:grpSp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3623984"/>
                </p:ext>
              </p:extLst>
            </p:nvPr>
          </p:nvGraphicFramePr>
          <p:xfrm>
            <a:off x="7045325" y="1725613"/>
            <a:ext cx="3773488" cy="150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文書" r:id="rId7" imgW="3586026" imgH="1433597" progId="Word.Document.12">
                    <p:embed/>
                  </p:oleObj>
                </mc:Choice>
                <mc:Fallback>
                  <p:oleObj name="文書" r:id="rId7" imgW="3586026" imgH="1433597" progId="Word.Document.12">
                    <p:embed/>
                    <p:pic>
                      <p:nvPicPr>
                        <p:cNvPr id="38" name="オブジェクト 3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045325" y="1725613"/>
                          <a:ext cx="3773488" cy="1506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2083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1477</TotalTime>
  <Words>152</Words>
  <Application>Microsoft Office PowerPoint</Application>
  <PresentationFormat>画面に合わせる (4:3)</PresentationFormat>
  <Paragraphs>41</Paragraphs>
  <Slides>9</Slides>
  <Notes>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文書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118</cp:revision>
  <cp:lastPrinted>2020-07-08T09:33:01Z</cp:lastPrinted>
  <dcterms:created xsi:type="dcterms:W3CDTF">2019-05-07T09:33:23Z</dcterms:created>
  <dcterms:modified xsi:type="dcterms:W3CDTF">2020-11-25T08:49:31Z</dcterms:modified>
</cp:coreProperties>
</file>