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handoutMasterIdLst>
    <p:handoutMasterId r:id="rId33"/>
  </p:handoutMasterIdLst>
  <p:sldIdLst>
    <p:sldId id="264" r:id="rId2"/>
    <p:sldId id="288" r:id="rId3"/>
    <p:sldId id="287" r:id="rId4"/>
    <p:sldId id="286" r:id="rId5"/>
    <p:sldId id="285" r:id="rId6"/>
    <p:sldId id="284" r:id="rId7"/>
    <p:sldId id="283" r:id="rId8"/>
    <p:sldId id="282" r:id="rId9"/>
    <p:sldId id="281" r:id="rId10"/>
    <p:sldId id="280" r:id="rId11"/>
    <p:sldId id="279" r:id="rId12"/>
    <p:sldId id="278" r:id="rId13"/>
    <p:sldId id="277" r:id="rId14"/>
    <p:sldId id="276" r:id="rId15"/>
    <p:sldId id="275" r:id="rId16"/>
    <p:sldId id="274" r:id="rId17"/>
    <p:sldId id="273" r:id="rId18"/>
    <p:sldId id="272" r:id="rId19"/>
    <p:sldId id="271" r:id="rId20"/>
    <p:sldId id="290" r:id="rId21"/>
    <p:sldId id="296" r:id="rId22"/>
    <p:sldId id="269" r:id="rId23"/>
    <p:sldId id="291" r:id="rId24"/>
    <p:sldId id="297" r:id="rId25"/>
    <p:sldId id="267" r:id="rId26"/>
    <p:sldId id="292" r:id="rId27"/>
    <p:sldId id="298" r:id="rId28"/>
    <p:sldId id="294" r:id="rId29"/>
    <p:sldId id="295" r:id="rId30"/>
    <p:sldId id="265" r:id="rId31"/>
  </p:sldIdLst>
  <p:sldSz cx="9144000" cy="6858000" type="screen4x3"/>
  <p:notesSz cx="9939338" cy="6805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564"/>
    <p:restoredTop sz="94660"/>
  </p:normalViewPr>
  <p:slideViewPr>
    <p:cSldViewPr snapToGrid="0">
      <p:cViewPr varScale="1">
        <p:scale>
          <a:sx n="115" d="100"/>
          <a:sy n="115" d="100"/>
        </p:scale>
        <p:origin x="1062"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07" name="ヘッダー プレースホルダー 1"/>
          <p:cNvSpPr>
            <a:spLocks noGrp="1"/>
          </p:cNvSpPr>
          <p:nvPr>
            <p:ph type="hdr" sz="quarter"/>
          </p:nvPr>
        </p:nvSpPr>
        <p:spPr>
          <a:xfrm>
            <a:off x="0" y="0"/>
            <a:ext cx="4307047" cy="340281"/>
          </a:xfrm>
          <a:prstGeom prst="rect">
            <a:avLst/>
          </a:prstGeom>
        </p:spPr>
        <p:txBody>
          <a:bodyPr vert="horz" lIns="91440" tIns="45720" rIns="91440" bIns="45720" rtlCol="0"/>
          <a:lstStyle>
            <a:lvl1pPr algn="l">
              <a:defRPr sz="1200"/>
            </a:lvl1pPr>
          </a:lstStyle>
          <a:p>
            <a:endParaRPr kumimoji="1" lang="ja-JP" altLang="en-US"/>
          </a:p>
        </p:txBody>
      </p:sp>
      <p:sp>
        <p:nvSpPr>
          <p:cNvPr id="1108" name="日付プレースホルダー 2"/>
          <p:cNvSpPr>
            <a:spLocks noGrp="1"/>
          </p:cNvSpPr>
          <p:nvPr>
            <p:ph type="dt" sz="quarter" idx="1"/>
          </p:nvPr>
        </p:nvSpPr>
        <p:spPr>
          <a:xfrm>
            <a:off x="5629991" y="0"/>
            <a:ext cx="4307047" cy="340281"/>
          </a:xfrm>
          <a:prstGeom prst="rect">
            <a:avLst/>
          </a:prstGeom>
        </p:spPr>
        <p:txBody>
          <a:bodyPr vert="horz" lIns="91440" tIns="45720" rIns="91440" bIns="45720" rtlCol="0"/>
          <a:lstStyle>
            <a:lvl1pPr algn="r">
              <a:defRPr sz="1200"/>
            </a:lvl1pPr>
          </a:lstStyle>
          <a:p>
            <a:fld id="{5106495F-6063-4993-A734-166D669CB266}" type="datetimeFigureOut">
              <a:rPr kumimoji="1" lang="ja-JP" altLang="en-US" smtClean="0"/>
              <a:t>2020/11/24</a:t>
            </a:fld>
            <a:endParaRPr kumimoji="1" lang="ja-JP" altLang="en-US"/>
          </a:p>
        </p:txBody>
      </p:sp>
      <p:sp>
        <p:nvSpPr>
          <p:cNvPr id="1109" name="フッター プレースホルダー 3"/>
          <p:cNvSpPr>
            <a:spLocks noGrp="1"/>
          </p:cNvSpPr>
          <p:nvPr>
            <p:ph type="ftr" sz="quarter" idx="2"/>
          </p:nvPr>
        </p:nvSpPr>
        <p:spPr>
          <a:xfrm>
            <a:off x="0" y="6464151"/>
            <a:ext cx="4307047" cy="340281"/>
          </a:xfrm>
          <a:prstGeom prst="rect">
            <a:avLst/>
          </a:prstGeom>
        </p:spPr>
        <p:txBody>
          <a:bodyPr vert="horz" lIns="91440" tIns="45720" rIns="91440" bIns="45720" rtlCol="0" anchor="b"/>
          <a:lstStyle>
            <a:lvl1pPr algn="l">
              <a:defRPr sz="1200"/>
            </a:lvl1pPr>
          </a:lstStyle>
          <a:p>
            <a:endParaRPr kumimoji="1" lang="ja-JP" altLang="en-US"/>
          </a:p>
        </p:txBody>
      </p:sp>
      <p:sp>
        <p:nvSpPr>
          <p:cNvPr id="1110" name="スライド番号プレースホルダー 4"/>
          <p:cNvSpPr>
            <a:spLocks noGrp="1"/>
          </p:cNvSpPr>
          <p:nvPr>
            <p:ph type="sldNum" sz="quarter" idx="3"/>
          </p:nvPr>
        </p:nvSpPr>
        <p:spPr>
          <a:xfrm>
            <a:off x="5629991" y="6464151"/>
            <a:ext cx="4307047" cy="340281"/>
          </a:xfrm>
          <a:prstGeom prst="rect">
            <a:avLst/>
          </a:prstGeom>
        </p:spPr>
        <p:txBody>
          <a:bodyPr vert="horz" lIns="91440" tIns="45720" rIns="91440" bIns="45720" rtlCol="0" anchor="b"/>
          <a:lstStyle>
            <a:lvl1pPr algn="r">
              <a:defRPr sz="1200"/>
            </a:lvl1pPr>
          </a:lstStyle>
          <a:p>
            <a:fld id="{429EFFF0-29BD-4FE4-AA32-41D1110306B2}" type="slidenum">
              <a:rPr kumimoji="1" lang="ja-JP" altLang="en-US" smtClean="0"/>
              <a:t>‹#›</a:t>
            </a:fld>
            <a:endParaRPr kumimoji="1" lang="ja-JP" altLang="en-US"/>
          </a:p>
        </p:txBody>
      </p:sp>
    </p:spTree>
    <p:extLst>
      <p:ext uri="{BB962C8B-B14F-4D97-AF65-F5344CB8AC3E}">
        <p14:creationId xmlns:p14="http://schemas.microsoft.com/office/powerpoint/2010/main" val="16309879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00" name="ヘッダー プレースホルダー 1"/>
          <p:cNvSpPr>
            <a:spLocks noGrp="1"/>
          </p:cNvSpPr>
          <p:nvPr>
            <p:ph type="hdr" sz="quarter"/>
          </p:nvPr>
        </p:nvSpPr>
        <p:spPr>
          <a:xfrm>
            <a:off x="0" y="0"/>
            <a:ext cx="4307047" cy="341463"/>
          </a:xfrm>
          <a:prstGeom prst="rect">
            <a:avLst/>
          </a:prstGeom>
        </p:spPr>
        <p:txBody>
          <a:bodyPr vert="horz" lIns="91440" tIns="45720" rIns="91440" bIns="45720" rtlCol="0"/>
          <a:lstStyle>
            <a:lvl1pPr algn="l">
              <a:defRPr sz="1200"/>
            </a:lvl1pPr>
          </a:lstStyle>
          <a:p>
            <a:endParaRPr kumimoji="1" lang="ja-JP" altLang="en-US"/>
          </a:p>
        </p:txBody>
      </p:sp>
      <p:sp>
        <p:nvSpPr>
          <p:cNvPr id="1101" name="日付プレースホルダー 2"/>
          <p:cNvSpPr>
            <a:spLocks noGrp="1"/>
          </p:cNvSpPr>
          <p:nvPr>
            <p:ph type="dt" idx="1"/>
          </p:nvPr>
        </p:nvSpPr>
        <p:spPr>
          <a:xfrm>
            <a:off x="5629991" y="0"/>
            <a:ext cx="4307047" cy="341463"/>
          </a:xfrm>
          <a:prstGeom prst="rect">
            <a:avLst/>
          </a:prstGeom>
        </p:spPr>
        <p:txBody>
          <a:bodyPr vert="horz" lIns="91440" tIns="45720" rIns="91440" bIns="45720" rtlCol="0"/>
          <a:lstStyle>
            <a:lvl1pPr algn="r">
              <a:defRPr sz="1200"/>
            </a:lvl1pPr>
          </a:lstStyle>
          <a:p>
            <a:fld id="{5FBD121F-19E0-4D63-8EE5-CB4DDC548DEF}" type="datetimeFigureOut">
              <a:rPr kumimoji="1" lang="ja-JP" altLang="en-US" smtClean="0"/>
              <a:t>2020/11/24</a:t>
            </a:fld>
            <a:endParaRPr kumimoji="1" lang="ja-JP" altLang="en-US"/>
          </a:p>
        </p:txBody>
      </p:sp>
      <p:sp>
        <p:nvSpPr>
          <p:cNvPr id="1102" name="スライド イメージ プレースホルダー 3"/>
          <p:cNvSpPr>
            <a:spLocks noGrp="1" noRot="1" noChangeAspect="1"/>
          </p:cNvSpPr>
          <p:nvPr>
            <p:ph type="sldImg" idx="2"/>
          </p:nvPr>
        </p:nvSpPr>
        <p:spPr>
          <a:xfrm>
            <a:off x="3438651" y="851110"/>
            <a:ext cx="3062036" cy="2296799"/>
          </a:xfrm>
          <a:prstGeom prst="rect">
            <a:avLst/>
          </a:prstGeom>
          <a:noFill/>
          <a:ln w="12700">
            <a:solidFill>
              <a:prstClr val="black"/>
            </a:solidFill>
          </a:ln>
        </p:spPr>
        <p:txBody>
          <a:bodyPr vert="horz" lIns="91440" tIns="45720" rIns="91440" bIns="45720" rtlCol="0" anchor="ctr"/>
          <a:lstStyle/>
          <a:p>
            <a:endParaRPr lang="ja-JP" altLang="en-US"/>
          </a:p>
        </p:txBody>
      </p:sp>
      <p:sp>
        <p:nvSpPr>
          <p:cNvPr id="1103" name="ノート プレースホルダー 4"/>
          <p:cNvSpPr>
            <a:spLocks noGrp="1"/>
          </p:cNvSpPr>
          <p:nvPr>
            <p:ph type="body" sz="quarter" idx="3"/>
          </p:nvPr>
        </p:nvSpPr>
        <p:spPr>
          <a:xfrm>
            <a:off x="993935" y="3275202"/>
            <a:ext cx="7951470" cy="267971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104" name="フッター プレースホルダー 5"/>
          <p:cNvSpPr>
            <a:spLocks noGrp="1"/>
          </p:cNvSpPr>
          <p:nvPr>
            <p:ph type="ftr" sz="quarter" idx="4"/>
          </p:nvPr>
        </p:nvSpPr>
        <p:spPr>
          <a:xfrm>
            <a:off x="0" y="6464152"/>
            <a:ext cx="4307047" cy="341462"/>
          </a:xfrm>
          <a:prstGeom prst="rect">
            <a:avLst/>
          </a:prstGeom>
        </p:spPr>
        <p:txBody>
          <a:bodyPr vert="horz" lIns="91440" tIns="45720" rIns="91440" bIns="45720" rtlCol="0" anchor="b"/>
          <a:lstStyle>
            <a:lvl1pPr algn="l">
              <a:defRPr sz="1200"/>
            </a:lvl1pPr>
          </a:lstStyle>
          <a:p>
            <a:endParaRPr kumimoji="1" lang="ja-JP" altLang="en-US"/>
          </a:p>
        </p:txBody>
      </p:sp>
      <p:sp>
        <p:nvSpPr>
          <p:cNvPr id="1105" name="スライド番号プレースホルダー 6"/>
          <p:cNvSpPr>
            <a:spLocks noGrp="1"/>
          </p:cNvSpPr>
          <p:nvPr>
            <p:ph type="sldNum" sz="quarter" idx="5"/>
          </p:nvPr>
        </p:nvSpPr>
        <p:spPr>
          <a:xfrm>
            <a:off x="5629991" y="6464152"/>
            <a:ext cx="4307047" cy="341462"/>
          </a:xfrm>
          <a:prstGeom prst="rect">
            <a:avLst/>
          </a:prstGeom>
        </p:spPr>
        <p:txBody>
          <a:bodyPr vert="horz" lIns="91440" tIns="45720" rIns="91440" bIns="45720" rtlCol="0" anchor="b"/>
          <a:lstStyle>
            <a:lvl1pPr algn="r">
              <a:defRPr sz="1200"/>
            </a:lvl1pPr>
          </a:lstStyle>
          <a:p>
            <a:fld id="{679BA96C-3BB3-4ED6-B43F-46F5610ABEE3}" type="slidenum">
              <a:rPr kumimoji="1" lang="ja-JP" altLang="en-US" smtClean="0"/>
              <a:t>‹#›</a:t>
            </a:fld>
            <a:endParaRPr kumimoji="1" lang="ja-JP" altLang="en-US"/>
          </a:p>
        </p:txBody>
      </p:sp>
    </p:spTree>
    <p:extLst>
      <p:ext uri="{BB962C8B-B14F-4D97-AF65-F5344CB8AC3E}">
        <p14:creationId xmlns:p14="http://schemas.microsoft.com/office/powerpoint/2010/main" val="299552477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0" name="スライド イメージ プレースホルダー 1"/>
          <p:cNvSpPr>
            <a:spLocks noGrp="1" noRot="1" noChangeAspect="1"/>
          </p:cNvSpPr>
          <p:nvPr>
            <p:ph type="sldImg"/>
          </p:nvPr>
        </p:nvSpPr>
        <p:spPr>
          <a:xfrm>
            <a:off x="3438525" y="850900"/>
            <a:ext cx="3062288" cy="2297113"/>
          </a:xfrm>
        </p:spPr>
      </p:sp>
      <p:sp>
        <p:nvSpPr>
          <p:cNvPr id="1121" name="ノート プレースホルダー 2"/>
          <p:cNvSpPr>
            <a:spLocks noGrp="1"/>
          </p:cNvSpPr>
          <p:nvPr>
            <p:ph type="body" idx="1"/>
          </p:nvPr>
        </p:nvSpPr>
        <p:spPr/>
        <p:txBody>
          <a:bodyPr/>
          <a:lstStyle/>
          <a:p>
            <a:endParaRPr kumimoji="1" lang="ja-JP" altLang="en-US" dirty="0"/>
          </a:p>
        </p:txBody>
      </p:sp>
      <p:sp>
        <p:nvSpPr>
          <p:cNvPr id="1122"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990061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031"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1032"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1033" name="Date Placeholder 3"/>
          <p:cNvSpPr>
            <a:spLocks noGrp="1"/>
          </p:cNvSpPr>
          <p:nvPr>
            <p:ph type="dt" sz="half" idx="10"/>
          </p:nvPr>
        </p:nvSpPr>
        <p:spPr/>
        <p:txBody>
          <a:bodyPr/>
          <a:lstStyle/>
          <a:p>
            <a:fld id="{542159B4-FE3D-46E7-BA8A-5E955373D974}" type="datetime1">
              <a:rPr kumimoji="1" lang="ja-JP" altLang="en-US" smtClean="0"/>
              <a:t>2020/11/24</a:t>
            </a:fld>
            <a:endParaRPr kumimoji="1" lang="ja-JP" altLang="en-US"/>
          </a:p>
        </p:txBody>
      </p:sp>
      <p:sp>
        <p:nvSpPr>
          <p:cNvPr id="1034" name="Footer Placeholder 4"/>
          <p:cNvSpPr>
            <a:spLocks noGrp="1"/>
          </p:cNvSpPr>
          <p:nvPr>
            <p:ph type="ftr" sz="quarter" idx="11"/>
          </p:nvPr>
        </p:nvSpPr>
        <p:spPr/>
        <p:txBody>
          <a:bodyPr/>
          <a:lstStyle/>
          <a:p>
            <a:endParaRPr kumimoji="1" lang="ja-JP" altLang="en-US"/>
          </a:p>
        </p:txBody>
      </p:sp>
      <p:sp>
        <p:nvSpPr>
          <p:cNvPr id="1035" name="Slide Number Placeholder 5"/>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1131488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1088" name="Title 1"/>
          <p:cNvSpPr>
            <a:spLocks noGrp="1"/>
          </p:cNvSpPr>
          <p:nvPr>
            <p:ph type="title"/>
          </p:nvPr>
        </p:nvSpPr>
        <p:spPr/>
        <p:txBody>
          <a:bodyPr/>
          <a:lstStyle/>
          <a:p>
            <a:r>
              <a:rPr lang="ja-JP" altLang="en-US"/>
              <a:t>マスター タイトルの書式設定</a:t>
            </a:r>
            <a:endParaRPr lang="en-US" dirty="0"/>
          </a:p>
        </p:txBody>
      </p:sp>
      <p:sp>
        <p:nvSpPr>
          <p:cNvPr id="1089"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90" name="Date Placeholder 3"/>
          <p:cNvSpPr>
            <a:spLocks noGrp="1"/>
          </p:cNvSpPr>
          <p:nvPr>
            <p:ph type="dt" sz="half" idx="10"/>
          </p:nvPr>
        </p:nvSpPr>
        <p:spPr/>
        <p:txBody>
          <a:bodyPr/>
          <a:lstStyle/>
          <a:p>
            <a:fld id="{ADA77234-8D0C-4BDF-A135-B3E5D946F9C8}" type="datetime1">
              <a:rPr kumimoji="1" lang="ja-JP" altLang="en-US" smtClean="0"/>
              <a:t>2020/11/24</a:t>
            </a:fld>
            <a:endParaRPr kumimoji="1" lang="ja-JP" altLang="en-US"/>
          </a:p>
        </p:txBody>
      </p:sp>
      <p:sp>
        <p:nvSpPr>
          <p:cNvPr id="1091" name="Footer Placeholder 4"/>
          <p:cNvSpPr>
            <a:spLocks noGrp="1"/>
          </p:cNvSpPr>
          <p:nvPr>
            <p:ph type="ftr" sz="quarter" idx="11"/>
          </p:nvPr>
        </p:nvSpPr>
        <p:spPr/>
        <p:txBody>
          <a:bodyPr/>
          <a:lstStyle/>
          <a:p>
            <a:endParaRPr kumimoji="1" lang="ja-JP" altLang="en-US"/>
          </a:p>
        </p:txBody>
      </p:sp>
      <p:sp>
        <p:nvSpPr>
          <p:cNvPr id="1092" name="Slide Number Placeholder 5"/>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2778253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1094"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1095"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96" name="Date Placeholder 3"/>
          <p:cNvSpPr>
            <a:spLocks noGrp="1"/>
          </p:cNvSpPr>
          <p:nvPr>
            <p:ph type="dt" sz="half" idx="10"/>
          </p:nvPr>
        </p:nvSpPr>
        <p:spPr/>
        <p:txBody>
          <a:bodyPr/>
          <a:lstStyle/>
          <a:p>
            <a:fld id="{BD5A4E73-DD5A-4EF3-BD9D-431A0BCFC66E}" type="datetime1">
              <a:rPr kumimoji="1" lang="ja-JP" altLang="en-US" smtClean="0"/>
              <a:t>2020/11/24</a:t>
            </a:fld>
            <a:endParaRPr kumimoji="1" lang="ja-JP" altLang="en-US"/>
          </a:p>
        </p:txBody>
      </p:sp>
      <p:sp>
        <p:nvSpPr>
          <p:cNvPr id="1097" name="Footer Placeholder 4"/>
          <p:cNvSpPr>
            <a:spLocks noGrp="1"/>
          </p:cNvSpPr>
          <p:nvPr>
            <p:ph type="ftr" sz="quarter" idx="11"/>
          </p:nvPr>
        </p:nvSpPr>
        <p:spPr/>
        <p:txBody>
          <a:bodyPr/>
          <a:lstStyle/>
          <a:p>
            <a:endParaRPr kumimoji="1" lang="ja-JP" altLang="en-US"/>
          </a:p>
        </p:txBody>
      </p:sp>
      <p:sp>
        <p:nvSpPr>
          <p:cNvPr id="1098" name="Slide Number Placeholder 5"/>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4154914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037" name="Title 1"/>
          <p:cNvSpPr>
            <a:spLocks noGrp="1"/>
          </p:cNvSpPr>
          <p:nvPr>
            <p:ph type="title"/>
          </p:nvPr>
        </p:nvSpPr>
        <p:spPr/>
        <p:txBody>
          <a:bodyPr/>
          <a:lstStyle/>
          <a:p>
            <a:r>
              <a:rPr lang="ja-JP" altLang="en-US"/>
              <a:t>マスター タイトルの書式設定</a:t>
            </a:r>
            <a:endParaRPr lang="en-US" dirty="0"/>
          </a:p>
        </p:txBody>
      </p:sp>
      <p:sp>
        <p:nvSpPr>
          <p:cNvPr id="1038"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39" name="Date Placeholder 3"/>
          <p:cNvSpPr>
            <a:spLocks noGrp="1"/>
          </p:cNvSpPr>
          <p:nvPr>
            <p:ph type="dt" sz="half" idx="10"/>
          </p:nvPr>
        </p:nvSpPr>
        <p:spPr/>
        <p:txBody>
          <a:bodyPr/>
          <a:lstStyle/>
          <a:p>
            <a:fld id="{208CFB7A-FB65-40F0-AF6E-6D01B90AB162}" type="datetime1">
              <a:rPr kumimoji="1" lang="ja-JP" altLang="en-US" smtClean="0"/>
              <a:t>2020/11/24</a:t>
            </a:fld>
            <a:endParaRPr kumimoji="1" lang="ja-JP" altLang="en-US"/>
          </a:p>
        </p:txBody>
      </p:sp>
      <p:sp>
        <p:nvSpPr>
          <p:cNvPr id="1040" name="Footer Placeholder 4"/>
          <p:cNvSpPr>
            <a:spLocks noGrp="1"/>
          </p:cNvSpPr>
          <p:nvPr>
            <p:ph type="ftr" sz="quarter" idx="11"/>
          </p:nvPr>
        </p:nvSpPr>
        <p:spPr/>
        <p:txBody>
          <a:bodyPr/>
          <a:lstStyle/>
          <a:p>
            <a:endParaRPr kumimoji="1" lang="ja-JP" altLang="en-US"/>
          </a:p>
        </p:txBody>
      </p:sp>
      <p:sp>
        <p:nvSpPr>
          <p:cNvPr id="1041" name="Slide Number Placeholder 5"/>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3535911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1043"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1044"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1045" name="Date Placeholder 3"/>
          <p:cNvSpPr>
            <a:spLocks noGrp="1"/>
          </p:cNvSpPr>
          <p:nvPr>
            <p:ph type="dt" sz="half" idx="10"/>
          </p:nvPr>
        </p:nvSpPr>
        <p:spPr/>
        <p:txBody>
          <a:bodyPr/>
          <a:lstStyle/>
          <a:p>
            <a:fld id="{0E035D51-73D9-47FA-AC2A-3143C4968F6F}" type="datetime1">
              <a:rPr kumimoji="1" lang="ja-JP" altLang="en-US" smtClean="0"/>
              <a:t>2020/11/24</a:t>
            </a:fld>
            <a:endParaRPr kumimoji="1" lang="ja-JP" altLang="en-US"/>
          </a:p>
        </p:txBody>
      </p:sp>
      <p:sp>
        <p:nvSpPr>
          <p:cNvPr id="1046" name="Footer Placeholder 4"/>
          <p:cNvSpPr>
            <a:spLocks noGrp="1"/>
          </p:cNvSpPr>
          <p:nvPr>
            <p:ph type="ftr" sz="quarter" idx="11"/>
          </p:nvPr>
        </p:nvSpPr>
        <p:spPr/>
        <p:txBody>
          <a:bodyPr/>
          <a:lstStyle/>
          <a:p>
            <a:endParaRPr kumimoji="1" lang="ja-JP" altLang="en-US"/>
          </a:p>
        </p:txBody>
      </p:sp>
      <p:sp>
        <p:nvSpPr>
          <p:cNvPr id="1047" name="Slide Number Placeholder 5"/>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1776331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049" name="Title 1"/>
          <p:cNvSpPr>
            <a:spLocks noGrp="1"/>
          </p:cNvSpPr>
          <p:nvPr>
            <p:ph type="title"/>
          </p:nvPr>
        </p:nvSpPr>
        <p:spPr/>
        <p:txBody>
          <a:bodyPr/>
          <a:lstStyle/>
          <a:p>
            <a:r>
              <a:rPr lang="ja-JP" altLang="en-US"/>
              <a:t>マスター タイトルの書式設定</a:t>
            </a:r>
            <a:endParaRPr lang="en-US" dirty="0"/>
          </a:p>
        </p:txBody>
      </p:sp>
      <p:sp>
        <p:nvSpPr>
          <p:cNvPr id="1050"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51"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52" name="Date Placeholder 4"/>
          <p:cNvSpPr>
            <a:spLocks noGrp="1"/>
          </p:cNvSpPr>
          <p:nvPr>
            <p:ph type="dt" sz="half" idx="10"/>
          </p:nvPr>
        </p:nvSpPr>
        <p:spPr/>
        <p:txBody>
          <a:bodyPr/>
          <a:lstStyle/>
          <a:p>
            <a:fld id="{4A032B49-21B3-461C-BC2A-20D6B0FDA386}" type="datetime1">
              <a:rPr kumimoji="1" lang="ja-JP" altLang="en-US" smtClean="0"/>
              <a:t>2020/11/24</a:t>
            </a:fld>
            <a:endParaRPr kumimoji="1" lang="ja-JP" altLang="en-US"/>
          </a:p>
        </p:txBody>
      </p:sp>
      <p:sp>
        <p:nvSpPr>
          <p:cNvPr id="1053" name="Footer Placeholder 5"/>
          <p:cNvSpPr>
            <a:spLocks noGrp="1"/>
          </p:cNvSpPr>
          <p:nvPr>
            <p:ph type="ftr" sz="quarter" idx="11"/>
          </p:nvPr>
        </p:nvSpPr>
        <p:spPr/>
        <p:txBody>
          <a:bodyPr/>
          <a:lstStyle/>
          <a:p>
            <a:endParaRPr kumimoji="1" lang="ja-JP" altLang="en-US"/>
          </a:p>
        </p:txBody>
      </p:sp>
      <p:sp>
        <p:nvSpPr>
          <p:cNvPr id="1054" name="Slide Number Placeholder 6"/>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1381603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56"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1057"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058"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59"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060"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61" name="Date Placeholder 6"/>
          <p:cNvSpPr>
            <a:spLocks noGrp="1"/>
          </p:cNvSpPr>
          <p:nvPr>
            <p:ph type="dt" sz="half" idx="10"/>
          </p:nvPr>
        </p:nvSpPr>
        <p:spPr/>
        <p:txBody>
          <a:bodyPr/>
          <a:lstStyle/>
          <a:p>
            <a:fld id="{8A129B35-1D90-44B7-8C20-EA9BAAE43785}" type="datetime1">
              <a:rPr kumimoji="1" lang="ja-JP" altLang="en-US" smtClean="0"/>
              <a:t>2020/11/24</a:t>
            </a:fld>
            <a:endParaRPr kumimoji="1" lang="ja-JP" altLang="en-US"/>
          </a:p>
        </p:txBody>
      </p:sp>
      <p:sp>
        <p:nvSpPr>
          <p:cNvPr id="1062" name="Footer Placeholder 7"/>
          <p:cNvSpPr>
            <a:spLocks noGrp="1"/>
          </p:cNvSpPr>
          <p:nvPr>
            <p:ph type="ftr" sz="quarter" idx="11"/>
          </p:nvPr>
        </p:nvSpPr>
        <p:spPr/>
        <p:txBody>
          <a:bodyPr/>
          <a:lstStyle/>
          <a:p>
            <a:endParaRPr kumimoji="1" lang="ja-JP" altLang="en-US"/>
          </a:p>
        </p:txBody>
      </p:sp>
      <p:sp>
        <p:nvSpPr>
          <p:cNvPr id="1063" name="Slide Number Placeholder 8"/>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2849336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1065" name="Title 1"/>
          <p:cNvSpPr>
            <a:spLocks noGrp="1"/>
          </p:cNvSpPr>
          <p:nvPr>
            <p:ph type="title"/>
          </p:nvPr>
        </p:nvSpPr>
        <p:spPr/>
        <p:txBody>
          <a:bodyPr/>
          <a:lstStyle/>
          <a:p>
            <a:r>
              <a:rPr lang="ja-JP" altLang="en-US"/>
              <a:t>マスター タイトルの書式設定</a:t>
            </a:r>
            <a:endParaRPr lang="en-US" dirty="0"/>
          </a:p>
        </p:txBody>
      </p:sp>
      <p:sp>
        <p:nvSpPr>
          <p:cNvPr id="1066" name="Date Placeholder 2"/>
          <p:cNvSpPr>
            <a:spLocks noGrp="1"/>
          </p:cNvSpPr>
          <p:nvPr>
            <p:ph type="dt" sz="half" idx="10"/>
          </p:nvPr>
        </p:nvSpPr>
        <p:spPr/>
        <p:txBody>
          <a:bodyPr/>
          <a:lstStyle/>
          <a:p>
            <a:fld id="{01663E42-AAA8-4095-B1B1-74331AD8F7A7}" type="datetime1">
              <a:rPr kumimoji="1" lang="ja-JP" altLang="en-US" smtClean="0"/>
              <a:t>2020/11/24</a:t>
            </a:fld>
            <a:endParaRPr kumimoji="1" lang="ja-JP" altLang="en-US"/>
          </a:p>
        </p:txBody>
      </p:sp>
      <p:sp>
        <p:nvSpPr>
          <p:cNvPr id="1067" name="Footer Placeholder 3"/>
          <p:cNvSpPr>
            <a:spLocks noGrp="1"/>
          </p:cNvSpPr>
          <p:nvPr>
            <p:ph type="ftr" sz="quarter" idx="11"/>
          </p:nvPr>
        </p:nvSpPr>
        <p:spPr/>
        <p:txBody>
          <a:bodyPr/>
          <a:lstStyle/>
          <a:p>
            <a:endParaRPr kumimoji="1" lang="ja-JP" altLang="en-US"/>
          </a:p>
        </p:txBody>
      </p:sp>
      <p:sp>
        <p:nvSpPr>
          <p:cNvPr id="1068" name="Slide Number Placeholder 4"/>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3478831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1070" name="Date Placeholder 1"/>
          <p:cNvSpPr>
            <a:spLocks noGrp="1"/>
          </p:cNvSpPr>
          <p:nvPr>
            <p:ph type="dt" sz="half" idx="10"/>
          </p:nvPr>
        </p:nvSpPr>
        <p:spPr/>
        <p:txBody>
          <a:bodyPr/>
          <a:lstStyle/>
          <a:p>
            <a:fld id="{99F714C4-2AB1-4B42-BE2C-5E524FEAD5D2}" type="datetime1">
              <a:rPr kumimoji="1" lang="ja-JP" altLang="en-US" smtClean="0"/>
              <a:t>2020/11/24</a:t>
            </a:fld>
            <a:endParaRPr kumimoji="1" lang="ja-JP" altLang="en-US"/>
          </a:p>
        </p:txBody>
      </p:sp>
      <p:sp>
        <p:nvSpPr>
          <p:cNvPr id="1071" name="Footer Placeholder 2"/>
          <p:cNvSpPr>
            <a:spLocks noGrp="1"/>
          </p:cNvSpPr>
          <p:nvPr>
            <p:ph type="ftr" sz="quarter" idx="11"/>
          </p:nvPr>
        </p:nvSpPr>
        <p:spPr/>
        <p:txBody>
          <a:bodyPr/>
          <a:lstStyle/>
          <a:p>
            <a:endParaRPr kumimoji="1" lang="ja-JP" altLang="en-US"/>
          </a:p>
        </p:txBody>
      </p:sp>
      <p:sp>
        <p:nvSpPr>
          <p:cNvPr id="1072" name="Slide Number Placeholder 3"/>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3944275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1074"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1075"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76"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1077" name="Date Placeholder 4"/>
          <p:cNvSpPr>
            <a:spLocks noGrp="1"/>
          </p:cNvSpPr>
          <p:nvPr>
            <p:ph type="dt" sz="half" idx="10"/>
          </p:nvPr>
        </p:nvSpPr>
        <p:spPr/>
        <p:txBody>
          <a:bodyPr/>
          <a:lstStyle/>
          <a:p>
            <a:fld id="{7E260068-C949-4E9C-9CDA-9A2AD3A349D3}" type="datetime1">
              <a:rPr kumimoji="1" lang="ja-JP" altLang="en-US" smtClean="0"/>
              <a:t>2020/11/24</a:t>
            </a:fld>
            <a:endParaRPr kumimoji="1" lang="ja-JP" altLang="en-US"/>
          </a:p>
        </p:txBody>
      </p:sp>
      <p:sp>
        <p:nvSpPr>
          <p:cNvPr id="1078" name="Footer Placeholder 5"/>
          <p:cNvSpPr>
            <a:spLocks noGrp="1"/>
          </p:cNvSpPr>
          <p:nvPr>
            <p:ph type="ftr" sz="quarter" idx="11"/>
          </p:nvPr>
        </p:nvSpPr>
        <p:spPr/>
        <p:txBody>
          <a:bodyPr/>
          <a:lstStyle/>
          <a:p>
            <a:endParaRPr kumimoji="1" lang="ja-JP" altLang="en-US"/>
          </a:p>
        </p:txBody>
      </p:sp>
      <p:sp>
        <p:nvSpPr>
          <p:cNvPr id="1079" name="Slide Number Placeholder 6"/>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2793470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1081"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1082"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1083"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1084" name="Date Placeholder 4"/>
          <p:cNvSpPr>
            <a:spLocks noGrp="1"/>
          </p:cNvSpPr>
          <p:nvPr>
            <p:ph type="dt" sz="half" idx="10"/>
          </p:nvPr>
        </p:nvSpPr>
        <p:spPr/>
        <p:txBody>
          <a:bodyPr/>
          <a:lstStyle/>
          <a:p>
            <a:fld id="{3DD6600B-6BE8-4EAE-AF8E-A90EE6295AB5}" type="datetime1">
              <a:rPr kumimoji="1" lang="ja-JP" altLang="en-US" smtClean="0"/>
              <a:t>2020/11/24</a:t>
            </a:fld>
            <a:endParaRPr kumimoji="1" lang="ja-JP" altLang="en-US"/>
          </a:p>
        </p:txBody>
      </p:sp>
      <p:sp>
        <p:nvSpPr>
          <p:cNvPr id="1085" name="Footer Placeholder 5"/>
          <p:cNvSpPr>
            <a:spLocks noGrp="1"/>
          </p:cNvSpPr>
          <p:nvPr>
            <p:ph type="ftr" sz="quarter" idx="11"/>
          </p:nvPr>
        </p:nvSpPr>
        <p:spPr/>
        <p:txBody>
          <a:bodyPr/>
          <a:lstStyle/>
          <a:p>
            <a:endParaRPr kumimoji="1" lang="ja-JP" altLang="en-US"/>
          </a:p>
        </p:txBody>
      </p:sp>
      <p:sp>
        <p:nvSpPr>
          <p:cNvPr id="1086" name="Slide Number Placeholder 6"/>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3217634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5"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1026"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27"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872F2B-1FE5-482C-B762-C8819CDC24AD}" type="datetime1">
              <a:rPr kumimoji="1" lang="ja-JP" altLang="en-US" smtClean="0"/>
              <a:t>2020/11/24</a:t>
            </a:fld>
            <a:endParaRPr kumimoji="1" lang="ja-JP" altLang="en-US"/>
          </a:p>
        </p:txBody>
      </p:sp>
      <p:sp>
        <p:nvSpPr>
          <p:cNvPr id="1028"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1029"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27558635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youtu.be/zqbI2_-0EP0" TargetMode="External"/><Relationship Id="rId7" Type="http://schemas.openxmlformats.org/officeDocument/2006/relationships/image" Target="../media/image8.e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youtu.be/6IC3b0YSz0g" TargetMode="External"/><Relationship Id="rId7" Type="http://schemas.openxmlformats.org/officeDocument/2006/relationships/image" Target="../media/image8.emf"/><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10.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hyperlink" Target="https://youtu.be/e5AWqvAPpa0" TargetMode="External"/><Relationship Id="rId7" Type="http://schemas.openxmlformats.org/officeDocument/2006/relationships/image" Target="../media/image8.emf"/><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10.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youtu.be/Jme0_UCj5Zc" TargetMode="External"/><Relationship Id="rId7" Type="http://schemas.openxmlformats.org/officeDocument/2006/relationships/image" Target="../media/image8.emf"/><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image" Target="../media/image10.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hyperlink" Target="https://youtu.be/4lNi-k5yKi8" TargetMode="External"/><Relationship Id="rId7" Type="http://schemas.openxmlformats.org/officeDocument/2006/relationships/image" Target="../media/image8.emf"/><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image" Target="../media/image10.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youtu.be/wwcoSA2B2RM" TargetMode="External"/><Relationship Id="rId7" Type="http://schemas.openxmlformats.org/officeDocument/2006/relationships/image" Target="../media/image8.emf"/><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image" Target="../media/image10.png"/><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hyperlink" Target="https://youtu.be/Zw_A-jVpQFk" TargetMode="External"/><Relationship Id="rId7" Type="http://schemas.openxmlformats.org/officeDocument/2006/relationships/image" Target="../media/image8.emf"/><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oleObject" Target="../embeddings/oleObject7.bin"/><Relationship Id="rId5" Type="http://schemas.openxmlformats.org/officeDocument/2006/relationships/image" Target="../media/image10.png"/><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youtu.be/XICMYXZsI-8" TargetMode="External"/><Relationship Id="rId7" Type="http://schemas.openxmlformats.org/officeDocument/2006/relationships/image" Target="../media/image8.emf"/><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oleObject" Target="../embeddings/oleObject8.bin"/><Relationship Id="rId5" Type="http://schemas.openxmlformats.org/officeDocument/2006/relationships/image" Target="../media/image10.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jaaf.or.jp/jch/100/sokuho/w_f_100h.html"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2" name="Text Box 4"/>
          <p:cNvSpPr txBox="1">
            <a:spLocks noChangeArrowheads="1"/>
          </p:cNvSpPr>
          <p:nvPr/>
        </p:nvSpPr>
        <p:spPr>
          <a:xfrm>
            <a:off x="806755" y="2661436"/>
            <a:ext cx="7708595" cy="1921196"/>
          </a:xfrm>
          <a:prstGeom prst="rect">
            <a:avLst/>
          </a:prstGeom>
          <a:noFill/>
          <a:ln>
            <a:noFill/>
          </a:ln>
          <a:effec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4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1113" name="Text Box 4"/>
          <p:cNvSpPr txBox="1">
            <a:spLocks noChangeArrowheads="1"/>
          </p:cNvSpPr>
          <p:nvPr/>
        </p:nvSpPr>
        <p:spPr>
          <a:xfrm>
            <a:off x="1164472" y="652273"/>
            <a:ext cx="7708595" cy="384495"/>
          </a:xfrm>
          <a:prstGeom prst="rect">
            <a:avLst/>
          </a:prstGeom>
          <a:noFill/>
          <a:ln>
            <a:noFill/>
          </a:ln>
          <a:effec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1114" name="正方形/長方形 7"/>
          <p:cNvSpPr/>
          <p:nvPr/>
        </p:nvSpPr>
        <p:spPr>
          <a:xfrm>
            <a:off x="260942" y="919201"/>
            <a:ext cx="8595359" cy="1491814"/>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3600" dirty="0" smtClean="0">
                <a:latin typeface="HG創英角ｺﾞｼｯｸUB" panose="020B0909000000000000" pitchFamily="49" charset="-128"/>
                <a:ea typeface="HG創英角ｺﾞｼｯｸUB" panose="020B0909000000000000" pitchFamily="49" charset="-128"/>
              </a:rPr>
              <a:t>小学校 体育（運動領域）</a:t>
            </a:r>
            <a:endParaRPr kumimoji="1" lang="en-US" altLang="ja-JP" sz="3600" dirty="0" smtClean="0">
              <a:latin typeface="HG創英角ｺﾞｼｯｸUB" panose="020B0909000000000000" pitchFamily="49" charset="-128"/>
              <a:ea typeface="HG創英角ｺﾞｼｯｸUB" panose="020B0909000000000000" pitchFamily="49" charset="-128"/>
            </a:endParaRPr>
          </a:p>
          <a:p>
            <a:pPr algn="ctr"/>
            <a:r>
              <a:rPr kumimoji="1" lang="en-US" altLang="ja-JP" sz="3600" dirty="0" smtClean="0">
                <a:latin typeface="HG創英角ｺﾞｼｯｸUB" panose="020B0909000000000000" pitchFamily="49" charset="-128"/>
                <a:ea typeface="HG創英角ｺﾞｼｯｸUB" panose="020B0909000000000000" pitchFamily="49" charset="-128"/>
              </a:rPr>
              <a:t>〔</a:t>
            </a:r>
            <a:r>
              <a:rPr kumimoji="1" lang="ja-JP" altLang="en-US" sz="3600" dirty="0" smtClean="0">
                <a:latin typeface="HG創英角ｺﾞｼｯｸUB" panose="020B0909000000000000" pitchFamily="49" charset="-128"/>
                <a:ea typeface="HG創英角ｺﾞｼｯｸUB" panose="020B0909000000000000" pitchFamily="49" charset="-128"/>
              </a:rPr>
              <a:t>第５学年</a:t>
            </a:r>
            <a:r>
              <a:rPr kumimoji="1" lang="ja-JP" altLang="en-US" sz="3600" dirty="0">
                <a:latin typeface="HG創英角ｺﾞｼｯｸUB" panose="020B0909000000000000" pitchFamily="49" charset="-128"/>
                <a:ea typeface="HG創英角ｺﾞｼｯｸUB" panose="020B0909000000000000" pitchFamily="49" charset="-128"/>
              </a:rPr>
              <a:t>及び</a:t>
            </a:r>
            <a:r>
              <a:rPr kumimoji="1" lang="ja-JP" altLang="en-US" sz="3600" dirty="0" smtClean="0">
                <a:latin typeface="HG創英角ｺﾞｼｯｸUB" panose="020B0909000000000000" pitchFamily="49" charset="-128"/>
                <a:ea typeface="HG創英角ｺﾞｼｯｸUB" panose="020B0909000000000000" pitchFamily="49" charset="-128"/>
              </a:rPr>
              <a:t>第６学年</a:t>
            </a:r>
            <a:r>
              <a:rPr kumimoji="1" lang="en-US" altLang="ja-JP" sz="3600" dirty="0" smtClean="0">
                <a:latin typeface="HG創英角ｺﾞｼｯｸUB" panose="020B0909000000000000" pitchFamily="49" charset="-128"/>
                <a:ea typeface="HG創英角ｺﾞｼｯｸUB" panose="020B0909000000000000" pitchFamily="49" charset="-128"/>
              </a:rPr>
              <a:t>〕</a:t>
            </a:r>
            <a:endParaRPr kumimoji="1" lang="ja-JP" altLang="en-US" sz="3600" dirty="0">
              <a:latin typeface="HG創英角ｺﾞｼｯｸUB" panose="020B0909000000000000" pitchFamily="49" charset="-128"/>
              <a:ea typeface="HG創英角ｺﾞｼｯｸUB" panose="020B0909000000000000" pitchFamily="49" charset="-128"/>
            </a:endParaRPr>
          </a:p>
        </p:txBody>
      </p:sp>
      <p:sp>
        <p:nvSpPr>
          <p:cNvPr id="1115" name="正方形/長方形 1"/>
          <p:cNvSpPr/>
          <p:nvPr/>
        </p:nvSpPr>
        <p:spPr>
          <a:xfrm>
            <a:off x="0" y="2541645"/>
            <a:ext cx="9143999" cy="2319251"/>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6600" dirty="0">
                <a:latin typeface="HG創英角ｺﾞｼｯｸUB" panose="020B0909000000000000" pitchFamily="49" charset="-128"/>
                <a:ea typeface="HG創英角ｺﾞｼｯｸUB" panose="020B0909000000000000" pitchFamily="49" charset="-128"/>
              </a:rPr>
              <a:t>陸上</a:t>
            </a:r>
            <a:r>
              <a:rPr kumimoji="1" lang="ja-JP" altLang="en-US" sz="6600" dirty="0" smtClean="0">
                <a:latin typeface="HG創英角ｺﾞｼｯｸUB" panose="020B0909000000000000" pitchFamily="49" charset="-128"/>
                <a:ea typeface="HG創英角ｺﾞｼｯｸUB" panose="020B0909000000000000" pitchFamily="49" charset="-128"/>
              </a:rPr>
              <a:t>運動</a:t>
            </a:r>
            <a:endParaRPr kumimoji="1" lang="en-US" altLang="ja-JP" sz="6600" dirty="0">
              <a:latin typeface="HG創英角ｺﾞｼｯｸUB" panose="020B0909000000000000" pitchFamily="49" charset="-128"/>
              <a:ea typeface="HG創英角ｺﾞｼｯｸUB" panose="020B0909000000000000" pitchFamily="49" charset="-128"/>
            </a:endParaRPr>
          </a:p>
          <a:p>
            <a:pPr algn="ctr"/>
            <a:r>
              <a:rPr kumimoji="1" lang="ja-JP" altLang="en-US" sz="6600" dirty="0" smtClean="0">
                <a:latin typeface="HG創英角ｺﾞｼｯｸUB" panose="020B0909000000000000" pitchFamily="49" charset="-128"/>
                <a:ea typeface="HG創英角ｺﾞｼｯｸUB" panose="020B0909000000000000" pitchFamily="49" charset="-128"/>
              </a:rPr>
              <a:t>「ハードル走」</a:t>
            </a:r>
            <a:endParaRPr kumimoji="1" lang="en-US" altLang="ja-JP" sz="6600" dirty="0" smtClean="0">
              <a:latin typeface="HG創英角ｺﾞｼｯｸUB" panose="020B0909000000000000" pitchFamily="49" charset="-128"/>
              <a:ea typeface="HG創英角ｺﾞｼｯｸUB" panose="020B0909000000000000" pitchFamily="49" charset="-128"/>
            </a:endParaRPr>
          </a:p>
        </p:txBody>
      </p:sp>
      <p:sp>
        <p:nvSpPr>
          <p:cNvPr id="1116" name="スライド番号プレースホルダー 2"/>
          <p:cNvSpPr>
            <a:spLocks noGrp="1"/>
          </p:cNvSpPr>
          <p:nvPr>
            <p:ph type="sldNum" sz="quarter" idx="12"/>
          </p:nvPr>
        </p:nvSpPr>
        <p:spPr/>
        <p:txBody>
          <a:bodyPr/>
          <a:lstStyle/>
          <a:p>
            <a:fld id="{13555A0A-D93E-4972-9BDE-BD19E4BDC622}" type="slidenum">
              <a:rPr kumimoji="1" lang="ja-JP" altLang="en-US" smtClean="0"/>
              <a:t>1</a:t>
            </a:fld>
            <a:endParaRPr kumimoji="1" lang="ja-JP" altLang="en-US"/>
          </a:p>
        </p:txBody>
      </p:sp>
      <p:sp>
        <p:nvSpPr>
          <p:cNvPr id="1117" name="正方形/長方形 9"/>
          <p:cNvSpPr/>
          <p:nvPr/>
        </p:nvSpPr>
        <p:spPr>
          <a:xfrm>
            <a:off x="483327" y="4762479"/>
            <a:ext cx="8389740" cy="1315608"/>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4800" dirty="0" smtClean="0">
                <a:latin typeface="HG創英角ｺﾞｼｯｸUB" panose="020B0909000000000000" pitchFamily="49" charset="-128"/>
                <a:ea typeface="HG創英角ｺﾞｼｯｸUB" panose="020B0909000000000000" pitchFamily="49" charset="-128"/>
              </a:rPr>
              <a:t>【</a:t>
            </a:r>
            <a:r>
              <a:rPr kumimoji="1" lang="ja-JP" altLang="en-US" sz="4800" dirty="0" smtClean="0">
                <a:latin typeface="HG創英角ｺﾞｼｯｸUB" panose="020B0909000000000000" pitchFamily="49" charset="-128"/>
                <a:ea typeface="HG創英角ｺﾞｼｯｸUB" panose="020B0909000000000000" pitchFamily="49" charset="-128"/>
              </a:rPr>
              <a:t>知識及び技能編</a:t>
            </a:r>
            <a:r>
              <a:rPr kumimoji="1" lang="en-US" altLang="ja-JP" sz="4800" dirty="0" smtClean="0">
                <a:latin typeface="HG創英角ｺﾞｼｯｸUB" panose="020B0909000000000000" pitchFamily="49" charset="-128"/>
                <a:ea typeface="HG創英角ｺﾞｼｯｸUB" panose="020B0909000000000000" pitchFamily="49" charset="-128"/>
              </a:rPr>
              <a:t>】</a:t>
            </a:r>
          </a:p>
        </p:txBody>
      </p:sp>
      <p:sp>
        <p:nvSpPr>
          <p:cNvPr id="1118" name="Rectangle 2"/>
          <p:cNvSpPr>
            <a:spLocks noChangeArrowheads="1"/>
          </p:cNvSpPr>
          <p:nvPr/>
        </p:nvSpPr>
        <p:spPr>
          <a:xfrm>
            <a:off x="-17304" y="2"/>
            <a:ext cx="9161304" cy="757379"/>
          </a:xfrm>
          <a:prstGeom prst="rect">
            <a:avLst/>
          </a:prstGeom>
          <a:solidFill>
            <a:srgbClr val="92D05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400"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9" name="正方形/長方形 8"/>
          <p:cNvSpPr/>
          <p:nvPr/>
        </p:nvSpPr>
        <p:spPr>
          <a:xfrm>
            <a:off x="5965421" y="6216505"/>
            <a:ext cx="3042458" cy="5153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dirty="0" smtClean="0">
                <a:solidFill>
                  <a:schemeClr val="tx1"/>
                </a:solidFill>
              </a:rPr>
              <a:t>学習時間の目安：約</a:t>
            </a:r>
            <a:r>
              <a:rPr kumimoji="1" lang="en-US" altLang="ja-JP" dirty="0" smtClean="0">
                <a:solidFill>
                  <a:schemeClr val="tx1"/>
                </a:solidFill>
              </a:rPr>
              <a:t>20</a:t>
            </a:r>
            <a:r>
              <a:rPr kumimoji="1" lang="ja-JP" altLang="en-US" dirty="0" smtClean="0">
                <a:solidFill>
                  <a:schemeClr val="tx1"/>
                </a:solidFill>
              </a:rPr>
              <a:t>分</a:t>
            </a:r>
            <a:endParaRPr kumimoji="1" lang="ja-JP" altLang="en-US" dirty="0">
              <a:solidFill>
                <a:schemeClr val="tx1"/>
              </a:solidFill>
            </a:endParaRPr>
          </a:p>
        </p:txBody>
      </p:sp>
    </p:spTree>
    <p:extLst>
      <p:ext uri="{BB962C8B-B14F-4D97-AF65-F5344CB8AC3E}">
        <p14:creationId xmlns:p14="http://schemas.microsoft.com/office/powerpoint/2010/main" val="35379887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0" name="タイトル 1"/>
          <p:cNvSpPr>
            <a:spLocks noGrp="1"/>
          </p:cNvSpPr>
          <p:nvPr>
            <p:ph type="title"/>
          </p:nvPr>
        </p:nvSpPr>
        <p:spPr>
          <a:xfrm>
            <a:off x="149721" y="828878"/>
            <a:ext cx="8901706" cy="3612635"/>
          </a:xfrm>
          <a:ln w="28575">
            <a:solidFill>
              <a:schemeClr val="tx1"/>
            </a:solidFill>
          </a:ln>
        </p:spPr>
        <p:txBody>
          <a:bodyPr>
            <a:normAutofit/>
          </a:bodyPr>
          <a:lstStyle/>
          <a:p>
            <a:r>
              <a:rPr lang="ja-JP" altLang="en-US" sz="4000" b="1" dirty="0">
                <a:latin typeface="游ゴシック"/>
                <a:ea typeface="游ゴシック"/>
              </a:rPr>
              <a:t>ハードル走をしていて体がバランスをくずしそうな時ってどんな時かな？</a:t>
            </a:r>
            <a:r>
              <a:rPr lang="en-US" altLang="ja-JP" sz="4000" b="1" dirty="0">
                <a:latin typeface="游ゴシック"/>
                <a:ea typeface="游ゴシック"/>
              </a:rPr>
              <a:t/>
            </a:r>
            <a:br>
              <a:rPr lang="en-US" altLang="ja-JP" sz="4000" b="1" dirty="0">
                <a:latin typeface="游ゴシック"/>
                <a:ea typeface="游ゴシック"/>
              </a:rPr>
            </a:br>
            <a:r>
              <a:rPr lang="ja-JP" altLang="en-US" sz="4000" b="1" dirty="0">
                <a:latin typeface="游ゴシック"/>
                <a:ea typeface="游ゴシック"/>
              </a:rPr>
              <a:t>　　　　　　　</a:t>
            </a:r>
            <a:r>
              <a:rPr lang="en-US" altLang="ja-JP" sz="4000" b="1" dirty="0">
                <a:latin typeface="游ゴシック"/>
                <a:ea typeface="游ゴシック"/>
              </a:rPr>
              <a:t/>
            </a:r>
            <a:br>
              <a:rPr lang="en-US" altLang="ja-JP" sz="4000" b="1" dirty="0">
                <a:latin typeface="游ゴシック"/>
                <a:ea typeface="游ゴシック"/>
              </a:rPr>
            </a:br>
            <a:endParaRPr kumimoji="1" lang="ja-JP" altLang="en-US" b="1" dirty="0">
              <a:latin typeface="游ゴシック"/>
              <a:ea typeface="游ゴシック"/>
            </a:endParaRPr>
          </a:p>
        </p:txBody>
      </p:sp>
      <p:sp>
        <p:nvSpPr>
          <p:cNvPr id="1171" name="下矢印 3"/>
          <p:cNvSpPr/>
          <p:nvPr/>
        </p:nvSpPr>
        <p:spPr>
          <a:xfrm>
            <a:off x="3754631" y="2703166"/>
            <a:ext cx="1228520" cy="996628"/>
          </a:xfrm>
          <a:prstGeom prst="downArrow">
            <a:avLst>
              <a:gd name="adj1" fmla="val 50000"/>
              <a:gd name="adj2" fmla="val 493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72" name="図 5"/>
          <p:cNvPicPr/>
          <p:nvPr/>
        </p:nvPicPr>
        <p:blipFill>
          <a:blip r:embed="rId2"/>
          <a:stretch>
            <a:fillRect/>
          </a:stretch>
        </p:blipFill>
        <p:spPr>
          <a:xfrm>
            <a:off x="483860" y="4649335"/>
            <a:ext cx="1485900" cy="1790700"/>
          </a:xfrm>
          <a:prstGeom prst="rect">
            <a:avLst/>
          </a:prstGeom>
          <a:noFill/>
          <a:ln>
            <a:noFill/>
          </a:ln>
        </p:spPr>
      </p:pic>
      <p:sp>
        <p:nvSpPr>
          <p:cNvPr id="1173" name="角丸四角形吹き出し 6"/>
          <p:cNvSpPr/>
          <p:nvPr/>
        </p:nvSpPr>
        <p:spPr>
          <a:xfrm>
            <a:off x="2461907" y="4850662"/>
            <a:ext cx="6431573" cy="1559085"/>
          </a:xfrm>
          <a:prstGeom prst="wedgeRoundRectCallout">
            <a:avLst>
              <a:gd name="adj1" fmla="val -63991"/>
              <a:gd name="adj2" fmla="val -20421"/>
              <a:gd name="adj3" fmla="val 16667"/>
            </a:avLst>
          </a:prstGeom>
          <a:solidFill>
            <a:schemeClr val="accent2">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l"/>
            <a:r>
              <a:rPr kumimoji="1" lang="ja-JP" altLang="en-US" sz="2800" b="1" dirty="0"/>
              <a:t>ハードルを走り越す時の体のバランスがリズミカルな走りには大事だね</a:t>
            </a:r>
            <a:endParaRPr b="1"/>
          </a:p>
        </p:txBody>
      </p:sp>
      <p:sp>
        <p:nvSpPr>
          <p:cNvPr id="1174" name="角丸四角形 2"/>
          <p:cNvSpPr/>
          <p:nvPr/>
        </p:nvSpPr>
        <p:spPr>
          <a:xfrm>
            <a:off x="1714184" y="3322429"/>
            <a:ext cx="2230084" cy="95605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rPr>
              <a:t>ハードルを越す時</a:t>
            </a:r>
            <a:endParaRPr kumimoji="1" lang="ja-JP" altLang="en-US" sz="2800" b="1" dirty="0">
              <a:solidFill>
                <a:schemeClr val="tx1"/>
              </a:solidFill>
            </a:endParaRPr>
          </a:p>
        </p:txBody>
      </p:sp>
      <p:sp>
        <p:nvSpPr>
          <p:cNvPr id="1175" name="角丸四角形 7"/>
          <p:cNvSpPr/>
          <p:nvPr/>
        </p:nvSpPr>
        <p:spPr>
          <a:xfrm>
            <a:off x="4983151" y="3402808"/>
            <a:ext cx="2230084" cy="95605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着地</a:t>
            </a:r>
            <a:r>
              <a:rPr kumimoji="1" lang="ja-JP" altLang="en-US" sz="2400" b="1" dirty="0" smtClean="0">
                <a:solidFill>
                  <a:schemeClr val="tx1"/>
                </a:solidFill>
              </a:rPr>
              <a:t>する時</a:t>
            </a:r>
            <a:endParaRPr b="1" dirty="0"/>
          </a:p>
        </p:txBody>
      </p:sp>
      <p:sp>
        <p:nvSpPr>
          <p:cNvPr id="1176" name="Rectangle 206"/>
          <p:cNvSpPr>
            <a:spLocks noChangeArrowheads="1"/>
          </p:cNvSpPr>
          <p:nvPr/>
        </p:nvSpPr>
        <p:spPr>
          <a:xfrm>
            <a:off x="-17304" y="2"/>
            <a:ext cx="9161304" cy="757379"/>
          </a:xfrm>
          <a:prstGeom prst="rect">
            <a:avLst/>
          </a:prstGeom>
          <a:solidFill>
            <a:srgbClr val="92D05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400"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1504377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73"/>
                                        </p:tgtEl>
                                        <p:attrNameLst>
                                          <p:attrName>style.visibility</p:attrName>
                                        </p:attrNameLst>
                                      </p:cBhvr>
                                      <p:to>
                                        <p:strVal val="visible"/>
                                      </p:to>
                                    </p:set>
                                    <p:animEffect transition="in" filter="fade">
                                      <p:cBhvr>
                                        <p:cTn id="7" dur="500"/>
                                        <p:tgtEl>
                                          <p:spTgt spid="1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3"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8" name="横巻き 3"/>
          <p:cNvSpPr/>
          <p:nvPr/>
        </p:nvSpPr>
        <p:spPr>
          <a:xfrm>
            <a:off x="744034" y="1874256"/>
            <a:ext cx="7781698" cy="3039850"/>
          </a:xfrm>
          <a:prstGeom prst="horizontalScroll">
            <a:avLst/>
          </a:prstGeom>
        </p:spPr>
        <p:style>
          <a:lnRef idx="2">
            <a:schemeClr val="accent6"/>
          </a:lnRef>
          <a:fillRef idx="1">
            <a:schemeClr val="lt1"/>
          </a:fillRef>
          <a:effectRef idx="0">
            <a:schemeClr val="accent6"/>
          </a:effectRef>
          <a:fontRef idx="minor">
            <a:schemeClr val="dk1"/>
          </a:fontRef>
        </p:style>
        <p:txBody>
          <a:bodyPr rtlCol="0" anchor="ctr"/>
          <a:lstStyle/>
          <a:p>
            <a:pPr algn="l"/>
            <a:r>
              <a:rPr lang="ja-JP" altLang="en-US" sz="4000" b="1" dirty="0"/>
              <a:t>③ インターバルを３歩または</a:t>
            </a:r>
            <a:endParaRPr kumimoji="1" lang="ja-JP" altLang="en-US" sz="4800" b="1" dirty="0"/>
          </a:p>
          <a:p>
            <a:pPr algn="l"/>
            <a:r>
              <a:rPr lang="ja-JP" altLang="en-US" sz="4000" b="1" dirty="0"/>
              <a:t>   ５歩で走ることができる。</a:t>
            </a:r>
          </a:p>
        </p:txBody>
      </p:sp>
      <p:grpSp>
        <p:nvGrpSpPr>
          <p:cNvPr id="1179" name="グループ化 1"/>
          <p:cNvGrpSpPr/>
          <p:nvPr/>
        </p:nvGrpSpPr>
        <p:grpSpPr>
          <a:xfrm>
            <a:off x="2965502" y="4891409"/>
            <a:ext cx="5188108" cy="1623867"/>
            <a:chOff x="4680144" y="2533691"/>
            <a:chExt cx="6917477" cy="1623867"/>
          </a:xfrm>
        </p:grpSpPr>
        <p:pic>
          <p:nvPicPr>
            <p:cNvPr id="1180" name="図 5"/>
            <p:cNvPicPr/>
            <p:nvPr/>
          </p:nvPicPr>
          <p:blipFill>
            <a:blip r:embed="rId2"/>
            <a:stretch>
              <a:fillRect/>
            </a:stretch>
          </p:blipFill>
          <p:spPr>
            <a:xfrm>
              <a:off x="4680144" y="2533691"/>
              <a:ext cx="3553049" cy="1530065"/>
            </a:xfrm>
            <a:prstGeom prst="rect">
              <a:avLst/>
            </a:prstGeom>
            <a:noFill/>
            <a:ln>
              <a:noFill/>
            </a:ln>
          </p:spPr>
        </p:pic>
        <p:sp>
          <p:nvSpPr>
            <p:cNvPr id="1181" name="雲形吹き出し 7"/>
            <p:cNvSpPr/>
            <p:nvPr/>
          </p:nvSpPr>
          <p:spPr>
            <a:xfrm>
              <a:off x="6512633" y="2556387"/>
              <a:ext cx="5084988" cy="1601171"/>
            </a:xfrm>
            <a:prstGeom prst="cloudCallout">
              <a:avLst>
                <a:gd name="adj1" fmla="val -77981"/>
                <a:gd name="adj2" fmla="val 35309"/>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t>インターバルっ</a:t>
              </a:r>
              <a:r>
                <a:rPr kumimoji="1" lang="ja-JP" altLang="en-US" b="1" dirty="0"/>
                <a:t>て</a:t>
              </a:r>
              <a:r>
                <a:rPr lang="ja-JP" altLang="en-US" b="1" dirty="0"/>
                <a:t>？</a:t>
              </a:r>
              <a:endParaRPr kumimoji="1" lang="ja-JP" altLang="en-US" b="1" dirty="0"/>
            </a:p>
          </p:txBody>
        </p:sp>
      </p:grpSp>
      <p:sp>
        <p:nvSpPr>
          <p:cNvPr id="1182" name="Rectangle 211"/>
          <p:cNvSpPr>
            <a:spLocks noChangeArrowheads="1"/>
          </p:cNvSpPr>
          <p:nvPr/>
        </p:nvSpPr>
        <p:spPr>
          <a:xfrm>
            <a:off x="-17304" y="2"/>
            <a:ext cx="9161304" cy="757379"/>
          </a:xfrm>
          <a:prstGeom prst="rect">
            <a:avLst/>
          </a:prstGeom>
          <a:solidFill>
            <a:srgbClr val="92D05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400"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1183" name="正方形/長方形 308"/>
          <p:cNvSpPr/>
          <p:nvPr/>
        </p:nvSpPr>
        <p:spPr>
          <a:xfrm>
            <a:off x="276097" y="830334"/>
            <a:ext cx="8292882" cy="79151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t>リズミカルにハードルを走り越えるには</a:t>
            </a:r>
            <a:endParaRPr kumimoji="1" lang="ja-JP" altLang="en-US" sz="4000" b="1" dirty="0"/>
          </a:p>
        </p:txBody>
      </p:sp>
    </p:spTree>
    <p:extLst>
      <p:ext uri="{BB962C8B-B14F-4D97-AF65-F5344CB8AC3E}">
        <p14:creationId xmlns:p14="http://schemas.microsoft.com/office/powerpoint/2010/main" val="3055184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79"/>
                                        </p:tgtEl>
                                        <p:attrNameLst>
                                          <p:attrName>style.visibility</p:attrName>
                                        </p:attrNameLst>
                                      </p:cBhvr>
                                      <p:to>
                                        <p:strVal val="visible"/>
                                      </p:to>
                                    </p:set>
                                    <p:animEffect transition="in" filter="fade">
                                      <p:cBhvr>
                                        <p:cTn id="7" dur="500"/>
                                        <p:tgtEl>
                                          <p:spTgt spid="1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5" name="タイトル 1"/>
          <p:cNvSpPr>
            <a:spLocks noGrp="1"/>
          </p:cNvSpPr>
          <p:nvPr>
            <p:ph type="title"/>
          </p:nvPr>
        </p:nvSpPr>
        <p:spPr>
          <a:xfrm>
            <a:off x="192485" y="949223"/>
            <a:ext cx="8947914" cy="2623604"/>
          </a:xfrm>
          <a:ln w="28575">
            <a:solidFill>
              <a:schemeClr val="tx1"/>
            </a:solidFill>
          </a:ln>
        </p:spPr>
        <p:txBody>
          <a:bodyPr>
            <a:normAutofit/>
          </a:bodyPr>
          <a:lstStyle/>
          <a:p>
            <a:r>
              <a:rPr lang="ja-JP" altLang="en-US" sz="3600" b="1" dirty="0">
                <a:latin typeface="游ゴシック"/>
                <a:ea typeface="游ゴシック"/>
                <a:cs typeface="+mn-lt"/>
              </a:rPr>
              <a:t>インターバル･･･ハードルとハードルの間　　</a:t>
            </a:r>
            <a:endParaRPr kumimoji="1" lang="ja-JP" altLang="en-US" b="1" dirty="0">
              <a:latin typeface="游ゴシック"/>
              <a:ea typeface="游ゴシック"/>
              <a:cs typeface="+mn-lt"/>
            </a:endParaRPr>
          </a:p>
          <a:p>
            <a:r>
              <a:rPr lang="ja-JP" altLang="en-US" sz="3600" b="1" dirty="0">
                <a:latin typeface="游ゴシック"/>
                <a:ea typeface="游ゴシック"/>
                <a:cs typeface="+mn-lt"/>
              </a:rPr>
              <a:t>　　　　　　　 のこと</a:t>
            </a:r>
            <a:r>
              <a:rPr lang="en-US" altLang="ja-JP" sz="3600" b="1" dirty="0">
                <a:latin typeface="游ゴシック"/>
                <a:ea typeface="游ゴシック"/>
                <a:cs typeface="+mn-lt"/>
              </a:rPr>
              <a:t/>
            </a:r>
            <a:br>
              <a:rPr lang="en-US" altLang="ja-JP" sz="3600" b="1" dirty="0">
                <a:latin typeface="游ゴシック"/>
                <a:ea typeface="游ゴシック"/>
                <a:cs typeface="+mn-lt"/>
              </a:rPr>
            </a:br>
            <a:r>
              <a:rPr lang="ja-JP" altLang="en-US" sz="3600" b="1" dirty="0">
                <a:latin typeface="游ゴシック"/>
                <a:ea typeface="游ゴシック"/>
                <a:cs typeface="+mn-lt"/>
              </a:rPr>
              <a:t>　　　　　　　</a:t>
            </a:r>
            <a:r>
              <a:rPr lang="en-US" altLang="ja-JP" sz="3600" b="1" dirty="0">
                <a:latin typeface="游ゴシック"/>
                <a:ea typeface="游ゴシック"/>
                <a:cs typeface="+mn-lt"/>
              </a:rPr>
              <a:t/>
            </a:r>
            <a:br>
              <a:rPr lang="en-US" altLang="ja-JP" sz="3600" b="1" dirty="0">
                <a:latin typeface="游ゴシック"/>
                <a:ea typeface="游ゴシック"/>
                <a:cs typeface="+mn-lt"/>
              </a:rPr>
            </a:br>
            <a:r>
              <a:rPr lang="en-US" altLang="ja-JP" sz="3600" b="1" dirty="0">
                <a:latin typeface="游ゴシック"/>
                <a:ea typeface="游ゴシック"/>
                <a:cs typeface="+mn-lt"/>
              </a:rPr>
              <a:t/>
            </a:r>
            <a:br>
              <a:rPr lang="en-US" altLang="ja-JP" sz="3600" b="1" dirty="0">
                <a:latin typeface="游ゴシック"/>
                <a:ea typeface="游ゴシック"/>
                <a:cs typeface="+mn-lt"/>
              </a:rPr>
            </a:br>
            <a:r>
              <a:rPr lang="ja-JP" altLang="en-US" sz="3600" b="1" dirty="0">
                <a:latin typeface="游ゴシック"/>
                <a:ea typeface="游ゴシック"/>
                <a:cs typeface="+mn-lt"/>
              </a:rPr>
              <a:t>　　　　　　　　３歩か５歩で走る</a:t>
            </a:r>
          </a:p>
        </p:txBody>
      </p:sp>
      <p:sp>
        <p:nvSpPr>
          <p:cNvPr id="1186" name="下矢印 3"/>
          <p:cNvSpPr/>
          <p:nvPr/>
        </p:nvSpPr>
        <p:spPr>
          <a:xfrm>
            <a:off x="5273800" y="2087754"/>
            <a:ext cx="1228520" cy="7353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87" name="図 5"/>
          <p:cNvPicPr/>
          <p:nvPr/>
        </p:nvPicPr>
        <p:blipFill>
          <a:blip r:embed="rId2"/>
          <a:stretch>
            <a:fillRect/>
          </a:stretch>
        </p:blipFill>
        <p:spPr>
          <a:xfrm>
            <a:off x="192776" y="2627287"/>
            <a:ext cx="1710981" cy="1883154"/>
          </a:xfrm>
          <a:prstGeom prst="rect">
            <a:avLst/>
          </a:prstGeom>
          <a:noFill/>
          <a:ln>
            <a:noFill/>
          </a:ln>
        </p:spPr>
      </p:pic>
      <p:sp>
        <p:nvSpPr>
          <p:cNvPr id="1188" name="円/楕円 7"/>
          <p:cNvSpPr/>
          <p:nvPr/>
        </p:nvSpPr>
        <p:spPr>
          <a:xfrm>
            <a:off x="4332367" y="5332023"/>
            <a:ext cx="1388635" cy="32239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a:solidFill>
                  <a:schemeClr val="bg1"/>
                </a:solidFill>
              </a:rPr>
              <a:t>ニ</a:t>
            </a:r>
            <a:endParaRPr b="1">
              <a:solidFill>
                <a:schemeClr val="bg1"/>
              </a:solidFill>
            </a:endParaRPr>
          </a:p>
        </p:txBody>
      </p:sp>
      <p:grpSp>
        <p:nvGrpSpPr>
          <p:cNvPr id="1189" name="グループ化 14"/>
          <p:cNvGrpSpPr/>
          <p:nvPr/>
        </p:nvGrpSpPr>
        <p:grpSpPr>
          <a:xfrm>
            <a:off x="2077729" y="5038617"/>
            <a:ext cx="466245" cy="1614179"/>
            <a:chOff x="5055514" y="4403016"/>
            <a:chExt cx="621660" cy="1614179"/>
          </a:xfrm>
        </p:grpSpPr>
        <p:sp>
          <p:nvSpPr>
            <p:cNvPr id="1190" name="正方形/長方形 9"/>
            <p:cNvSpPr/>
            <p:nvPr/>
          </p:nvSpPr>
          <p:spPr>
            <a:xfrm>
              <a:off x="5055514" y="4403016"/>
              <a:ext cx="210509" cy="16096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91" name="直線コネクタ 11"/>
            <p:cNvCxnSpPr/>
            <p:nvPr/>
          </p:nvCxnSpPr>
          <p:spPr>
            <a:xfrm>
              <a:off x="5266023" y="6012673"/>
              <a:ext cx="411151" cy="452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2" name="直線コネクタ 13"/>
            <p:cNvCxnSpPr/>
            <p:nvPr/>
          </p:nvCxnSpPr>
          <p:spPr>
            <a:xfrm>
              <a:off x="5266023" y="4403016"/>
              <a:ext cx="411151" cy="4522"/>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193" name="グループ化 15"/>
          <p:cNvGrpSpPr/>
          <p:nvPr/>
        </p:nvGrpSpPr>
        <p:grpSpPr>
          <a:xfrm>
            <a:off x="6727111" y="5034095"/>
            <a:ext cx="466245" cy="1614179"/>
            <a:chOff x="5055514" y="4403016"/>
            <a:chExt cx="621660" cy="1614179"/>
          </a:xfrm>
        </p:grpSpPr>
        <p:sp>
          <p:nvSpPr>
            <p:cNvPr id="1194" name="正方形/長方形 16"/>
            <p:cNvSpPr/>
            <p:nvPr/>
          </p:nvSpPr>
          <p:spPr>
            <a:xfrm>
              <a:off x="5055514" y="4403016"/>
              <a:ext cx="210509" cy="16096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95" name="直線コネクタ 17"/>
            <p:cNvCxnSpPr/>
            <p:nvPr/>
          </p:nvCxnSpPr>
          <p:spPr>
            <a:xfrm>
              <a:off x="5266023" y="6012673"/>
              <a:ext cx="411151" cy="452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6" name="直線コネクタ 18"/>
            <p:cNvCxnSpPr/>
            <p:nvPr/>
          </p:nvCxnSpPr>
          <p:spPr>
            <a:xfrm>
              <a:off x="5266023" y="4403016"/>
              <a:ext cx="411151" cy="4522"/>
            </a:xfrm>
            <a:prstGeom prst="line">
              <a:avLst/>
            </a:prstGeom>
          </p:spPr>
          <p:style>
            <a:lnRef idx="1">
              <a:schemeClr val="accent1"/>
            </a:lnRef>
            <a:fillRef idx="0">
              <a:schemeClr val="accent1"/>
            </a:fillRef>
            <a:effectRef idx="0">
              <a:schemeClr val="accent1"/>
            </a:effectRef>
            <a:fontRef idx="minor">
              <a:schemeClr val="tx1"/>
            </a:fontRef>
          </p:style>
        </p:cxnSp>
      </p:grpSp>
      <p:sp>
        <p:nvSpPr>
          <p:cNvPr id="1197" name="角丸四角形 19"/>
          <p:cNvSpPr/>
          <p:nvPr/>
        </p:nvSpPr>
        <p:spPr>
          <a:xfrm>
            <a:off x="3085486" y="4498302"/>
            <a:ext cx="4603060" cy="497213"/>
          </a:xfrm>
          <a:prstGeom prst="roundRect">
            <a:avLst/>
          </a:prstGeom>
          <a:solidFill>
            <a:schemeClr val="bg1"/>
          </a:solidFill>
          <a:ln w="12700" cap="flat" cmpd="sng" algn="ctr">
            <a:noFill/>
            <a:prstDash val="solid"/>
            <a:miter lim="800000"/>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000" b="1" dirty="0"/>
              <a:t>【右足で踏み切る人の場合の数え方】</a:t>
            </a:r>
            <a:endParaRPr b="1"/>
          </a:p>
        </p:txBody>
      </p:sp>
      <p:sp>
        <p:nvSpPr>
          <p:cNvPr id="1198" name="右矢印 20"/>
          <p:cNvSpPr/>
          <p:nvPr/>
        </p:nvSpPr>
        <p:spPr>
          <a:xfrm>
            <a:off x="1302378" y="5762365"/>
            <a:ext cx="604754" cy="4452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99" name="図 21"/>
          <p:cNvPicPr/>
          <p:nvPr/>
        </p:nvPicPr>
        <p:blipFill>
          <a:blip r:embed="rId3"/>
          <a:stretch>
            <a:fillRect/>
          </a:stretch>
        </p:blipFill>
        <p:spPr>
          <a:xfrm flipH="1">
            <a:off x="31750" y="5201652"/>
            <a:ext cx="1236431" cy="1494517"/>
          </a:xfrm>
          <a:prstGeom prst="rect">
            <a:avLst/>
          </a:prstGeom>
          <a:noFill/>
          <a:ln>
            <a:noFill/>
          </a:ln>
        </p:spPr>
      </p:pic>
      <p:sp>
        <p:nvSpPr>
          <p:cNvPr id="1200" name="角丸四角形 22"/>
          <p:cNvSpPr/>
          <p:nvPr/>
        </p:nvSpPr>
        <p:spPr>
          <a:xfrm>
            <a:off x="2029370" y="3724023"/>
            <a:ext cx="6915105" cy="611793"/>
          </a:xfrm>
          <a:prstGeom prst="roundRect">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rPr>
              <a:t>キーワード</a:t>
            </a:r>
            <a:r>
              <a:rPr lang="ja-JP" altLang="en-US" sz="2400" b="1" dirty="0">
                <a:solidFill>
                  <a:schemeClr val="tx1"/>
                </a:solidFill>
              </a:rPr>
              <a:t>「イチ・ニ・サーン、イチ・ニ・サーン」</a:t>
            </a:r>
            <a:endParaRPr kumimoji="1" lang="ja-JP" altLang="en-US" b="1" dirty="0">
              <a:solidFill>
                <a:schemeClr val="tx1"/>
              </a:solidFill>
            </a:endParaRPr>
          </a:p>
        </p:txBody>
      </p:sp>
      <p:sp>
        <p:nvSpPr>
          <p:cNvPr id="1201" name="Rectangle 215"/>
          <p:cNvSpPr>
            <a:spLocks noChangeArrowheads="1"/>
          </p:cNvSpPr>
          <p:nvPr/>
        </p:nvSpPr>
        <p:spPr>
          <a:xfrm>
            <a:off x="-17304" y="2"/>
            <a:ext cx="9161304" cy="757379"/>
          </a:xfrm>
          <a:prstGeom prst="rect">
            <a:avLst/>
          </a:prstGeom>
          <a:solidFill>
            <a:srgbClr val="92D05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400"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1202" name="円/楕円 284"/>
          <p:cNvSpPr/>
          <p:nvPr/>
        </p:nvSpPr>
        <p:spPr>
          <a:xfrm>
            <a:off x="3341714" y="5984969"/>
            <a:ext cx="1388635" cy="32239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a:t>イチ </a:t>
            </a:r>
            <a:endParaRPr b="1">
              <a:solidFill>
                <a:srgbClr val="FF0000"/>
              </a:solidFill>
            </a:endParaRPr>
          </a:p>
        </p:txBody>
      </p:sp>
      <p:grpSp>
        <p:nvGrpSpPr>
          <p:cNvPr id="1203" name="グループ 299"/>
          <p:cNvGrpSpPr/>
          <p:nvPr/>
        </p:nvGrpSpPr>
        <p:grpSpPr>
          <a:xfrm>
            <a:off x="2342167" y="5321301"/>
            <a:ext cx="1799402" cy="552189"/>
            <a:chOff x="2389792" y="5321301"/>
            <a:chExt cx="1799402" cy="552189"/>
          </a:xfrm>
        </p:grpSpPr>
        <p:sp>
          <p:nvSpPr>
            <p:cNvPr id="1204" name="円/楕円 2"/>
            <p:cNvSpPr/>
            <p:nvPr/>
          </p:nvSpPr>
          <p:spPr>
            <a:xfrm>
              <a:off x="2389792" y="5321301"/>
              <a:ext cx="1391388" cy="327659"/>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ーン </a:t>
              </a:r>
              <a:endParaRPr kumimoji="1" lang="ja-JP" altLang="en-US" b="1" dirty="0">
                <a:solidFill>
                  <a:srgbClr val="FF0000"/>
                </a:solidFill>
              </a:endParaRPr>
            </a:p>
          </p:txBody>
        </p:sp>
        <p:sp>
          <p:nvSpPr>
            <p:cNvPr id="1205" name="図形 287"/>
            <p:cNvSpPr/>
            <p:nvPr/>
          </p:nvSpPr>
          <p:spPr>
            <a:xfrm>
              <a:off x="2992166" y="5431451"/>
              <a:ext cx="1197028" cy="442039"/>
            </a:xfrm>
            <a:prstGeom prst="roundRect">
              <a:avLst/>
            </a:prstGeom>
            <a:noFill/>
            <a:ln w="12700" cap="flat" cmpd="sng" algn="ctr">
              <a:noFill/>
              <a:prstDash val="solid"/>
              <a:miter lim="800000"/>
            </a:ln>
          </p:spPr>
          <p:style>
            <a:lnRef idx="2">
              <a:schemeClr val="accent6"/>
            </a:lnRef>
            <a:fillRef idx="1">
              <a:schemeClr val="lt1"/>
            </a:fillRef>
            <a:effectRef idx="0">
              <a:schemeClr val="accent6"/>
            </a:effectRef>
            <a:fontRef idx="minor">
              <a:schemeClr val="dk1"/>
            </a:fontRef>
          </p:style>
          <p:txBody>
            <a:bodyPr anchor="ctr"/>
            <a:lstStyle/>
            <a:p>
              <a:pPr algn="ctr">
                <a:defRPr lang="ja-JP" altLang="en-US"/>
              </a:pPr>
              <a:r>
                <a:rPr lang="ja-JP" altLang="en-US" sz="2000" b="1">
                  <a:solidFill>
                    <a:srgbClr val="FF0000"/>
                  </a:solidFill>
                  <a:latin typeface="+mn-ea"/>
                </a:rPr>
                <a:t>着地</a:t>
              </a:r>
              <a:endParaRPr lang="ja-JP" altLang="en-US" b="1">
                <a:solidFill>
                  <a:srgbClr val="FF0000"/>
                </a:solidFill>
                <a:latin typeface="+mn-ea"/>
              </a:endParaRPr>
            </a:p>
          </p:txBody>
        </p:sp>
      </p:grpSp>
      <p:grpSp>
        <p:nvGrpSpPr>
          <p:cNvPr id="1206" name="グループ 303"/>
          <p:cNvGrpSpPr/>
          <p:nvPr/>
        </p:nvGrpSpPr>
        <p:grpSpPr>
          <a:xfrm>
            <a:off x="7050481" y="5321301"/>
            <a:ext cx="1795122" cy="553895"/>
            <a:chOff x="7193356" y="5321301"/>
            <a:chExt cx="1795122" cy="553895"/>
          </a:xfrm>
        </p:grpSpPr>
        <p:sp>
          <p:nvSpPr>
            <p:cNvPr id="1207" name="円/楕円 286"/>
            <p:cNvSpPr/>
            <p:nvPr/>
          </p:nvSpPr>
          <p:spPr>
            <a:xfrm>
              <a:off x="7193356" y="5321301"/>
              <a:ext cx="1388635" cy="32239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ーン </a:t>
              </a:r>
              <a:endParaRPr b="1">
                <a:solidFill>
                  <a:srgbClr val="FF0000"/>
                </a:solidFill>
              </a:endParaRPr>
            </a:p>
          </p:txBody>
        </p:sp>
        <p:sp>
          <p:nvSpPr>
            <p:cNvPr id="1208" name="図形 291"/>
            <p:cNvSpPr/>
            <p:nvPr/>
          </p:nvSpPr>
          <p:spPr>
            <a:xfrm>
              <a:off x="7791450" y="5433157"/>
              <a:ext cx="1197028" cy="442039"/>
            </a:xfrm>
            <a:prstGeom prst="roundRect">
              <a:avLst/>
            </a:prstGeom>
            <a:noFill/>
            <a:ln w="12700" cap="flat" cmpd="sng" algn="ctr">
              <a:noFill/>
              <a:prstDash val="solid"/>
              <a:miter lim="800000"/>
            </a:ln>
          </p:spPr>
          <p:style>
            <a:lnRef idx="2">
              <a:schemeClr val="accent6"/>
            </a:lnRef>
            <a:fillRef idx="1">
              <a:schemeClr val="lt1"/>
            </a:fillRef>
            <a:effectRef idx="0">
              <a:schemeClr val="accent6"/>
            </a:effectRef>
            <a:fontRef idx="minor">
              <a:schemeClr val="dk1"/>
            </a:fontRef>
          </p:style>
          <p:txBody>
            <a:bodyPr anchor="ctr"/>
            <a:lstStyle/>
            <a:p>
              <a:pPr algn="ctr">
                <a:defRPr lang="ja-JP" altLang="en-US"/>
              </a:pPr>
              <a:r>
                <a:rPr lang="ja-JP" altLang="en-US" sz="2000" b="1">
                  <a:solidFill>
                    <a:srgbClr val="FF0000"/>
                  </a:solidFill>
                  <a:latin typeface="+mn-ea"/>
                </a:rPr>
                <a:t>着地</a:t>
              </a:r>
              <a:endParaRPr lang="ja-JP" altLang="en-US" b="1">
                <a:solidFill>
                  <a:srgbClr val="FF0000"/>
                </a:solidFill>
                <a:latin typeface="+mn-ea"/>
              </a:endParaRPr>
            </a:p>
          </p:txBody>
        </p:sp>
      </p:grpSp>
      <p:grpSp>
        <p:nvGrpSpPr>
          <p:cNvPr id="1209" name="グループ 301"/>
          <p:cNvGrpSpPr/>
          <p:nvPr/>
        </p:nvGrpSpPr>
        <p:grpSpPr>
          <a:xfrm>
            <a:off x="5116226" y="5984969"/>
            <a:ext cx="1610860" cy="627033"/>
            <a:chOff x="5338476" y="5984969"/>
            <a:chExt cx="1610860" cy="627033"/>
          </a:xfrm>
        </p:grpSpPr>
        <p:sp>
          <p:nvSpPr>
            <p:cNvPr id="1210" name="円/楕円 285"/>
            <p:cNvSpPr/>
            <p:nvPr/>
          </p:nvSpPr>
          <p:spPr>
            <a:xfrm>
              <a:off x="5338476" y="5984969"/>
              <a:ext cx="1388635" cy="32239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a:t>サー </a:t>
              </a:r>
              <a:endParaRPr b="1">
                <a:solidFill>
                  <a:srgbClr val="FF0000"/>
                </a:solidFill>
              </a:endParaRPr>
            </a:p>
          </p:txBody>
        </p:sp>
        <p:sp>
          <p:nvSpPr>
            <p:cNvPr id="1211" name="図形 296"/>
            <p:cNvSpPr/>
            <p:nvPr/>
          </p:nvSpPr>
          <p:spPr>
            <a:xfrm>
              <a:off x="5579054" y="6169963"/>
              <a:ext cx="1370282" cy="442039"/>
            </a:xfrm>
            <a:prstGeom prst="roundRect">
              <a:avLst/>
            </a:prstGeom>
            <a:noFill/>
            <a:ln w="12700" cap="flat" cmpd="sng" algn="ctr">
              <a:noFill/>
              <a:prstDash val="solid"/>
              <a:miter lim="800000"/>
            </a:ln>
          </p:spPr>
          <p:style>
            <a:lnRef idx="2">
              <a:schemeClr val="accent6"/>
            </a:lnRef>
            <a:fillRef idx="1">
              <a:schemeClr val="lt1"/>
            </a:fillRef>
            <a:effectRef idx="0">
              <a:schemeClr val="accent6"/>
            </a:effectRef>
            <a:fontRef idx="minor">
              <a:schemeClr val="dk1"/>
            </a:fontRef>
          </p:style>
          <p:txBody>
            <a:bodyPr anchor="ctr"/>
            <a:lstStyle/>
            <a:p>
              <a:pPr algn="ctr">
                <a:defRPr lang="ja-JP" altLang="en-US"/>
              </a:pPr>
              <a:r>
                <a:rPr lang="ja-JP" altLang="en-US" b="1" dirty="0" smtClean="0">
                  <a:solidFill>
                    <a:srgbClr val="FF0000"/>
                  </a:solidFill>
                  <a:latin typeface="+mn-ea"/>
                </a:rPr>
                <a:t>踏切り</a:t>
              </a:r>
              <a:endParaRPr lang="ja-JP" altLang="en-US" b="1" dirty="0">
                <a:solidFill>
                  <a:srgbClr val="FF0000"/>
                </a:solidFill>
                <a:latin typeface="+mn-ea"/>
              </a:endParaRPr>
            </a:p>
          </p:txBody>
        </p:sp>
      </p:grpSp>
    </p:spTree>
    <p:extLst>
      <p:ext uri="{BB962C8B-B14F-4D97-AF65-F5344CB8AC3E}">
        <p14:creationId xmlns:p14="http://schemas.microsoft.com/office/powerpoint/2010/main" val="2818466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00"/>
                                        </p:tgtEl>
                                        <p:attrNameLst>
                                          <p:attrName>style.visibility</p:attrName>
                                        </p:attrNameLst>
                                      </p:cBhvr>
                                      <p:to>
                                        <p:strVal val="visible"/>
                                      </p:to>
                                    </p:set>
                                    <p:animEffect transition="in" filter="fade">
                                      <p:cBhvr>
                                        <p:cTn id="7" dur="500"/>
                                        <p:tgtEl>
                                          <p:spTgt spid="12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97"/>
                                        </p:tgtEl>
                                        <p:attrNameLst>
                                          <p:attrName>style.visibility</p:attrName>
                                        </p:attrNameLst>
                                      </p:cBhvr>
                                      <p:to>
                                        <p:strVal val="visible"/>
                                      </p:to>
                                    </p:set>
                                    <p:animEffect transition="in" filter="fade">
                                      <p:cBhvr>
                                        <p:cTn id="12" dur="500"/>
                                        <p:tgtEl>
                                          <p:spTgt spid="119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99"/>
                                        </p:tgtEl>
                                        <p:attrNameLst>
                                          <p:attrName>style.visibility</p:attrName>
                                        </p:attrNameLst>
                                      </p:cBhvr>
                                      <p:to>
                                        <p:strVal val="visible"/>
                                      </p:to>
                                    </p:set>
                                    <p:animEffect transition="in" filter="fade">
                                      <p:cBhvr>
                                        <p:cTn id="17" dur="500"/>
                                        <p:tgtEl>
                                          <p:spTgt spid="119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98"/>
                                        </p:tgtEl>
                                        <p:attrNameLst>
                                          <p:attrName>style.visibility</p:attrName>
                                        </p:attrNameLst>
                                      </p:cBhvr>
                                      <p:to>
                                        <p:strVal val="visible"/>
                                      </p:to>
                                    </p:set>
                                    <p:animEffect transition="in" filter="fade">
                                      <p:cBhvr>
                                        <p:cTn id="20" dur="500"/>
                                        <p:tgtEl>
                                          <p:spTgt spid="119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89"/>
                                        </p:tgtEl>
                                        <p:attrNameLst>
                                          <p:attrName>style.visibility</p:attrName>
                                        </p:attrNameLst>
                                      </p:cBhvr>
                                      <p:to>
                                        <p:strVal val="visible"/>
                                      </p:to>
                                    </p:set>
                                    <p:animEffect transition="in" filter="fade">
                                      <p:cBhvr>
                                        <p:cTn id="25" dur="500"/>
                                        <p:tgtEl>
                                          <p:spTgt spid="1189"/>
                                        </p:tgtEl>
                                      </p:cBhvr>
                                    </p:animEffect>
                                  </p:childTnLst>
                                </p:cTn>
                              </p:par>
                              <p:par>
                                <p:cTn id="26" presetID="10" presetClass="entr" presetSubtype="0" fill="hold" nodeType="withEffect">
                                  <p:stCondLst>
                                    <p:cond delay="0"/>
                                  </p:stCondLst>
                                  <p:childTnLst>
                                    <p:set>
                                      <p:cBhvr>
                                        <p:cTn id="27" dur="1" fill="hold">
                                          <p:stCondLst>
                                            <p:cond delay="0"/>
                                          </p:stCondLst>
                                        </p:cTn>
                                        <p:tgtEl>
                                          <p:spTgt spid="1193"/>
                                        </p:tgtEl>
                                        <p:attrNameLst>
                                          <p:attrName>style.visibility</p:attrName>
                                        </p:attrNameLst>
                                      </p:cBhvr>
                                      <p:to>
                                        <p:strVal val="visible"/>
                                      </p:to>
                                    </p:set>
                                    <p:animEffect transition="in" filter="fade">
                                      <p:cBhvr>
                                        <p:cTn id="28" dur="500"/>
                                        <p:tgtEl>
                                          <p:spTgt spid="119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203"/>
                                        </p:tgtEl>
                                        <p:attrNameLst>
                                          <p:attrName>style.visibility</p:attrName>
                                        </p:attrNameLst>
                                      </p:cBhvr>
                                      <p:to>
                                        <p:strVal val="visible"/>
                                      </p:to>
                                    </p:set>
                                    <p:animEffect transition="in" filter="fade">
                                      <p:cBhvr>
                                        <p:cTn id="33" dur="500"/>
                                        <p:tgtEl>
                                          <p:spTgt spid="120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02"/>
                                        </p:tgtEl>
                                        <p:attrNameLst>
                                          <p:attrName>style.visibility</p:attrName>
                                        </p:attrNameLst>
                                      </p:cBhvr>
                                      <p:to>
                                        <p:strVal val="visible"/>
                                      </p:to>
                                    </p:set>
                                    <p:animEffect transition="in" filter="fade">
                                      <p:cBhvr>
                                        <p:cTn id="38" dur="500"/>
                                        <p:tgtEl>
                                          <p:spTgt spid="120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188"/>
                                        </p:tgtEl>
                                        <p:attrNameLst>
                                          <p:attrName>style.visibility</p:attrName>
                                        </p:attrNameLst>
                                      </p:cBhvr>
                                      <p:to>
                                        <p:strVal val="visible"/>
                                      </p:to>
                                    </p:set>
                                    <p:animEffect transition="in" filter="fade">
                                      <p:cBhvr>
                                        <p:cTn id="43" dur="500"/>
                                        <p:tgtEl>
                                          <p:spTgt spid="118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209"/>
                                        </p:tgtEl>
                                        <p:attrNameLst>
                                          <p:attrName>style.visibility</p:attrName>
                                        </p:attrNameLst>
                                      </p:cBhvr>
                                      <p:to>
                                        <p:strVal val="visible"/>
                                      </p:to>
                                    </p:set>
                                    <p:animEffect transition="in" filter="fade">
                                      <p:cBhvr>
                                        <p:cTn id="48" dur="500"/>
                                        <p:tgtEl>
                                          <p:spTgt spid="120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206"/>
                                        </p:tgtEl>
                                        <p:attrNameLst>
                                          <p:attrName>style.visibility</p:attrName>
                                        </p:attrNameLst>
                                      </p:cBhvr>
                                      <p:to>
                                        <p:strVal val="visible"/>
                                      </p:to>
                                    </p:set>
                                    <p:animEffect transition="in" filter="fade">
                                      <p:cBhvr>
                                        <p:cTn id="53" dur="500"/>
                                        <p:tgtEl>
                                          <p:spTgt spid="1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8" grpId="0" animBg="1" autoUpdateAnimBg="0"/>
      <p:bldP spid="1197" grpId="0" animBg="1" autoUpdateAnimBg="0"/>
      <p:bldP spid="1198" grpId="0" animBg="1" autoUpdateAnimBg="0"/>
      <p:bldP spid="1200" grpId="0" animBg="1" autoUpdateAnimBg="0"/>
      <p:bldP spid="1202"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3" name="図 5"/>
          <p:cNvPicPr/>
          <p:nvPr/>
        </p:nvPicPr>
        <p:blipFill>
          <a:blip r:embed="rId2"/>
          <a:stretch>
            <a:fillRect/>
          </a:stretch>
        </p:blipFill>
        <p:spPr>
          <a:xfrm>
            <a:off x="354841" y="5004731"/>
            <a:ext cx="1475370" cy="1698110"/>
          </a:xfrm>
          <a:prstGeom prst="rect">
            <a:avLst/>
          </a:prstGeom>
          <a:noFill/>
          <a:ln>
            <a:noFill/>
          </a:ln>
        </p:spPr>
      </p:pic>
      <p:pic>
        <p:nvPicPr>
          <p:cNvPr id="1214" name="図 21"/>
          <p:cNvPicPr/>
          <p:nvPr/>
        </p:nvPicPr>
        <p:blipFill>
          <a:blip r:embed="rId3"/>
          <a:stretch>
            <a:fillRect/>
          </a:stretch>
        </p:blipFill>
        <p:spPr>
          <a:xfrm flipH="1">
            <a:off x="1101059" y="2821079"/>
            <a:ext cx="2373164" cy="2341916"/>
          </a:xfrm>
          <a:prstGeom prst="rect">
            <a:avLst/>
          </a:prstGeom>
          <a:noFill/>
          <a:ln>
            <a:noFill/>
          </a:ln>
        </p:spPr>
      </p:pic>
      <p:sp>
        <p:nvSpPr>
          <p:cNvPr id="1215" name="右矢印 24"/>
          <p:cNvSpPr/>
          <p:nvPr/>
        </p:nvSpPr>
        <p:spPr>
          <a:xfrm>
            <a:off x="6120130" y="3994780"/>
            <a:ext cx="1068479" cy="4452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16" name="Picture 2" descr="ソース画像を表示"/>
          <p:cNvPicPr>
            <a:picLocks noChangeAspect="1" noChangeArrowheads="1"/>
          </p:cNvPicPr>
          <p:nvPr/>
        </p:nvPicPr>
        <p:blipFill>
          <a:blip r:embed="rId4"/>
          <a:stretch>
            <a:fillRect/>
          </a:stretch>
        </p:blipFill>
        <p:spPr>
          <a:xfrm rot="21348062">
            <a:off x="4805127" y="3285044"/>
            <a:ext cx="1398511" cy="1864681"/>
          </a:xfrm>
          <a:prstGeom prst="rect">
            <a:avLst/>
          </a:prstGeom>
          <a:noFill/>
        </p:spPr>
      </p:pic>
      <p:pic>
        <p:nvPicPr>
          <p:cNvPr id="1217" name="Picture 2" descr="ソース画像を表示"/>
          <p:cNvPicPr>
            <a:picLocks noChangeAspect="1" noChangeArrowheads="1"/>
          </p:cNvPicPr>
          <p:nvPr/>
        </p:nvPicPr>
        <p:blipFill>
          <a:blip r:embed="rId5"/>
          <a:stretch>
            <a:fillRect/>
          </a:stretch>
        </p:blipFill>
        <p:spPr>
          <a:xfrm rot="4567479">
            <a:off x="7487255" y="4063554"/>
            <a:ext cx="1395045" cy="1408720"/>
          </a:xfrm>
          <a:prstGeom prst="rect">
            <a:avLst/>
          </a:prstGeom>
          <a:noFill/>
        </p:spPr>
      </p:pic>
      <p:sp>
        <p:nvSpPr>
          <p:cNvPr id="1218" name="右矢印 24"/>
          <p:cNvSpPr/>
          <p:nvPr/>
        </p:nvSpPr>
        <p:spPr>
          <a:xfrm>
            <a:off x="3955064" y="3921833"/>
            <a:ext cx="1068479" cy="4452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9" name="角丸四角形吹き出し 25"/>
          <p:cNvSpPr/>
          <p:nvPr/>
        </p:nvSpPr>
        <p:spPr>
          <a:xfrm>
            <a:off x="6654369" y="2254736"/>
            <a:ext cx="1890021" cy="981915"/>
          </a:xfrm>
          <a:prstGeom prst="wedgeRoundRectCallout">
            <a:avLst>
              <a:gd name="adj1" fmla="val -37123"/>
              <a:gd name="adj2" fmla="val 82506"/>
              <a:gd name="adj3" fmla="val 16667"/>
            </a:avLst>
          </a:prstGeom>
          <a:solidFill>
            <a:schemeClr val="accent2">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000" b="1" dirty="0"/>
              <a:t>ぶつかっても倒れるようになっています</a:t>
            </a:r>
            <a:endParaRPr kumimoji="1" lang="ja-JP" altLang="en-US" sz="2000" b="1" dirty="0"/>
          </a:p>
        </p:txBody>
      </p:sp>
      <p:sp>
        <p:nvSpPr>
          <p:cNvPr id="1220" name="四角形: 角を丸くする 7"/>
          <p:cNvSpPr/>
          <p:nvPr/>
        </p:nvSpPr>
        <p:spPr>
          <a:xfrm>
            <a:off x="4755803" y="4325191"/>
            <a:ext cx="1431562" cy="981915"/>
          </a:xfrm>
          <a:prstGeom prst="roundRect">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221" name="Rectangle 219"/>
          <p:cNvSpPr>
            <a:spLocks noChangeArrowheads="1"/>
          </p:cNvSpPr>
          <p:nvPr/>
        </p:nvSpPr>
        <p:spPr>
          <a:xfrm>
            <a:off x="-17304" y="2"/>
            <a:ext cx="9161304" cy="757379"/>
          </a:xfrm>
          <a:prstGeom prst="rect">
            <a:avLst/>
          </a:prstGeom>
          <a:solidFill>
            <a:srgbClr val="92D05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400"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1222" name="角丸四角形吹き出し 25"/>
          <p:cNvSpPr/>
          <p:nvPr/>
        </p:nvSpPr>
        <p:spPr>
          <a:xfrm>
            <a:off x="2662510" y="5431302"/>
            <a:ext cx="6112477" cy="1271539"/>
          </a:xfrm>
          <a:prstGeom prst="wedgeRoundRectCallout">
            <a:avLst>
              <a:gd name="adj1" fmla="val -65079"/>
              <a:gd name="adj2" fmla="val -5385"/>
              <a:gd name="adj3" fmla="val 16667"/>
            </a:avLst>
          </a:prstGeom>
          <a:solidFill>
            <a:schemeClr val="accent2">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l"/>
            <a:r>
              <a:rPr kumimoji="1" lang="ja-JP" altLang="en-US" sz="2800" b="1" dirty="0"/>
              <a:t>ハードルの向きを間違えないようにしないとケガにつながるね。</a:t>
            </a:r>
            <a:endParaRPr b="1"/>
          </a:p>
        </p:txBody>
      </p:sp>
      <p:sp>
        <p:nvSpPr>
          <p:cNvPr id="1223" name="正方形/長方形 309"/>
          <p:cNvSpPr/>
          <p:nvPr/>
        </p:nvSpPr>
        <p:spPr>
          <a:xfrm>
            <a:off x="276097" y="830334"/>
            <a:ext cx="8292882" cy="79151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t>ハードル走の安全な行い方</a:t>
            </a:r>
            <a:endParaRPr kumimoji="1" lang="ja-JP" altLang="en-US" sz="4000" b="1" dirty="0"/>
          </a:p>
        </p:txBody>
      </p:sp>
    </p:spTree>
    <p:extLst>
      <p:ext uri="{BB962C8B-B14F-4D97-AF65-F5344CB8AC3E}">
        <p14:creationId xmlns:p14="http://schemas.microsoft.com/office/powerpoint/2010/main" val="3175699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0"/>
                                        </p:tgtEl>
                                        <p:attrNameLst>
                                          <p:attrName>style.visibility</p:attrName>
                                        </p:attrNameLst>
                                      </p:cBhvr>
                                      <p:to>
                                        <p:strVal val="visible"/>
                                      </p:to>
                                    </p:set>
                                    <p:animEffect transition="in" filter="fade">
                                      <p:cBhvr>
                                        <p:cTn id="7" dur="500"/>
                                        <p:tgtEl>
                                          <p:spTgt spid="12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15"/>
                                        </p:tgtEl>
                                        <p:attrNameLst>
                                          <p:attrName>style.visibility</p:attrName>
                                        </p:attrNameLst>
                                      </p:cBhvr>
                                      <p:to>
                                        <p:strVal val="visible"/>
                                      </p:to>
                                    </p:set>
                                    <p:animEffect transition="in" filter="fade">
                                      <p:cBhvr>
                                        <p:cTn id="12" dur="500"/>
                                        <p:tgtEl>
                                          <p:spTgt spid="1215"/>
                                        </p:tgtEl>
                                      </p:cBhvr>
                                    </p:animEffect>
                                  </p:childTnLst>
                                </p:cTn>
                              </p:par>
                              <p:par>
                                <p:cTn id="13" presetID="10" presetClass="entr" presetSubtype="0" fill="hold" nodeType="withEffect">
                                  <p:stCondLst>
                                    <p:cond delay="0"/>
                                  </p:stCondLst>
                                  <p:childTnLst>
                                    <p:set>
                                      <p:cBhvr>
                                        <p:cTn id="14" dur="1" fill="hold">
                                          <p:stCondLst>
                                            <p:cond delay="0"/>
                                          </p:stCondLst>
                                        </p:cTn>
                                        <p:tgtEl>
                                          <p:spTgt spid="1217"/>
                                        </p:tgtEl>
                                        <p:attrNameLst>
                                          <p:attrName>style.visibility</p:attrName>
                                        </p:attrNameLst>
                                      </p:cBhvr>
                                      <p:to>
                                        <p:strVal val="visible"/>
                                      </p:to>
                                    </p:set>
                                    <p:animEffect transition="in" filter="fade">
                                      <p:cBhvr>
                                        <p:cTn id="15" dur="500"/>
                                        <p:tgtEl>
                                          <p:spTgt spid="12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19"/>
                                        </p:tgtEl>
                                        <p:attrNameLst>
                                          <p:attrName>style.visibility</p:attrName>
                                        </p:attrNameLst>
                                      </p:cBhvr>
                                      <p:to>
                                        <p:strVal val="visible"/>
                                      </p:to>
                                    </p:set>
                                    <p:animEffect transition="in" filter="fade">
                                      <p:cBhvr>
                                        <p:cTn id="20" dur="500"/>
                                        <p:tgtEl>
                                          <p:spTgt spid="121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13"/>
                                        </p:tgtEl>
                                        <p:attrNameLst>
                                          <p:attrName>style.visibility</p:attrName>
                                        </p:attrNameLst>
                                      </p:cBhvr>
                                      <p:to>
                                        <p:strVal val="visible"/>
                                      </p:to>
                                    </p:set>
                                    <p:animEffect transition="in" filter="fade">
                                      <p:cBhvr>
                                        <p:cTn id="25" dur="500"/>
                                        <p:tgtEl>
                                          <p:spTgt spid="12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22"/>
                                        </p:tgtEl>
                                        <p:attrNameLst>
                                          <p:attrName>style.visibility</p:attrName>
                                        </p:attrNameLst>
                                      </p:cBhvr>
                                      <p:to>
                                        <p:strVal val="visible"/>
                                      </p:to>
                                    </p:set>
                                    <p:animEffect transition="in" filter="fade">
                                      <p:cBhvr>
                                        <p:cTn id="28" dur="500"/>
                                        <p:tgtEl>
                                          <p:spTgt spid="1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5" grpId="0" animBg="1" autoUpdateAnimBg="0"/>
      <p:bldP spid="1219" grpId="0" animBg="1" autoUpdateAnimBg="0"/>
      <p:bldP spid="1220" grpId="0" animBg="1" autoUpdateAnimBg="0"/>
      <p:bldP spid="1222"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5" name="タイトル 1"/>
          <p:cNvSpPr>
            <a:spLocks noGrp="1"/>
          </p:cNvSpPr>
          <p:nvPr>
            <p:ph type="title"/>
          </p:nvPr>
        </p:nvSpPr>
        <p:spPr>
          <a:xfrm>
            <a:off x="3165623" y="868967"/>
            <a:ext cx="3539902" cy="956722"/>
          </a:xfrm>
          <a:ln w="28575">
            <a:solidFill>
              <a:schemeClr val="tx1"/>
            </a:solidFill>
          </a:ln>
        </p:spPr>
        <p:txBody>
          <a:bodyPr>
            <a:normAutofit/>
          </a:bodyPr>
          <a:lstStyle/>
          <a:p>
            <a:pPr algn="ctr"/>
            <a:r>
              <a:rPr lang="ja-JP" altLang="en-US" sz="3600" b="1" dirty="0">
                <a:latin typeface="+mn-ea"/>
                <a:ea typeface="+mn-ea"/>
              </a:rPr>
              <a:t>振り返りタイム　　　　　　</a:t>
            </a:r>
            <a:endParaRPr kumimoji="1" lang="ja-JP" altLang="en-US" b="1" dirty="0">
              <a:latin typeface="+mn-ea"/>
              <a:ea typeface="+mn-ea"/>
            </a:endParaRPr>
          </a:p>
        </p:txBody>
      </p:sp>
      <p:pic>
        <p:nvPicPr>
          <p:cNvPr id="1226" name="図 5"/>
          <p:cNvPicPr/>
          <p:nvPr/>
        </p:nvPicPr>
        <p:blipFill>
          <a:blip r:embed="rId2"/>
          <a:stretch>
            <a:fillRect/>
          </a:stretch>
        </p:blipFill>
        <p:spPr>
          <a:xfrm>
            <a:off x="402106" y="4422104"/>
            <a:ext cx="1867270" cy="2271884"/>
          </a:xfrm>
          <a:prstGeom prst="rect">
            <a:avLst/>
          </a:prstGeom>
          <a:noFill/>
          <a:ln>
            <a:noFill/>
          </a:ln>
        </p:spPr>
      </p:pic>
      <p:sp>
        <p:nvSpPr>
          <p:cNvPr id="1227" name="正方形/長方形 24"/>
          <p:cNvSpPr/>
          <p:nvPr/>
        </p:nvSpPr>
        <p:spPr>
          <a:xfrm>
            <a:off x="113507" y="2127356"/>
            <a:ext cx="8899684" cy="173051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kumimoji="1" lang="ja-JP" altLang="en-US" sz="3600" b="1" dirty="0"/>
              <a:t>リズミカルにハードルを走り越え</a:t>
            </a:r>
            <a:r>
              <a:rPr lang="ja-JP" altLang="en-US" sz="3600" b="1" dirty="0"/>
              <a:t>るために大事なことについて、学習カードに書いてみよう</a:t>
            </a:r>
            <a:endParaRPr kumimoji="1" lang="ja-JP" altLang="en-US" sz="4000" b="1" dirty="0"/>
          </a:p>
        </p:txBody>
      </p:sp>
      <p:sp>
        <p:nvSpPr>
          <p:cNvPr id="1228" name="Rectangle 223"/>
          <p:cNvSpPr>
            <a:spLocks noChangeArrowheads="1"/>
          </p:cNvSpPr>
          <p:nvPr/>
        </p:nvSpPr>
        <p:spPr>
          <a:xfrm>
            <a:off x="-17304" y="2"/>
            <a:ext cx="9161304" cy="757379"/>
          </a:xfrm>
          <a:prstGeom prst="rect">
            <a:avLst/>
          </a:prstGeom>
          <a:solidFill>
            <a:srgbClr val="92D05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400"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9106011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 name="Rectangle 228"/>
          <p:cNvSpPr>
            <a:spLocks noChangeArrowheads="1"/>
          </p:cNvSpPr>
          <p:nvPr/>
        </p:nvSpPr>
        <p:spPr>
          <a:xfrm>
            <a:off x="-17304" y="2"/>
            <a:ext cx="9161304" cy="757379"/>
          </a:xfrm>
          <a:prstGeom prst="rect">
            <a:avLst/>
          </a:prstGeom>
          <a:solidFill>
            <a:srgbClr val="92D05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400"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1231" name="タイトル 279"/>
          <p:cNvSpPr/>
          <p:nvPr/>
        </p:nvSpPr>
        <p:spPr>
          <a:xfrm>
            <a:off x="1061884" y="1946787"/>
            <a:ext cx="6858000" cy="1730478"/>
          </a:xfrm>
          <a:prstGeom prst="rect">
            <a:avLst/>
          </a:prstGeom>
        </p:spPr>
        <p:txBody>
          <a:bodyP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kumimoji="1" lang="ja-JP" altLang="en-US" sz="7200" dirty="0">
                <a:latin typeface="HG創英角ｺﾞｼｯｸUB"/>
                <a:ea typeface="HG創英角ｺﾞｼｯｸUB"/>
              </a:rPr>
              <a:t>技能編</a:t>
            </a:r>
            <a:endParaRPr kumimoji="1" lang="ja-JP" altLang="en-US" sz="9600" dirty="0">
              <a:latin typeface="HG創英角ｺﾞｼｯｸUB"/>
              <a:ea typeface="HG創英角ｺﾞｼｯｸUB"/>
            </a:endParaRPr>
          </a:p>
        </p:txBody>
      </p:sp>
    </p:spTree>
    <p:extLst>
      <p:ext uri="{BB962C8B-B14F-4D97-AF65-F5344CB8AC3E}">
        <p14:creationId xmlns:p14="http://schemas.microsoft.com/office/powerpoint/2010/main" val="36424288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3" name="横巻き 5"/>
          <p:cNvSpPr/>
          <p:nvPr/>
        </p:nvSpPr>
        <p:spPr>
          <a:xfrm>
            <a:off x="89827" y="1792612"/>
            <a:ext cx="8935164" cy="4886425"/>
          </a:xfrm>
          <a:prstGeom prst="horizontalScroll">
            <a:avLst/>
          </a:prstGeom>
        </p:spPr>
        <p:style>
          <a:lnRef idx="2">
            <a:schemeClr val="accent6"/>
          </a:lnRef>
          <a:fillRef idx="1">
            <a:schemeClr val="lt1"/>
          </a:fillRef>
          <a:effectRef idx="0">
            <a:schemeClr val="accent6"/>
          </a:effectRef>
          <a:fontRef idx="minor">
            <a:schemeClr val="dk1"/>
          </a:fontRef>
        </p:style>
        <p:txBody>
          <a:bodyPr rtlCol="0" anchor="ctr"/>
          <a:lstStyle/>
          <a:p>
            <a:pPr algn="l"/>
            <a:r>
              <a:rPr lang="ja-JP" altLang="en-US" sz="3200" b="1" dirty="0">
                <a:latin typeface="+mn-ea"/>
              </a:rPr>
              <a:t>① 第１ハードルを決めた足で踏み切って</a:t>
            </a:r>
            <a:endParaRPr kumimoji="1" lang="en-US" altLang="ja-JP" sz="3200" b="1" dirty="0">
              <a:latin typeface="+mn-ea"/>
            </a:endParaRPr>
          </a:p>
          <a:p>
            <a:pPr algn="l"/>
            <a:r>
              <a:rPr lang="ja-JP" altLang="en-US" sz="3200" b="1" dirty="0">
                <a:latin typeface="+mn-ea"/>
              </a:rPr>
              <a:t>　走り越えることができる。</a:t>
            </a:r>
          </a:p>
          <a:p>
            <a:pPr algn="l"/>
            <a:r>
              <a:rPr lang="ja-JP" altLang="en-US" sz="3200" b="1" dirty="0">
                <a:latin typeface="+mn-ea"/>
              </a:rPr>
              <a:t>② スタートから最後まで、体のバランス</a:t>
            </a:r>
            <a:endParaRPr lang="en-US" altLang="ja-JP" sz="3200" b="1" dirty="0">
              <a:latin typeface="+mn-ea"/>
            </a:endParaRPr>
          </a:p>
          <a:p>
            <a:pPr algn="l"/>
            <a:r>
              <a:rPr lang="ja-JP" altLang="en-US" sz="3200" b="1" dirty="0">
                <a:latin typeface="+mn-ea"/>
              </a:rPr>
              <a:t>　をとり</a:t>
            </a:r>
            <a:r>
              <a:rPr lang="ja-JP" altLang="en-US" sz="3200" b="1" dirty="0" err="1">
                <a:latin typeface="+mn-ea"/>
              </a:rPr>
              <a:t>ながら真っ直ぐ</a:t>
            </a:r>
            <a:r>
              <a:rPr lang="ja-JP" altLang="en-US" sz="3200" b="1" dirty="0">
                <a:latin typeface="+mn-ea"/>
              </a:rPr>
              <a:t>走ることができる。</a:t>
            </a:r>
            <a:endParaRPr lang="ja-JP" altLang="en-US" sz="3200" b="1" dirty="0" err="1">
              <a:latin typeface="+mn-ea"/>
            </a:endParaRPr>
          </a:p>
          <a:p>
            <a:pPr algn="l"/>
            <a:r>
              <a:rPr lang="ja-JP" altLang="en-US" sz="3200" b="1" dirty="0">
                <a:latin typeface="+mn-ea"/>
              </a:rPr>
              <a:t>③ インターバルを３歩または５歩で走る</a:t>
            </a:r>
            <a:endParaRPr b="1">
              <a:latin typeface="+mn-ea"/>
            </a:endParaRPr>
          </a:p>
          <a:p>
            <a:pPr algn="l"/>
            <a:r>
              <a:rPr lang="ja-JP" altLang="en-US" sz="3200" b="1" dirty="0">
                <a:latin typeface="+mn-ea"/>
              </a:rPr>
              <a:t>　ことができる。</a:t>
            </a:r>
          </a:p>
        </p:txBody>
      </p:sp>
      <p:sp>
        <p:nvSpPr>
          <p:cNvPr id="1234" name="Rectangle 233"/>
          <p:cNvSpPr>
            <a:spLocks noChangeArrowheads="1"/>
          </p:cNvSpPr>
          <p:nvPr/>
        </p:nvSpPr>
        <p:spPr>
          <a:xfrm>
            <a:off x="-17304" y="2"/>
            <a:ext cx="9161304" cy="757379"/>
          </a:xfrm>
          <a:prstGeom prst="rect">
            <a:avLst/>
          </a:prstGeom>
          <a:solidFill>
            <a:srgbClr val="92D05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400"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1235" name="正方形/長方形 310"/>
          <p:cNvSpPr/>
          <p:nvPr/>
        </p:nvSpPr>
        <p:spPr>
          <a:xfrm>
            <a:off x="276210" y="830334"/>
            <a:ext cx="8443188" cy="79151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リズミカルにハードルを走り越えるためのポイント</a:t>
            </a:r>
            <a:endParaRPr kumimoji="1" lang="ja-JP" altLang="en-US" sz="4000" b="1" dirty="0"/>
          </a:p>
        </p:txBody>
      </p:sp>
    </p:spTree>
    <p:extLst>
      <p:ext uri="{BB962C8B-B14F-4D97-AF65-F5344CB8AC3E}">
        <p14:creationId xmlns:p14="http://schemas.microsoft.com/office/powerpoint/2010/main" val="22100454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7" name="正方形/長方形 1"/>
          <p:cNvSpPr/>
          <p:nvPr/>
        </p:nvSpPr>
        <p:spPr>
          <a:xfrm>
            <a:off x="269922" y="1758172"/>
            <a:ext cx="8594502" cy="290351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200" b="1" dirty="0"/>
              <a:t>やり方</a:t>
            </a:r>
            <a:endParaRPr kumimoji="1" lang="en-US" altLang="ja-JP" sz="3200" b="1" dirty="0"/>
          </a:p>
          <a:p>
            <a:pPr algn="ctr">
              <a:lnSpc>
                <a:spcPts val="1400"/>
              </a:lnSpc>
              <a:spcBef>
                <a:spcPts val="0"/>
              </a:spcBef>
              <a:spcAft>
                <a:spcPts val="0"/>
              </a:spcAft>
            </a:pPr>
            <a:endParaRPr kumimoji="1" lang="ja-JP" altLang="en-US" sz="3200" b="1" dirty="0"/>
          </a:p>
          <a:p>
            <a:r>
              <a:rPr lang="ja-JP" altLang="en-US" sz="3200" b="1" dirty="0"/>
              <a:t>①前に足を上げ手に当てます</a:t>
            </a:r>
            <a:endParaRPr lang="en-US" altLang="ja-JP" sz="3200" b="1" dirty="0"/>
          </a:p>
          <a:p>
            <a:r>
              <a:rPr kumimoji="1" lang="ja-JP" altLang="en-US" sz="3200" b="1" dirty="0"/>
              <a:t>②後ろに手をおいて足を上げ、手に当てます。</a:t>
            </a:r>
            <a:endParaRPr kumimoji="1" lang="en-US" altLang="ja-JP" sz="3200" b="1" dirty="0"/>
          </a:p>
          <a:p>
            <a:r>
              <a:rPr lang="ja-JP" altLang="en-US" sz="3200" b="1" dirty="0"/>
              <a:t>③手を前に戻し、足の内側を当てます。</a:t>
            </a:r>
            <a:endParaRPr lang="en-US" altLang="ja-JP" sz="3200" b="1" dirty="0"/>
          </a:p>
          <a:p>
            <a:r>
              <a:rPr kumimoji="1" lang="ja-JP" altLang="en-US" sz="3200" b="1" dirty="0"/>
              <a:t>④足の外側を手に当てます。</a:t>
            </a:r>
            <a:endParaRPr b="1"/>
          </a:p>
        </p:txBody>
      </p:sp>
      <p:sp>
        <p:nvSpPr>
          <p:cNvPr id="1238" name="四角形: 角を丸くする 3"/>
          <p:cNvSpPr/>
          <p:nvPr/>
        </p:nvSpPr>
        <p:spPr>
          <a:xfrm>
            <a:off x="2327760" y="5267248"/>
            <a:ext cx="5437235" cy="9412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t>お手本動画を見てみよう</a:t>
            </a:r>
            <a:endParaRPr b="1"/>
          </a:p>
        </p:txBody>
      </p:sp>
      <p:sp>
        <p:nvSpPr>
          <p:cNvPr id="1239" name="Rectangle 238"/>
          <p:cNvSpPr>
            <a:spLocks noChangeArrowheads="1"/>
          </p:cNvSpPr>
          <p:nvPr/>
        </p:nvSpPr>
        <p:spPr>
          <a:xfrm>
            <a:off x="-17304" y="2"/>
            <a:ext cx="9161304" cy="757379"/>
          </a:xfrm>
          <a:prstGeom prst="rect">
            <a:avLst/>
          </a:prstGeom>
          <a:solidFill>
            <a:srgbClr val="92D05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400"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1240" name="正方形/長方形 311"/>
          <p:cNvSpPr/>
          <p:nvPr/>
        </p:nvSpPr>
        <p:spPr>
          <a:xfrm>
            <a:off x="276097" y="830334"/>
            <a:ext cx="8292882" cy="79151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t>チャレンジタイム①　リズム遊び</a:t>
            </a:r>
            <a:endParaRPr kumimoji="1" lang="ja-JP" altLang="en-US" sz="4000" b="1" dirty="0"/>
          </a:p>
        </p:txBody>
      </p:sp>
    </p:spTree>
    <p:extLst>
      <p:ext uri="{BB962C8B-B14F-4D97-AF65-F5344CB8AC3E}">
        <p14:creationId xmlns:p14="http://schemas.microsoft.com/office/powerpoint/2010/main" val="1250947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38"/>
                                        </p:tgtEl>
                                        <p:attrNameLst>
                                          <p:attrName>style.visibility</p:attrName>
                                        </p:attrNameLst>
                                      </p:cBhvr>
                                      <p:to>
                                        <p:strVal val="visible"/>
                                      </p:to>
                                    </p:set>
                                    <p:animEffect transition="in" filter="fade">
                                      <p:cBhvr>
                                        <p:cTn id="7" dur="500"/>
                                        <p:tgtEl>
                                          <p:spTgt spid="12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8"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2" name="正方形/長方形 1"/>
          <p:cNvSpPr/>
          <p:nvPr/>
        </p:nvSpPr>
        <p:spPr>
          <a:xfrm>
            <a:off x="708824" y="1931976"/>
            <a:ext cx="7726351" cy="454002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4800" dirty="0"/>
              <a:t>お手本動画　</a:t>
            </a:r>
          </a:p>
        </p:txBody>
      </p:sp>
      <p:sp>
        <p:nvSpPr>
          <p:cNvPr id="1243" name="Rectangle 243"/>
          <p:cNvSpPr>
            <a:spLocks noChangeArrowheads="1"/>
          </p:cNvSpPr>
          <p:nvPr/>
        </p:nvSpPr>
        <p:spPr>
          <a:xfrm>
            <a:off x="-17304" y="2"/>
            <a:ext cx="9161304" cy="757379"/>
          </a:xfrm>
          <a:prstGeom prst="rect">
            <a:avLst/>
          </a:prstGeom>
          <a:solidFill>
            <a:srgbClr val="92D05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400"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1244" name="正方形/長方形 312"/>
          <p:cNvSpPr/>
          <p:nvPr/>
        </p:nvSpPr>
        <p:spPr>
          <a:xfrm>
            <a:off x="276097" y="830334"/>
            <a:ext cx="8292882" cy="79151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t>チャレンジタイム①　リズム遊び</a:t>
            </a:r>
            <a:endParaRPr kumimoji="1" lang="ja-JP" altLang="en-US" sz="4000" b="1" dirty="0"/>
          </a:p>
        </p:txBody>
      </p:sp>
      <p:pic>
        <p:nvPicPr>
          <p:cNvPr id="1245" name="図 373">
            <a:hlinkClick r:id="rId3"/>
          </p:cNvPr>
          <p:cNvPicPr>
            <a:picLocks noChangeAspect="1"/>
          </p:cNvPicPr>
          <p:nvPr/>
        </p:nvPicPr>
        <p:blipFill>
          <a:blip r:embed="rId4"/>
          <a:stretch>
            <a:fillRect/>
          </a:stretch>
        </p:blipFill>
        <p:spPr>
          <a:xfrm>
            <a:off x="211266" y="1891944"/>
            <a:ext cx="8697894" cy="4925755"/>
          </a:xfrm>
          <a:prstGeom prst="rect">
            <a:avLst/>
          </a:prstGeom>
        </p:spPr>
      </p:pic>
      <p:grpSp>
        <p:nvGrpSpPr>
          <p:cNvPr id="14" name="グループ化 13"/>
          <p:cNvGrpSpPr/>
          <p:nvPr/>
        </p:nvGrpSpPr>
        <p:grpSpPr>
          <a:xfrm>
            <a:off x="5577116" y="5708551"/>
            <a:ext cx="3991177" cy="1490272"/>
            <a:chOff x="6792228" y="1647772"/>
            <a:chExt cx="3991177" cy="1490272"/>
          </a:xfrm>
        </p:grpSpPr>
        <p:grpSp>
          <p:nvGrpSpPr>
            <p:cNvPr id="15" name="グループ化 14"/>
            <p:cNvGrpSpPr/>
            <p:nvPr/>
          </p:nvGrpSpPr>
          <p:grpSpPr>
            <a:xfrm>
              <a:off x="6792228" y="1647772"/>
              <a:ext cx="3171261" cy="962531"/>
              <a:chOff x="7228510" y="542872"/>
              <a:chExt cx="3171261" cy="962531"/>
            </a:xfrm>
          </p:grpSpPr>
          <p:sp>
            <p:nvSpPr>
              <p:cNvPr id="17" name="角丸四角形 16"/>
              <p:cNvSpPr/>
              <p:nvPr/>
            </p:nvSpPr>
            <p:spPr>
              <a:xfrm>
                <a:off x="7228510" y="542872"/>
                <a:ext cx="3171261" cy="96253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endParaRPr lang="ja-JP" altLang="en-US" dirty="0">
                  <a:solidFill>
                    <a:schemeClr val="tx1"/>
                  </a:solidFill>
                </a:endParaRPr>
              </a:p>
            </p:txBody>
          </p:sp>
          <p:pic>
            <p:nvPicPr>
              <p:cNvPr id="18" name="図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32943" y="625584"/>
                <a:ext cx="797106" cy="797106"/>
              </a:xfrm>
              <a:prstGeom prst="rect">
                <a:avLst/>
              </a:prstGeom>
            </p:spPr>
          </p:pic>
        </p:grpSp>
        <p:graphicFrame>
          <p:nvGraphicFramePr>
            <p:cNvPr id="16" name="オブジェクト 15"/>
            <p:cNvGraphicFramePr>
              <a:graphicFrameLocks noChangeAspect="1"/>
            </p:cNvGraphicFramePr>
            <p:nvPr>
              <p:extLst>
                <p:ext uri="{D42A27DB-BD31-4B8C-83A1-F6EECF244321}">
                  <p14:modId xmlns:p14="http://schemas.microsoft.com/office/powerpoint/2010/main" val="1625190145"/>
                </p:ext>
              </p:extLst>
            </p:nvPr>
          </p:nvGraphicFramePr>
          <p:xfrm>
            <a:off x="7009917" y="1668138"/>
            <a:ext cx="3773488" cy="1469906"/>
          </p:xfrm>
          <a:graphic>
            <a:graphicData uri="http://schemas.openxmlformats.org/presentationml/2006/ole">
              <mc:AlternateContent xmlns:mc="http://schemas.openxmlformats.org/markup-compatibility/2006">
                <mc:Choice xmlns:v="urn:schemas-microsoft-com:vml" Requires="v">
                  <p:oleObj spid="_x0000_s1031" name="文書" r:id="rId6" imgW="3586026" imgH="1433597" progId="Word.Document.12">
                    <p:embed/>
                  </p:oleObj>
                </mc:Choice>
                <mc:Fallback>
                  <p:oleObj name="文書" r:id="rId6" imgW="3586026" imgH="1433597" progId="Word.Document.12">
                    <p:embed/>
                    <p:pic>
                      <p:nvPicPr>
                        <p:cNvPr id="38" name="オブジェクト 37"/>
                        <p:cNvPicPr/>
                        <p:nvPr/>
                      </p:nvPicPr>
                      <p:blipFill>
                        <a:blip r:embed="rId7"/>
                        <a:stretch>
                          <a:fillRect/>
                        </a:stretch>
                      </p:blipFill>
                      <p:spPr>
                        <a:xfrm>
                          <a:off x="7009917" y="1668138"/>
                          <a:ext cx="3773488" cy="1469906"/>
                        </a:xfrm>
                        <a:prstGeom prst="rect">
                          <a:avLst/>
                        </a:prstGeom>
                      </p:spPr>
                    </p:pic>
                  </p:oleObj>
                </mc:Fallback>
              </mc:AlternateContent>
            </a:graphicData>
          </a:graphic>
        </p:graphicFrame>
      </p:grpSp>
    </p:spTree>
    <p:extLst>
      <p:ext uri="{BB962C8B-B14F-4D97-AF65-F5344CB8AC3E}">
        <p14:creationId xmlns:p14="http://schemas.microsoft.com/office/powerpoint/2010/main" val="2345924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7" name="正方形/長方形 1"/>
          <p:cNvSpPr/>
          <p:nvPr/>
        </p:nvSpPr>
        <p:spPr>
          <a:xfrm>
            <a:off x="269785" y="2011792"/>
            <a:ext cx="8658593" cy="342638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200" b="1" dirty="0"/>
              <a:t>やり方</a:t>
            </a:r>
            <a:r>
              <a:rPr kumimoji="1" lang="ja-JP" altLang="en-US" sz="3200" b="1" dirty="0">
                <a:solidFill>
                  <a:srgbClr val="FF0000"/>
                </a:solidFill>
              </a:rPr>
              <a:t>［右足</a:t>
            </a:r>
            <a:r>
              <a:rPr kumimoji="1" lang="ja-JP" altLang="en-US" sz="3200" b="1" dirty="0" smtClean="0">
                <a:solidFill>
                  <a:srgbClr val="FF0000"/>
                </a:solidFill>
              </a:rPr>
              <a:t>踏切り</a:t>
            </a:r>
            <a:r>
              <a:rPr kumimoji="1" lang="ja-JP" altLang="en-US" sz="3200" b="1" dirty="0">
                <a:solidFill>
                  <a:srgbClr val="FF0000"/>
                </a:solidFill>
              </a:rPr>
              <a:t>の場合］</a:t>
            </a:r>
            <a:endParaRPr kumimoji="1" lang="en-US" altLang="ja-JP" sz="3200" b="1" dirty="0">
              <a:solidFill>
                <a:srgbClr val="FF0000"/>
              </a:solidFill>
            </a:endParaRPr>
          </a:p>
          <a:p>
            <a:pPr algn="ctr">
              <a:lnSpc>
                <a:spcPts val="1400"/>
              </a:lnSpc>
              <a:spcBef>
                <a:spcPts val="0"/>
              </a:spcBef>
              <a:spcAft>
                <a:spcPts val="0"/>
              </a:spcAft>
            </a:pPr>
            <a:endParaRPr kumimoji="1" lang="ja-JP" altLang="en-US" sz="3200" b="1" dirty="0"/>
          </a:p>
          <a:p>
            <a:r>
              <a:rPr lang="ja-JP" altLang="en-US" sz="3200" b="1" dirty="0"/>
              <a:t>①</a:t>
            </a:r>
            <a:r>
              <a:rPr lang="ja-JP" altLang="en-US" sz="3200" b="1" dirty="0" smtClean="0"/>
              <a:t>踏切り足</a:t>
            </a:r>
            <a:r>
              <a:rPr lang="ja-JP" altLang="en-US" sz="3200" b="1" dirty="0"/>
              <a:t>からスタートします。</a:t>
            </a:r>
            <a:endParaRPr lang="en-US" altLang="ja-JP" sz="3200" b="1" dirty="0"/>
          </a:p>
          <a:p>
            <a:r>
              <a:rPr kumimoji="1" lang="ja-JP" altLang="en-US" sz="3200" b="1" dirty="0"/>
              <a:t>②イチ（右）･ニ（左）･サー（右）･ン（左）</a:t>
            </a:r>
            <a:endParaRPr lang="en-US" altLang="ja-JP" sz="3200" b="1" dirty="0">
              <a:solidFill>
                <a:srgbClr val="FF0000"/>
              </a:solidFill>
            </a:endParaRPr>
          </a:p>
          <a:p>
            <a:r>
              <a:rPr kumimoji="1" lang="ja-JP" altLang="en-US" sz="3200" b="1" dirty="0"/>
              <a:t>   のリズムで足踏みをします。</a:t>
            </a:r>
          </a:p>
          <a:p>
            <a:r>
              <a:rPr lang="ja-JP" altLang="en-US" sz="3200" b="1" dirty="0"/>
              <a:t>③だんだん速くしていきます。</a:t>
            </a:r>
            <a:endParaRPr kumimoji="1" lang="ja-JP" altLang="en-US" sz="4000" b="1" dirty="0"/>
          </a:p>
        </p:txBody>
      </p:sp>
      <p:sp>
        <p:nvSpPr>
          <p:cNvPr id="1248" name="Rectangle 248"/>
          <p:cNvSpPr>
            <a:spLocks noChangeArrowheads="1"/>
          </p:cNvSpPr>
          <p:nvPr/>
        </p:nvSpPr>
        <p:spPr>
          <a:xfrm>
            <a:off x="-17304" y="2"/>
            <a:ext cx="9161304" cy="757379"/>
          </a:xfrm>
          <a:prstGeom prst="rect">
            <a:avLst/>
          </a:prstGeom>
          <a:solidFill>
            <a:srgbClr val="92D05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400"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1249" name="正方形/長方形 331"/>
          <p:cNvSpPr/>
          <p:nvPr/>
        </p:nvSpPr>
        <p:spPr>
          <a:xfrm>
            <a:off x="276097" y="830334"/>
            <a:ext cx="8292882" cy="79151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t>チャレンジタイム②　ハードルリズム</a:t>
            </a:r>
            <a:endParaRPr kumimoji="1" lang="ja-JP" altLang="en-US" sz="4000" b="1" dirty="0"/>
          </a:p>
        </p:txBody>
      </p:sp>
      <p:sp>
        <p:nvSpPr>
          <p:cNvPr id="1250" name="四角形: 角を丸くする 332"/>
          <p:cNvSpPr/>
          <p:nvPr/>
        </p:nvSpPr>
        <p:spPr>
          <a:xfrm>
            <a:off x="1844401" y="5737895"/>
            <a:ext cx="5437235" cy="9412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t>お手本動画を見てみよう</a:t>
            </a:r>
            <a:endParaRPr b="1"/>
          </a:p>
        </p:txBody>
      </p:sp>
    </p:spTree>
    <p:extLst>
      <p:ext uri="{BB962C8B-B14F-4D97-AF65-F5344CB8AC3E}">
        <p14:creationId xmlns:p14="http://schemas.microsoft.com/office/powerpoint/2010/main" val="1620051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50"/>
                                        </p:tgtEl>
                                        <p:attrNameLst>
                                          <p:attrName>style.visibility</p:attrName>
                                        </p:attrNameLst>
                                      </p:cBhvr>
                                      <p:to>
                                        <p:strVal val="visible"/>
                                      </p:to>
                                    </p:set>
                                    <p:animEffect transition="in" filter="fade">
                                      <p:cBhvr>
                                        <p:cTn id="7" dur="500"/>
                                        <p:tgtEl>
                                          <p:spTgt spid="1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0"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4" name="タイトル 1"/>
          <p:cNvSpPr>
            <a:spLocks noGrp="1"/>
          </p:cNvSpPr>
          <p:nvPr>
            <p:ph type="ctrTitle"/>
          </p:nvPr>
        </p:nvSpPr>
        <p:spPr>
          <a:xfrm>
            <a:off x="1061884" y="1946787"/>
            <a:ext cx="6858000" cy="1730478"/>
          </a:xfrm>
        </p:spPr>
        <p:txBody>
          <a:bodyPr>
            <a:normAutofit/>
          </a:bodyPr>
          <a:lstStyle/>
          <a:p>
            <a:r>
              <a:rPr kumimoji="1" lang="ja-JP" altLang="en-US" sz="7200" dirty="0">
                <a:latin typeface="HG創英角ｺﾞｼｯｸUB"/>
                <a:ea typeface="HG創英角ｺﾞｼｯｸUB"/>
              </a:rPr>
              <a:t>知識編</a:t>
            </a:r>
            <a:endParaRPr kumimoji="1" lang="ja-JP" altLang="en-US" sz="9600" dirty="0">
              <a:latin typeface="HG創英角ｺﾞｼｯｸUB"/>
              <a:ea typeface="HG創英角ｺﾞｼｯｸUB"/>
            </a:endParaRPr>
          </a:p>
        </p:txBody>
      </p:sp>
      <p:sp>
        <p:nvSpPr>
          <p:cNvPr id="1125" name="Rectangle 168"/>
          <p:cNvSpPr>
            <a:spLocks noChangeArrowheads="1"/>
          </p:cNvSpPr>
          <p:nvPr/>
        </p:nvSpPr>
        <p:spPr>
          <a:xfrm>
            <a:off x="-17304" y="2"/>
            <a:ext cx="9161304" cy="757379"/>
          </a:xfrm>
          <a:prstGeom prst="rect">
            <a:avLst/>
          </a:prstGeom>
          <a:solidFill>
            <a:srgbClr val="92D05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400"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32024535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2" name="正方形/長方形 1"/>
          <p:cNvSpPr/>
          <p:nvPr/>
        </p:nvSpPr>
        <p:spPr>
          <a:xfrm>
            <a:off x="708824" y="1931976"/>
            <a:ext cx="7726351" cy="454002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4800" dirty="0"/>
              <a:t>お手本動画　</a:t>
            </a:r>
          </a:p>
        </p:txBody>
      </p:sp>
      <p:sp>
        <p:nvSpPr>
          <p:cNvPr id="1253" name="Rectangle 243"/>
          <p:cNvSpPr>
            <a:spLocks noChangeArrowheads="1"/>
          </p:cNvSpPr>
          <p:nvPr/>
        </p:nvSpPr>
        <p:spPr>
          <a:xfrm>
            <a:off x="-17304" y="2"/>
            <a:ext cx="9161304" cy="757379"/>
          </a:xfrm>
          <a:prstGeom prst="rect">
            <a:avLst/>
          </a:prstGeom>
          <a:solidFill>
            <a:srgbClr val="92D05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400"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1254" name="正方形/長方形 312"/>
          <p:cNvSpPr/>
          <p:nvPr/>
        </p:nvSpPr>
        <p:spPr>
          <a:xfrm>
            <a:off x="276097" y="830334"/>
            <a:ext cx="8292882" cy="79151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t>チャレンジタイム②　ハードルリズム</a:t>
            </a:r>
            <a:r>
              <a:rPr kumimoji="1" lang="ja-JP" altLang="en-US" sz="2000" b="1" dirty="0"/>
              <a:t>（３歩）</a:t>
            </a:r>
            <a:endParaRPr kumimoji="1" lang="ja-JP" altLang="en-US" sz="4000" b="1" dirty="0"/>
          </a:p>
        </p:txBody>
      </p:sp>
      <p:pic>
        <p:nvPicPr>
          <p:cNvPr id="1255" name="図 374">
            <a:hlinkClick r:id="rId3"/>
          </p:cNvPr>
          <p:cNvPicPr>
            <a:picLocks noChangeAspect="1"/>
          </p:cNvPicPr>
          <p:nvPr/>
        </p:nvPicPr>
        <p:blipFill>
          <a:blip r:embed="rId4"/>
          <a:stretch>
            <a:fillRect/>
          </a:stretch>
        </p:blipFill>
        <p:spPr>
          <a:xfrm>
            <a:off x="246743" y="1932171"/>
            <a:ext cx="8564597" cy="4723604"/>
          </a:xfrm>
          <a:prstGeom prst="rect">
            <a:avLst/>
          </a:prstGeom>
        </p:spPr>
      </p:pic>
      <p:grpSp>
        <p:nvGrpSpPr>
          <p:cNvPr id="9" name="グループ化 8"/>
          <p:cNvGrpSpPr/>
          <p:nvPr/>
        </p:nvGrpSpPr>
        <p:grpSpPr>
          <a:xfrm>
            <a:off x="5512225" y="5555839"/>
            <a:ext cx="4026585" cy="1584378"/>
            <a:chOff x="6792228" y="1647772"/>
            <a:chExt cx="4026585" cy="1584378"/>
          </a:xfrm>
        </p:grpSpPr>
        <p:grpSp>
          <p:nvGrpSpPr>
            <p:cNvPr id="10" name="グループ化 9"/>
            <p:cNvGrpSpPr/>
            <p:nvPr/>
          </p:nvGrpSpPr>
          <p:grpSpPr>
            <a:xfrm>
              <a:off x="6792228" y="1647772"/>
              <a:ext cx="3171261" cy="962531"/>
              <a:chOff x="7228510" y="542872"/>
              <a:chExt cx="3171261" cy="962531"/>
            </a:xfrm>
          </p:grpSpPr>
          <p:sp>
            <p:nvSpPr>
              <p:cNvPr id="12" name="角丸四角形 11"/>
              <p:cNvSpPr/>
              <p:nvPr/>
            </p:nvSpPr>
            <p:spPr>
              <a:xfrm>
                <a:off x="7228510" y="542872"/>
                <a:ext cx="3171261" cy="96253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endParaRPr lang="ja-JP" altLang="en-US" dirty="0">
                  <a:solidFill>
                    <a:schemeClr val="tx1"/>
                  </a:solidFill>
                </a:endParaRPr>
              </a:p>
            </p:txBody>
          </p:sp>
          <p:pic>
            <p:nvPicPr>
              <p:cNvPr id="13" name="図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32943" y="625584"/>
                <a:ext cx="797106" cy="797106"/>
              </a:xfrm>
              <a:prstGeom prst="rect">
                <a:avLst/>
              </a:prstGeom>
            </p:spPr>
          </p:pic>
        </p:grpSp>
        <p:graphicFrame>
          <p:nvGraphicFramePr>
            <p:cNvPr id="11" name="オブジェクト 10"/>
            <p:cNvGraphicFramePr>
              <a:graphicFrameLocks noChangeAspect="1"/>
            </p:cNvGraphicFramePr>
            <p:nvPr>
              <p:extLst>
                <p:ext uri="{D42A27DB-BD31-4B8C-83A1-F6EECF244321}">
                  <p14:modId xmlns:p14="http://schemas.microsoft.com/office/powerpoint/2010/main" val="1592481783"/>
                </p:ext>
              </p:extLst>
            </p:nvPr>
          </p:nvGraphicFramePr>
          <p:xfrm>
            <a:off x="7045325" y="1725613"/>
            <a:ext cx="3773488" cy="1506537"/>
          </p:xfrm>
          <a:graphic>
            <a:graphicData uri="http://schemas.openxmlformats.org/presentationml/2006/ole">
              <mc:AlternateContent xmlns:mc="http://schemas.openxmlformats.org/markup-compatibility/2006">
                <mc:Choice xmlns:v="urn:schemas-microsoft-com:vml" Requires="v">
                  <p:oleObj spid="_x0000_s2055" name="文書" r:id="rId6" imgW="3586026" imgH="1433597" progId="Word.Document.12">
                    <p:embed/>
                  </p:oleObj>
                </mc:Choice>
                <mc:Fallback>
                  <p:oleObj name="文書" r:id="rId6" imgW="3586026" imgH="1433597" progId="Word.Document.12">
                    <p:embed/>
                    <p:pic>
                      <p:nvPicPr>
                        <p:cNvPr id="38" name="オブジェクト 37"/>
                        <p:cNvPicPr/>
                        <p:nvPr/>
                      </p:nvPicPr>
                      <p:blipFill>
                        <a:blip r:embed="rId7"/>
                        <a:stretch>
                          <a:fillRect/>
                        </a:stretch>
                      </p:blipFill>
                      <p:spPr>
                        <a:xfrm>
                          <a:off x="7045325" y="1725613"/>
                          <a:ext cx="3773488" cy="1506537"/>
                        </a:xfrm>
                        <a:prstGeom prst="rect">
                          <a:avLst/>
                        </a:prstGeom>
                      </p:spPr>
                    </p:pic>
                  </p:oleObj>
                </mc:Fallback>
              </mc:AlternateContent>
            </a:graphicData>
          </a:graphic>
        </p:graphicFrame>
      </p:grpSp>
    </p:spTree>
    <p:extLst>
      <p:ext uri="{BB962C8B-B14F-4D97-AF65-F5344CB8AC3E}">
        <p14:creationId xmlns:p14="http://schemas.microsoft.com/office/powerpoint/2010/main" val="2345924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8" name="Rectangle 243"/>
          <p:cNvSpPr>
            <a:spLocks noChangeArrowheads="1"/>
          </p:cNvSpPr>
          <p:nvPr/>
        </p:nvSpPr>
        <p:spPr>
          <a:xfrm>
            <a:off x="-17304" y="2"/>
            <a:ext cx="9161304" cy="757379"/>
          </a:xfrm>
          <a:prstGeom prst="rect">
            <a:avLst/>
          </a:prstGeom>
          <a:solidFill>
            <a:srgbClr val="92D05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400"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1259" name="正方形/長方形 312"/>
          <p:cNvSpPr/>
          <p:nvPr/>
        </p:nvSpPr>
        <p:spPr>
          <a:xfrm>
            <a:off x="276097" y="830334"/>
            <a:ext cx="8292882" cy="79151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t>チャレンジタイム②　ハードルリズム</a:t>
            </a:r>
            <a:r>
              <a:rPr kumimoji="1" lang="ja-JP" altLang="en-US" sz="2000" b="1" dirty="0"/>
              <a:t>（５歩）</a:t>
            </a:r>
            <a:endParaRPr kumimoji="1" lang="ja-JP" altLang="en-US" sz="4000" b="1" dirty="0"/>
          </a:p>
        </p:txBody>
      </p:sp>
      <p:pic>
        <p:nvPicPr>
          <p:cNvPr id="1260" name="図 374">
            <a:hlinkClick r:id="rId3"/>
          </p:cNvPr>
          <p:cNvPicPr>
            <a:picLocks noChangeAspect="1"/>
          </p:cNvPicPr>
          <p:nvPr/>
        </p:nvPicPr>
        <p:blipFill>
          <a:blip r:embed="rId4"/>
          <a:stretch>
            <a:fillRect/>
          </a:stretch>
        </p:blipFill>
        <p:spPr>
          <a:xfrm>
            <a:off x="276097" y="1874147"/>
            <a:ext cx="8556534" cy="4719157"/>
          </a:xfrm>
          <a:prstGeom prst="rect">
            <a:avLst/>
          </a:prstGeom>
        </p:spPr>
      </p:pic>
      <p:grpSp>
        <p:nvGrpSpPr>
          <p:cNvPr id="9" name="グループ化 8"/>
          <p:cNvGrpSpPr/>
          <p:nvPr/>
        </p:nvGrpSpPr>
        <p:grpSpPr>
          <a:xfrm>
            <a:off x="5528267" y="5466126"/>
            <a:ext cx="4026585" cy="1584378"/>
            <a:chOff x="6792228" y="1647772"/>
            <a:chExt cx="4026585" cy="1584378"/>
          </a:xfrm>
        </p:grpSpPr>
        <p:grpSp>
          <p:nvGrpSpPr>
            <p:cNvPr id="10" name="グループ化 9"/>
            <p:cNvGrpSpPr/>
            <p:nvPr/>
          </p:nvGrpSpPr>
          <p:grpSpPr>
            <a:xfrm>
              <a:off x="6792228" y="1647772"/>
              <a:ext cx="3171261" cy="962531"/>
              <a:chOff x="7228510" y="542872"/>
              <a:chExt cx="3171261" cy="962531"/>
            </a:xfrm>
          </p:grpSpPr>
          <p:sp>
            <p:nvSpPr>
              <p:cNvPr id="12" name="角丸四角形 11"/>
              <p:cNvSpPr/>
              <p:nvPr/>
            </p:nvSpPr>
            <p:spPr>
              <a:xfrm>
                <a:off x="7228510" y="542872"/>
                <a:ext cx="3171261" cy="96253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endParaRPr lang="ja-JP" altLang="en-US" dirty="0">
                  <a:solidFill>
                    <a:schemeClr val="tx1"/>
                  </a:solidFill>
                </a:endParaRPr>
              </a:p>
            </p:txBody>
          </p:sp>
          <p:pic>
            <p:nvPicPr>
              <p:cNvPr id="13" name="図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32943" y="625584"/>
                <a:ext cx="797106" cy="797106"/>
              </a:xfrm>
              <a:prstGeom prst="rect">
                <a:avLst/>
              </a:prstGeom>
            </p:spPr>
          </p:pic>
        </p:grpSp>
        <p:graphicFrame>
          <p:nvGraphicFramePr>
            <p:cNvPr id="11" name="オブジェクト 10"/>
            <p:cNvGraphicFramePr>
              <a:graphicFrameLocks noChangeAspect="1"/>
            </p:cNvGraphicFramePr>
            <p:nvPr>
              <p:extLst>
                <p:ext uri="{D42A27DB-BD31-4B8C-83A1-F6EECF244321}">
                  <p14:modId xmlns:p14="http://schemas.microsoft.com/office/powerpoint/2010/main" val="1592481783"/>
                </p:ext>
              </p:extLst>
            </p:nvPr>
          </p:nvGraphicFramePr>
          <p:xfrm>
            <a:off x="7045325" y="1725613"/>
            <a:ext cx="3773488" cy="1506537"/>
          </p:xfrm>
          <a:graphic>
            <a:graphicData uri="http://schemas.openxmlformats.org/presentationml/2006/ole">
              <mc:AlternateContent xmlns:mc="http://schemas.openxmlformats.org/markup-compatibility/2006">
                <mc:Choice xmlns:v="urn:schemas-microsoft-com:vml" Requires="v">
                  <p:oleObj spid="_x0000_s3079" name="文書" r:id="rId6" imgW="3586026" imgH="1433597" progId="Word.Document.12">
                    <p:embed/>
                  </p:oleObj>
                </mc:Choice>
                <mc:Fallback>
                  <p:oleObj name="文書" r:id="rId6" imgW="3586026" imgH="1433597" progId="Word.Document.12">
                    <p:embed/>
                    <p:pic>
                      <p:nvPicPr>
                        <p:cNvPr id="38" name="オブジェクト 37"/>
                        <p:cNvPicPr/>
                        <p:nvPr/>
                      </p:nvPicPr>
                      <p:blipFill>
                        <a:blip r:embed="rId7"/>
                        <a:stretch>
                          <a:fillRect/>
                        </a:stretch>
                      </p:blipFill>
                      <p:spPr>
                        <a:xfrm>
                          <a:off x="7045325" y="1725613"/>
                          <a:ext cx="3773488" cy="1506537"/>
                        </a:xfrm>
                        <a:prstGeom prst="rect">
                          <a:avLst/>
                        </a:prstGeom>
                      </p:spPr>
                    </p:pic>
                  </p:oleObj>
                </mc:Fallback>
              </mc:AlternateContent>
            </a:graphicData>
          </a:graphic>
        </p:graphicFrame>
      </p:grpSp>
    </p:spTree>
    <p:extLst>
      <p:ext uri="{BB962C8B-B14F-4D97-AF65-F5344CB8AC3E}">
        <p14:creationId xmlns:p14="http://schemas.microsoft.com/office/powerpoint/2010/main" val="2345924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2" name="正方形/長方形 3"/>
          <p:cNvSpPr/>
          <p:nvPr/>
        </p:nvSpPr>
        <p:spPr>
          <a:xfrm>
            <a:off x="621083" y="1902186"/>
            <a:ext cx="7947836" cy="335466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200" b="1" dirty="0"/>
              <a:t>やり方</a:t>
            </a:r>
            <a:endParaRPr kumimoji="1" lang="en-US" altLang="ja-JP" sz="3200" b="1" dirty="0"/>
          </a:p>
          <a:p>
            <a:pPr algn="ctr">
              <a:lnSpc>
                <a:spcPts val="1400"/>
              </a:lnSpc>
              <a:spcBef>
                <a:spcPts val="0"/>
              </a:spcBef>
              <a:spcAft>
                <a:spcPts val="0"/>
              </a:spcAft>
            </a:pPr>
            <a:endParaRPr kumimoji="1" lang="ja-JP" altLang="en-US" sz="3200" b="1" dirty="0"/>
          </a:p>
          <a:p>
            <a:r>
              <a:rPr lang="ja-JP" altLang="en-US" sz="3200" b="1" dirty="0"/>
              <a:t> ①</a:t>
            </a:r>
            <a:r>
              <a:rPr lang="ja-JP" altLang="en-US" sz="3200" b="1" dirty="0" smtClean="0"/>
              <a:t>踏切</a:t>
            </a:r>
            <a:r>
              <a:rPr lang="ja-JP" altLang="en-US" sz="3200" b="1" dirty="0"/>
              <a:t>り</a:t>
            </a:r>
            <a:r>
              <a:rPr lang="ja-JP" altLang="en-US" sz="3200" b="1" dirty="0" smtClean="0"/>
              <a:t>足</a:t>
            </a:r>
            <a:r>
              <a:rPr lang="ja-JP" altLang="en-US" sz="3200" b="1" dirty="0"/>
              <a:t>から始めます。</a:t>
            </a:r>
            <a:endParaRPr lang="en-US" altLang="ja-JP" sz="3200" b="1" dirty="0"/>
          </a:p>
          <a:p>
            <a:r>
              <a:rPr kumimoji="1" lang="ja-JP" altLang="en-US" sz="3200" b="1" dirty="0"/>
              <a:t> ②</a:t>
            </a:r>
            <a:r>
              <a:rPr lang="ja-JP" altLang="en-US" sz="3200" b="1" dirty="0"/>
              <a:t>イチ・ニ・サー・ン、というリズムで</a:t>
            </a:r>
            <a:endParaRPr kumimoji="1" lang="en-US" altLang="ja-JP" sz="3200" b="1" dirty="0"/>
          </a:p>
          <a:p>
            <a:r>
              <a:rPr lang="ja-JP" altLang="en-US" sz="3200" b="1" dirty="0"/>
              <a:t>   跳んでいきます。</a:t>
            </a:r>
          </a:p>
          <a:p>
            <a:r>
              <a:rPr lang="ja-JP" altLang="en-US" sz="3200" b="1" dirty="0"/>
              <a:t> ③できる人は速くやってみましょう。</a:t>
            </a:r>
            <a:endParaRPr kumimoji="1" lang="ja-JP" altLang="en-US" sz="4000" b="1" dirty="0"/>
          </a:p>
        </p:txBody>
      </p:sp>
      <p:sp>
        <p:nvSpPr>
          <p:cNvPr id="1263" name="Rectangle 258"/>
          <p:cNvSpPr>
            <a:spLocks noChangeArrowheads="1"/>
          </p:cNvSpPr>
          <p:nvPr/>
        </p:nvSpPr>
        <p:spPr>
          <a:xfrm>
            <a:off x="-17304" y="2"/>
            <a:ext cx="9161304" cy="757379"/>
          </a:xfrm>
          <a:prstGeom prst="rect">
            <a:avLst/>
          </a:prstGeom>
          <a:solidFill>
            <a:srgbClr val="92D05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400"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1264" name="正方形/長方形 333"/>
          <p:cNvSpPr/>
          <p:nvPr/>
        </p:nvSpPr>
        <p:spPr>
          <a:xfrm>
            <a:off x="276097" y="830334"/>
            <a:ext cx="8292882" cy="79151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t>チャレンジタイム③　なわとびチャレンジ</a:t>
            </a:r>
            <a:endParaRPr kumimoji="1" lang="ja-JP" altLang="en-US" sz="4000" b="1" dirty="0"/>
          </a:p>
        </p:txBody>
      </p:sp>
      <p:sp>
        <p:nvSpPr>
          <p:cNvPr id="1265" name="四角形: 角を丸くする 334"/>
          <p:cNvSpPr/>
          <p:nvPr/>
        </p:nvSpPr>
        <p:spPr>
          <a:xfrm>
            <a:off x="1844731" y="5539391"/>
            <a:ext cx="5437235" cy="9412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t>お手本動画を見てみよう</a:t>
            </a:r>
            <a:endParaRPr b="1"/>
          </a:p>
        </p:txBody>
      </p:sp>
    </p:spTree>
    <p:extLst>
      <p:ext uri="{BB962C8B-B14F-4D97-AF65-F5344CB8AC3E}">
        <p14:creationId xmlns:p14="http://schemas.microsoft.com/office/powerpoint/2010/main" val="1977363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65"/>
                                        </p:tgtEl>
                                        <p:attrNameLst>
                                          <p:attrName>style.visibility</p:attrName>
                                        </p:attrNameLst>
                                      </p:cBhvr>
                                      <p:to>
                                        <p:strVal val="visible"/>
                                      </p:to>
                                    </p:set>
                                    <p:animEffect transition="in" filter="fade">
                                      <p:cBhvr>
                                        <p:cTn id="7" dur="500"/>
                                        <p:tgtEl>
                                          <p:spTgt spid="1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5"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7" name="正方形/長方形 1"/>
          <p:cNvSpPr/>
          <p:nvPr/>
        </p:nvSpPr>
        <p:spPr>
          <a:xfrm>
            <a:off x="708824" y="1931976"/>
            <a:ext cx="7726351" cy="454002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4800" dirty="0"/>
              <a:t>お手本動画　</a:t>
            </a:r>
          </a:p>
        </p:txBody>
      </p:sp>
      <p:sp>
        <p:nvSpPr>
          <p:cNvPr id="1268" name="Rectangle 243"/>
          <p:cNvSpPr>
            <a:spLocks noChangeArrowheads="1"/>
          </p:cNvSpPr>
          <p:nvPr/>
        </p:nvSpPr>
        <p:spPr>
          <a:xfrm>
            <a:off x="-17304" y="2"/>
            <a:ext cx="9161304" cy="757379"/>
          </a:xfrm>
          <a:prstGeom prst="rect">
            <a:avLst/>
          </a:prstGeom>
          <a:solidFill>
            <a:srgbClr val="92D05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400"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1269" name="正方形/長方形 312"/>
          <p:cNvSpPr/>
          <p:nvPr/>
        </p:nvSpPr>
        <p:spPr>
          <a:xfrm>
            <a:off x="104751" y="830334"/>
            <a:ext cx="8940203" cy="79151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t>チャレンジタイム③　なわとびチャレンジ</a:t>
            </a:r>
            <a:r>
              <a:rPr kumimoji="1" lang="ja-JP" altLang="en-US" sz="2000" b="1" dirty="0"/>
              <a:t>（３歩）</a:t>
            </a:r>
            <a:endParaRPr kumimoji="1" lang="ja-JP" altLang="en-US" sz="4000" b="1" dirty="0"/>
          </a:p>
        </p:txBody>
      </p:sp>
      <p:pic>
        <p:nvPicPr>
          <p:cNvPr id="1270" name="図 375">
            <a:hlinkClick r:id="rId3"/>
          </p:cNvPr>
          <p:cNvPicPr>
            <a:picLocks noChangeAspect="1"/>
          </p:cNvPicPr>
          <p:nvPr/>
        </p:nvPicPr>
        <p:blipFill>
          <a:blip r:embed="rId4"/>
          <a:stretch>
            <a:fillRect/>
          </a:stretch>
        </p:blipFill>
        <p:spPr>
          <a:xfrm>
            <a:off x="378521" y="1849958"/>
            <a:ext cx="8386958" cy="4704062"/>
          </a:xfrm>
          <a:prstGeom prst="rect">
            <a:avLst/>
          </a:prstGeom>
        </p:spPr>
      </p:pic>
      <p:grpSp>
        <p:nvGrpSpPr>
          <p:cNvPr id="9" name="グループ化 8"/>
          <p:cNvGrpSpPr/>
          <p:nvPr/>
        </p:nvGrpSpPr>
        <p:grpSpPr>
          <a:xfrm>
            <a:off x="5480140" y="5459586"/>
            <a:ext cx="4026585" cy="1584378"/>
            <a:chOff x="6792228" y="1647772"/>
            <a:chExt cx="4026585" cy="1584378"/>
          </a:xfrm>
        </p:grpSpPr>
        <p:grpSp>
          <p:nvGrpSpPr>
            <p:cNvPr id="10" name="グループ化 9"/>
            <p:cNvGrpSpPr/>
            <p:nvPr/>
          </p:nvGrpSpPr>
          <p:grpSpPr>
            <a:xfrm>
              <a:off x="6792228" y="1647772"/>
              <a:ext cx="3171261" cy="962531"/>
              <a:chOff x="7228510" y="542872"/>
              <a:chExt cx="3171261" cy="962531"/>
            </a:xfrm>
          </p:grpSpPr>
          <p:sp>
            <p:nvSpPr>
              <p:cNvPr id="12" name="角丸四角形 11"/>
              <p:cNvSpPr/>
              <p:nvPr/>
            </p:nvSpPr>
            <p:spPr>
              <a:xfrm>
                <a:off x="7228510" y="542872"/>
                <a:ext cx="3171261" cy="96253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endParaRPr lang="ja-JP" altLang="en-US" dirty="0">
                  <a:solidFill>
                    <a:schemeClr val="tx1"/>
                  </a:solidFill>
                </a:endParaRPr>
              </a:p>
            </p:txBody>
          </p:sp>
          <p:pic>
            <p:nvPicPr>
              <p:cNvPr id="13" name="図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32943" y="625584"/>
                <a:ext cx="797106" cy="797106"/>
              </a:xfrm>
              <a:prstGeom prst="rect">
                <a:avLst/>
              </a:prstGeom>
            </p:spPr>
          </p:pic>
        </p:grpSp>
        <p:graphicFrame>
          <p:nvGraphicFramePr>
            <p:cNvPr id="11" name="オブジェクト 10"/>
            <p:cNvGraphicFramePr>
              <a:graphicFrameLocks noChangeAspect="1"/>
            </p:cNvGraphicFramePr>
            <p:nvPr>
              <p:extLst>
                <p:ext uri="{D42A27DB-BD31-4B8C-83A1-F6EECF244321}">
                  <p14:modId xmlns:p14="http://schemas.microsoft.com/office/powerpoint/2010/main" val="1592481783"/>
                </p:ext>
              </p:extLst>
            </p:nvPr>
          </p:nvGraphicFramePr>
          <p:xfrm>
            <a:off x="7045325" y="1725613"/>
            <a:ext cx="3773488" cy="1506537"/>
          </p:xfrm>
          <a:graphic>
            <a:graphicData uri="http://schemas.openxmlformats.org/presentationml/2006/ole">
              <mc:AlternateContent xmlns:mc="http://schemas.openxmlformats.org/markup-compatibility/2006">
                <mc:Choice xmlns:v="urn:schemas-microsoft-com:vml" Requires="v">
                  <p:oleObj spid="_x0000_s4103" name="文書" r:id="rId6" imgW="3586026" imgH="1433597" progId="Word.Document.12">
                    <p:embed/>
                  </p:oleObj>
                </mc:Choice>
                <mc:Fallback>
                  <p:oleObj name="文書" r:id="rId6" imgW="3586026" imgH="1433597" progId="Word.Document.12">
                    <p:embed/>
                    <p:pic>
                      <p:nvPicPr>
                        <p:cNvPr id="38" name="オブジェクト 37"/>
                        <p:cNvPicPr/>
                        <p:nvPr/>
                      </p:nvPicPr>
                      <p:blipFill>
                        <a:blip r:embed="rId7"/>
                        <a:stretch>
                          <a:fillRect/>
                        </a:stretch>
                      </p:blipFill>
                      <p:spPr>
                        <a:xfrm>
                          <a:off x="7045325" y="1725613"/>
                          <a:ext cx="3773488" cy="1506537"/>
                        </a:xfrm>
                        <a:prstGeom prst="rect">
                          <a:avLst/>
                        </a:prstGeom>
                      </p:spPr>
                    </p:pic>
                  </p:oleObj>
                </mc:Fallback>
              </mc:AlternateContent>
            </a:graphicData>
          </a:graphic>
        </p:graphicFrame>
      </p:grpSp>
    </p:spTree>
    <p:extLst>
      <p:ext uri="{BB962C8B-B14F-4D97-AF65-F5344CB8AC3E}">
        <p14:creationId xmlns:p14="http://schemas.microsoft.com/office/powerpoint/2010/main" val="2345924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2" name="正方形/長方形 1"/>
          <p:cNvSpPr/>
          <p:nvPr/>
        </p:nvSpPr>
        <p:spPr>
          <a:xfrm>
            <a:off x="708824" y="1931976"/>
            <a:ext cx="7726351" cy="454002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4800" dirty="0"/>
              <a:t>お手本動画　</a:t>
            </a:r>
          </a:p>
        </p:txBody>
      </p:sp>
      <p:sp>
        <p:nvSpPr>
          <p:cNvPr id="1273" name="Rectangle 243"/>
          <p:cNvSpPr>
            <a:spLocks noChangeArrowheads="1"/>
          </p:cNvSpPr>
          <p:nvPr/>
        </p:nvSpPr>
        <p:spPr>
          <a:xfrm>
            <a:off x="-17304" y="2"/>
            <a:ext cx="9161304" cy="757379"/>
          </a:xfrm>
          <a:prstGeom prst="rect">
            <a:avLst/>
          </a:prstGeom>
          <a:solidFill>
            <a:srgbClr val="92D05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400"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1274" name="正方形/長方形 312"/>
          <p:cNvSpPr/>
          <p:nvPr/>
        </p:nvSpPr>
        <p:spPr>
          <a:xfrm>
            <a:off x="104751" y="830334"/>
            <a:ext cx="8940203" cy="79151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t>チャレンジタイム③　なわとびチャレンジ</a:t>
            </a:r>
            <a:r>
              <a:rPr kumimoji="1" lang="ja-JP" altLang="en-US" sz="2000" b="1" dirty="0"/>
              <a:t>（５歩）</a:t>
            </a:r>
            <a:endParaRPr kumimoji="1" lang="ja-JP" altLang="en-US" sz="4000" b="1" dirty="0"/>
          </a:p>
        </p:txBody>
      </p:sp>
      <p:pic>
        <p:nvPicPr>
          <p:cNvPr id="1275" name="図 375">
            <a:hlinkClick r:id="rId3"/>
          </p:cNvPr>
          <p:cNvPicPr>
            <a:picLocks noChangeAspect="1"/>
          </p:cNvPicPr>
          <p:nvPr/>
        </p:nvPicPr>
        <p:blipFill>
          <a:blip r:embed="rId4"/>
          <a:stretch>
            <a:fillRect/>
          </a:stretch>
        </p:blipFill>
        <p:spPr>
          <a:xfrm>
            <a:off x="378521" y="1849958"/>
            <a:ext cx="8386958" cy="4704062"/>
          </a:xfrm>
          <a:prstGeom prst="rect">
            <a:avLst/>
          </a:prstGeom>
        </p:spPr>
      </p:pic>
      <p:grpSp>
        <p:nvGrpSpPr>
          <p:cNvPr id="9" name="グループ化 8"/>
          <p:cNvGrpSpPr/>
          <p:nvPr/>
        </p:nvGrpSpPr>
        <p:grpSpPr>
          <a:xfrm>
            <a:off x="5448057" y="5491670"/>
            <a:ext cx="4026585" cy="1584378"/>
            <a:chOff x="6792228" y="1647772"/>
            <a:chExt cx="4026585" cy="1584378"/>
          </a:xfrm>
        </p:grpSpPr>
        <p:grpSp>
          <p:nvGrpSpPr>
            <p:cNvPr id="10" name="グループ化 9"/>
            <p:cNvGrpSpPr/>
            <p:nvPr/>
          </p:nvGrpSpPr>
          <p:grpSpPr>
            <a:xfrm>
              <a:off x="6792228" y="1647772"/>
              <a:ext cx="3171261" cy="962531"/>
              <a:chOff x="7228510" y="542872"/>
              <a:chExt cx="3171261" cy="962531"/>
            </a:xfrm>
          </p:grpSpPr>
          <p:sp>
            <p:nvSpPr>
              <p:cNvPr id="12" name="角丸四角形 11"/>
              <p:cNvSpPr/>
              <p:nvPr/>
            </p:nvSpPr>
            <p:spPr>
              <a:xfrm>
                <a:off x="7228510" y="542872"/>
                <a:ext cx="3171261" cy="96253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endParaRPr lang="ja-JP" altLang="en-US" dirty="0">
                  <a:solidFill>
                    <a:schemeClr val="tx1"/>
                  </a:solidFill>
                </a:endParaRPr>
              </a:p>
            </p:txBody>
          </p:sp>
          <p:pic>
            <p:nvPicPr>
              <p:cNvPr id="13" name="図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32943" y="625584"/>
                <a:ext cx="797106" cy="797106"/>
              </a:xfrm>
              <a:prstGeom prst="rect">
                <a:avLst/>
              </a:prstGeom>
            </p:spPr>
          </p:pic>
        </p:grpSp>
        <p:graphicFrame>
          <p:nvGraphicFramePr>
            <p:cNvPr id="11" name="オブジェクト 10"/>
            <p:cNvGraphicFramePr>
              <a:graphicFrameLocks noChangeAspect="1"/>
            </p:cNvGraphicFramePr>
            <p:nvPr>
              <p:extLst>
                <p:ext uri="{D42A27DB-BD31-4B8C-83A1-F6EECF244321}">
                  <p14:modId xmlns:p14="http://schemas.microsoft.com/office/powerpoint/2010/main" val="1592481783"/>
                </p:ext>
              </p:extLst>
            </p:nvPr>
          </p:nvGraphicFramePr>
          <p:xfrm>
            <a:off x="7045325" y="1725613"/>
            <a:ext cx="3773488" cy="1506537"/>
          </p:xfrm>
          <a:graphic>
            <a:graphicData uri="http://schemas.openxmlformats.org/presentationml/2006/ole">
              <mc:AlternateContent xmlns:mc="http://schemas.openxmlformats.org/markup-compatibility/2006">
                <mc:Choice xmlns:v="urn:schemas-microsoft-com:vml" Requires="v">
                  <p:oleObj spid="_x0000_s5127" name="文書" r:id="rId6" imgW="3586026" imgH="1433597" progId="Word.Document.12">
                    <p:embed/>
                  </p:oleObj>
                </mc:Choice>
                <mc:Fallback>
                  <p:oleObj name="文書" r:id="rId6" imgW="3586026" imgH="1433597" progId="Word.Document.12">
                    <p:embed/>
                    <p:pic>
                      <p:nvPicPr>
                        <p:cNvPr id="38" name="オブジェクト 37"/>
                        <p:cNvPicPr/>
                        <p:nvPr/>
                      </p:nvPicPr>
                      <p:blipFill>
                        <a:blip r:embed="rId7"/>
                        <a:stretch>
                          <a:fillRect/>
                        </a:stretch>
                      </p:blipFill>
                      <p:spPr>
                        <a:xfrm>
                          <a:off x="7045325" y="1725613"/>
                          <a:ext cx="3773488" cy="1506537"/>
                        </a:xfrm>
                        <a:prstGeom prst="rect">
                          <a:avLst/>
                        </a:prstGeom>
                      </p:spPr>
                    </p:pic>
                  </p:oleObj>
                </mc:Fallback>
              </mc:AlternateContent>
            </a:graphicData>
          </a:graphic>
        </p:graphicFrame>
      </p:grpSp>
    </p:spTree>
    <p:extLst>
      <p:ext uri="{BB962C8B-B14F-4D97-AF65-F5344CB8AC3E}">
        <p14:creationId xmlns:p14="http://schemas.microsoft.com/office/powerpoint/2010/main" val="2345924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7" name="サブタイトル 2"/>
          <p:cNvSpPr>
            <a:spLocks noGrp="1"/>
          </p:cNvSpPr>
          <p:nvPr>
            <p:ph type="subTitle" idx="1"/>
          </p:nvPr>
        </p:nvSpPr>
        <p:spPr>
          <a:xfrm>
            <a:off x="0" y="0"/>
            <a:ext cx="9144000" cy="491613"/>
          </a:xfrm>
          <a:solidFill>
            <a:schemeClr val="accent2"/>
          </a:solidFill>
          <a:ln>
            <a:solidFill>
              <a:schemeClr val="accent1"/>
            </a:solidFill>
          </a:ln>
        </p:spPr>
        <p:txBody>
          <a:bodyPr>
            <a:normAutofit/>
          </a:bodyPr>
          <a:lstStyle/>
          <a:p>
            <a:r>
              <a:rPr lang="ja-JP" altLang="en-US" dirty="0"/>
              <a:t>ハードル走の技能</a:t>
            </a:r>
          </a:p>
          <a:p>
            <a:endParaRPr kumimoji="1" lang="ja-JP" altLang="en-US" dirty="0">
              <a:solidFill>
                <a:srgbClr val="FF0000"/>
              </a:solidFill>
            </a:endParaRPr>
          </a:p>
        </p:txBody>
      </p:sp>
      <p:sp>
        <p:nvSpPr>
          <p:cNvPr id="1278" name="正方形/長方形 3"/>
          <p:cNvSpPr/>
          <p:nvPr/>
        </p:nvSpPr>
        <p:spPr>
          <a:xfrm>
            <a:off x="387052" y="1764822"/>
            <a:ext cx="8352593" cy="298647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en-US" altLang="ja-JP" sz="3200" b="1" dirty="0"/>
          </a:p>
          <a:p>
            <a:pPr algn="ctr"/>
            <a:r>
              <a:rPr kumimoji="1" lang="ja-JP" altLang="en-US" sz="3200" b="1" dirty="0"/>
              <a:t>やり方</a:t>
            </a:r>
            <a:endParaRPr kumimoji="1" lang="en-US" altLang="ja-JP" sz="3200" b="1" dirty="0"/>
          </a:p>
          <a:p>
            <a:pPr algn="ctr">
              <a:lnSpc>
                <a:spcPts val="1400"/>
              </a:lnSpc>
              <a:spcBef>
                <a:spcPts val="0"/>
              </a:spcBef>
              <a:spcAft>
                <a:spcPts val="0"/>
              </a:spcAft>
            </a:pPr>
            <a:endParaRPr kumimoji="1" lang="ja-JP" altLang="en-US" sz="3200" b="1" dirty="0"/>
          </a:p>
          <a:p>
            <a:r>
              <a:rPr lang="ja-JP" altLang="en-US" sz="3200" b="1" dirty="0"/>
              <a:t>①</a:t>
            </a:r>
            <a:r>
              <a:rPr lang="ja-JP" altLang="en-US" sz="3200" b="1" dirty="0" smtClean="0"/>
              <a:t>踏切り足</a:t>
            </a:r>
            <a:r>
              <a:rPr lang="ja-JP" altLang="en-US" sz="3200" b="1" dirty="0"/>
              <a:t>から始めます。</a:t>
            </a:r>
            <a:endParaRPr lang="en-US" altLang="ja-JP" sz="3200" b="1" dirty="0"/>
          </a:p>
          <a:p>
            <a:r>
              <a:rPr kumimoji="1" lang="ja-JP" altLang="en-US" sz="3200" b="1" dirty="0"/>
              <a:t>②</a:t>
            </a:r>
            <a:r>
              <a:rPr lang="ja-JP" altLang="en-US" sz="3200" b="1" dirty="0"/>
              <a:t>イチ・ニ・サー・ン、というリズムで跳ん　</a:t>
            </a:r>
            <a:endParaRPr kumimoji="1" lang="en-US" altLang="ja-JP" sz="3200" b="1" dirty="0"/>
          </a:p>
          <a:p>
            <a:r>
              <a:rPr lang="ja-JP" altLang="en-US" sz="3200" b="1" dirty="0"/>
              <a:t>  でいき、サー・ンの時は二重跳びをします。</a:t>
            </a:r>
            <a:endParaRPr lang="en-US" altLang="ja-JP" sz="3200" b="1" dirty="0"/>
          </a:p>
          <a:p>
            <a:endParaRPr kumimoji="1" lang="ja-JP" altLang="en-US" sz="4000" b="1" dirty="0"/>
          </a:p>
        </p:txBody>
      </p:sp>
      <p:sp>
        <p:nvSpPr>
          <p:cNvPr id="1279" name="Rectangle 267"/>
          <p:cNvSpPr>
            <a:spLocks noChangeArrowheads="1"/>
          </p:cNvSpPr>
          <p:nvPr/>
        </p:nvSpPr>
        <p:spPr>
          <a:xfrm>
            <a:off x="-17304" y="2"/>
            <a:ext cx="9161304" cy="757379"/>
          </a:xfrm>
          <a:prstGeom prst="rect">
            <a:avLst/>
          </a:prstGeom>
          <a:solidFill>
            <a:srgbClr val="92D05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400"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1280" name="正方形/長方形 335"/>
          <p:cNvSpPr/>
          <p:nvPr/>
        </p:nvSpPr>
        <p:spPr>
          <a:xfrm>
            <a:off x="276097" y="830334"/>
            <a:ext cx="8292882" cy="79151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t>チャレンジタイム④　なわとびチャレンジ</a:t>
            </a:r>
            <a:endParaRPr kumimoji="1" lang="ja-JP" altLang="en-US" sz="4000" b="1" dirty="0"/>
          </a:p>
        </p:txBody>
      </p:sp>
      <p:sp>
        <p:nvSpPr>
          <p:cNvPr id="1281" name="四角形: 角を丸くする 336"/>
          <p:cNvSpPr/>
          <p:nvPr/>
        </p:nvSpPr>
        <p:spPr>
          <a:xfrm>
            <a:off x="1844731" y="5539391"/>
            <a:ext cx="5437235" cy="9412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t>お手本動画を見てみよう</a:t>
            </a:r>
            <a:endParaRPr b="1"/>
          </a:p>
        </p:txBody>
      </p:sp>
    </p:spTree>
    <p:extLst>
      <p:ext uri="{BB962C8B-B14F-4D97-AF65-F5344CB8AC3E}">
        <p14:creationId xmlns:p14="http://schemas.microsoft.com/office/powerpoint/2010/main" val="2972170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81"/>
                                        </p:tgtEl>
                                        <p:attrNameLst>
                                          <p:attrName>style.visibility</p:attrName>
                                        </p:attrNameLst>
                                      </p:cBhvr>
                                      <p:to>
                                        <p:strVal val="visible"/>
                                      </p:to>
                                    </p:set>
                                    <p:animEffect transition="in" filter="fade">
                                      <p:cBhvr>
                                        <p:cTn id="7" dur="500"/>
                                        <p:tgtEl>
                                          <p:spTgt spid="12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1"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3" name="正方形/長方形 1"/>
          <p:cNvSpPr/>
          <p:nvPr/>
        </p:nvSpPr>
        <p:spPr>
          <a:xfrm>
            <a:off x="708824" y="1931976"/>
            <a:ext cx="7726351" cy="454002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4800" dirty="0"/>
              <a:t>お手本動画　</a:t>
            </a:r>
          </a:p>
        </p:txBody>
      </p:sp>
      <p:sp>
        <p:nvSpPr>
          <p:cNvPr id="1284" name="Rectangle 243"/>
          <p:cNvSpPr>
            <a:spLocks noChangeArrowheads="1"/>
          </p:cNvSpPr>
          <p:nvPr/>
        </p:nvSpPr>
        <p:spPr>
          <a:xfrm>
            <a:off x="-17304" y="2"/>
            <a:ext cx="9161304" cy="757379"/>
          </a:xfrm>
          <a:prstGeom prst="rect">
            <a:avLst/>
          </a:prstGeom>
          <a:solidFill>
            <a:srgbClr val="92D05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400"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1285" name="正方形/長方形 312"/>
          <p:cNvSpPr/>
          <p:nvPr/>
        </p:nvSpPr>
        <p:spPr>
          <a:xfrm>
            <a:off x="105217" y="830334"/>
            <a:ext cx="8939738" cy="79151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t>チャレンジタイム④　なわとびチャレンジ</a:t>
            </a:r>
            <a:r>
              <a:rPr kumimoji="1" lang="ja-JP" altLang="en-US" sz="2000" b="1" dirty="0"/>
              <a:t>（３歩）</a:t>
            </a:r>
            <a:endParaRPr kumimoji="1" lang="ja-JP" altLang="en-US" sz="4000" b="1" dirty="0"/>
          </a:p>
        </p:txBody>
      </p:sp>
      <p:pic>
        <p:nvPicPr>
          <p:cNvPr id="1286" name="図 376">
            <a:hlinkClick r:id="rId3"/>
          </p:cNvPr>
          <p:cNvPicPr>
            <a:picLocks noChangeAspect="1"/>
          </p:cNvPicPr>
          <p:nvPr/>
        </p:nvPicPr>
        <p:blipFill>
          <a:blip r:embed="rId4"/>
          <a:stretch>
            <a:fillRect/>
          </a:stretch>
        </p:blipFill>
        <p:spPr>
          <a:xfrm>
            <a:off x="413317" y="1886394"/>
            <a:ext cx="8317366" cy="4745491"/>
          </a:xfrm>
          <a:prstGeom prst="rect">
            <a:avLst/>
          </a:prstGeom>
        </p:spPr>
      </p:pic>
      <p:grpSp>
        <p:nvGrpSpPr>
          <p:cNvPr id="9" name="グループ化 8"/>
          <p:cNvGrpSpPr/>
          <p:nvPr/>
        </p:nvGrpSpPr>
        <p:grpSpPr>
          <a:xfrm>
            <a:off x="5448057" y="5555839"/>
            <a:ext cx="4026585" cy="1584378"/>
            <a:chOff x="6792228" y="1647772"/>
            <a:chExt cx="4026585" cy="1584378"/>
          </a:xfrm>
        </p:grpSpPr>
        <p:grpSp>
          <p:nvGrpSpPr>
            <p:cNvPr id="10" name="グループ化 9"/>
            <p:cNvGrpSpPr/>
            <p:nvPr/>
          </p:nvGrpSpPr>
          <p:grpSpPr>
            <a:xfrm>
              <a:off x="6792228" y="1647772"/>
              <a:ext cx="3171261" cy="962531"/>
              <a:chOff x="7228510" y="542872"/>
              <a:chExt cx="3171261" cy="962531"/>
            </a:xfrm>
          </p:grpSpPr>
          <p:sp>
            <p:nvSpPr>
              <p:cNvPr id="12" name="角丸四角形 11"/>
              <p:cNvSpPr/>
              <p:nvPr/>
            </p:nvSpPr>
            <p:spPr>
              <a:xfrm>
                <a:off x="7228510" y="542872"/>
                <a:ext cx="3171261" cy="96253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endParaRPr lang="ja-JP" altLang="en-US" dirty="0">
                  <a:solidFill>
                    <a:schemeClr val="tx1"/>
                  </a:solidFill>
                </a:endParaRPr>
              </a:p>
            </p:txBody>
          </p:sp>
          <p:pic>
            <p:nvPicPr>
              <p:cNvPr id="13" name="図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32943" y="625584"/>
                <a:ext cx="797106" cy="797106"/>
              </a:xfrm>
              <a:prstGeom prst="rect">
                <a:avLst/>
              </a:prstGeom>
            </p:spPr>
          </p:pic>
        </p:grpSp>
        <p:graphicFrame>
          <p:nvGraphicFramePr>
            <p:cNvPr id="11" name="オブジェクト 10"/>
            <p:cNvGraphicFramePr>
              <a:graphicFrameLocks noChangeAspect="1"/>
            </p:cNvGraphicFramePr>
            <p:nvPr>
              <p:extLst>
                <p:ext uri="{D42A27DB-BD31-4B8C-83A1-F6EECF244321}">
                  <p14:modId xmlns:p14="http://schemas.microsoft.com/office/powerpoint/2010/main" val="1592481783"/>
                </p:ext>
              </p:extLst>
            </p:nvPr>
          </p:nvGraphicFramePr>
          <p:xfrm>
            <a:off x="7045325" y="1725613"/>
            <a:ext cx="3773488" cy="1506537"/>
          </p:xfrm>
          <a:graphic>
            <a:graphicData uri="http://schemas.openxmlformats.org/presentationml/2006/ole">
              <mc:AlternateContent xmlns:mc="http://schemas.openxmlformats.org/markup-compatibility/2006">
                <mc:Choice xmlns:v="urn:schemas-microsoft-com:vml" Requires="v">
                  <p:oleObj spid="_x0000_s6151" name="文書" r:id="rId6" imgW="3586026" imgH="1433597" progId="Word.Document.12">
                    <p:embed/>
                  </p:oleObj>
                </mc:Choice>
                <mc:Fallback>
                  <p:oleObj name="文書" r:id="rId6" imgW="3586026" imgH="1433597" progId="Word.Document.12">
                    <p:embed/>
                    <p:pic>
                      <p:nvPicPr>
                        <p:cNvPr id="38" name="オブジェクト 37"/>
                        <p:cNvPicPr/>
                        <p:nvPr/>
                      </p:nvPicPr>
                      <p:blipFill>
                        <a:blip r:embed="rId7"/>
                        <a:stretch>
                          <a:fillRect/>
                        </a:stretch>
                      </p:blipFill>
                      <p:spPr>
                        <a:xfrm>
                          <a:off x="7045325" y="1725613"/>
                          <a:ext cx="3773488" cy="1506537"/>
                        </a:xfrm>
                        <a:prstGeom prst="rect">
                          <a:avLst/>
                        </a:prstGeom>
                      </p:spPr>
                    </p:pic>
                  </p:oleObj>
                </mc:Fallback>
              </mc:AlternateContent>
            </a:graphicData>
          </a:graphic>
        </p:graphicFrame>
      </p:grpSp>
    </p:spTree>
    <p:extLst>
      <p:ext uri="{BB962C8B-B14F-4D97-AF65-F5344CB8AC3E}">
        <p14:creationId xmlns:p14="http://schemas.microsoft.com/office/powerpoint/2010/main" val="2345924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8" name="正方形/長方形 1"/>
          <p:cNvSpPr/>
          <p:nvPr/>
        </p:nvSpPr>
        <p:spPr>
          <a:xfrm>
            <a:off x="708824" y="1931976"/>
            <a:ext cx="7726351" cy="454002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4800" dirty="0"/>
              <a:t>お手本動画　</a:t>
            </a:r>
          </a:p>
        </p:txBody>
      </p:sp>
      <p:sp>
        <p:nvSpPr>
          <p:cNvPr id="1289" name="Rectangle 243"/>
          <p:cNvSpPr>
            <a:spLocks noChangeArrowheads="1"/>
          </p:cNvSpPr>
          <p:nvPr/>
        </p:nvSpPr>
        <p:spPr>
          <a:xfrm>
            <a:off x="-17304" y="2"/>
            <a:ext cx="9161304" cy="757379"/>
          </a:xfrm>
          <a:prstGeom prst="rect">
            <a:avLst/>
          </a:prstGeom>
          <a:solidFill>
            <a:srgbClr val="92D05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400"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1290" name="正方形/長方形 312"/>
          <p:cNvSpPr/>
          <p:nvPr/>
        </p:nvSpPr>
        <p:spPr>
          <a:xfrm>
            <a:off x="105217" y="830334"/>
            <a:ext cx="8939738" cy="79151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t>チャレンジタイム④　なわとびチャレンジ</a:t>
            </a:r>
            <a:r>
              <a:rPr kumimoji="1" lang="ja-JP" altLang="en-US" sz="2000" b="1" dirty="0"/>
              <a:t>（５歩）</a:t>
            </a:r>
            <a:endParaRPr kumimoji="1" lang="ja-JP" altLang="en-US" sz="4000" b="1" dirty="0"/>
          </a:p>
        </p:txBody>
      </p:sp>
      <p:pic>
        <p:nvPicPr>
          <p:cNvPr id="1291" name="図 376">
            <a:hlinkClick r:id="rId3"/>
          </p:cNvPr>
          <p:cNvPicPr>
            <a:picLocks noChangeAspect="1"/>
          </p:cNvPicPr>
          <p:nvPr/>
        </p:nvPicPr>
        <p:blipFill>
          <a:blip r:embed="rId4"/>
          <a:stretch>
            <a:fillRect/>
          </a:stretch>
        </p:blipFill>
        <p:spPr>
          <a:xfrm>
            <a:off x="413317" y="1886394"/>
            <a:ext cx="8317366" cy="4745491"/>
          </a:xfrm>
          <a:prstGeom prst="rect">
            <a:avLst/>
          </a:prstGeom>
        </p:spPr>
      </p:pic>
      <p:grpSp>
        <p:nvGrpSpPr>
          <p:cNvPr id="9" name="グループ化 8"/>
          <p:cNvGrpSpPr/>
          <p:nvPr/>
        </p:nvGrpSpPr>
        <p:grpSpPr>
          <a:xfrm>
            <a:off x="5496183" y="5523754"/>
            <a:ext cx="4026585" cy="1584378"/>
            <a:chOff x="6792228" y="1647772"/>
            <a:chExt cx="4026585" cy="1584378"/>
          </a:xfrm>
        </p:grpSpPr>
        <p:grpSp>
          <p:nvGrpSpPr>
            <p:cNvPr id="10" name="グループ化 9"/>
            <p:cNvGrpSpPr/>
            <p:nvPr/>
          </p:nvGrpSpPr>
          <p:grpSpPr>
            <a:xfrm>
              <a:off x="6792228" y="1647772"/>
              <a:ext cx="3171261" cy="962531"/>
              <a:chOff x="7228510" y="542872"/>
              <a:chExt cx="3171261" cy="962531"/>
            </a:xfrm>
          </p:grpSpPr>
          <p:sp>
            <p:nvSpPr>
              <p:cNvPr id="12" name="角丸四角形 11"/>
              <p:cNvSpPr/>
              <p:nvPr/>
            </p:nvSpPr>
            <p:spPr>
              <a:xfrm>
                <a:off x="7228510" y="542872"/>
                <a:ext cx="3171261" cy="96253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endParaRPr lang="ja-JP" altLang="en-US" dirty="0">
                  <a:solidFill>
                    <a:schemeClr val="tx1"/>
                  </a:solidFill>
                </a:endParaRPr>
              </a:p>
            </p:txBody>
          </p:sp>
          <p:pic>
            <p:nvPicPr>
              <p:cNvPr id="13" name="図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32943" y="625584"/>
                <a:ext cx="797106" cy="797106"/>
              </a:xfrm>
              <a:prstGeom prst="rect">
                <a:avLst/>
              </a:prstGeom>
            </p:spPr>
          </p:pic>
        </p:grpSp>
        <p:graphicFrame>
          <p:nvGraphicFramePr>
            <p:cNvPr id="11" name="オブジェクト 10"/>
            <p:cNvGraphicFramePr>
              <a:graphicFrameLocks noChangeAspect="1"/>
            </p:cNvGraphicFramePr>
            <p:nvPr>
              <p:extLst>
                <p:ext uri="{D42A27DB-BD31-4B8C-83A1-F6EECF244321}">
                  <p14:modId xmlns:p14="http://schemas.microsoft.com/office/powerpoint/2010/main" val="1592481783"/>
                </p:ext>
              </p:extLst>
            </p:nvPr>
          </p:nvGraphicFramePr>
          <p:xfrm>
            <a:off x="7045325" y="1725613"/>
            <a:ext cx="3773488" cy="1506537"/>
          </p:xfrm>
          <a:graphic>
            <a:graphicData uri="http://schemas.openxmlformats.org/presentationml/2006/ole">
              <mc:AlternateContent xmlns:mc="http://schemas.openxmlformats.org/markup-compatibility/2006">
                <mc:Choice xmlns:v="urn:schemas-microsoft-com:vml" Requires="v">
                  <p:oleObj spid="_x0000_s7175" name="文書" r:id="rId6" imgW="3586026" imgH="1433597" progId="Word.Document.12">
                    <p:embed/>
                  </p:oleObj>
                </mc:Choice>
                <mc:Fallback>
                  <p:oleObj name="文書" r:id="rId6" imgW="3586026" imgH="1433597" progId="Word.Document.12">
                    <p:embed/>
                    <p:pic>
                      <p:nvPicPr>
                        <p:cNvPr id="38" name="オブジェクト 37"/>
                        <p:cNvPicPr/>
                        <p:nvPr/>
                      </p:nvPicPr>
                      <p:blipFill>
                        <a:blip r:embed="rId7"/>
                        <a:stretch>
                          <a:fillRect/>
                        </a:stretch>
                      </p:blipFill>
                      <p:spPr>
                        <a:xfrm>
                          <a:off x="7045325" y="1725613"/>
                          <a:ext cx="3773488" cy="1506537"/>
                        </a:xfrm>
                        <a:prstGeom prst="rect">
                          <a:avLst/>
                        </a:prstGeom>
                      </p:spPr>
                    </p:pic>
                  </p:oleObj>
                </mc:Fallback>
              </mc:AlternateContent>
            </a:graphicData>
          </a:graphic>
        </p:graphicFrame>
      </p:grpSp>
    </p:spTree>
    <p:extLst>
      <p:ext uri="{BB962C8B-B14F-4D97-AF65-F5344CB8AC3E}">
        <p14:creationId xmlns:p14="http://schemas.microsoft.com/office/powerpoint/2010/main" val="2345924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3" name="Rectangle 361"/>
          <p:cNvSpPr>
            <a:spLocks noChangeArrowheads="1"/>
          </p:cNvSpPr>
          <p:nvPr/>
        </p:nvSpPr>
        <p:spPr>
          <a:xfrm>
            <a:off x="-17304" y="2"/>
            <a:ext cx="9161304" cy="757379"/>
          </a:xfrm>
          <a:prstGeom prst="rect">
            <a:avLst/>
          </a:prstGeom>
          <a:solidFill>
            <a:srgbClr val="92D05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400"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1294" name="正方形/長方形 362"/>
          <p:cNvSpPr/>
          <p:nvPr/>
        </p:nvSpPr>
        <p:spPr>
          <a:xfrm>
            <a:off x="276097" y="830334"/>
            <a:ext cx="8292882" cy="79151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t>チャレンジタイム⑤　レベルアップタイム</a:t>
            </a:r>
            <a:endParaRPr kumimoji="1" lang="ja-JP" altLang="en-US" sz="4000" b="1" dirty="0"/>
          </a:p>
        </p:txBody>
      </p:sp>
      <p:sp>
        <p:nvSpPr>
          <p:cNvPr id="1295" name="正方形/長方形 363"/>
          <p:cNvSpPr/>
          <p:nvPr/>
        </p:nvSpPr>
        <p:spPr>
          <a:xfrm>
            <a:off x="387052" y="1764822"/>
            <a:ext cx="8352593" cy="298647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600" b="1" dirty="0"/>
              <a:t>決まった</a:t>
            </a:r>
            <a:r>
              <a:rPr kumimoji="1" lang="ja-JP" altLang="en-US" sz="3600" b="1" dirty="0" smtClean="0"/>
              <a:t>踏切り</a:t>
            </a:r>
            <a:r>
              <a:rPr kumimoji="1" lang="ja-JP" altLang="en-US" sz="3600" b="1" dirty="0"/>
              <a:t>足で、</a:t>
            </a:r>
            <a:endParaRPr kumimoji="1" lang="en-US" altLang="ja-JP" sz="3600" b="1" dirty="0"/>
          </a:p>
          <a:p>
            <a:pPr algn="ctr"/>
            <a:r>
              <a:rPr kumimoji="1" lang="ja-JP" altLang="en-US" sz="3600" b="1" dirty="0"/>
              <a:t>速いリズムでやってみよう！！</a:t>
            </a:r>
          </a:p>
          <a:p>
            <a:pPr algn="ctr"/>
            <a:r>
              <a:rPr lang="ja-JP" altLang="en-US" sz="3600" b="1" dirty="0"/>
              <a:t>  </a:t>
            </a:r>
            <a:endParaRPr lang="en-US" altLang="ja-JP" sz="3600" b="1" dirty="0"/>
          </a:p>
          <a:p>
            <a:pPr algn="ctr"/>
            <a:r>
              <a:rPr lang="ja-JP" altLang="en-US" sz="3600" b="1" dirty="0">
                <a:solidFill>
                  <a:srgbClr val="FF0000"/>
                </a:solidFill>
              </a:rPr>
              <a:t>レッツ　チャレンジ！！</a:t>
            </a:r>
            <a:endParaRPr kumimoji="1" lang="ja-JP" altLang="en-US" sz="4000" b="1" dirty="0"/>
          </a:p>
        </p:txBody>
      </p:sp>
      <p:sp>
        <p:nvSpPr>
          <p:cNvPr id="1296" name="四角形: 角を丸くする 364"/>
          <p:cNvSpPr/>
          <p:nvPr/>
        </p:nvSpPr>
        <p:spPr>
          <a:xfrm>
            <a:off x="1844731" y="5539391"/>
            <a:ext cx="5437235" cy="9412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t>お手本動画を見てみよう</a:t>
            </a:r>
            <a:endParaRPr b="1"/>
          </a:p>
        </p:txBody>
      </p:sp>
    </p:spTree>
    <p:extLst>
      <p:ext uri="{BB962C8B-B14F-4D97-AF65-F5344CB8AC3E}">
        <p14:creationId xmlns:p14="http://schemas.microsoft.com/office/powerpoint/2010/main" val="2831221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96"/>
                                        </p:tgtEl>
                                        <p:attrNameLst>
                                          <p:attrName>style.visibility</p:attrName>
                                        </p:attrNameLst>
                                      </p:cBhvr>
                                      <p:to>
                                        <p:strVal val="visible"/>
                                      </p:to>
                                    </p:set>
                                    <p:animEffect transition="in" filter="fade">
                                      <p:cBhvr>
                                        <p:cTn id="7" dur="500"/>
                                        <p:tgtEl>
                                          <p:spTgt spid="1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6"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8" name="正方形/長方形 1"/>
          <p:cNvSpPr/>
          <p:nvPr/>
        </p:nvSpPr>
        <p:spPr>
          <a:xfrm>
            <a:off x="708824" y="1931976"/>
            <a:ext cx="7726351" cy="454002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4800" dirty="0"/>
              <a:t>お手本動画　</a:t>
            </a:r>
          </a:p>
        </p:txBody>
      </p:sp>
      <p:sp>
        <p:nvSpPr>
          <p:cNvPr id="1299" name="Rectangle 243"/>
          <p:cNvSpPr>
            <a:spLocks noChangeArrowheads="1"/>
          </p:cNvSpPr>
          <p:nvPr/>
        </p:nvSpPr>
        <p:spPr>
          <a:xfrm>
            <a:off x="-17304" y="2"/>
            <a:ext cx="9161304" cy="757379"/>
          </a:xfrm>
          <a:prstGeom prst="rect">
            <a:avLst/>
          </a:prstGeom>
          <a:solidFill>
            <a:srgbClr val="92D05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400"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1300" name="正方形/長方形 372"/>
          <p:cNvSpPr/>
          <p:nvPr/>
        </p:nvSpPr>
        <p:spPr>
          <a:xfrm>
            <a:off x="276097" y="830334"/>
            <a:ext cx="8292882" cy="79151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t>チャレンジタイム⑤　レベルアップタイム</a:t>
            </a:r>
            <a:endParaRPr kumimoji="1" lang="ja-JP" altLang="en-US" sz="4000" b="1" dirty="0"/>
          </a:p>
        </p:txBody>
      </p:sp>
      <p:pic>
        <p:nvPicPr>
          <p:cNvPr id="1301" name="図 377">
            <a:hlinkClick r:id="rId3"/>
          </p:cNvPr>
          <p:cNvPicPr>
            <a:picLocks noChangeAspect="1"/>
          </p:cNvPicPr>
          <p:nvPr/>
        </p:nvPicPr>
        <p:blipFill>
          <a:blip r:embed="rId4"/>
          <a:stretch>
            <a:fillRect/>
          </a:stretch>
        </p:blipFill>
        <p:spPr>
          <a:xfrm>
            <a:off x="393395" y="1869930"/>
            <a:ext cx="8357209" cy="4664118"/>
          </a:xfrm>
          <a:prstGeom prst="rect">
            <a:avLst/>
          </a:prstGeom>
        </p:spPr>
      </p:pic>
      <p:grpSp>
        <p:nvGrpSpPr>
          <p:cNvPr id="9" name="グループ化 8"/>
          <p:cNvGrpSpPr/>
          <p:nvPr/>
        </p:nvGrpSpPr>
        <p:grpSpPr>
          <a:xfrm>
            <a:off x="5388117" y="5432314"/>
            <a:ext cx="4026585" cy="1584378"/>
            <a:chOff x="6792228" y="1647772"/>
            <a:chExt cx="4026585" cy="1584378"/>
          </a:xfrm>
        </p:grpSpPr>
        <p:grpSp>
          <p:nvGrpSpPr>
            <p:cNvPr id="10" name="グループ化 9"/>
            <p:cNvGrpSpPr/>
            <p:nvPr/>
          </p:nvGrpSpPr>
          <p:grpSpPr>
            <a:xfrm>
              <a:off x="6792228" y="1647772"/>
              <a:ext cx="3171261" cy="962531"/>
              <a:chOff x="7228510" y="542872"/>
              <a:chExt cx="3171261" cy="962531"/>
            </a:xfrm>
          </p:grpSpPr>
          <p:sp>
            <p:nvSpPr>
              <p:cNvPr id="12" name="角丸四角形 11"/>
              <p:cNvSpPr/>
              <p:nvPr/>
            </p:nvSpPr>
            <p:spPr>
              <a:xfrm>
                <a:off x="7228510" y="542872"/>
                <a:ext cx="3171261" cy="96253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endParaRPr lang="ja-JP" altLang="en-US" dirty="0">
                  <a:solidFill>
                    <a:schemeClr val="tx1"/>
                  </a:solidFill>
                </a:endParaRPr>
              </a:p>
            </p:txBody>
          </p:sp>
          <p:pic>
            <p:nvPicPr>
              <p:cNvPr id="13" name="図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32943" y="625584"/>
                <a:ext cx="797106" cy="797106"/>
              </a:xfrm>
              <a:prstGeom prst="rect">
                <a:avLst/>
              </a:prstGeom>
            </p:spPr>
          </p:pic>
        </p:grpSp>
        <p:graphicFrame>
          <p:nvGraphicFramePr>
            <p:cNvPr id="11" name="オブジェクト 10"/>
            <p:cNvGraphicFramePr>
              <a:graphicFrameLocks noChangeAspect="1"/>
            </p:cNvGraphicFramePr>
            <p:nvPr>
              <p:extLst>
                <p:ext uri="{D42A27DB-BD31-4B8C-83A1-F6EECF244321}">
                  <p14:modId xmlns:p14="http://schemas.microsoft.com/office/powerpoint/2010/main" val="1516971798"/>
                </p:ext>
              </p:extLst>
            </p:nvPr>
          </p:nvGraphicFramePr>
          <p:xfrm>
            <a:off x="7045325" y="1725613"/>
            <a:ext cx="3773488" cy="1506537"/>
          </p:xfrm>
          <a:graphic>
            <a:graphicData uri="http://schemas.openxmlformats.org/presentationml/2006/ole">
              <mc:AlternateContent xmlns:mc="http://schemas.openxmlformats.org/markup-compatibility/2006">
                <mc:Choice xmlns:v="urn:schemas-microsoft-com:vml" Requires="v">
                  <p:oleObj spid="_x0000_s8197" name="文書" r:id="rId6" imgW="3586026" imgH="1433597" progId="Word.Document.12">
                    <p:embed/>
                  </p:oleObj>
                </mc:Choice>
                <mc:Fallback>
                  <p:oleObj name="文書" r:id="rId6" imgW="3586026" imgH="1433597" progId="Word.Document.12">
                    <p:embed/>
                    <p:pic>
                      <p:nvPicPr>
                        <p:cNvPr id="11" name="オブジェクト 10"/>
                        <p:cNvPicPr/>
                        <p:nvPr/>
                      </p:nvPicPr>
                      <p:blipFill>
                        <a:blip r:embed="rId7"/>
                        <a:stretch>
                          <a:fillRect/>
                        </a:stretch>
                      </p:blipFill>
                      <p:spPr>
                        <a:xfrm>
                          <a:off x="7045325" y="1725613"/>
                          <a:ext cx="3773488" cy="1506537"/>
                        </a:xfrm>
                        <a:prstGeom prst="rect">
                          <a:avLst/>
                        </a:prstGeom>
                      </p:spPr>
                    </p:pic>
                  </p:oleObj>
                </mc:Fallback>
              </mc:AlternateContent>
            </a:graphicData>
          </a:graphic>
        </p:graphicFrame>
      </p:grpSp>
    </p:spTree>
    <p:extLst>
      <p:ext uri="{BB962C8B-B14F-4D97-AF65-F5344CB8AC3E}">
        <p14:creationId xmlns:p14="http://schemas.microsoft.com/office/powerpoint/2010/main" val="2345924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 name="図 4"/>
          <p:cNvPicPr/>
          <p:nvPr/>
        </p:nvPicPr>
        <p:blipFill>
          <a:blip r:embed="rId2"/>
          <a:stretch>
            <a:fillRect/>
          </a:stretch>
        </p:blipFill>
        <p:spPr>
          <a:xfrm>
            <a:off x="855598" y="2657465"/>
            <a:ext cx="2994619" cy="3651021"/>
          </a:xfrm>
          <a:prstGeom prst="rect">
            <a:avLst/>
          </a:prstGeom>
          <a:noFill/>
          <a:ln>
            <a:noFill/>
          </a:ln>
        </p:spPr>
      </p:pic>
      <p:sp>
        <p:nvSpPr>
          <p:cNvPr id="1128" name="Rectangle 173"/>
          <p:cNvSpPr>
            <a:spLocks noChangeArrowheads="1"/>
          </p:cNvSpPr>
          <p:nvPr/>
        </p:nvSpPr>
        <p:spPr>
          <a:xfrm>
            <a:off x="-17304" y="2"/>
            <a:ext cx="9161304" cy="757379"/>
          </a:xfrm>
          <a:prstGeom prst="rect">
            <a:avLst/>
          </a:prstGeom>
          <a:solidFill>
            <a:srgbClr val="92D05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400"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1129" name="図形 281"/>
          <p:cNvSpPr/>
          <p:nvPr/>
        </p:nvSpPr>
        <p:spPr>
          <a:xfrm>
            <a:off x="4305300" y="1647815"/>
            <a:ext cx="4571688" cy="2019300"/>
          </a:xfrm>
          <a:prstGeom prst="wedgeRoundRectCallout">
            <a:avLst>
              <a:gd name="adj1" fmla="val -58719"/>
              <a:gd name="adj2" fmla="val 69478"/>
              <a:gd name="adj3" fmla="val 16667"/>
            </a:avLst>
          </a:prstGeom>
        </p:spPr>
        <p:style>
          <a:lnRef idx="2">
            <a:schemeClr val="accent6"/>
          </a:lnRef>
          <a:fillRef idx="1">
            <a:schemeClr val="lt1"/>
          </a:fillRef>
          <a:effectRef idx="0">
            <a:schemeClr val="accent6"/>
          </a:effectRef>
          <a:fontRef idx="minor">
            <a:schemeClr val="dk1"/>
          </a:fontRef>
        </p:style>
        <p:txBody>
          <a:bodyPr anchor="ctr"/>
          <a:lstStyle/>
          <a:p>
            <a:pPr algn="ctr"/>
            <a:r>
              <a:rPr kumimoji="1" lang="ja-JP" altLang="en-US" sz="3200" b="1" dirty="0">
                <a:latin typeface="游ゴシック"/>
                <a:ea typeface="游ゴシック"/>
              </a:rPr>
              <a:t>ハードル走って</a:t>
            </a:r>
            <a:endParaRPr b="1">
              <a:latin typeface="游ゴシック"/>
              <a:ea typeface="游ゴシック"/>
            </a:endParaRPr>
          </a:p>
          <a:p>
            <a:pPr algn="ctr"/>
            <a:r>
              <a:rPr kumimoji="1" lang="ja-JP" altLang="en-US" sz="3200" b="1" dirty="0">
                <a:latin typeface="游ゴシック"/>
                <a:ea typeface="游ゴシック"/>
              </a:rPr>
              <a:t>どうやって走ったら</a:t>
            </a:r>
          </a:p>
          <a:p>
            <a:pPr algn="ctr"/>
            <a:r>
              <a:rPr kumimoji="1" lang="ja-JP" altLang="en-US" sz="3200" b="1" dirty="0">
                <a:latin typeface="游ゴシック"/>
                <a:ea typeface="游ゴシック"/>
              </a:rPr>
              <a:t>いいのかな？</a:t>
            </a:r>
            <a:endParaRPr lang="ja-JP" altLang="en-US" sz="3200" b="1">
              <a:latin typeface="游ゴシック"/>
              <a:ea typeface="游ゴシック"/>
            </a:endParaRPr>
          </a:p>
        </p:txBody>
      </p:sp>
    </p:spTree>
    <p:extLst>
      <p:ext uri="{BB962C8B-B14F-4D97-AF65-F5344CB8AC3E}">
        <p14:creationId xmlns:p14="http://schemas.microsoft.com/office/powerpoint/2010/main" val="30053544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3" name="正方形/長方形 24"/>
          <p:cNvSpPr/>
          <p:nvPr/>
        </p:nvSpPr>
        <p:spPr>
          <a:xfrm>
            <a:off x="2342330" y="2575931"/>
            <a:ext cx="6646622" cy="197534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kumimoji="1" lang="ja-JP" altLang="en-US" sz="3600" b="1" dirty="0"/>
              <a:t>最初はなかなかうまくいかないかもしれないけれど、何度もチャレンジしてみようね</a:t>
            </a:r>
          </a:p>
        </p:txBody>
      </p:sp>
      <p:sp>
        <p:nvSpPr>
          <p:cNvPr id="1304" name="Rectangle 276"/>
          <p:cNvSpPr>
            <a:spLocks noChangeArrowheads="1"/>
          </p:cNvSpPr>
          <p:nvPr/>
        </p:nvSpPr>
        <p:spPr>
          <a:xfrm>
            <a:off x="-17304" y="2"/>
            <a:ext cx="9161304" cy="757379"/>
          </a:xfrm>
          <a:prstGeom prst="rect">
            <a:avLst/>
          </a:prstGeom>
          <a:solidFill>
            <a:srgbClr val="92D05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400"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pic>
        <p:nvPicPr>
          <p:cNvPr id="1305" name="Picture 348" descr="ソース画像を表示"/>
          <p:cNvPicPr>
            <a:picLocks noChangeAspect="1" noChangeArrowheads="1"/>
          </p:cNvPicPr>
          <p:nvPr/>
        </p:nvPicPr>
        <p:blipFill>
          <a:blip r:embed="rId2"/>
          <a:stretch>
            <a:fillRect/>
          </a:stretch>
        </p:blipFill>
        <p:spPr>
          <a:xfrm>
            <a:off x="194287" y="3375594"/>
            <a:ext cx="1931757" cy="3308269"/>
          </a:xfrm>
          <a:prstGeom prst="rect">
            <a:avLst/>
          </a:prstGeom>
          <a:noFill/>
        </p:spPr>
      </p:pic>
      <p:sp>
        <p:nvSpPr>
          <p:cNvPr id="1306" name="タイトル 349"/>
          <p:cNvSpPr>
            <a:spLocks noGrp="1"/>
          </p:cNvSpPr>
          <p:nvPr>
            <p:ph type="title"/>
          </p:nvPr>
        </p:nvSpPr>
        <p:spPr>
          <a:xfrm>
            <a:off x="3165623" y="868967"/>
            <a:ext cx="3539902" cy="956722"/>
          </a:xfrm>
          <a:ln w="28575">
            <a:solidFill>
              <a:schemeClr val="tx1"/>
            </a:solidFill>
          </a:ln>
        </p:spPr>
        <p:txBody>
          <a:bodyPr>
            <a:normAutofit/>
          </a:bodyPr>
          <a:lstStyle/>
          <a:p>
            <a:pPr algn="ctr"/>
            <a:r>
              <a:rPr lang="ja-JP" altLang="en-US" sz="3600" b="1" dirty="0">
                <a:latin typeface="+mn-ea"/>
                <a:ea typeface="+mn-ea"/>
              </a:rPr>
              <a:t>振り返りタイム　　　　　　</a:t>
            </a:r>
            <a:endParaRPr kumimoji="1" lang="ja-JP" altLang="en-US" b="1" dirty="0">
              <a:latin typeface="+mn-ea"/>
              <a:ea typeface="+mn-ea"/>
            </a:endParaRPr>
          </a:p>
        </p:txBody>
      </p:sp>
    </p:spTree>
    <p:extLst>
      <p:ext uri="{BB962C8B-B14F-4D97-AF65-F5344CB8AC3E}">
        <p14:creationId xmlns:p14="http://schemas.microsoft.com/office/powerpoint/2010/main" val="40367777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1" name="タイトル 1"/>
          <p:cNvSpPr>
            <a:spLocks noGrp="1"/>
          </p:cNvSpPr>
          <p:nvPr>
            <p:ph type="ctrTitle"/>
          </p:nvPr>
        </p:nvSpPr>
        <p:spPr>
          <a:xfrm>
            <a:off x="571499" y="405255"/>
            <a:ext cx="8001000" cy="1170039"/>
          </a:xfrm>
        </p:spPr>
        <p:txBody>
          <a:bodyPr>
            <a:normAutofit/>
          </a:bodyPr>
          <a:lstStyle/>
          <a:p>
            <a:r>
              <a:rPr kumimoji="1" lang="ja-JP" altLang="en-US" sz="5400" dirty="0">
                <a:latin typeface="HG創英角ｺﾞｼｯｸUB"/>
                <a:ea typeface="HG創英角ｺﾞｼｯｸUB"/>
              </a:rPr>
              <a:t>映像を見てみよう</a:t>
            </a:r>
            <a:endParaRPr>
              <a:latin typeface="HG創英角ｺﾞｼｯｸUB"/>
              <a:ea typeface="HG創英角ｺﾞｼｯｸUB"/>
            </a:endParaRPr>
          </a:p>
        </p:txBody>
      </p:sp>
      <p:sp>
        <p:nvSpPr>
          <p:cNvPr id="1132" name="AutoShape 2" descr="ソース画像を表示"/>
          <p:cNvSpPr>
            <a:spLocks noChangeAspect="1" noChangeArrowheads="1"/>
          </p:cNvSpPr>
          <p:nvPr/>
        </p:nvSpPr>
        <p:spPr>
          <a:xfrm>
            <a:off x="4457700" y="3276600"/>
            <a:ext cx="228600" cy="304800"/>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1133" name="Rectangle 178"/>
          <p:cNvSpPr>
            <a:spLocks noChangeArrowheads="1"/>
          </p:cNvSpPr>
          <p:nvPr/>
        </p:nvSpPr>
        <p:spPr>
          <a:xfrm>
            <a:off x="-17304" y="2"/>
            <a:ext cx="9161304" cy="757379"/>
          </a:xfrm>
          <a:prstGeom prst="rect">
            <a:avLst/>
          </a:prstGeom>
          <a:solidFill>
            <a:srgbClr val="92D05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400"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1134" name="図形 172"/>
          <p:cNvSpPr/>
          <p:nvPr/>
        </p:nvSpPr>
        <p:spPr>
          <a:xfrm>
            <a:off x="2742911" y="1966600"/>
            <a:ext cx="5959617" cy="1993885"/>
          </a:xfrm>
          <a:prstGeom prst="wedgeRoundRectCallout">
            <a:avLst>
              <a:gd name="adj1" fmla="val -56150"/>
              <a:gd name="adj2" fmla="val 65555"/>
              <a:gd name="adj3" fmla="val 16667"/>
            </a:avLst>
          </a:prstGeom>
        </p:spPr>
        <p:style>
          <a:lnRef idx="2">
            <a:schemeClr val="accent6"/>
          </a:lnRef>
          <a:fillRef idx="1">
            <a:schemeClr val="lt1"/>
          </a:fillRef>
          <a:effectRef idx="0">
            <a:schemeClr val="accent6"/>
          </a:effectRef>
          <a:fontRef idx="minor">
            <a:schemeClr val="dk1"/>
          </a:fontRef>
        </p:style>
        <p:txBody>
          <a:bodyPr anchor="ctr"/>
          <a:lstStyle/>
          <a:p>
            <a:pPr algn="ctr"/>
            <a:r>
              <a:rPr lang="ja-JP" altLang="en-US" sz="2800" b="1" dirty="0">
                <a:latin typeface="游ゴシック"/>
                <a:ea typeface="游ゴシック"/>
              </a:rPr>
              <a:t>下のアドレスをクリックすると</a:t>
            </a:r>
            <a:endParaRPr lang="ja-JP" altLang="en-US" sz="3200" b="1" dirty="0">
              <a:latin typeface="游ゴシック"/>
              <a:ea typeface="游ゴシック"/>
            </a:endParaRPr>
          </a:p>
          <a:p>
            <a:pPr algn="ctr"/>
            <a:r>
              <a:rPr lang="ja-JP" altLang="en-US" sz="2800" b="1" dirty="0">
                <a:latin typeface="游ゴシック"/>
                <a:ea typeface="游ゴシック"/>
              </a:rPr>
              <a:t>女子100mハードル走の映像が</a:t>
            </a:r>
          </a:p>
          <a:p>
            <a:r>
              <a:rPr lang="ja-JP" altLang="en-US" sz="2800" b="1" dirty="0" smtClean="0">
                <a:latin typeface="游ゴシック"/>
                <a:ea typeface="游ゴシック"/>
              </a:rPr>
              <a:t>　見られる</a:t>
            </a:r>
            <a:r>
              <a:rPr lang="ja-JP" altLang="en-US" sz="2800" b="1" dirty="0">
                <a:latin typeface="游ゴシック"/>
                <a:ea typeface="游ゴシック"/>
              </a:rPr>
              <a:t>よ</a:t>
            </a:r>
            <a:r>
              <a:rPr lang="ja-JP" altLang="en-US" sz="2800" b="1" dirty="0" smtClean="0">
                <a:latin typeface="游ゴシック"/>
                <a:ea typeface="游ゴシック"/>
              </a:rPr>
              <a:t>。</a:t>
            </a:r>
            <a:endParaRPr lang="en-US" altLang="ja-JP" sz="2800" b="1" dirty="0" smtClean="0">
              <a:latin typeface="游ゴシック"/>
              <a:ea typeface="游ゴシック"/>
            </a:endParaRPr>
          </a:p>
        </p:txBody>
      </p:sp>
      <p:pic>
        <p:nvPicPr>
          <p:cNvPr id="1135" name="Picture 178" descr="ソース画像を表示"/>
          <p:cNvPicPr>
            <a:picLocks noChangeAspect="1" noChangeArrowheads="1"/>
          </p:cNvPicPr>
          <p:nvPr/>
        </p:nvPicPr>
        <p:blipFill>
          <a:blip r:embed="rId2"/>
          <a:stretch>
            <a:fillRect/>
          </a:stretch>
        </p:blipFill>
        <p:spPr>
          <a:xfrm>
            <a:off x="194759" y="2963543"/>
            <a:ext cx="2172561" cy="3720663"/>
          </a:xfrm>
          <a:prstGeom prst="rect">
            <a:avLst/>
          </a:prstGeom>
          <a:noFill/>
        </p:spPr>
      </p:pic>
      <p:sp>
        <p:nvSpPr>
          <p:cNvPr id="1136" name="テキスト 179"/>
          <p:cNvSpPr txBox="1"/>
          <p:nvPr/>
        </p:nvSpPr>
        <p:spPr>
          <a:xfrm>
            <a:off x="2660072" y="4351791"/>
            <a:ext cx="6251172" cy="2246769"/>
          </a:xfrm>
          <a:prstGeom prst="rect">
            <a:avLst/>
          </a:prstGeom>
        </p:spPr>
        <p:txBody>
          <a:bodyPr wrap="square">
            <a:spAutoFit/>
          </a:bodyPr>
          <a:lstStyle/>
          <a:p>
            <a:pPr>
              <a:defRPr lang="ja-JP" altLang="en-US"/>
            </a:pPr>
            <a:r>
              <a:rPr lang="ja-JP" altLang="en-US" sz="2400" b="1" dirty="0" smtClean="0">
                <a:latin typeface="游ゴシック"/>
                <a:ea typeface="游ゴシック"/>
              </a:rPr>
              <a:t>（映像）第</a:t>
            </a:r>
            <a:r>
              <a:rPr lang="en-US" altLang="ja-JP" sz="2400" b="1" dirty="0" smtClean="0">
                <a:latin typeface="游ゴシック"/>
                <a:ea typeface="游ゴシック"/>
              </a:rPr>
              <a:t>100</a:t>
            </a:r>
            <a:r>
              <a:rPr lang="ja-JP" altLang="en-US" sz="2400" b="1" dirty="0">
                <a:latin typeface="游ゴシック"/>
                <a:ea typeface="游ゴシック"/>
              </a:rPr>
              <a:t>回日本陸上競技選手権</a:t>
            </a:r>
            <a:r>
              <a:rPr lang="ja-JP" altLang="en-US" sz="2400" b="1" dirty="0" smtClean="0">
                <a:latin typeface="游ゴシック"/>
                <a:ea typeface="游ゴシック"/>
              </a:rPr>
              <a:t>大会</a:t>
            </a:r>
            <a:endParaRPr lang="en-US" altLang="ja-JP" sz="2400" b="1" dirty="0" smtClean="0">
              <a:latin typeface="游ゴシック"/>
              <a:ea typeface="游ゴシック"/>
            </a:endParaRPr>
          </a:p>
          <a:p>
            <a:pPr>
              <a:defRPr lang="ja-JP" altLang="en-US"/>
            </a:pPr>
            <a:r>
              <a:rPr lang="ja-JP" altLang="en-US" sz="2400" b="1" dirty="0">
                <a:latin typeface="游ゴシック"/>
                <a:ea typeface="游ゴシック"/>
              </a:rPr>
              <a:t>　</a:t>
            </a:r>
            <a:r>
              <a:rPr lang="ja-JP" altLang="en-US" sz="2400" b="1" dirty="0" smtClean="0">
                <a:latin typeface="游ゴシック"/>
                <a:ea typeface="游ゴシック"/>
              </a:rPr>
              <a:t>　　　女子</a:t>
            </a:r>
            <a:r>
              <a:rPr lang="en-US" altLang="ja-JP" sz="2400" b="1" dirty="0">
                <a:latin typeface="游ゴシック"/>
                <a:ea typeface="游ゴシック"/>
              </a:rPr>
              <a:t>110</a:t>
            </a:r>
            <a:r>
              <a:rPr lang="ja-JP" altLang="en-US" sz="2400" b="1" dirty="0" err="1">
                <a:latin typeface="游ゴシック"/>
                <a:ea typeface="游ゴシック"/>
              </a:rPr>
              <a:t>ｍ</a:t>
            </a:r>
            <a:r>
              <a:rPr lang="ja-JP" altLang="en-US" sz="2400" b="1" dirty="0">
                <a:latin typeface="游ゴシック"/>
                <a:ea typeface="游ゴシック"/>
              </a:rPr>
              <a:t>ハードル決勝</a:t>
            </a:r>
            <a:endParaRPr lang="en-US" altLang="ja-JP" sz="2400" b="1" dirty="0" smtClean="0">
              <a:solidFill>
                <a:schemeClr val="tx1"/>
              </a:solidFill>
              <a:latin typeface="+mn-ea"/>
              <a:cs typeface="+mj-lt"/>
            </a:endParaRPr>
          </a:p>
          <a:p>
            <a:pPr>
              <a:defRPr lang="ja-JP" altLang="en-US"/>
            </a:pPr>
            <a:endParaRPr lang="en-US" altLang="ja-JP" sz="1200" b="1" dirty="0">
              <a:latin typeface="+mn-ea"/>
              <a:cs typeface="+mj-lt"/>
            </a:endParaRPr>
          </a:p>
          <a:p>
            <a:pPr>
              <a:defRPr lang="ja-JP" altLang="en-US"/>
            </a:pPr>
            <a:r>
              <a:rPr lang="ja-JP" altLang="en-US" sz="3200" b="1" dirty="0" smtClean="0">
                <a:solidFill>
                  <a:schemeClr val="tx1"/>
                </a:solidFill>
                <a:latin typeface="+mn-ea"/>
                <a:cs typeface="+mj-lt"/>
              </a:rPr>
              <a:t>↓</a:t>
            </a:r>
            <a:r>
              <a:rPr lang="ja-JP" altLang="en-US" sz="3200" b="1" dirty="0">
                <a:solidFill>
                  <a:schemeClr val="tx1"/>
                </a:solidFill>
                <a:latin typeface="+mn-ea"/>
                <a:cs typeface="+mj-lt"/>
              </a:rPr>
              <a:t>ここをクリック↓</a:t>
            </a:r>
          </a:p>
          <a:p>
            <a:pPr>
              <a:defRPr lang="ja-JP" altLang="en-US"/>
            </a:pPr>
            <a:r>
              <a:rPr lang="ja-JP" altLang="en-US" sz="2400" b="1" dirty="0">
                <a:solidFill>
                  <a:srgbClr val="0000C0"/>
                </a:solidFill>
                <a:latin typeface="+mn-ea"/>
                <a:cs typeface="+mj-lt"/>
                <a:hlinkClick r:id="rId3"/>
              </a:rPr>
              <a:t>https://www.jaaf.or.jp/jch/100/sokuho/w_f_100h.html</a:t>
            </a:r>
            <a:endParaRPr lang="ja-JP" altLang="en-US" sz="2400" b="1" dirty="0">
              <a:solidFill>
                <a:srgbClr val="0000C0"/>
              </a:solidFill>
              <a:latin typeface="+mn-ea"/>
              <a:cs typeface="+mj-lt"/>
            </a:endParaRPr>
          </a:p>
        </p:txBody>
      </p:sp>
    </p:spTree>
    <p:extLst>
      <p:ext uri="{BB962C8B-B14F-4D97-AF65-F5344CB8AC3E}">
        <p14:creationId xmlns:p14="http://schemas.microsoft.com/office/powerpoint/2010/main" val="2127632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136">
                                            <p:txEl>
                                              <p:pRg st="3" end="3"/>
                                            </p:txEl>
                                          </p:spTgt>
                                        </p:tgtEl>
                                        <p:attrNameLst>
                                          <p:attrName>style.visibility</p:attrName>
                                        </p:attrNameLst>
                                      </p:cBhvr>
                                      <p:to>
                                        <p:strVal val="visible"/>
                                      </p:to>
                                    </p:set>
                                    <p:animEffect transition="in" filter="fade">
                                      <p:cBhvr>
                                        <p:cTn id="7" dur="1000"/>
                                        <p:tgtEl>
                                          <p:spTgt spid="1136">
                                            <p:txEl>
                                              <p:pRg st="3" end="3"/>
                                            </p:txEl>
                                          </p:spTgt>
                                        </p:tgtEl>
                                      </p:cBhvr>
                                    </p:animEffect>
                                    <p:anim calcmode="lin" valueType="num">
                                      <p:cBhvr>
                                        <p:cTn id="8" dur="1000" fill="hold"/>
                                        <p:tgtEl>
                                          <p:spTgt spid="1136">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113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8" name="Picture 2" descr="ソース画像を表示"/>
          <p:cNvPicPr>
            <a:picLocks noChangeAspect="1" noChangeArrowheads="1"/>
          </p:cNvPicPr>
          <p:nvPr/>
        </p:nvPicPr>
        <p:blipFill>
          <a:blip r:embed="rId2"/>
          <a:stretch>
            <a:fillRect/>
          </a:stretch>
        </p:blipFill>
        <p:spPr>
          <a:xfrm>
            <a:off x="195524" y="2296288"/>
            <a:ext cx="2562508" cy="4388474"/>
          </a:xfrm>
          <a:prstGeom prst="rect">
            <a:avLst/>
          </a:prstGeom>
          <a:noFill/>
        </p:spPr>
      </p:pic>
      <p:sp>
        <p:nvSpPr>
          <p:cNvPr id="1139" name="Rectangle 183"/>
          <p:cNvSpPr>
            <a:spLocks noChangeArrowheads="1"/>
          </p:cNvSpPr>
          <p:nvPr/>
        </p:nvSpPr>
        <p:spPr>
          <a:xfrm>
            <a:off x="-17304" y="2"/>
            <a:ext cx="9161304" cy="757379"/>
          </a:xfrm>
          <a:prstGeom prst="rect">
            <a:avLst/>
          </a:prstGeom>
          <a:solidFill>
            <a:srgbClr val="92D05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400"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1140" name="図形 280"/>
          <p:cNvSpPr/>
          <p:nvPr/>
        </p:nvSpPr>
        <p:spPr>
          <a:xfrm>
            <a:off x="3149375" y="1335154"/>
            <a:ext cx="5823175" cy="2903139"/>
          </a:xfrm>
          <a:prstGeom prst="wedgeRoundRectCallout">
            <a:avLst>
              <a:gd name="adj1" fmla="val -49373"/>
              <a:gd name="adj2" fmla="val 58275"/>
              <a:gd name="adj3" fmla="val 16667"/>
            </a:avLst>
          </a:prstGeom>
        </p:spPr>
        <p:style>
          <a:lnRef idx="2">
            <a:schemeClr val="accent6"/>
          </a:lnRef>
          <a:fillRef idx="1">
            <a:schemeClr val="lt1"/>
          </a:fillRef>
          <a:effectRef idx="0">
            <a:schemeClr val="accent6"/>
          </a:effectRef>
          <a:fontRef idx="minor">
            <a:schemeClr val="dk1"/>
          </a:fontRef>
        </p:style>
        <p:txBody>
          <a:bodyPr anchor="ctr"/>
          <a:lstStyle/>
          <a:p>
            <a:pPr algn="l"/>
            <a:r>
              <a:rPr lang="ja-JP" altLang="en-US" sz="3200" b="1" dirty="0"/>
              <a:t>　どのようにハードルを</a:t>
            </a:r>
            <a:endParaRPr kumimoji="1" lang="ja-JP" altLang="en-US" sz="3200" b="1" dirty="0"/>
          </a:p>
          <a:p>
            <a:pPr algn="l"/>
            <a:r>
              <a:rPr lang="ja-JP" altLang="en-US" sz="3200" b="1" dirty="0"/>
              <a:t>　走り越えているかな？</a:t>
            </a:r>
          </a:p>
          <a:p>
            <a:pPr algn="l"/>
            <a:r>
              <a:rPr lang="ja-JP" altLang="en-US" sz="3200" b="1" dirty="0"/>
              <a:t>　動画を見て考え、学習</a:t>
            </a:r>
          </a:p>
          <a:p>
            <a:pPr algn="l"/>
            <a:r>
              <a:rPr lang="ja-JP" altLang="en-US" sz="3200" b="1" dirty="0"/>
              <a:t>　カードに書いてみよう！！</a:t>
            </a:r>
            <a:endParaRPr lang="ja-JP" altLang="en-US" sz="3200" b="1"/>
          </a:p>
        </p:txBody>
      </p:sp>
    </p:spTree>
    <p:extLst>
      <p:ext uri="{BB962C8B-B14F-4D97-AF65-F5344CB8AC3E}">
        <p14:creationId xmlns:p14="http://schemas.microsoft.com/office/powerpoint/2010/main" val="2902908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2" name="正方形/長方形 4"/>
          <p:cNvSpPr/>
          <p:nvPr/>
        </p:nvSpPr>
        <p:spPr>
          <a:xfrm>
            <a:off x="1394803" y="1108110"/>
            <a:ext cx="6144213" cy="103238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4800" b="1" dirty="0"/>
              <a:t>ハードル走のめあて</a:t>
            </a:r>
          </a:p>
        </p:txBody>
      </p:sp>
      <p:sp>
        <p:nvSpPr>
          <p:cNvPr id="1143" name="正方形/長方形 6"/>
          <p:cNvSpPr/>
          <p:nvPr/>
        </p:nvSpPr>
        <p:spPr>
          <a:xfrm>
            <a:off x="1098617" y="2824395"/>
            <a:ext cx="6970660" cy="132243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t>リズミカルに</a:t>
            </a:r>
          </a:p>
          <a:p>
            <a:pPr algn="ctr"/>
            <a:r>
              <a:rPr kumimoji="1" lang="ja-JP" altLang="en-US" sz="4000" b="1" dirty="0"/>
              <a:t>ハードルを走り越えよう</a:t>
            </a:r>
          </a:p>
        </p:txBody>
      </p:sp>
      <p:grpSp>
        <p:nvGrpSpPr>
          <p:cNvPr id="1144" name="グループ化 1"/>
          <p:cNvGrpSpPr/>
          <p:nvPr/>
        </p:nvGrpSpPr>
        <p:grpSpPr>
          <a:xfrm>
            <a:off x="2370044" y="4531549"/>
            <a:ext cx="6575532" cy="2031735"/>
            <a:chOff x="5676702" y="2545034"/>
            <a:chExt cx="6771461" cy="1710306"/>
          </a:xfrm>
        </p:grpSpPr>
        <p:pic>
          <p:nvPicPr>
            <p:cNvPr id="1145" name="図 5"/>
            <p:cNvPicPr/>
            <p:nvPr/>
          </p:nvPicPr>
          <p:blipFill>
            <a:blip r:embed="rId2"/>
            <a:stretch>
              <a:fillRect/>
            </a:stretch>
          </p:blipFill>
          <p:spPr>
            <a:xfrm>
              <a:off x="5676702" y="2545034"/>
              <a:ext cx="3351942" cy="1543221"/>
            </a:xfrm>
            <a:prstGeom prst="rect">
              <a:avLst/>
            </a:prstGeom>
            <a:noFill/>
            <a:ln>
              <a:noFill/>
            </a:ln>
          </p:spPr>
        </p:pic>
        <p:sp>
          <p:nvSpPr>
            <p:cNvPr id="1146" name="雲形吹き出し 8"/>
            <p:cNvSpPr/>
            <p:nvPr/>
          </p:nvSpPr>
          <p:spPr>
            <a:xfrm>
              <a:off x="7352673" y="2558508"/>
              <a:ext cx="5095490" cy="1696832"/>
            </a:xfrm>
            <a:prstGeom prst="cloudCallout">
              <a:avLst>
                <a:gd name="adj1" fmla="val -58191"/>
                <a:gd name="adj2" fmla="val 11580"/>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リズミカルってどんなこと？</a:t>
              </a:r>
              <a:endParaRPr b="1"/>
            </a:p>
          </p:txBody>
        </p:sp>
      </p:grpSp>
      <p:sp>
        <p:nvSpPr>
          <p:cNvPr id="1147" name="Rectangle 188"/>
          <p:cNvSpPr>
            <a:spLocks noChangeArrowheads="1"/>
          </p:cNvSpPr>
          <p:nvPr/>
        </p:nvSpPr>
        <p:spPr>
          <a:xfrm>
            <a:off x="-17304" y="2"/>
            <a:ext cx="9161304" cy="757379"/>
          </a:xfrm>
          <a:prstGeom prst="rect">
            <a:avLst/>
          </a:prstGeom>
          <a:solidFill>
            <a:srgbClr val="92D05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400"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1516906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44"/>
                                        </p:tgtEl>
                                        <p:attrNameLst>
                                          <p:attrName>style.visibility</p:attrName>
                                        </p:attrNameLst>
                                      </p:cBhvr>
                                      <p:to>
                                        <p:strVal val="visible"/>
                                      </p:to>
                                    </p:set>
                                    <p:animEffect transition="in" filter="fade">
                                      <p:cBhvr>
                                        <p:cTn id="7" dur="500"/>
                                        <p:tgtEl>
                                          <p:spTgt spid="1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9" name="正方形/長方形 6"/>
          <p:cNvSpPr/>
          <p:nvPr/>
        </p:nvSpPr>
        <p:spPr>
          <a:xfrm>
            <a:off x="276097" y="830334"/>
            <a:ext cx="8292882" cy="79151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t>リズミカルにハードルを走り越えるには</a:t>
            </a:r>
            <a:endParaRPr kumimoji="1" lang="ja-JP" altLang="en-US" sz="4000" b="1" dirty="0"/>
          </a:p>
        </p:txBody>
      </p:sp>
      <p:sp>
        <p:nvSpPr>
          <p:cNvPr id="1150" name="横巻き 3"/>
          <p:cNvSpPr/>
          <p:nvPr/>
        </p:nvSpPr>
        <p:spPr>
          <a:xfrm>
            <a:off x="93277" y="1621844"/>
            <a:ext cx="8741958" cy="3248890"/>
          </a:xfrm>
          <a:prstGeom prst="horizontalScroll">
            <a:avLst/>
          </a:prstGeom>
        </p:spPr>
        <p:style>
          <a:lnRef idx="2">
            <a:schemeClr val="accent6"/>
          </a:lnRef>
          <a:fillRef idx="1">
            <a:schemeClr val="lt1"/>
          </a:fillRef>
          <a:effectRef idx="0">
            <a:schemeClr val="accent6"/>
          </a:effectRef>
          <a:fontRef idx="minor">
            <a:schemeClr val="dk1"/>
          </a:fontRef>
        </p:style>
        <p:txBody>
          <a:bodyPr rtlCol="0" anchor="ctr"/>
          <a:lstStyle/>
          <a:p>
            <a:pPr algn="l"/>
            <a:r>
              <a:rPr lang="ja-JP" altLang="en-US" sz="4000" b="1" dirty="0"/>
              <a:t>① 第１ハードルを決めた足で踏み</a:t>
            </a:r>
            <a:endParaRPr lang="ja-JP" altLang="en-US" sz="4400" b="1" dirty="0"/>
          </a:p>
          <a:p>
            <a:pPr algn="l"/>
            <a:r>
              <a:rPr lang="ja-JP" altLang="en-US" sz="4000" b="1" dirty="0"/>
              <a:t>   切って走り越えることができる。</a:t>
            </a:r>
          </a:p>
        </p:txBody>
      </p:sp>
      <p:grpSp>
        <p:nvGrpSpPr>
          <p:cNvPr id="1151" name="グループ化 1"/>
          <p:cNvGrpSpPr/>
          <p:nvPr/>
        </p:nvGrpSpPr>
        <p:grpSpPr>
          <a:xfrm>
            <a:off x="1310543" y="4841622"/>
            <a:ext cx="6747302" cy="1849694"/>
            <a:chOff x="2213504" y="2035669"/>
            <a:chExt cx="8996402" cy="1849694"/>
          </a:xfrm>
        </p:grpSpPr>
        <p:sp>
          <p:nvSpPr>
            <p:cNvPr id="1152" name="雲形吹き出し 7"/>
            <p:cNvSpPr/>
            <p:nvPr/>
          </p:nvSpPr>
          <p:spPr>
            <a:xfrm>
              <a:off x="2213504" y="2035669"/>
              <a:ext cx="3696249" cy="1552506"/>
            </a:xfrm>
            <a:prstGeom prst="cloudCallout">
              <a:avLst>
                <a:gd name="adj1" fmla="val 60756"/>
                <a:gd name="adj2" fmla="val 39546"/>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t>第一ハードル？</a:t>
              </a:r>
              <a:endParaRPr kumimoji="1" lang="ja-JP" altLang="en-US" b="1" dirty="0"/>
            </a:p>
          </p:txBody>
        </p:sp>
        <p:pic>
          <p:nvPicPr>
            <p:cNvPr id="1153" name="図 8"/>
            <p:cNvPicPr/>
            <p:nvPr/>
          </p:nvPicPr>
          <p:blipFill>
            <a:blip r:embed="rId2"/>
            <a:stretch>
              <a:fillRect/>
            </a:stretch>
          </p:blipFill>
          <p:spPr>
            <a:xfrm>
              <a:off x="6373287" y="2561711"/>
              <a:ext cx="3218045" cy="1247775"/>
            </a:xfrm>
            <a:prstGeom prst="rect">
              <a:avLst/>
            </a:prstGeom>
            <a:noFill/>
            <a:ln>
              <a:noFill/>
            </a:ln>
          </p:spPr>
        </p:pic>
        <p:sp>
          <p:nvSpPr>
            <p:cNvPr id="1154" name="雲形吹き出し 5"/>
            <p:cNvSpPr/>
            <p:nvPr/>
          </p:nvSpPr>
          <p:spPr>
            <a:xfrm>
              <a:off x="8085157" y="2332857"/>
              <a:ext cx="3124749" cy="1552506"/>
            </a:xfrm>
            <a:prstGeom prst="cloudCallout">
              <a:avLst>
                <a:gd name="adj1" fmla="val -75244"/>
                <a:gd name="adj2" fmla="val 28953"/>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t>決めた足？</a:t>
              </a:r>
              <a:endParaRPr kumimoji="1" lang="ja-JP" altLang="en-US" b="1" dirty="0"/>
            </a:p>
          </p:txBody>
        </p:sp>
      </p:grpSp>
      <p:sp>
        <p:nvSpPr>
          <p:cNvPr id="1155" name="Rectangle 193"/>
          <p:cNvSpPr>
            <a:spLocks noChangeArrowheads="1"/>
          </p:cNvSpPr>
          <p:nvPr/>
        </p:nvSpPr>
        <p:spPr>
          <a:xfrm>
            <a:off x="-17304" y="2"/>
            <a:ext cx="9161304" cy="757379"/>
          </a:xfrm>
          <a:prstGeom prst="rect">
            <a:avLst/>
          </a:prstGeom>
          <a:solidFill>
            <a:srgbClr val="92D05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400"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741433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51"/>
                                        </p:tgtEl>
                                        <p:attrNameLst>
                                          <p:attrName>style.visibility</p:attrName>
                                        </p:attrNameLst>
                                      </p:cBhvr>
                                      <p:to>
                                        <p:strVal val="visible"/>
                                      </p:to>
                                    </p:set>
                                    <p:animEffect transition="in" filter="fade">
                                      <p:cBhvr>
                                        <p:cTn id="7" dur="500"/>
                                        <p:tgtEl>
                                          <p:spTgt spid="1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 name="タイトル 1"/>
          <p:cNvSpPr>
            <a:spLocks noGrp="1"/>
          </p:cNvSpPr>
          <p:nvPr>
            <p:ph type="title"/>
          </p:nvPr>
        </p:nvSpPr>
        <p:spPr>
          <a:xfrm>
            <a:off x="245046" y="904533"/>
            <a:ext cx="8653907" cy="4104931"/>
          </a:xfrm>
          <a:ln w="28575">
            <a:solidFill>
              <a:schemeClr val="tx1"/>
            </a:solidFill>
          </a:ln>
        </p:spPr>
        <p:txBody>
          <a:bodyPr>
            <a:normAutofit/>
          </a:bodyPr>
          <a:lstStyle/>
          <a:p>
            <a:r>
              <a:rPr lang="ja-JP" altLang="en-US" sz="3200" b="1" dirty="0">
                <a:latin typeface="+mn-ea"/>
                <a:ea typeface="+mn-ea"/>
                <a:cs typeface="+mn-lt"/>
              </a:rPr>
              <a:t>第１ハードル･･･最初に走り越えるハードル</a:t>
            </a:r>
            <a:r>
              <a:rPr lang="en-US" altLang="ja-JP" sz="3200" b="1" dirty="0">
                <a:latin typeface="+mn-ea"/>
                <a:ea typeface="+mn-ea"/>
                <a:cs typeface="+mn-lt"/>
              </a:rPr>
              <a:t/>
            </a:r>
            <a:br>
              <a:rPr lang="en-US" altLang="ja-JP" sz="3200" b="1" dirty="0">
                <a:latin typeface="+mn-ea"/>
                <a:ea typeface="+mn-ea"/>
                <a:cs typeface="+mn-lt"/>
              </a:rPr>
            </a:br>
            <a:r>
              <a:rPr lang="en-US" altLang="ja-JP" sz="3200" b="1" dirty="0">
                <a:latin typeface="+mn-ea"/>
                <a:ea typeface="+mn-ea"/>
                <a:cs typeface="+mn-lt"/>
              </a:rPr>
              <a:t/>
            </a:r>
            <a:br>
              <a:rPr lang="en-US" altLang="ja-JP" sz="3200" b="1" dirty="0">
                <a:latin typeface="+mn-ea"/>
                <a:ea typeface="+mn-ea"/>
                <a:cs typeface="+mn-lt"/>
              </a:rPr>
            </a:br>
            <a:r>
              <a:rPr lang="en-US" altLang="ja-JP" sz="3200" b="1" dirty="0">
                <a:latin typeface="+mn-ea"/>
                <a:ea typeface="+mn-ea"/>
                <a:cs typeface="+mn-lt"/>
              </a:rPr>
              <a:t/>
            </a:r>
            <a:br>
              <a:rPr lang="en-US" altLang="ja-JP" sz="3200" b="1" dirty="0">
                <a:latin typeface="+mn-ea"/>
                <a:ea typeface="+mn-ea"/>
                <a:cs typeface="+mn-lt"/>
              </a:rPr>
            </a:br>
            <a:r>
              <a:rPr lang="ja-JP" altLang="en-US" sz="3200" b="1" dirty="0">
                <a:latin typeface="+mn-ea"/>
                <a:ea typeface="+mn-ea"/>
                <a:cs typeface="+mn-lt"/>
              </a:rPr>
              <a:t>　　　　　　　</a:t>
            </a:r>
            <a:r>
              <a:rPr lang="en-US" altLang="ja-JP" sz="3200" b="1" dirty="0">
                <a:latin typeface="+mn-ea"/>
                <a:ea typeface="+mn-ea"/>
                <a:cs typeface="+mn-lt"/>
              </a:rPr>
              <a:t/>
            </a:r>
            <a:br>
              <a:rPr lang="en-US" altLang="ja-JP" sz="3200" b="1" dirty="0">
                <a:latin typeface="+mn-ea"/>
                <a:ea typeface="+mn-ea"/>
                <a:cs typeface="+mn-lt"/>
              </a:rPr>
            </a:br>
            <a:r>
              <a:rPr lang="en-US" altLang="ja-JP" sz="3200" b="1" dirty="0">
                <a:latin typeface="+mn-ea"/>
                <a:ea typeface="+mn-ea"/>
                <a:cs typeface="+mn-lt"/>
              </a:rPr>
              <a:t>　※ </a:t>
            </a:r>
            <a:r>
              <a:rPr lang="ja-JP" altLang="en-US" sz="3200" b="1" dirty="0">
                <a:latin typeface="+mn-ea"/>
                <a:ea typeface="+mn-ea"/>
                <a:cs typeface="+mn-lt"/>
              </a:rPr>
              <a:t>ハードル走は、同じ</a:t>
            </a:r>
            <a:r>
              <a:rPr lang="ja-JP" altLang="en-US" sz="3200" b="1" dirty="0">
                <a:solidFill>
                  <a:srgbClr val="FF0000"/>
                </a:solidFill>
                <a:latin typeface="+mn-ea"/>
                <a:ea typeface="+mn-ea"/>
                <a:cs typeface="+mn-lt"/>
              </a:rPr>
              <a:t>リズムで走ること</a:t>
            </a:r>
            <a:r>
              <a:rPr lang="ja-JP" altLang="en-US" sz="3200" b="1" dirty="0">
                <a:latin typeface="+mn-ea"/>
                <a:ea typeface="+mn-ea"/>
                <a:cs typeface="+mn-lt"/>
              </a:rPr>
              <a:t>が</a:t>
            </a:r>
            <a:endParaRPr kumimoji="1" lang="ja-JP" altLang="en-US" b="1" dirty="0">
              <a:latin typeface="+mn-ea"/>
              <a:ea typeface="+mn-ea"/>
              <a:cs typeface="+mn-lt"/>
            </a:endParaRPr>
          </a:p>
          <a:p>
            <a:r>
              <a:rPr lang="ja-JP" altLang="en-US" sz="3200" b="1" dirty="0">
                <a:latin typeface="+mn-ea"/>
                <a:ea typeface="+mn-ea"/>
                <a:cs typeface="+mn-lt"/>
              </a:rPr>
              <a:t>　　大事なので、いつも</a:t>
            </a:r>
            <a:r>
              <a:rPr lang="ja-JP" altLang="en-US" sz="3200" b="1" dirty="0">
                <a:solidFill>
                  <a:srgbClr val="FF0000"/>
                </a:solidFill>
                <a:latin typeface="+mn-ea"/>
                <a:ea typeface="+mn-ea"/>
                <a:cs typeface="+mn-lt"/>
              </a:rPr>
              <a:t>決めた同じ足</a:t>
            </a:r>
            <a:r>
              <a:rPr lang="ja-JP" altLang="en-US" sz="3200" b="1" dirty="0">
                <a:latin typeface="+mn-ea"/>
                <a:ea typeface="+mn-ea"/>
                <a:cs typeface="+mn-lt"/>
              </a:rPr>
              <a:t>で踏み</a:t>
            </a:r>
          </a:p>
          <a:p>
            <a:r>
              <a:rPr lang="ja-JP" altLang="en-US" sz="3200" b="1" dirty="0">
                <a:latin typeface="+mn-ea"/>
                <a:ea typeface="+mn-ea"/>
                <a:cs typeface="+mn-lt"/>
              </a:rPr>
              <a:t>　　切ることを大切にしましょう</a:t>
            </a:r>
          </a:p>
        </p:txBody>
      </p:sp>
      <p:sp>
        <p:nvSpPr>
          <p:cNvPr id="1158" name="下矢印 3"/>
          <p:cNvSpPr/>
          <p:nvPr/>
        </p:nvSpPr>
        <p:spPr>
          <a:xfrm>
            <a:off x="3621419" y="1963659"/>
            <a:ext cx="1228520" cy="10525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59" name="図 5"/>
          <p:cNvPicPr/>
          <p:nvPr/>
        </p:nvPicPr>
        <p:blipFill>
          <a:blip r:embed="rId2"/>
          <a:stretch>
            <a:fillRect/>
          </a:stretch>
        </p:blipFill>
        <p:spPr>
          <a:xfrm>
            <a:off x="641807" y="5013014"/>
            <a:ext cx="1485900" cy="1790700"/>
          </a:xfrm>
          <a:prstGeom prst="rect">
            <a:avLst/>
          </a:prstGeom>
          <a:noFill/>
          <a:ln>
            <a:noFill/>
          </a:ln>
        </p:spPr>
      </p:pic>
      <p:sp>
        <p:nvSpPr>
          <p:cNvPr id="1160" name="角丸四角形吹き出し 6"/>
          <p:cNvSpPr/>
          <p:nvPr/>
        </p:nvSpPr>
        <p:spPr>
          <a:xfrm>
            <a:off x="2753204" y="5244629"/>
            <a:ext cx="6107649" cy="1559085"/>
          </a:xfrm>
          <a:prstGeom prst="wedgeRoundRectCallout">
            <a:avLst>
              <a:gd name="adj1" fmla="val -63602"/>
              <a:gd name="adj2" fmla="val -29651"/>
              <a:gd name="adj3" fmla="val 16667"/>
            </a:avLst>
          </a:prstGeom>
          <a:solidFill>
            <a:schemeClr val="accent2">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l"/>
            <a:r>
              <a:rPr kumimoji="1" lang="ja-JP" altLang="en-US" sz="2800" b="1" dirty="0">
                <a:latin typeface="游ゴシック"/>
                <a:ea typeface="游ゴシック"/>
              </a:rPr>
              <a:t>どちらの足が踏み切りやすいか、</a:t>
            </a:r>
            <a:endParaRPr b="1">
              <a:latin typeface="游ゴシック"/>
              <a:ea typeface="游ゴシック"/>
            </a:endParaRPr>
          </a:p>
          <a:p>
            <a:pPr algn="l"/>
            <a:r>
              <a:rPr kumimoji="1" lang="ja-JP" altLang="en-US" sz="2800" b="1" dirty="0">
                <a:latin typeface="游ゴシック"/>
                <a:ea typeface="游ゴシック"/>
              </a:rPr>
              <a:t>何度かやってみるとわかってくるよ</a:t>
            </a:r>
          </a:p>
        </p:txBody>
      </p:sp>
      <p:sp>
        <p:nvSpPr>
          <p:cNvPr id="1161" name="Rectangle 197"/>
          <p:cNvSpPr>
            <a:spLocks noChangeArrowheads="1"/>
          </p:cNvSpPr>
          <p:nvPr/>
        </p:nvSpPr>
        <p:spPr>
          <a:xfrm>
            <a:off x="-17304" y="2"/>
            <a:ext cx="9161304" cy="757379"/>
          </a:xfrm>
          <a:prstGeom prst="rect">
            <a:avLst/>
          </a:prstGeom>
          <a:solidFill>
            <a:srgbClr val="92D05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400"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1716005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60"/>
                                        </p:tgtEl>
                                        <p:attrNameLst>
                                          <p:attrName>style.visibility</p:attrName>
                                        </p:attrNameLst>
                                      </p:cBhvr>
                                      <p:to>
                                        <p:strVal val="visible"/>
                                      </p:to>
                                    </p:set>
                                    <p:animEffect transition="in" filter="fade">
                                      <p:cBhvr>
                                        <p:cTn id="7" dur="500"/>
                                        <p:tgtEl>
                                          <p:spTgt spid="1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0"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3" name="横巻き 3"/>
          <p:cNvSpPr/>
          <p:nvPr/>
        </p:nvSpPr>
        <p:spPr>
          <a:xfrm>
            <a:off x="270422" y="1865600"/>
            <a:ext cx="8340940" cy="3126800"/>
          </a:xfrm>
          <a:prstGeom prst="horizontalScroll">
            <a:avLst/>
          </a:prstGeom>
        </p:spPr>
        <p:style>
          <a:lnRef idx="2">
            <a:schemeClr val="accent6"/>
          </a:lnRef>
          <a:fillRef idx="1">
            <a:schemeClr val="lt1"/>
          </a:fillRef>
          <a:effectRef idx="0">
            <a:schemeClr val="accent6"/>
          </a:effectRef>
          <a:fontRef idx="minor">
            <a:schemeClr val="dk1"/>
          </a:fontRef>
        </p:style>
        <p:txBody>
          <a:bodyPr rtlCol="0" anchor="ctr"/>
          <a:lstStyle/>
          <a:p>
            <a:pPr algn="l"/>
            <a:r>
              <a:rPr lang="ja-JP" altLang="en-US" sz="4000" b="1" dirty="0"/>
              <a:t>➁ スタートから最後まで、体の</a:t>
            </a:r>
            <a:endParaRPr kumimoji="1" lang="ja-JP" altLang="en-US" sz="4400" b="1" dirty="0"/>
          </a:p>
          <a:p>
            <a:pPr algn="l"/>
            <a:r>
              <a:rPr lang="ja-JP" altLang="en-US" sz="4000" b="1" dirty="0"/>
              <a:t>   バランスをとりながら真っ直ぐ</a:t>
            </a:r>
          </a:p>
          <a:p>
            <a:pPr algn="l"/>
            <a:r>
              <a:rPr lang="ja-JP" altLang="en-US" sz="4000" b="1" dirty="0"/>
              <a:t>   走ることができる。</a:t>
            </a:r>
          </a:p>
        </p:txBody>
      </p:sp>
      <p:grpSp>
        <p:nvGrpSpPr>
          <p:cNvPr id="1164" name="グループ化 1"/>
          <p:cNvGrpSpPr/>
          <p:nvPr/>
        </p:nvGrpSpPr>
        <p:grpSpPr>
          <a:xfrm>
            <a:off x="2823883" y="4955988"/>
            <a:ext cx="5345003" cy="1552506"/>
            <a:chOff x="6096000" y="2556388"/>
            <a:chExt cx="7126670" cy="1552506"/>
          </a:xfrm>
        </p:grpSpPr>
        <p:pic>
          <p:nvPicPr>
            <p:cNvPr id="1165" name="図 7"/>
            <p:cNvPicPr/>
            <p:nvPr/>
          </p:nvPicPr>
          <p:blipFill>
            <a:blip r:embed="rId2"/>
            <a:stretch>
              <a:fillRect/>
            </a:stretch>
          </p:blipFill>
          <p:spPr>
            <a:xfrm>
              <a:off x="6096000" y="2708753"/>
              <a:ext cx="2975637" cy="1247775"/>
            </a:xfrm>
            <a:prstGeom prst="rect">
              <a:avLst/>
            </a:prstGeom>
            <a:noFill/>
            <a:ln>
              <a:noFill/>
            </a:ln>
          </p:spPr>
        </p:pic>
        <p:sp>
          <p:nvSpPr>
            <p:cNvPr id="1166" name="雲形吹き出し 5"/>
            <p:cNvSpPr/>
            <p:nvPr/>
          </p:nvSpPr>
          <p:spPr>
            <a:xfrm>
              <a:off x="7583818" y="2556388"/>
              <a:ext cx="5638852" cy="1552506"/>
            </a:xfrm>
            <a:prstGeom prst="cloudCallout">
              <a:avLst>
                <a:gd name="adj1" fmla="val -57966"/>
                <a:gd name="adj2" fmla="val 16074"/>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ja-JP" altLang="en-US" b="1" dirty="0"/>
                <a:t>体のバランスをとるっ</a:t>
              </a:r>
              <a:r>
                <a:rPr kumimoji="1" lang="ja-JP" altLang="en-US" b="1" dirty="0"/>
                <a:t>てどんなこと？</a:t>
              </a:r>
              <a:endParaRPr b="1"/>
            </a:p>
          </p:txBody>
        </p:sp>
      </p:grpSp>
      <p:sp>
        <p:nvSpPr>
          <p:cNvPr id="1167" name="Rectangle 202"/>
          <p:cNvSpPr>
            <a:spLocks noChangeArrowheads="1"/>
          </p:cNvSpPr>
          <p:nvPr/>
        </p:nvSpPr>
        <p:spPr>
          <a:xfrm>
            <a:off x="-17304" y="2"/>
            <a:ext cx="9161304" cy="757379"/>
          </a:xfrm>
          <a:prstGeom prst="rect">
            <a:avLst/>
          </a:prstGeom>
          <a:solidFill>
            <a:srgbClr val="92D05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400"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1168" name="正方形/長方形 307"/>
          <p:cNvSpPr/>
          <p:nvPr/>
        </p:nvSpPr>
        <p:spPr>
          <a:xfrm>
            <a:off x="276097" y="830334"/>
            <a:ext cx="8292882" cy="79151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t>リズミカルにハードルを走り越えるには</a:t>
            </a:r>
            <a:endParaRPr kumimoji="1" lang="ja-JP" altLang="en-US" sz="4000" b="1" dirty="0"/>
          </a:p>
        </p:txBody>
      </p:sp>
    </p:spTree>
    <p:extLst>
      <p:ext uri="{BB962C8B-B14F-4D97-AF65-F5344CB8AC3E}">
        <p14:creationId xmlns:p14="http://schemas.microsoft.com/office/powerpoint/2010/main" val="2005228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64"/>
                                        </p:tgtEl>
                                        <p:attrNameLst>
                                          <p:attrName>style.visibility</p:attrName>
                                        </p:attrNameLst>
                                      </p:cBhvr>
                                      <p:to>
                                        <p:strVal val="visible"/>
                                      </p:to>
                                    </p:set>
                                    <p:animEffect transition="in" filter="fade">
                                      <p:cBhvr>
                                        <p:cTn id="7" dur="500"/>
                                        <p:tgtEl>
                                          <p:spTgt spid="1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3.xml><?xml version="1.0" encoding="utf-8"?>
<a:theme xmlns:a="http://schemas.openxmlformats.org/drawingml/2006/main" name="標準">
  <a:themeElements>
    <a:clrScheme name="標準">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標準">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標準">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1349</TotalTime>
  <Words>867</Words>
  <Application>Microsoft Office PowerPoint</Application>
  <PresentationFormat>画面に合わせる (4:3)</PresentationFormat>
  <Paragraphs>133</Paragraphs>
  <Slides>30</Slides>
  <Notes>1</Notes>
  <HiddenSlides>0</HiddenSlides>
  <MMClips>0</MMClips>
  <ScaleCrop>false</ScaleCrop>
  <HeadingPairs>
    <vt:vector size="8" baseType="variant">
      <vt:variant>
        <vt:lpstr>使用されているフォント</vt:lpstr>
      </vt:variant>
      <vt:variant>
        <vt:i4>7</vt:i4>
      </vt:variant>
      <vt:variant>
        <vt:lpstr>テーマ</vt:lpstr>
      </vt:variant>
      <vt:variant>
        <vt:i4>1</vt:i4>
      </vt:variant>
      <vt:variant>
        <vt:lpstr>埋め込まれた OLE サーバー</vt:lpstr>
      </vt:variant>
      <vt:variant>
        <vt:i4>1</vt:i4>
      </vt:variant>
      <vt:variant>
        <vt:lpstr>スライド タイトル</vt:lpstr>
      </vt:variant>
      <vt:variant>
        <vt:i4>30</vt:i4>
      </vt:variant>
    </vt:vector>
  </HeadingPairs>
  <TitlesOfParts>
    <vt:vector size="39" baseType="lpstr">
      <vt:lpstr>HG創英角ｺﾞｼｯｸUB</vt:lpstr>
      <vt:lpstr>ＭＳ Ｐゴシック</vt:lpstr>
      <vt:lpstr>游ゴシック</vt:lpstr>
      <vt:lpstr>游ゴシック Light</vt:lpstr>
      <vt:lpstr>Arial</vt:lpstr>
      <vt:lpstr>Calibri</vt:lpstr>
      <vt:lpstr>Calibri Light</vt:lpstr>
      <vt:lpstr>Office テーマ</vt:lpstr>
      <vt:lpstr>文書</vt:lpstr>
      <vt:lpstr>PowerPoint プレゼンテーション</vt:lpstr>
      <vt:lpstr>知識編</vt:lpstr>
      <vt:lpstr>PowerPoint プレゼンテーション</vt:lpstr>
      <vt:lpstr>映像を見てみよう</vt:lpstr>
      <vt:lpstr>PowerPoint プレゼンテーション</vt:lpstr>
      <vt:lpstr>PowerPoint プレゼンテーション</vt:lpstr>
      <vt:lpstr>PowerPoint プレゼンテーション</vt:lpstr>
      <vt:lpstr>第１ハードル･･･最初に走り越えるハードル   　　　　　　　 　※ ハードル走は、同じリズムで走ることが 　　大事なので、いつも決めた同じ足で踏み 　　切ることを大切にしましょう</vt:lpstr>
      <vt:lpstr>PowerPoint プレゼンテーション</vt:lpstr>
      <vt:lpstr>ハードル走をしていて体がバランスをくずしそうな時ってどんな時かな？ 　　　　　　　 </vt:lpstr>
      <vt:lpstr>PowerPoint プレゼンテーション</vt:lpstr>
      <vt:lpstr>インターバル･･･ハードルとハードルの間　　 　　　　　　　 のこと 　　　　　　　  　　　　　　　　３歩か５歩で走る</vt:lpstr>
      <vt:lpstr>PowerPoint プレゼンテーション</vt:lpstr>
      <vt:lpstr>振り返りタイム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振り返りタイム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dc:creator>
  <cp:lastModifiedBy>m</cp:lastModifiedBy>
  <cp:revision>103</cp:revision>
  <cp:lastPrinted>2020-07-08T09:33:01Z</cp:lastPrinted>
  <dcterms:created xsi:type="dcterms:W3CDTF">2019-05-07T09:33:23Z</dcterms:created>
  <dcterms:modified xsi:type="dcterms:W3CDTF">2020-11-24T05:09:00Z</dcterms:modified>
</cp:coreProperties>
</file>