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4" r:id="rId2"/>
  </p:sldMasterIdLst>
  <p:notesMasterIdLst>
    <p:notesMasterId r:id="rId12"/>
  </p:notesMasterIdLst>
  <p:sldIdLst>
    <p:sldId id="296" r:id="rId3"/>
    <p:sldId id="306" r:id="rId4"/>
    <p:sldId id="312" r:id="rId5"/>
    <p:sldId id="314" r:id="rId6"/>
    <p:sldId id="322" r:id="rId7"/>
    <p:sldId id="316" r:id="rId8"/>
    <p:sldId id="317" r:id="rId9"/>
    <p:sldId id="320" r:id="rId10"/>
    <p:sldId id="321" r:id="rId11"/>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 userDrawn="1">
          <p15:clr>
            <a:srgbClr val="A4A3A4"/>
          </p15:clr>
        </p15:guide>
        <p15:guide id="3" pos="426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EA9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0" autoAdjust="0"/>
    <p:restoredTop sz="96042" autoAdjust="0"/>
  </p:normalViewPr>
  <p:slideViewPr>
    <p:cSldViewPr snapToGrid="0" showGuides="1">
      <p:cViewPr varScale="1">
        <p:scale>
          <a:sx n="57" d="100"/>
          <a:sy n="57" d="100"/>
        </p:scale>
        <p:origin x="1356" y="78"/>
      </p:cViewPr>
      <p:guideLst>
        <p:guide orient="horz" pos="2880"/>
        <p:guide pos="51"/>
        <p:guide pos="42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0" tIns="45710" rIns="91420"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20" tIns="45710" rIns="91420" bIns="45710" rtlCol="0"/>
          <a:lstStyle>
            <a:lvl1pPr algn="r">
              <a:defRPr sz="1200"/>
            </a:lvl1pPr>
          </a:lstStyle>
          <a:p>
            <a:fld id="{72833646-7CBA-46E0-9087-801A2DFF24F1}" type="datetimeFigureOut">
              <a:rPr kumimoji="1" lang="ja-JP" altLang="en-US" smtClean="0"/>
              <a:t>2020/4/20</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20" tIns="45710" rIns="91420" bIns="45710"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0" tIns="45710" rIns="91420"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0" tIns="45710" rIns="91420"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5"/>
            <a:ext cx="2949575" cy="498475"/>
          </a:xfrm>
          <a:prstGeom prst="rect">
            <a:avLst/>
          </a:prstGeom>
        </p:spPr>
        <p:txBody>
          <a:bodyPr vert="horz" lIns="91420" tIns="45710" rIns="91420" bIns="45710" rtlCol="0" anchor="b"/>
          <a:lstStyle>
            <a:lvl1pPr algn="r">
              <a:defRPr sz="1200"/>
            </a:lvl1pPr>
          </a:lstStyle>
          <a:p>
            <a:fld id="{0D66CAE2-3891-4ABC-8246-5D1654EF6DD3}" type="slidenum">
              <a:rPr kumimoji="1" lang="ja-JP" altLang="en-US" smtClean="0"/>
              <a:t>‹#›</a:t>
            </a:fld>
            <a:endParaRPr kumimoji="1" lang="ja-JP" altLang="en-US"/>
          </a:p>
        </p:txBody>
      </p:sp>
    </p:spTree>
    <p:extLst>
      <p:ext uri="{BB962C8B-B14F-4D97-AF65-F5344CB8AC3E}">
        <p14:creationId xmlns:p14="http://schemas.microsoft.com/office/powerpoint/2010/main" val="3449765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2</a:t>
            </a:fld>
            <a:endParaRPr kumimoji="1" lang="ja-JP" altLang="en-US"/>
          </a:p>
        </p:txBody>
      </p:sp>
    </p:spTree>
    <p:extLst>
      <p:ext uri="{BB962C8B-B14F-4D97-AF65-F5344CB8AC3E}">
        <p14:creationId xmlns:p14="http://schemas.microsoft.com/office/powerpoint/2010/main" val="3638821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3</a:t>
            </a:fld>
            <a:endParaRPr kumimoji="1" lang="ja-JP" altLang="en-US"/>
          </a:p>
        </p:txBody>
      </p:sp>
    </p:spTree>
    <p:extLst>
      <p:ext uri="{BB962C8B-B14F-4D97-AF65-F5344CB8AC3E}">
        <p14:creationId xmlns:p14="http://schemas.microsoft.com/office/powerpoint/2010/main" val="28714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4</a:t>
            </a:fld>
            <a:endParaRPr kumimoji="1" lang="ja-JP" altLang="en-US"/>
          </a:p>
        </p:txBody>
      </p:sp>
    </p:spTree>
    <p:extLst>
      <p:ext uri="{BB962C8B-B14F-4D97-AF65-F5344CB8AC3E}">
        <p14:creationId xmlns:p14="http://schemas.microsoft.com/office/powerpoint/2010/main" val="1867026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5</a:t>
            </a:fld>
            <a:endParaRPr kumimoji="1" lang="ja-JP" altLang="en-US"/>
          </a:p>
        </p:txBody>
      </p:sp>
    </p:spTree>
    <p:extLst>
      <p:ext uri="{BB962C8B-B14F-4D97-AF65-F5344CB8AC3E}">
        <p14:creationId xmlns:p14="http://schemas.microsoft.com/office/powerpoint/2010/main" val="393090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6</a:t>
            </a:fld>
            <a:endParaRPr kumimoji="1" lang="ja-JP" altLang="en-US"/>
          </a:p>
        </p:txBody>
      </p:sp>
    </p:spTree>
    <p:extLst>
      <p:ext uri="{BB962C8B-B14F-4D97-AF65-F5344CB8AC3E}">
        <p14:creationId xmlns:p14="http://schemas.microsoft.com/office/powerpoint/2010/main" val="242291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7</a:t>
            </a:fld>
            <a:endParaRPr kumimoji="1" lang="ja-JP" altLang="en-US"/>
          </a:p>
        </p:txBody>
      </p:sp>
    </p:spTree>
    <p:extLst>
      <p:ext uri="{BB962C8B-B14F-4D97-AF65-F5344CB8AC3E}">
        <p14:creationId xmlns:p14="http://schemas.microsoft.com/office/powerpoint/2010/main" val="2418633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8</a:t>
            </a:fld>
            <a:endParaRPr kumimoji="1" lang="ja-JP" altLang="en-US"/>
          </a:p>
        </p:txBody>
      </p:sp>
    </p:spTree>
    <p:extLst>
      <p:ext uri="{BB962C8B-B14F-4D97-AF65-F5344CB8AC3E}">
        <p14:creationId xmlns:p14="http://schemas.microsoft.com/office/powerpoint/2010/main" val="3292576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9</a:t>
            </a:fld>
            <a:endParaRPr kumimoji="1" lang="ja-JP" altLang="en-US"/>
          </a:p>
        </p:txBody>
      </p:sp>
    </p:spTree>
    <p:extLst>
      <p:ext uri="{BB962C8B-B14F-4D97-AF65-F5344CB8AC3E}">
        <p14:creationId xmlns:p14="http://schemas.microsoft.com/office/powerpoint/2010/main" val="151199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72EDB01-2E4F-4706-BD90-912E6CCD8929}"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418346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3CCD62-B587-4F35-A458-B93CFF34C042}"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84149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8C39FE-E66A-41BE-96DF-D803D86C3861}"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387327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表1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2165"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2" name="タイトル 1"/>
          <p:cNvSpPr>
            <a:spLocks noGrp="1"/>
          </p:cNvSpPr>
          <p:nvPr>
            <p:ph type="title" hasCustomPrompt="1"/>
          </p:nvPr>
        </p:nvSpPr>
        <p:spPr bwMode="gray">
          <a:xfrm>
            <a:off x="398434" y="7217233"/>
            <a:ext cx="3037245" cy="526442"/>
          </a:xfrm>
          <a:prstGeom prst="rect">
            <a:avLst/>
          </a:prstGeom>
        </p:spPr>
        <p:txBody>
          <a:bodyPr lIns="0" tIns="0" rIns="0" bIns="0" anchor="b" anchorCtr="0">
            <a:noAutofit/>
          </a:bodyPr>
          <a:lstStyle>
            <a:lvl1pPr>
              <a:lnSpc>
                <a:spcPts val="2052"/>
              </a:lnSpc>
              <a:defRPr sz="1881" baseline="0">
                <a:latin typeface="+mj-lt"/>
                <a:ea typeface="+mj-ea"/>
              </a:defRPr>
            </a:lvl1pPr>
          </a:lstStyle>
          <a:p>
            <a:r>
              <a:rPr kumimoji="1" lang="ja-JP" altLang="en-US" dirty="0" smtClean="0"/>
              <a:t>表紙タイトル</a:t>
            </a:r>
            <a:endParaRPr kumimoji="1" lang="ja-JP" altLang="en-US" dirty="0"/>
          </a:p>
        </p:txBody>
      </p:sp>
      <p:sp>
        <p:nvSpPr>
          <p:cNvPr id="10" name="テキスト プレースホルダー 9"/>
          <p:cNvSpPr>
            <a:spLocks noGrp="1"/>
          </p:cNvSpPr>
          <p:nvPr>
            <p:ph type="body" sz="quarter" idx="12" hasCustomPrompt="1"/>
          </p:nvPr>
        </p:nvSpPr>
        <p:spPr bwMode="gray">
          <a:xfrm>
            <a:off x="398434" y="7787545"/>
            <a:ext cx="3037245" cy="482572"/>
          </a:xfrm>
        </p:spPr>
        <p:txBody>
          <a:bodyPr wrap="square">
            <a:noAutofit/>
          </a:bodyPr>
          <a:lstStyle>
            <a:lvl1pPr>
              <a:lnSpc>
                <a:spcPts val="1881"/>
              </a:lnSpc>
              <a:spcAft>
                <a:spcPts val="0"/>
              </a:spcAft>
              <a:defRPr sz="1539" baseline="0">
                <a:latin typeface="+mj-lt"/>
                <a:ea typeface="+mj-ea"/>
              </a:defRPr>
            </a:lvl1pPr>
            <a:lvl2pPr>
              <a:lnSpc>
                <a:spcPts val="1881"/>
              </a:lnSpc>
              <a:spcAft>
                <a:spcPts val="0"/>
              </a:spcAft>
              <a:defRPr/>
            </a:lvl2pPr>
            <a:lvl3pPr>
              <a:lnSpc>
                <a:spcPts val="1881"/>
              </a:lnSpc>
              <a:spcAft>
                <a:spcPts val="0"/>
              </a:spcAft>
              <a:defRPr/>
            </a:lvl3pPr>
            <a:lvl4pPr>
              <a:lnSpc>
                <a:spcPts val="1881"/>
              </a:lnSpc>
              <a:spcAft>
                <a:spcPts val="0"/>
              </a:spcAft>
              <a:defRPr/>
            </a:lvl4pPr>
            <a:lvl5pPr>
              <a:lnSpc>
                <a:spcPts val="1881"/>
              </a:lnSpc>
              <a:spcAft>
                <a:spcPts val="0"/>
              </a:spcAft>
              <a:defRPr/>
            </a:lvl5pPr>
          </a:lstStyle>
          <a:p>
            <a:pPr lvl="0"/>
            <a:r>
              <a:rPr kumimoji="1" lang="ja-JP" altLang="en-US" dirty="0" smtClean="0"/>
              <a:t>サブタイトル</a:t>
            </a:r>
            <a:endParaRPr kumimoji="1" lang="ja-JP" altLang="en-US" dirty="0"/>
          </a:p>
        </p:txBody>
      </p:sp>
      <p:sp>
        <p:nvSpPr>
          <p:cNvPr id="12" name="テキスト プレースホルダー 11"/>
          <p:cNvSpPr>
            <a:spLocks noGrp="1"/>
          </p:cNvSpPr>
          <p:nvPr>
            <p:ph type="body" sz="quarter" idx="13"/>
          </p:nvPr>
        </p:nvSpPr>
        <p:spPr bwMode="gray">
          <a:xfrm>
            <a:off x="398434" y="8313986"/>
            <a:ext cx="3037245" cy="460637"/>
          </a:xfrm>
        </p:spPr>
        <p:txBody>
          <a:bodyPr anchor="b" anchorCtr="0">
            <a:noAutofit/>
          </a:bodyPr>
          <a:lstStyle>
            <a:lvl1pPr>
              <a:lnSpc>
                <a:spcPts val="1197"/>
              </a:lnSpc>
              <a:defRPr sz="1112" baseline="0"/>
            </a:lvl1pPr>
          </a:lstStyle>
          <a:p>
            <a:pPr lvl="0"/>
            <a:r>
              <a:rPr kumimoji="1" lang="ja-JP" altLang="en-US" smtClean="0"/>
              <a:t>マスター テキストの書式設定</a:t>
            </a:r>
          </a:p>
        </p:txBody>
      </p:sp>
    </p:spTree>
    <p:extLst>
      <p:ext uri="{BB962C8B-B14F-4D97-AF65-F5344CB8AC3E}">
        <p14:creationId xmlns:p14="http://schemas.microsoft.com/office/powerpoint/2010/main" val="1333271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コンテンツ（左2段）_タイトルあり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3189"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4756811"/>
            <a:ext cx="3997406" cy="3786975"/>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4" name="テキスト プレースホルダー 3"/>
          <p:cNvSpPr>
            <a:spLocks noGrp="1"/>
          </p:cNvSpPr>
          <p:nvPr>
            <p:ph type="body" sz="quarter" idx="13"/>
          </p:nvPr>
        </p:nvSpPr>
        <p:spPr bwMode="gray">
          <a:xfrm>
            <a:off x="398434" y="1523321"/>
            <a:ext cx="3997406" cy="1771649"/>
          </a:xfrm>
        </p:spPr>
        <p:txBody>
          <a:bodyPr anchor="b"/>
          <a:lstStyle>
            <a:lvl1pPr>
              <a:lnSpc>
                <a:spcPts val="2566"/>
              </a:lnSpc>
              <a:spcAft>
                <a:spcPts val="0"/>
              </a:spcAft>
              <a:defRPr sz="2052"/>
            </a:lvl1pPr>
            <a:lvl2pPr marL="228082" indent="-228082">
              <a:lnSpc>
                <a:spcPts val="2566"/>
              </a:lnSpc>
              <a:spcAft>
                <a:spcPts val="0"/>
              </a:spcAft>
              <a:defRPr sz="2052"/>
            </a:lvl2pPr>
            <a:lvl3pPr marL="464309" indent="-236228">
              <a:lnSpc>
                <a:spcPts val="2566"/>
              </a:lnSpc>
              <a:spcAft>
                <a:spcPts val="0"/>
              </a:spcAft>
              <a:defRPr sz="2052"/>
            </a:lvl3pPr>
            <a:lvl4pPr marL="692391" indent="-228082">
              <a:lnSpc>
                <a:spcPts val="2566"/>
              </a:lnSpc>
              <a:spcAft>
                <a:spcPts val="0"/>
              </a:spcAft>
              <a:defRPr sz="2052"/>
            </a:lvl4pPr>
            <a:lvl5pPr marL="920473" indent="-228082">
              <a:lnSpc>
                <a:spcPts val="2566"/>
              </a:lnSpc>
              <a:spcAft>
                <a:spcPts val="0"/>
              </a:spcAft>
              <a:defRPr sz="2052"/>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7" name="テキスト プレースホルダー 6"/>
          <p:cNvSpPr>
            <a:spLocks noGrp="1"/>
          </p:cNvSpPr>
          <p:nvPr>
            <p:ph type="body" sz="quarter" idx="14"/>
          </p:nvPr>
        </p:nvSpPr>
        <p:spPr bwMode="gray">
          <a:xfrm>
            <a:off x="398434" y="3425773"/>
            <a:ext cx="3997406" cy="1200748"/>
          </a:xfrm>
        </p:spPr>
        <p:txBody>
          <a:bodyPr anchor="ctr"/>
          <a:lstStyle>
            <a:lvl1pPr>
              <a:lnSpc>
                <a:spcPts val="1539"/>
              </a:lnSpc>
              <a:spcAft>
                <a:spcPts val="0"/>
              </a:spcAft>
              <a:defRPr sz="1197"/>
            </a:lvl1pPr>
            <a:lvl2pPr marL="154770" indent="-154770">
              <a:lnSpc>
                <a:spcPts val="1539"/>
              </a:lnSpc>
              <a:spcAft>
                <a:spcPts val="0"/>
              </a:spcAft>
              <a:defRPr sz="1197"/>
            </a:lvl2pPr>
            <a:lvl3pPr marL="309540" indent="-154770">
              <a:lnSpc>
                <a:spcPts val="1539"/>
              </a:lnSpc>
              <a:spcAft>
                <a:spcPts val="0"/>
              </a:spcAft>
              <a:defRPr sz="1197"/>
            </a:lvl3pPr>
            <a:lvl4pPr marL="464309" indent="-154770">
              <a:lnSpc>
                <a:spcPts val="1539"/>
              </a:lnSpc>
              <a:spcAft>
                <a:spcPts val="0"/>
              </a:spcAft>
              <a:defRPr sz="1197"/>
            </a:lvl4pPr>
            <a:lvl5pPr marL="610934" indent="-146624">
              <a:lnSpc>
                <a:spcPts val="1539"/>
              </a:lnSpc>
              <a:spcAft>
                <a:spcPts val="0"/>
              </a:spcAft>
              <a:defRPr sz="1197"/>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1152038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コンテンツ（右1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4213"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2462454" y="1523321"/>
            <a:ext cx="399740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43175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コンテンツ（左1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5237"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399740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3812162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コンテンツ（右2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6261"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2462454" y="1523321"/>
            <a:ext cx="3997406" cy="7019759"/>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161704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コンテンツ（左2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7285"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3997406" cy="7019759"/>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1287147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コンテンツ（3段）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8309"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6061426" cy="7019759"/>
          </a:xfrm>
        </p:spPr>
        <p:txBody>
          <a:bodyPr lIns="0" tIns="0" rIns="0" bIns="0" numCol="3"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2176144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コンテンツ（3段分割）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9333"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193338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9" name="テキスト プレースホルダー 8"/>
          <p:cNvSpPr>
            <a:spLocks noGrp="1"/>
          </p:cNvSpPr>
          <p:nvPr>
            <p:ph type="body" sz="quarter" idx="12"/>
          </p:nvPr>
        </p:nvSpPr>
        <p:spPr bwMode="gray">
          <a:xfrm>
            <a:off x="2462454" y="1523321"/>
            <a:ext cx="193338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11" name="テキスト プレースホルダー 10"/>
          <p:cNvSpPr>
            <a:spLocks noGrp="1"/>
          </p:cNvSpPr>
          <p:nvPr>
            <p:ph type="body" sz="quarter" idx="13"/>
          </p:nvPr>
        </p:nvSpPr>
        <p:spPr bwMode="gray">
          <a:xfrm>
            <a:off x="4526475" y="1523321"/>
            <a:ext cx="1933386" cy="7019759"/>
          </a:xfrm>
        </p:spPr>
        <p:txBody>
          <a:bodyPr lIns="0" tIns="0" rIns="0" bIns="0"/>
          <a:lstStyle>
            <a:lvl1pPr>
              <a:lnSpc>
                <a:spcPts val="1026"/>
              </a:lnSpc>
              <a:spcBef>
                <a:spcPts val="0"/>
              </a:spcBef>
              <a:spcAft>
                <a:spcPts val="0"/>
              </a:spcAft>
              <a:defRPr/>
            </a:lvl1pPr>
            <a:lvl2pPr>
              <a:lnSpc>
                <a:spcPts val="1026"/>
              </a:lnSpc>
              <a:spcBef>
                <a:spcPts val="0"/>
              </a:spcBef>
              <a:spcAft>
                <a:spcPts val="0"/>
              </a:spcAft>
              <a:defRPr/>
            </a:lvl2pPr>
            <a:lvl3pPr>
              <a:lnSpc>
                <a:spcPts val="1026"/>
              </a:lnSpc>
              <a:spcBef>
                <a:spcPts val="0"/>
              </a:spcBef>
              <a:spcAft>
                <a:spcPts val="0"/>
              </a:spcAft>
              <a:defRPr/>
            </a:lvl3pPr>
            <a:lvl4pPr>
              <a:lnSpc>
                <a:spcPts val="1026"/>
              </a:lnSpc>
              <a:spcBef>
                <a:spcPts val="0"/>
              </a:spcBef>
              <a:spcAft>
                <a:spcPts val="0"/>
              </a:spcAft>
              <a:defRPr/>
            </a:lvl4pPr>
            <a:lvl5pPr>
              <a:lnSpc>
                <a:spcPct val="106000"/>
              </a:lnSpc>
              <a:spcBef>
                <a:spcPts val="0"/>
              </a:spcBef>
              <a:spcAft>
                <a:spcPts val="0"/>
              </a:spcAft>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671071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A57B0A-968C-424B-ACDE-1939721B99D2}"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839291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中表紙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0357"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4" name="テキスト プレースホルダー 3"/>
          <p:cNvSpPr>
            <a:spLocks noGrp="1"/>
          </p:cNvSpPr>
          <p:nvPr>
            <p:ph type="body" sz="quarter" idx="11"/>
          </p:nvPr>
        </p:nvSpPr>
        <p:spPr bwMode="gray">
          <a:xfrm>
            <a:off x="398434" y="1523321"/>
            <a:ext cx="3997406" cy="3049358"/>
          </a:xfrm>
        </p:spPr>
        <p:txBody>
          <a:bodyPr/>
          <a:lstStyle>
            <a:lvl1pPr>
              <a:lnSpc>
                <a:spcPts val="2908"/>
              </a:lnSpc>
              <a:spcAft>
                <a:spcPts val="0"/>
              </a:spcAft>
              <a:defRPr sz="2395"/>
            </a:lvl1pPr>
            <a:lvl2pPr marL="309540" indent="-309540">
              <a:lnSpc>
                <a:spcPts val="2908"/>
              </a:lnSpc>
              <a:spcAft>
                <a:spcPts val="0"/>
              </a:spcAft>
              <a:defRPr sz="2395"/>
            </a:lvl2pPr>
            <a:lvl3pPr marL="610934" indent="-301394">
              <a:lnSpc>
                <a:spcPts val="2908"/>
              </a:lnSpc>
              <a:spcAft>
                <a:spcPts val="0"/>
              </a:spcAft>
              <a:defRPr sz="2395"/>
            </a:lvl3pPr>
            <a:lvl4pPr marL="847161" indent="-236228">
              <a:lnSpc>
                <a:spcPts val="2908"/>
              </a:lnSpc>
              <a:spcAft>
                <a:spcPts val="0"/>
              </a:spcAft>
              <a:defRPr sz="2395"/>
            </a:lvl4pPr>
            <a:lvl5pPr marL="1148555" indent="-301394">
              <a:lnSpc>
                <a:spcPts val="2908"/>
              </a:lnSpc>
              <a:spcAft>
                <a:spcPts val="0"/>
              </a:spcAft>
              <a:defRPr sz="2395"/>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2" name="スライド番号プレースホルダー 1"/>
          <p:cNvSpPr>
            <a:spLocks noGrp="1"/>
          </p:cNvSpPr>
          <p:nvPr>
            <p:ph type="sldNum" sz="quarter" idx="12"/>
          </p:nvPr>
        </p:nvSpPr>
        <p:spPr bwMode="gray"/>
        <p:txBody>
          <a:bodyPr/>
          <a:lstStyle>
            <a:lvl1pPr>
              <a:defRPr/>
            </a:lvl1pPr>
          </a:lstStyle>
          <a:p>
            <a:fld id="{AA5FCFE5-FE56-4EF1-80A8-07776887C2A1}" type="slidenum">
              <a:rPr kumimoji="1" lang="ja-JP" altLang="en-US" smtClean="0"/>
              <a:pPr/>
              <a:t>‹#›</a:t>
            </a:fld>
            <a:endParaRPr kumimoji="1" lang="ja-JP" altLang="en-US" dirty="0"/>
          </a:p>
        </p:txBody>
      </p:sp>
    </p:spTree>
    <p:extLst>
      <p:ext uri="{BB962C8B-B14F-4D97-AF65-F5344CB8AC3E}">
        <p14:creationId xmlns:p14="http://schemas.microsoft.com/office/powerpoint/2010/main" val="40406728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白紙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1381"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Tree>
    <p:extLst>
      <p:ext uri="{BB962C8B-B14F-4D97-AF65-F5344CB8AC3E}">
        <p14:creationId xmlns:p14="http://schemas.microsoft.com/office/powerpoint/2010/main" val="2222954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A147C-DA34-41CF-84F3-7C1AAC72545E}" type="datetime1">
              <a:rPr kumimoji="1" lang="ja-JP" altLang="en-US" smtClean="0"/>
              <a:t>2020/4/20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355080" y="8846820"/>
            <a:ext cx="502920" cy="297180"/>
          </a:xfrm>
        </p:spPr>
        <p:txBody>
          <a:bodyPr anchor="b"/>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190602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4E306FF-A340-49C1-8D24-96AEFB958380}"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8617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D083668-B760-40E9-BDFB-CCA9093F55F9}" type="datetime1">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71950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3DDB41F-786C-4CD5-9E49-2AEDAF4571E0}" type="datetime1">
              <a:rPr kumimoji="1" lang="ja-JP" altLang="en-US" smtClean="0"/>
              <a:t>2020/4/20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99631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B57AF4B-D86B-4609-9CF7-EBAA3BA00083}" type="datetime1">
              <a:rPr kumimoji="1" lang="ja-JP" altLang="en-US" smtClean="0"/>
              <a:t>2020/4/20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32588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A147C-DA34-41CF-84F3-7C1AAC72545E}" type="datetime1">
              <a:rPr kumimoji="1" lang="ja-JP" altLang="en-US" smtClean="0"/>
              <a:t>2020/4/20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355080" y="8846820"/>
            <a:ext cx="502920" cy="297180"/>
          </a:xfrm>
        </p:spPr>
        <p:txBody>
          <a:bodyPr anchor="b"/>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2734872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E699A8-6A18-4879-B994-3FEBF803CAC3}" type="datetime1">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364790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45EB82E-42F0-426C-A7E3-52BABC8EE972}" type="datetime1">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59421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1BF2871-460C-4A59-9960-81851F3D3F65}" type="datetime1">
              <a:rPr kumimoji="1" lang="ja-JP" altLang="en-US" smtClean="0"/>
              <a:t>2020/4/20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057381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4"/>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141" name="think-cell Slide" r:id="rId15" imgW="444" imgH="443" progId="TCLayout.ActiveDocument.1">
                  <p:embed/>
                </p:oleObj>
              </mc:Choice>
              <mc:Fallback>
                <p:oleObj name="think-cell Slide" r:id="rId15" imgW="444" imgH="443" progId="TCLayout.ActiveDocument.1">
                  <p:embed/>
                  <p:pic>
                    <p:nvPicPr>
                      <p:cNvPr id="4" name="オブジェクト 3" hidden="1"/>
                      <p:cNvPicPr/>
                      <p:nvPr/>
                    </p:nvPicPr>
                    <p:blipFill>
                      <a:blip r:embed="rId16"/>
                      <a:stretch>
                        <a:fillRect/>
                      </a:stretch>
                    </p:blipFill>
                    <p:spPr>
                      <a:xfrm>
                        <a:off x="1591" y="1469"/>
                        <a:ext cx="1587" cy="1465"/>
                      </a:xfrm>
                      <a:prstGeom prst="rect">
                        <a:avLst/>
                      </a:prstGeom>
                    </p:spPr>
                  </p:pic>
                </p:oleObj>
              </mc:Fallback>
            </mc:AlternateContent>
          </a:graphicData>
        </a:graphic>
      </p:graphicFrame>
      <p:sp>
        <p:nvSpPr>
          <p:cNvPr id="9" name="スライド番号プレースホルダ 9"/>
          <p:cNvSpPr>
            <a:spLocks noGrp="1"/>
          </p:cNvSpPr>
          <p:nvPr>
            <p:ph type="sldNum" sz="quarter" idx="4"/>
          </p:nvPr>
        </p:nvSpPr>
        <p:spPr bwMode="gray">
          <a:xfrm>
            <a:off x="3381711" y="8867065"/>
            <a:ext cx="94578" cy="92205"/>
          </a:xfrm>
          <a:prstGeom prst="rect">
            <a:avLst/>
          </a:prstGeom>
        </p:spPr>
        <p:txBody>
          <a:bodyPr vert="horz" wrap="none" lIns="0" tIns="0" rIns="0" bIns="0" rtlCol="0" anchor="b" anchorCtr="0">
            <a:spAutoFit/>
          </a:bodyPr>
          <a:lstStyle>
            <a:lvl1pPr algn="ctr">
              <a:defRPr sz="599">
                <a:solidFill>
                  <a:schemeClr val="tx1"/>
                </a:solidFill>
                <a:latin typeface="+mn-lt"/>
                <a:cs typeface="Arial" pitchFamily="34" charset="0"/>
              </a:defRPr>
            </a:lvl1pPr>
          </a:lstStyle>
          <a:p>
            <a:fld id="{AA5FCFE5-FE56-4EF1-80A8-07776887C2A1}" type="slidenum">
              <a:rPr kumimoji="1" lang="ja-JP" altLang="en-US" smtClean="0"/>
              <a:pPr/>
              <a:t>‹#›</a:t>
            </a:fld>
            <a:endParaRPr kumimoji="1" lang="ja-JP" altLang="en-US" dirty="0"/>
          </a:p>
        </p:txBody>
      </p:sp>
      <p:sp>
        <p:nvSpPr>
          <p:cNvPr id="3" name="テキスト プレースホルダー 2"/>
          <p:cNvSpPr>
            <a:spLocks noGrp="1"/>
          </p:cNvSpPr>
          <p:nvPr>
            <p:ph type="body" idx="1"/>
          </p:nvPr>
        </p:nvSpPr>
        <p:spPr bwMode="gray">
          <a:xfrm>
            <a:off x="398434" y="1523321"/>
            <a:ext cx="1933386" cy="7019759"/>
          </a:xfrm>
          <a:prstGeom prst="rect">
            <a:avLst/>
          </a:prstGeom>
        </p:spPr>
        <p:txBody>
          <a:bodyPr vert="horz" lIns="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9531327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586457" rtl="0" eaLnBrk="1" latinLnBrk="0" hangingPunct="1">
        <a:spcBef>
          <a:spcPct val="0"/>
        </a:spcBef>
        <a:buNone/>
        <a:defRPr kumimoji="1" sz="1184" b="1" kern="1200">
          <a:solidFill>
            <a:schemeClr val="tx1"/>
          </a:solidFill>
          <a:latin typeface="+mj-lt"/>
          <a:ea typeface="+mj-ea"/>
          <a:cs typeface="+mj-cs"/>
        </a:defRPr>
      </a:lvl1pPr>
    </p:titleStyle>
    <p:bodyStyle>
      <a:lvl1pPr marL="0" marR="0" indent="0" algn="l" defTabSz="586457" rtl="0" eaLnBrk="1" fontAlgn="auto" latinLnBrk="0" hangingPunct="1">
        <a:lnSpc>
          <a:spcPts val="1026"/>
        </a:lnSpc>
        <a:spcBef>
          <a:spcPts val="0"/>
        </a:spcBef>
        <a:spcAft>
          <a:spcPts val="0"/>
        </a:spcAft>
        <a:buClrTx/>
        <a:buSzPct val="100000"/>
        <a:buFont typeface="Arial" panose="020B0604020202020204" pitchFamily="34" charset="0"/>
        <a:buNone/>
        <a:tabLst/>
        <a:defRPr kumimoji="1" sz="727" b="0" kern="1200" baseline="0">
          <a:solidFill>
            <a:schemeClr val="tx1"/>
          </a:solidFill>
          <a:latin typeface="+mn-lt"/>
          <a:ea typeface="+mn-ea"/>
          <a:cs typeface="+mn-cs"/>
        </a:defRPr>
      </a:lvl1pPr>
      <a:lvl2pPr marL="102305" marR="0" indent="-102305" algn="l" defTabSz="586457" rtl="0" eaLnBrk="1" fontAlgn="auto" latinLnBrk="0" hangingPunct="1">
        <a:lnSpc>
          <a:spcPts val="1026"/>
        </a:lnSpc>
        <a:spcBef>
          <a:spcPts val="0"/>
        </a:spcBef>
        <a:spcAft>
          <a:spcPts val="0"/>
        </a:spcAft>
        <a:buClrTx/>
        <a:buSzPct val="100000"/>
        <a:buFont typeface="Wingdings" panose="05000000000000000000" pitchFamily="2" charset="2"/>
        <a:buChar char="n"/>
        <a:tabLst/>
        <a:defRPr kumimoji="1" lang="en-US" sz="727" b="0" kern="1200" baseline="0" dirty="0" smtClean="0">
          <a:solidFill>
            <a:schemeClr val="tx1"/>
          </a:solidFill>
          <a:latin typeface="+mn-lt"/>
          <a:ea typeface="+mn-ea"/>
          <a:cs typeface="+mn-cs"/>
        </a:defRPr>
      </a:lvl2pPr>
      <a:lvl3pPr marL="203196" marR="0" indent="-102305" algn="l" defTabSz="586457" rtl="0" eaLnBrk="1" fontAlgn="auto" latinLnBrk="0" hangingPunct="1">
        <a:lnSpc>
          <a:spcPts val="1026"/>
        </a:lnSpc>
        <a:spcBef>
          <a:spcPts val="0"/>
        </a:spcBef>
        <a:spcAft>
          <a:spcPts val="0"/>
        </a:spcAft>
        <a:buClrTx/>
        <a:buSzPct val="100000"/>
        <a:buFont typeface="Wingdings" panose="05000000000000000000" pitchFamily="2" charset="2"/>
        <a:buChar char="Ø"/>
        <a:tabLst/>
        <a:defRPr kumimoji="1" lang="en-US" sz="727" b="0" kern="1200" baseline="0" dirty="0" smtClean="0">
          <a:solidFill>
            <a:schemeClr val="tx1"/>
          </a:solidFill>
          <a:latin typeface="+mn-lt"/>
          <a:ea typeface="+mn-ea"/>
          <a:cs typeface="+mn-cs"/>
        </a:defRPr>
      </a:lvl3pPr>
      <a:lvl4pPr marL="304793" marR="0" indent="-102305" algn="l" defTabSz="586457" rtl="0" eaLnBrk="1" fontAlgn="auto" latinLnBrk="0" hangingPunct="1">
        <a:lnSpc>
          <a:spcPts val="1026"/>
        </a:lnSpc>
        <a:spcBef>
          <a:spcPts val="0"/>
        </a:spcBef>
        <a:spcAft>
          <a:spcPts val="0"/>
        </a:spcAft>
        <a:buClrTx/>
        <a:buSzPct val="100000"/>
        <a:buFont typeface="Arial" panose="020B0604020202020204" pitchFamily="34" charset="0"/>
        <a:buChar char="•"/>
        <a:tabLst/>
        <a:defRPr kumimoji="1" lang="en-US" sz="727" b="0" kern="1200" baseline="0" dirty="0" smtClean="0">
          <a:solidFill>
            <a:schemeClr val="tx1"/>
          </a:solidFill>
          <a:latin typeface="+mn-lt"/>
          <a:ea typeface="+mn-ea"/>
          <a:cs typeface="+mn-cs"/>
        </a:defRPr>
      </a:lvl4pPr>
      <a:lvl5pPr marL="341716" indent="-113135" algn="l" defTabSz="512131" rtl="0" eaLnBrk="1" latinLnBrk="0" hangingPunct="1">
        <a:spcBef>
          <a:spcPts val="0"/>
        </a:spcBef>
        <a:spcAft>
          <a:spcPts val="641"/>
        </a:spcAft>
        <a:buClrTx/>
        <a:buSzPct val="100000"/>
        <a:buFont typeface="Verdana" panose="020B0604030504040204" pitchFamily="34" charset="0"/>
        <a:buChar char="−"/>
        <a:tabLst/>
        <a:defRPr kumimoji="1" lang="en-US" sz="706" kern="1200" baseline="0" dirty="0" smtClean="0">
          <a:solidFill>
            <a:schemeClr val="tx1"/>
          </a:solidFill>
          <a:latin typeface="+mn-lt"/>
          <a:ea typeface="+mn-ea"/>
          <a:cs typeface="+mn-cs"/>
        </a:defRPr>
      </a:lvl5pPr>
      <a:lvl6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6pPr>
      <a:lvl7pPr marL="341716" indent="-113135" algn="l" defTabSz="586457" rtl="0" eaLnBrk="1" latinLnBrk="0" hangingPunct="1">
        <a:spcBef>
          <a:spcPts val="0"/>
        </a:spcBef>
        <a:spcAft>
          <a:spcPts val="641"/>
        </a:spcAft>
        <a:buFont typeface="Verdana" panose="020B0604030504040204" pitchFamily="34" charset="0"/>
        <a:buChar char="−"/>
        <a:defRPr kumimoji="1" sz="770" kern="1200">
          <a:solidFill>
            <a:schemeClr val="tx1"/>
          </a:solidFill>
          <a:latin typeface="+mn-lt"/>
          <a:ea typeface="+mn-ea"/>
          <a:cs typeface="+mn-cs"/>
        </a:defRPr>
      </a:lvl7pPr>
      <a:lvl8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8pPr>
      <a:lvl9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9pPr>
    </p:bodyStyle>
    <p:otherStyle>
      <a:defPPr>
        <a:defRPr lang="en-US"/>
      </a:defPPr>
      <a:lvl1pPr marL="0" algn="l" defTabSz="586457" rtl="0" eaLnBrk="1" latinLnBrk="0" hangingPunct="1">
        <a:defRPr kumimoji="1" sz="1155" kern="1200">
          <a:solidFill>
            <a:schemeClr val="tx1"/>
          </a:solidFill>
          <a:latin typeface="+mn-lt"/>
          <a:ea typeface="+mn-ea"/>
          <a:cs typeface="+mn-cs"/>
        </a:defRPr>
      </a:lvl1pPr>
      <a:lvl2pPr marL="293229" algn="l" defTabSz="586457" rtl="0" eaLnBrk="1" latinLnBrk="0" hangingPunct="1">
        <a:defRPr kumimoji="1" sz="1155" kern="1200">
          <a:solidFill>
            <a:schemeClr val="tx1"/>
          </a:solidFill>
          <a:latin typeface="+mn-lt"/>
          <a:ea typeface="+mn-ea"/>
          <a:cs typeface="+mn-cs"/>
        </a:defRPr>
      </a:lvl2pPr>
      <a:lvl3pPr marL="586457" algn="l" defTabSz="586457" rtl="0" eaLnBrk="1" latinLnBrk="0" hangingPunct="1">
        <a:defRPr kumimoji="1" sz="1155" kern="1200">
          <a:solidFill>
            <a:schemeClr val="tx1"/>
          </a:solidFill>
          <a:latin typeface="+mn-lt"/>
          <a:ea typeface="+mn-ea"/>
          <a:cs typeface="+mn-cs"/>
        </a:defRPr>
      </a:lvl3pPr>
      <a:lvl4pPr marL="879685" algn="l" defTabSz="586457" rtl="0" eaLnBrk="1" latinLnBrk="0" hangingPunct="1">
        <a:defRPr kumimoji="1" sz="1155" kern="1200">
          <a:solidFill>
            <a:schemeClr val="tx1"/>
          </a:solidFill>
          <a:latin typeface="+mn-lt"/>
          <a:ea typeface="+mn-ea"/>
          <a:cs typeface="+mn-cs"/>
        </a:defRPr>
      </a:lvl4pPr>
      <a:lvl5pPr marL="1172914" algn="l" defTabSz="586457" rtl="0" eaLnBrk="1" latinLnBrk="0" hangingPunct="1">
        <a:defRPr kumimoji="1" sz="1155" kern="1200">
          <a:solidFill>
            <a:schemeClr val="tx1"/>
          </a:solidFill>
          <a:latin typeface="+mn-lt"/>
          <a:ea typeface="+mn-ea"/>
          <a:cs typeface="+mn-cs"/>
        </a:defRPr>
      </a:lvl5pPr>
      <a:lvl6pPr marL="1466144" algn="l" defTabSz="586457" rtl="0" eaLnBrk="1" latinLnBrk="0" hangingPunct="1">
        <a:defRPr kumimoji="1" sz="1155" kern="1200">
          <a:solidFill>
            <a:schemeClr val="tx1"/>
          </a:solidFill>
          <a:latin typeface="+mn-lt"/>
          <a:ea typeface="+mn-ea"/>
          <a:cs typeface="+mn-cs"/>
        </a:defRPr>
      </a:lvl6pPr>
      <a:lvl7pPr marL="1759370" algn="l" defTabSz="586457" rtl="0" eaLnBrk="1" latinLnBrk="0" hangingPunct="1">
        <a:defRPr kumimoji="1" sz="1155" kern="1200">
          <a:solidFill>
            <a:schemeClr val="tx1"/>
          </a:solidFill>
          <a:latin typeface="+mn-lt"/>
          <a:ea typeface="+mn-ea"/>
          <a:cs typeface="+mn-cs"/>
        </a:defRPr>
      </a:lvl7pPr>
      <a:lvl8pPr marL="2052599" algn="l" defTabSz="586457" rtl="0" eaLnBrk="1" latinLnBrk="0" hangingPunct="1">
        <a:defRPr kumimoji="1" sz="1155" kern="1200">
          <a:solidFill>
            <a:schemeClr val="tx1"/>
          </a:solidFill>
          <a:latin typeface="+mn-lt"/>
          <a:ea typeface="+mn-ea"/>
          <a:cs typeface="+mn-cs"/>
        </a:defRPr>
      </a:lvl8pPr>
      <a:lvl9pPr marL="2345828" algn="l" defTabSz="586457" rtl="0" eaLnBrk="1" latinLnBrk="0" hangingPunct="1">
        <a:defRPr kumimoji="1" sz="115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1610">
          <p15:clr>
            <a:srgbClr val="A4A3A4"/>
          </p15:clr>
        </p15:guide>
        <p15:guide id="3" pos="3152">
          <p15:clr>
            <a:srgbClr val="A4A3A4"/>
          </p15:clr>
        </p15:guide>
        <p15:guide id="6" orient="horz" pos="272">
          <p15:clr>
            <a:srgbClr val="A4A3A4"/>
          </p15:clr>
        </p15:guide>
        <p15:guide id="11" orient="horz" pos="6293">
          <p15:clr>
            <a:srgbClr val="A4A3A4"/>
          </p15:clr>
        </p15:guide>
        <p15:guide id="12" orient="horz" pos="3368">
          <p15:clr>
            <a:srgbClr val="A4A3A4"/>
          </p15:clr>
        </p15:guide>
        <p15:guide id="13" pos="4490">
          <p15:clr>
            <a:srgbClr val="A4A3A4"/>
          </p15:clr>
        </p15:guide>
        <p15:guide id="14" pos="1701">
          <p15:clr>
            <a:srgbClr val="A4A3A4"/>
          </p15:clr>
        </p15:guide>
        <p15:guide id="15" pos="3061">
          <p15:clr>
            <a:srgbClr val="A4A3A4"/>
          </p15:clr>
        </p15:guide>
        <p15:guide id="16" orient="horz" pos="1122">
          <p15:clr>
            <a:srgbClr val="A4A3A4"/>
          </p15:clr>
        </p15:guide>
        <p15:guide id="18" orient="horz" pos="6599">
          <p15:clr>
            <a:srgbClr val="A4A3A4"/>
          </p15:clr>
        </p15:guide>
        <p15:guide id="19" orient="horz" pos="6462">
          <p15:clr>
            <a:srgbClr val="A4A3A4"/>
          </p15:clr>
        </p15:guide>
        <p15:guide id="20" pos="272">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brandspace.deloitte.com/file/gallery/id/4417"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brandspace.deloitte.com/downloads/58a6ea8b0e1ae/lg_shutterstock_403738342.jpg.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62" y="1671579"/>
            <a:ext cx="5775071" cy="5775071"/>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398434" y="7217233"/>
            <a:ext cx="3211665" cy="526442"/>
          </a:xfrm>
        </p:spPr>
        <p:txBody>
          <a:bodyPr/>
          <a:lstStyle/>
          <a:p>
            <a:r>
              <a:rPr lang="ja-JP" altLang="en-US" dirty="0"/>
              <a:t>スポーツ団体</a:t>
            </a:r>
            <a:r>
              <a:rPr lang="ja-JP" altLang="en-US" dirty="0" smtClean="0"/>
              <a:t>ガバナンスコードに関する</a:t>
            </a:r>
            <a:r>
              <a:rPr lang="ja-JP" altLang="en-US" dirty="0"/>
              <a:t>アンケート</a:t>
            </a:r>
            <a:r>
              <a:rPr lang="ja-JP" altLang="en-US" dirty="0" smtClean="0"/>
              <a:t>報告書</a:t>
            </a:r>
            <a:endParaRPr kumimoji="1" lang="ja-JP" altLang="en-US" dirty="0"/>
          </a:p>
        </p:txBody>
      </p:sp>
      <p:sp>
        <p:nvSpPr>
          <p:cNvPr id="3" name="テキスト プレースホルダー 2"/>
          <p:cNvSpPr>
            <a:spLocks noGrp="1"/>
          </p:cNvSpPr>
          <p:nvPr>
            <p:ph type="body" sz="quarter" idx="12"/>
          </p:nvPr>
        </p:nvSpPr>
        <p:spPr/>
        <p:txBody>
          <a:bodyPr/>
          <a:lstStyle/>
          <a:p>
            <a:r>
              <a:rPr lang="ja-JP" altLang="en-US" dirty="0" smtClean="0"/>
              <a:t>団体名</a:t>
            </a:r>
            <a:endParaRPr kumimoji="1" lang="ja-JP" altLang="en-US" dirty="0"/>
          </a:p>
        </p:txBody>
      </p:sp>
      <p:sp>
        <p:nvSpPr>
          <p:cNvPr id="4" name="テキスト プレースホルダー 3"/>
          <p:cNvSpPr>
            <a:spLocks noGrp="1"/>
          </p:cNvSpPr>
          <p:nvPr>
            <p:ph type="body" sz="quarter" idx="13"/>
          </p:nvPr>
        </p:nvSpPr>
        <p:spPr/>
        <p:txBody>
          <a:bodyPr/>
          <a:lstStyle/>
          <a:p>
            <a:endParaRPr kumimoji="1" lang="ja-JP" altLang="en-US"/>
          </a:p>
        </p:txBody>
      </p:sp>
    </p:spTree>
    <p:extLst>
      <p:ext uri="{BB962C8B-B14F-4D97-AF65-F5344CB8AC3E}">
        <p14:creationId xmlns:p14="http://schemas.microsoft.com/office/powerpoint/2010/main" val="2252139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735342" y="8947316"/>
            <a:ext cx="57708" cy="123111"/>
          </a:xfrm>
        </p:spPr>
        <p:txBody>
          <a:bodyPr/>
          <a:lstStyle/>
          <a:p>
            <a:fld id="{AD1136E2-AD74-4B13-81E0-BE9637030303}" type="slidenum">
              <a:rPr kumimoji="1" lang="ja-JP" altLang="en-US" sz="800" smtClean="0"/>
              <a:t>2</a:t>
            </a:fld>
            <a:endParaRPr kumimoji="1" lang="ja-JP" altLang="en-US" sz="800" dirty="0"/>
          </a:p>
        </p:txBody>
      </p:sp>
      <p:graphicFrame>
        <p:nvGraphicFramePr>
          <p:cNvPr id="32" name="Group 155"/>
          <p:cNvGraphicFramePr>
            <a:graphicFrameLocks/>
          </p:cNvGraphicFramePr>
          <p:nvPr>
            <p:extLst>
              <p:ext uri="{D42A27DB-BD31-4B8C-83A1-F6EECF244321}">
                <p14:modId xmlns:p14="http://schemas.microsoft.com/office/powerpoint/2010/main" val="912096091"/>
              </p:ext>
            </p:extLst>
          </p:nvPr>
        </p:nvGraphicFramePr>
        <p:xfrm>
          <a:off x="417513" y="1476375"/>
          <a:ext cx="4356000" cy="468000"/>
        </p:xfrm>
        <a:graphic>
          <a:graphicData uri="http://schemas.openxmlformats.org/drawingml/2006/table">
            <a:tbl>
              <a:tblPr/>
              <a:tblGrid>
                <a:gridCol w="4356000">
                  <a:extLst>
                    <a:ext uri="{9D8B030D-6E8A-4147-A177-3AD203B41FA5}">
                      <a16:colId xmlns:a16="http://schemas.microsoft.com/office/drawing/2014/main" val="20000"/>
                    </a:ext>
                  </a:extLst>
                </a:gridCol>
              </a:tblGrid>
              <a:tr h="468000">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200" b="0" i="0" u="none" strike="noStrike" cap="none" normalizeH="0" baseline="0" dirty="0" smtClean="0">
                          <a:ln>
                            <a:noFill/>
                          </a:ln>
                          <a:solidFill>
                            <a:schemeClr val="tx1"/>
                          </a:solidFill>
                          <a:effectLst/>
                          <a:latin typeface="Arial" charset="0"/>
                          <a:ea typeface="ＭＳ Ｐゴシック" pitchFamily="50" charset="-128"/>
                        </a:rPr>
                        <a:t>１．スポーツガバナンスコード各原則への対応状況</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	3</a:t>
                      </a:r>
                    </a:p>
                  </a:txBody>
                  <a:tcPr marL="72000" marR="72000" marT="72000" marB="72000" anchor="ctr" horzOverflow="overflow">
                    <a:lnL cap="flat">
                      <a:noFill/>
                    </a:lnL>
                    <a:lnR cap="flat">
                      <a:noFill/>
                    </a:lnR>
                    <a:lnT cap="flat">
                      <a:noFill/>
                    </a:lnT>
                    <a:lnB w="12700" cap="flat" cmpd="sng" algn="ctr">
                      <a:solidFill>
                        <a:srgbClr val="57575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3" name="タイトル 8"/>
          <p:cNvSpPr txBox="1">
            <a:spLocks/>
          </p:cNvSpPr>
          <p:nvPr/>
        </p:nvSpPr>
        <p:spPr bwMode="gray">
          <a:xfrm>
            <a:off x="417513" y="536193"/>
            <a:ext cx="9072000" cy="651600"/>
          </a:xfrm>
          <a:prstGeom prst="rect">
            <a:avLst/>
          </a:prstGeom>
        </p:spPr>
        <p:txBody>
          <a:bodyPr/>
          <a:lstStyle>
            <a:lvl1pPr algn="l" defTabSz="586457" rtl="0" eaLnBrk="1" latinLnBrk="0" hangingPunct="1">
              <a:spcBef>
                <a:spcPct val="0"/>
              </a:spcBef>
              <a:buNone/>
              <a:defRPr kumimoji="1" sz="1184" b="1" kern="1200">
                <a:solidFill>
                  <a:schemeClr val="tx1"/>
                </a:solidFill>
                <a:latin typeface="+mj-lt"/>
                <a:ea typeface="+mj-ea"/>
                <a:cs typeface="+mj-cs"/>
              </a:defRPr>
            </a:lvl1pPr>
          </a:lstStyle>
          <a:p>
            <a:r>
              <a:rPr lang="ja-JP" altLang="en-US" smtClean="0"/>
              <a:t> </a:t>
            </a:r>
            <a:r>
              <a:rPr lang="en-US" altLang="ja-JP" smtClean="0"/>
              <a:t>—</a:t>
            </a:r>
            <a:r>
              <a:rPr lang="ja-JP" altLang="en-US" smtClean="0"/>
              <a:t> 目次 </a:t>
            </a:r>
            <a:r>
              <a:rPr lang="en-US" altLang="ja-JP" smtClean="0"/>
              <a:t>—</a:t>
            </a:r>
            <a:r>
              <a:rPr lang="ja-JP" altLang="en-US" smtClean="0"/>
              <a:t>　</a:t>
            </a:r>
            <a:endParaRPr lang="ja-JP" altLang="en-US" dirty="0"/>
          </a:p>
        </p:txBody>
      </p:sp>
    </p:spTree>
    <p:extLst>
      <p:ext uri="{BB962C8B-B14F-4D97-AF65-F5344CB8AC3E}">
        <p14:creationId xmlns:p14="http://schemas.microsoft.com/office/powerpoint/2010/main" val="1602217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1/6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3</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2000050233"/>
              </p:ext>
            </p:extLst>
          </p:nvPr>
        </p:nvGraphicFramePr>
        <p:xfrm>
          <a:off x="261000" y="540000"/>
          <a:ext cx="6336000" cy="746640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原則１</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法令等に基づき適切な団体運営及び事業運営を行うべきである。</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(1) </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法人格を有する団体</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は，団体</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に適用される法令を遵守すること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algn="ctr"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815144503"/>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275477075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7466662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070847053"/>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091227260"/>
                  </a:ext>
                </a:extLst>
              </a:tr>
              <a:tr h="0">
                <a:tc rowSpan="10">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 </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法人格を有しない団体は，団体としての実体を備え、団体の規約等を遵守すること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algn="ctr"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1">
                        <a:lumMod val="20000"/>
                        <a:lumOff val="80000"/>
                      </a:schemeClr>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73039005"/>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8901140"/>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047429894"/>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05124875"/>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627914801"/>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1">
                        <a:lumMod val="20000"/>
                        <a:lumOff val="80000"/>
                      </a:schemeClr>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49748443"/>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674623011"/>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24206664"/>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383287944"/>
                  </a:ext>
                </a:extLst>
              </a:tr>
              <a:tr h="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vMerge="1">
                  <a:txBody>
                    <a:bodyPr/>
                    <a:lstStyle/>
                    <a:p>
                      <a:endParaRPr kumimoji="1" lang="ja-JP" altLang="en-US"/>
                    </a:p>
                  </a:txBody>
                  <a:tcP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567218281"/>
                  </a:ext>
                </a:extLst>
              </a:tr>
              <a:tr h="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(3) </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事業運営に当たって適用される法令等を遵守すること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77450164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96067274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013207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280686079"/>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35964874"/>
                  </a:ext>
                </a:extLst>
              </a:tr>
              <a:tr h="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29213470"/>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103257468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14784700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04092642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859346342"/>
                  </a:ext>
                </a:extLst>
              </a:tr>
              <a:tr h="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(4) </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適切な団体運営及び事業運営を確保するための役員等の体制を整備すること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823003766"/>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642478111"/>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4111019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67371444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692279777"/>
                  </a:ext>
                </a:extLst>
              </a:tr>
              <a:tr h="0">
                <a:tc vMerge="1">
                  <a:txBody>
                    <a:bodyPr/>
                    <a:lstStyle/>
                    <a:p>
                      <a:endParaRPr kumimoji="1" lang="ja-JP" altLang="en-US"/>
                    </a:p>
                  </a:txBody>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3549200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2/6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4</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663306223"/>
              </p:ext>
            </p:extLst>
          </p:nvPr>
        </p:nvGraphicFramePr>
        <p:xfrm>
          <a:off x="261000" y="540000"/>
          <a:ext cx="6336000" cy="227160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組織運営に関する目指すべき基本方針を策定し公表すべきで</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ある。</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0">
                <a:tc rowSpan="10">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なし</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0">
                <a:tc vMerge="1">
                  <a:txBody>
                    <a:bodyPr/>
                    <a:lstStyle/>
                    <a:p>
                      <a:pPr algn="l" rtl="0"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4882" marR="4882" marT="4882" marB="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1973452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a:latin typeface="ＭＳ Ｐゴシック" panose="020B0600070205080204" pitchFamily="50" charset="-128"/>
                <a:ea typeface="ＭＳ Ｐゴシック" panose="020B0600070205080204" pitchFamily="50" charset="-128"/>
              </a:rPr>
              <a:t>3</a:t>
            </a:r>
            <a:r>
              <a:rPr lang="en-US" altLang="ja-JP" sz="1200" b="1" dirty="0" smtClean="0">
                <a:latin typeface="ＭＳ Ｐゴシック" panose="020B0600070205080204" pitchFamily="50" charset="-128"/>
                <a:ea typeface="ＭＳ Ｐゴシック" panose="020B0600070205080204" pitchFamily="50" charset="-128"/>
              </a:rPr>
              <a:t>/6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5</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889470395"/>
              </p:ext>
            </p:extLst>
          </p:nvPr>
        </p:nvGraphicFramePr>
        <p:xfrm>
          <a:off x="261000" y="540000"/>
          <a:ext cx="6336000" cy="403056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暴力行為の根絶等に向けたコンプライアンス意識の徹底を図るべきで</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ある。</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180000">
                <a:tc rowSpan="10">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 </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役職員に対し，コンプライアンス教育を実施すること，又はコンプライアンスに関する研修等への参加を促すこと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815144503"/>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275477075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7466662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070847053"/>
                  </a:ext>
                </a:extLst>
              </a:tr>
              <a:tr h="0">
                <a:tc vMerge="1">
                  <a:txBody>
                    <a:bodyPr/>
                    <a:lstStyle/>
                    <a:p>
                      <a:endParaRPr kumimoji="1" lang="ja-JP" altLang="en-US" dirty="0"/>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091227260"/>
                  </a:ext>
                </a:extLst>
              </a:tr>
              <a:tr h="180000">
                <a:tc rowSpan="10">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 </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指導者，競技者等に対し，コンプライアンス教育を実施すること，又はコンプライアンスに関する研修等への参加を促すこと</a:t>
                      </a:r>
                    </a:p>
                    <a:p>
                      <a:pPr algn="l" rtl="0"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823003766"/>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642478111"/>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4111019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67371444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69227977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2918496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4/6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6</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1533199473"/>
              </p:ext>
            </p:extLst>
          </p:nvPr>
        </p:nvGraphicFramePr>
        <p:xfrm>
          <a:off x="261000" y="540000"/>
          <a:ext cx="6336000" cy="577584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公正かつ適切な会計処理を行うべきで</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ある。</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18000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(1)</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財務・経理の処理を適切に行い，公正な会計原則を遵守すること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815144503"/>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275477075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7466662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070847053"/>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091227260"/>
                  </a:ext>
                </a:extLst>
              </a:tr>
              <a:tr h="180000">
                <a:tc rowSpan="10">
                  <a:txBody>
                    <a:bodyPr/>
                    <a:lstStyle/>
                    <a:p>
                      <a:pPr algn="l" rtl="0"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(2)</a:t>
                      </a: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国庫補助金等の利用に関し，適正な使用のために求められる法令，ガイドライン等を遵守すること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77450164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96067274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013207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280686079"/>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35964874"/>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29213470"/>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103257468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14784700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04092642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859346342"/>
                  </a:ext>
                </a:extLst>
              </a:tr>
              <a:tr h="18000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(3)</a:t>
                      </a: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会計処理を公正かつ適切に行うための実施体制を整備すること</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823003766"/>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642478111"/>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4111019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67371444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69227977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2656837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5/6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7</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3264371649"/>
              </p:ext>
            </p:extLst>
          </p:nvPr>
        </p:nvGraphicFramePr>
        <p:xfrm>
          <a:off x="261000" y="540000"/>
          <a:ext cx="6336000" cy="228528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法令に基づく情報開示を適切に行うとともに，組織運営に係る情報を積極的に開示することにより、組織運営の透明性の確保を図るべきで</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ある。</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180000">
                <a:tc rowSpan="10">
                  <a:txBody>
                    <a:bodyPr/>
                    <a:lstStyle/>
                    <a:p>
                      <a:pPr algn="l" rtl="0"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小項目なし</a:t>
                      </a: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180000">
                <a:tc vMerge="1">
                  <a:txBody>
                    <a:bodyPr/>
                    <a:lstStyle/>
                    <a:p>
                      <a:endParaRPr kumimoji="1" lang="ja-JP" altLang="en-US"/>
                    </a:p>
                  </a:txBody>
                  <a:tcP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4014325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6/6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8</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4228894445"/>
              </p:ext>
            </p:extLst>
          </p:nvPr>
        </p:nvGraphicFramePr>
        <p:xfrm>
          <a:off x="261000" y="540000"/>
          <a:ext cx="6336000" cy="586332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6</a:t>
                      </a: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高いレベルのガバナンスの確保が求められると自ら判断する場合，ガバナンスコード＜</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NF</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向け＞の個別の規定についても，その遵守状況について自己説明及び公表を行うべきである。</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18000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(1</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予算執行管理について</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815144503"/>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275477075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7466662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070847053"/>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091227260"/>
                  </a:ext>
                </a:extLst>
              </a:tr>
              <a:tr h="18000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(2</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役員報酬について</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77450164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96067274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013207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280686079"/>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35964874"/>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29213470"/>
                  </a:ext>
                </a:extLst>
              </a:tr>
              <a:tr h="0">
                <a:tc vMerge="1">
                  <a:txBody>
                    <a:bodyPr/>
                    <a:lstStyle/>
                    <a:p>
                      <a:endParaRPr kumimoji="1" lang="ja-JP" altLang="en-US"/>
                    </a:p>
                  </a:txBody>
                  <a:tcPr/>
                </a:tc>
                <a:tc rowSpan="4">
                  <a:txBody>
                    <a:bodyPr/>
                    <a:lstStyle/>
                    <a:p>
                      <a:pPr algn="ctr" rtl="0"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1032574682"/>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14784700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204092642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859346342"/>
                  </a:ext>
                </a:extLst>
              </a:tr>
              <a:tr h="180000">
                <a:tc rowSpan="10">
                  <a:txBody>
                    <a:bodyPr/>
                    <a:lstStyle/>
                    <a:p>
                      <a:pPr algn="l" rtl="0"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(3</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個人情報の取扱いについて</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823003766"/>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642478111"/>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4111019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67371444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69227977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299274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1736" y="174283"/>
            <a:ext cx="6372000" cy="276999"/>
          </a:xfrm>
          <a:prstGeom prst="rect">
            <a:avLst/>
          </a:prstGeom>
          <a:noFill/>
          <a:ln>
            <a:noFill/>
          </a:ln>
        </p:spPr>
        <p:txBody>
          <a:bodyPr wrap="square">
            <a:spAutoFit/>
          </a:bodyPr>
          <a:lstStyle/>
          <a:p>
            <a:r>
              <a:rPr lang="ja-JP" altLang="en-US" sz="1200" b="1" dirty="0">
                <a:latin typeface="ＭＳ Ｐゴシック" panose="020B0600070205080204" pitchFamily="50" charset="-128"/>
                <a:ea typeface="ＭＳ Ｐゴシック" panose="020B0600070205080204" pitchFamily="50" charset="-128"/>
              </a:rPr>
              <a:t>１</a:t>
            </a:r>
            <a:r>
              <a:rPr lang="ja-JP" altLang="en-US" sz="1200" b="1" dirty="0" smtClean="0">
                <a:latin typeface="ＭＳ Ｐゴシック" panose="020B0600070205080204" pitchFamily="50" charset="-128"/>
                <a:ea typeface="ＭＳ Ｐゴシック" panose="020B0600070205080204" pitchFamily="50" charset="-128"/>
              </a:rPr>
              <a:t>．スポーツガバナンスコード各原則への対応</a:t>
            </a:r>
            <a:r>
              <a:rPr lang="ja-JP" altLang="en-US" sz="1200" b="1" dirty="0">
                <a:latin typeface="ＭＳ Ｐゴシック" panose="020B0600070205080204" pitchFamily="50" charset="-128"/>
                <a:ea typeface="ＭＳ Ｐゴシック" panose="020B0600070205080204" pitchFamily="50" charset="-128"/>
              </a:rPr>
              <a:t>状況</a:t>
            </a:r>
            <a:r>
              <a:rPr lang="ja-JP" altLang="en-US" sz="1200" b="1" dirty="0" smtClean="0">
                <a:latin typeface="ＭＳ Ｐゴシック" panose="020B0600070205080204" pitchFamily="50" charset="-128"/>
                <a:ea typeface="ＭＳ Ｐゴシック" panose="020B0600070205080204" pitchFamily="50" charset="-128"/>
              </a:rPr>
              <a:t>（</a:t>
            </a:r>
            <a:r>
              <a:rPr lang="en-US" altLang="ja-JP" sz="1200" b="1" dirty="0" smtClean="0">
                <a:latin typeface="ＭＳ Ｐゴシック" panose="020B0600070205080204" pitchFamily="50" charset="-128"/>
                <a:ea typeface="ＭＳ Ｐゴシック" panose="020B0600070205080204" pitchFamily="50" charset="-128"/>
              </a:rPr>
              <a:t>6/6</a:t>
            </a:r>
            <a:r>
              <a:rPr lang="ja-JP" altLang="en-US" sz="1200" b="1" dirty="0" smtClean="0">
                <a:latin typeface="ＭＳ Ｐゴシック" panose="020B0600070205080204" pitchFamily="50" charset="-128"/>
                <a:ea typeface="ＭＳ Ｐゴシック" panose="020B0600070205080204" pitchFamily="50" charset="-128"/>
              </a:rPr>
              <a:t>）</a:t>
            </a:r>
            <a:endParaRPr lang="en-US" altLang="ja-JP" sz="1200" b="1"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9</a:t>
            </a:fld>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577872343"/>
              </p:ext>
            </p:extLst>
          </p:nvPr>
        </p:nvGraphicFramePr>
        <p:xfrm>
          <a:off x="261000" y="540000"/>
          <a:ext cx="6336000" cy="4118040"/>
        </p:xfrm>
        <a:graphic>
          <a:graphicData uri="http://schemas.openxmlformats.org/drawingml/2006/table">
            <a:tbl>
              <a:tblPr/>
              <a:tblGrid>
                <a:gridCol w="2160000">
                  <a:extLst>
                    <a:ext uri="{9D8B030D-6E8A-4147-A177-3AD203B41FA5}">
                      <a16:colId xmlns:a16="http://schemas.microsoft.com/office/drawing/2014/main" val="2571429490"/>
                    </a:ext>
                  </a:extLst>
                </a:gridCol>
                <a:gridCol w="720000">
                  <a:extLst>
                    <a:ext uri="{9D8B030D-6E8A-4147-A177-3AD203B41FA5}">
                      <a16:colId xmlns:a16="http://schemas.microsoft.com/office/drawing/2014/main" val="3891920345"/>
                    </a:ext>
                  </a:extLst>
                </a:gridCol>
                <a:gridCol w="3456000">
                  <a:extLst>
                    <a:ext uri="{9D8B030D-6E8A-4147-A177-3AD203B41FA5}">
                      <a16:colId xmlns:a16="http://schemas.microsoft.com/office/drawing/2014/main" val="3090320491"/>
                    </a:ext>
                  </a:extLst>
                </a:gridCol>
              </a:tblGrid>
              <a:tr h="180000">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FFFFFF"/>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tc>
                  <a:txBody>
                    <a:bodyPr/>
                    <a:lstStyle/>
                    <a:p>
                      <a:pPr algn="l" rtl="0"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5B9BD5"/>
                    </a:solidFill>
                  </a:tcPr>
                </a:tc>
                <a:extLst>
                  <a:ext uri="{0D108BD9-81ED-4DB2-BD59-A6C34878D82A}">
                    <a16:rowId xmlns:a16="http://schemas.microsoft.com/office/drawing/2014/main" val="2880168210"/>
                  </a:ext>
                </a:extLst>
              </a:tr>
              <a:tr h="360000">
                <a:tc>
                  <a:txBody>
                    <a:bodyPr/>
                    <a:lstStyle/>
                    <a:p>
                      <a:pPr algn="l"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6</a:t>
                      </a: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gridSpan="2">
                  <a:txBody>
                    <a:bodyPr/>
                    <a:lstStyle/>
                    <a:p>
                      <a:pPr algn="l" rtl="0"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高いレベルのガバナンスの確保が求められると自ら判断する場合，ガバナンスコード＜</a:t>
                      </a:r>
                      <a:r>
                        <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NF</a:t>
                      </a: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向け＞の個別の規定についても，その遵守状況について自己説明及び公表を行うべきである。</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7F7F7F"/>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BDD7EE"/>
                    </a:solidFill>
                  </a:tcPr>
                </a:tc>
                <a:tc hMerge="1">
                  <a:txBody>
                    <a:bodyPr/>
                    <a:lstStyle/>
                    <a:p>
                      <a:endParaRPr kumimoji="1" lang="ja-JP" altLang="en-US"/>
                    </a:p>
                  </a:txBody>
                  <a:tcPr/>
                </a:tc>
                <a:extLst>
                  <a:ext uri="{0D108BD9-81ED-4DB2-BD59-A6C34878D82A}">
                    <a16:rowId xmlns:a16="http://schemas.microsoft.com/office/drawing/2014/main" val="1517188017"/>
                  </a:ext>
                </a:extLst>
              </a:tr>
              <a:tr h="180000">
                <a:tc rowSpan="10">
                  <a:txBody>
                    <a:bodyPr/>
                    <a:lstStyle/>
                    <a:p>
                      <a:pPr algn="l" rtl="0" fontAlgn="ct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(4)</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通報窓口について</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435505735"/>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6850789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5279741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42643447"/>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236482551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815144503"/>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8EA9DB"/>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2754770758"/>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7466662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070847053"/>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091227260"/>
                  </a:ext>
                </a:extLst>
              </a:tr>
              <a:tr h="180000">
                <a:tc rowSpan="10">
                  <a:txBody>
                    <a:bodyPr/>
                    <a:lstStyle/>
                    <a:p>
                      <a:pPr algn="l" rtl="0" fontAlgn="ct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(5)</a:t>
                      </a: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大会・会場運営について</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1270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5B9BD5"/>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8EA9DB"/>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3823003766"/>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642478111"/>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4111019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1673714440"/>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692279777"/>
                  </a:ext>
                </a:extLst>
              </a:tr>
              <a:tr h="180000">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運用</a:t>
                      </a: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tc>
                  <a:txBody>
                    <a:bodyPr/>
                    <a:lstStyle/>
                    <a:p>
                      <a:pPr algn="ctr" rtl="0"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EEBF7"/>
                    </a:solidFill>
                  </a:tcPr>
                </a:tc>
                <a:extLst>
                  <a:ext uri="{0D108BD9-81ED-4DB2-BD59-A6C34878D82A}">
                    <a16:rowId xmlns:a16="http://schemas.microsoft.com/office/drawing/2014/main" val="1627059104"/>
                  </a:ext>
                </a:extLst>
              </a:tr>
              <a:tr h="0">
                <a:tc vMerge="1">
                  <a:txBody>
                    <a:bodyPr/>
                    <a:lstStyle/>
                    <a:p>
                      <a:endParaRPr kumimoji="1" lang="ja-JP" altLang="en-US"/>
                    </a:p>
                  </a:txBody>
                  <a:tcPr/>
                </a:tc>
                <a:tc rowSpan="4">
                  <a:txBody>
                    <a:bodyPr/>
                    <a:lstStyle/>
                    <a:p>
                      <a:pPr algn="ctr" rtl="0" fontAlgn="ctr"/>
                      <a:endPar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a:noFill/>
                    </a:lnB>
                  </a:tcPr>
                </a:tc>
                <a:extLst>
                  <a:ext uri="{0D108BD9-81ED-4DB2-BD59-A6C34878D82A}">
                    <a16:rowId xmlns:a16="http://schemas.microsoft.com/office/drawing/2014/main" val="3875712154"/>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610626406"/>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改善例</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a:noFill/>
                    </a:lnB>
                  </a:tcPr>
                </a:tc>
                <a:extLst>
                  <a:ext uri="{0D108BD9-81ED-4DB2-BD59-A6C34878D82A}">
                    <a16:rowId xmlns:a16="http://schemas.microsoft.com/office/drawing/2014/main" val="3242071055"/>
                  </a:ext>
                </a:extLst>
              </a:tr>
              <a:tr h="0">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 marB="18000" anchor="ctr">
                    <a:lnL w="635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a:noFill/>
                    </a:lnT>
                    <a:lnB w="1270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22566800"/>
                  </a:ext>
                </a:extLst>
              </a:tr>
            </a:tbl>
          </a:graphicData>
        </a:graphic>
      </p:graphicFrame>
    </p:spTree>
    <p:extLst>
      <p:ext uri="{BB962C8B-B14F-4D97-AF65-F5344CB8AC3E}">
        <p14:creationId xmlns:p14="http://schemas.microsoft.com/office/powerpoint/2010/main" val="200742507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T_Brochure_Template_J_A4_201707">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850" baseline="0" dirty="0" smtClean="0">
            <a:latin typeface="+mn-lt"/>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ln w="12700" algn="ctr">
          <a:noFill/>
          <a:miter lim="800000"/>
          <a:headEnd/>
          <a:tailEnd/>
        </a:ln>
      </a:spPr>
      <a:bodyPr rot="0" spcFirstLastPara="0" vertOverflow="overflow" horzOverflow="overflow" vert="horz" wrap="none" lIns="36000" tIns="36000" rIns="36000" bIns="36000" numCol="1" spcCol="0" rtlCol="0" fromWordArt="0" anchor="ctr" anchorCtr="0" forceAA="0" compatLnSpc="1">
        <a:prstTxWarp prst="textNoShape">
          <a:avLst/>
        </a:prstTxWarp>
        <a:spAutoFit/>
      </a:bodyPr>
      <a:lstStyle>
        <a:defPPr>
          <a:defRPr kumimoji="1" sz="850" baseline="0" dirty="0"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_Brochure_Template(DT Group)_J_A4.pptx" id="{A1236DDC-27FD-4002-8BB6-ACC00B23DF70}" vid="{B9793E47-9D32-416F-98C9-C689B13E887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853</Words>
  <Application>Microsoft Office PowerPoint</Application>
  <PresentationFormat>画面に合わせる (4:3)</PresentationFormat>
  <Paragraphs>206</Paragraphs>
  <Slides>9</Slides>
  <Notes>8</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9</vt:i4>
      </vt:variant>
    </vt:vector>
  </HeadingPairs>
  <TitlesOfParts>
    <vt:vector size="20" baseType="lpstr">
      <vt:lpstr>ＭＳ Ｐゴシック</vt:lpstr>
      <vt:lpstr>游ゴシック</vt:lpstr>
      <vt:lpstr>游ゴシック Light</vt:lpstr>
      <vt:lpstr>Arial</vt:lpstr>
      <vt:lpstr>Calibri</vt:lpstr>
      <vt:lpstr>Calibri Light</vt:lpstr>
      <vt:lpstr>Verdana</vt:lpstr>
      <vt:lpstr>Wingdings</vt:lpstr>
      <vt:lpstr>Office テーマ</vt:lpstr>
      <vt:lpstr>DT_Brochure_Template_J_A4_201707</vt:lpstr>
      <vt:lpstr>think-cell Slide</vt:lpstr>
      <vt:lpstr>スポーツ団体ガバナンスコードに関するアンケート報告書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2020-04-20T09:26:17Z</dcterms:created>
  <dcterms:modified xsi:type="dcterms:W3CDTF">2020-04-20T09:26:30Z</dcterms:modified>
</cp:coreProperties>
</file>