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94" r:id="rId1"/>
    <p:sldMasterId id="2147485407" r:id="rId2"/>
  </p:sldMasterIdLst>
  <p:notesMasterIdLst>
    <p:notesMasterId r:id="rId4"/>
  </p:notesMasterIdLst>
  <p:handoutMasterIdLst>
    <p:handoutMasterId r:id="rId5"/>
  </p:handoutMasterIdLst>
  <p:sldIdLst>
    <p:sldId id="762" r:id="rId3"/>
  </p:sldIdLst>
  <p:sldSz cx="6858000" cy="9144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66FF33"/>
    <a:srgbClr val="99FF99"/>
    <a:srgbClr val="0000FF"/>
    <a:srgbClr val="0066FF"/>
    <a:srgbClr val="99CCFF"/>
    <a:srgbClr val="FFCCFF"/>
    <a:srgbClr val="CCFF99"/>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7662" autoAdjust="0"/>
  </p:normalViewPr>
  <p:slideViewPr>
    <p:cSldViewPr>
      <p:cViewPr>
        <p:scale>
          <a:sx n="110" d="100"/>
          <a:sy n="110" d="100"/>
        </p:scale>
        <p:origin x="-1008" y="-204"/>
      </p:cViewPr>
      <p:guideLst>
        <p:guide orient="horz" pos="2880"/>
        <p:guide pos="2160"/>
      </p:guideLst>
    </p:cSldViewPr>
  </p:slideViewPr>
  <p:notesTextViewPr>
    <p:cViewPr>
      <p:scale>
        <a:sx n="125" d="100"/>
        <a:sy n="125"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00CCFF"/>
              </a:solidFill>
            </c:spPr>
          </c:dPt>
          <c:dPt>
            <c:idx val="1"/>
            <c:invertIfNegative val="0"/>
            <c:bubble3D val="0"/>
            <c:spPr>
              <a:solidFill>
                <a:srgbClr val="00B050"/>
              </a:solidFill>
            </c:spPr>
          </c:dPt>
          <c:dPt>
            <c:idx val="2"/>
            <c:invertIfNegative val="0"/>
            <c:bubble3D val="0"/>
            <c:spPr>
              <a:solidFill>
                <a:srgbClr val="FFC000"/>
              </a:solidFill>
            </c:spPr>
          </c:dPt>
          <c:dPt>
            <c:idx val="3"/>
            <c:invertIfNegative val="0"/>
            <c:bubble3D val="0"/>
            <c:spPr>
              <a:solidFill>
                <a:srgbClr val="FF0066"/>
              </a:solidFill>
            </c:spPr>
          </c:dPt>
          <c:dPt>
            <c:idx val="4"/>
            <c:invertIfNegative val="0"/>
            <c:bubble3D val="0"/>
            <c:spPr>
              <a:solidFill>
                <a:srgbClr val="6666FF"/>
              </a:solidFill>
            </c:spPr>
          </c:dPt>
          <c:cat>
            <c:strRef>
              <c:f>Sheet1!$B$2:$B$6</c:f>
              <c:strCache>
                <c:ptCount val="5"/>
                <c:pt idx="0">
                  <c:v>日常活動支援</c:v>
                </c:pt>
                <c:pt idx="1">
                  <c:v>大会イベント支援</c:v>
                </c:pt>
                <c:pt idx="2">
                  <c:v>選手支援</c:v>
                </c:pt>
                <c:pt idx="3">
                  <c:v>事務局体制支援</c:v>
                </c:pt>
                <c:pt idx="4">
                  <c:v>広報支援</c:v>
                </c:pt>
              </c:strCache>
            </c:strRef>
          </c:cat>
          <c:val>
            <c:numRef>
              <c:f>Sheet1!$C$2:$C$6</c:f>
              <c:numCache>
                <c:formatCode>General</c:formatCode>
                <c:ptCount val="5"/>
                <c:pt idx="0">
                  <c:v>46</c:v>
                </c:pt>
                <c:pt idx="1">
                  <c:v>18</c:v>
                </c:pt>
                <c:pt idx="2">
                  <c:v>5</c:v>
                </c:pt>
                <c:pt idx="3">
                  <c:v>30</c:v>
                </c:pt>
                <c:pt idx="4">
                  <c:v>22</c:v>
                </c:pt>
              </c:numCache>
            </c:numRef>
          </c:val>
        </c:ser>
        <c:dLbls>
          <c:showLegendKey val="0"/>
          <c:showVal val="0"/>
          <c:showCatName val="0"/>
          <c:showSerName val="0"/>
          <c:showPercent val="0"/>
          <c:showBubbleSize val="0"/>
        </c:dLbls>
        <c:gapWidth val="150"/>
        <c:axId val="102893056"/>
        <c:axId val="102894592"/>
      </c:barChart>
      <c:catAx>
        <c:axId val="102893056"/>
        <c:scaling>
          <c:orientation val="minMax"/>
        </c:scaling>
        <c:delete val="1"/>
        <c:axPos val="b"/>
        <c:majorTickMark val="out"/>
        <c:minorTickMark val="none"/>
        <c:tickLblPos val="nextTo"/>
        <c:crossAx val="102894592"/>
        <c:crosses val="autoZero"/>
        <c:auto val="1"/>
        <c:lblAlgn val="ctr"/>
        <c:lblOffset val="100"/>
        <c:noMultiLvlLbl val="0"/>
      </c:catAx>
      <c:valAx>
        <c:axId val="102894592"/>
        <c:scaling>
          <c:orientation val="minMax"/>
        </c:scaling>
        <c:delete val="0"/>
        <c:axPos val="l"/>
        <c:majorGridlines/>
        <c:numFmt formatCode="General" sourceLinked="1"/>
        <c:majorTickMark val="out"/>
        <c:minorTickMark val="none"/>
        <c:tickLblPos val="nextTo"/>
        <c:txPr>
          <a:bodyPr/>
          <a:lstStyle/>
          <a:p>
            <a:pPr>
              <a:defRPr sz="600"/>
            </a:pPr>
            <a:endParaRPr lang="ja-JP"/>
          </a:p>
        </c:txPr>
        <c:crossAx val="102893056"/>
        <c:crosses val="autoZero"/>
        <c:crossBetween val="between"/>
        <c:majorUnit val="10"/>
      </c:valAx>
      <c:spPr>
        <a:ln>
          <a:solidFill>
            <a:schemeClr val="tx1"/>
          </a:solid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8"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t" anchorCtr="0" compatLnSpc="1">
            <a:prstTxWarp prst="textNoShape">
              <a:avLst/>
            </a:prstTxWarp>
          </a:bodyPr>
          <a:lstStyle>
            <a:lvl1pPr>
              <a:defRPr sz="1200"/>
            </a:lvl1pPr>
          </a:lstStyle>
          <a:p>
            <a:pPr>
              <a:defRPr/>
            </a:pPr>
            <a:r>
              <a:rPr lang="en-US" altLang="ja-JP"/>
              <a:t>【機密性○】</a:t>
            </a:r>
          </a:p>
        </p:txBody>
      </p:sp>
      <p:sp>
        <p:nvSpPr>
          <p:cNvPr id="5123" name="Rectangle 3"/>
          <p:cNvSpPr>
            <a:spLocks noGrp="1" noChangeArrowheads="1"/>
          </p:cNvSpPr>
          <p:nvPr>
            <p:ph type="dt" sz="quarter" idx="1"/>
          </p:nvPr>
        </p:nvSpPr>
        <p:spPr bwMode="auto">
          <a:xfrm>
            <a:off x="3855846"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t" anchorCtr="0" compatLnSpc="1">
            <a:prstTxWarp prst="textNoShape">
              <a:avLst/>
            </a:prstTxWarp>
          </a:bodyPr>
          <a:lstStyle>
            <a:lvl1pPr algn="r">
              <a:defRPr sz="1200"/>
            </a:lvl1pPr>
          </a:lstStyle>
          <a:p>
            <a:pPr>
              <a:defRPr/>
            </a:pPr>
            <a:endParaRPr lang="en-US" altLang="ja-JP"/>
          </a:p>
        </p:txBody>
      </p:sp>
      <p:sp>
        <p:nvSpPr>
          <p:cNvPr id="5124" name="Rectangle 4"/>
          <p:cNvSpPr>
            <a:spLocks noGrp="1" noChangeArrowheads="1"/>
          </p:cNvSpPr>
          <p:nvPr>
            <p:ph type="ftr" sz="quarter" idx="2"/>
          </p:nvPr>
        </p:nvSpPr>
        <p:spPr bwMode="auto">
          <a:xfrm>
            <a:off x="8"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b" anchorCtr="0" compatLnSpc="1">
            <a:prstTxWarp prst="textNoShape">
              <a:avLst/>
            </a:prstTxWarp>
          </a:bodyPr>
          <a:lstStyle>
            <a:lvl1pPr>
              <a:defRPr sz="1200"/>
            </a:lvl1pPr>
          </a:lstStyle>
          <a:p>
            <a:pPr>
              <a:defRPr/>
            </a:pPr>
            <a:endParaRPr lang="en-US" altLang="ja-JP"/>
          </a:p>
        </p:txBody>
      </p:sp>
      <p:sp>
        <p:nvSpPr>
          <p:cNvPr id="5125" name="Rectangle 5"/>
          <p:cNvSpPr>
            <a:spLocks noGrp="1" noChangeArrowheads="1"/>
          </p:cNvSpPr>
          <p:nvPr>
            <p:ph type="sldNum" sz="quarter" idx="3"/>
          </p:nvPr>
        </p:nvSpPr>
        <p:spPr bwMode="auto">
          <a:xfrm>
            <a:off x="3855846"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b" anchorCtr="0" compatLnSpc="1">
            <a:prstTxWarp prst="textNoShape">
              <a:avLst/>
            </a:prstTxWarp>
          </a:bodyPr>
          <a:lstStyle>
            <a:lvl1pPr algn="r">
              <a:defRPr sz="1200"/>
            </a:lvl1pPr>
          </a:lstStyle>
          <a:p>
            <a:pPr>
              <a:defRPr/>
            </a:pPr>
            <a:fld id="{9A617E2A-3304-4B9B-B21F-65673414880C}" type="slidenum">
              <a:rPr lang="en-US" altLang="ja-JP"/>
              <a:pPr>
                <a:defRPr/>
              </a:pPr>
              <a:t>‹#›</a:t>
            </a:fld>
            <a:endParaRPr lang="en-US" altLang="ja-JP"/>
          </a:p>
        </p:txBody>
      </p:sp>
    </p:spTree>
    <p:extLst>
      <p:ext uri="{BB962C8B-B14F-4D97-AF65-F5344CB8AC3E}">
        <p14:creationId xmlns:p14="http://schemas.microsoft.com/office/powerpoint/2010/main" val="28042397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8"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t" anchorCtr="0" compatLnSpc="1">
            <a:prstTxWarp prst="textNoShape">
              <a:avLst/>
            </a:prstTxWarp>
          </a:bodyPr>
          <a:lstStyle>
            <a:lvl1pPr>
              <a:defRPr sz="1200"/>
            </a:lvl1pPr>
          </a:lstStyle>
          <a:p>
            <a:pPr>
              <a:defRPr/>
            </a:pPr>
            <a:r>
              <a:rPr lang="en-US" altLang="ja-JP"/>
              <a:t>【機密性○】</a:t>
            </a:r>
          </a:p>
        </p:txBody>
      </p:sp>
      <p:sp>
        <p:nvSpPr>
          <p:cNvPr id="3075" name="Rectangle 3"/>
          <p:cNvSpPr>
            <a:spLocks noGrp="1" noChangeArrowheads="1"/>
          </p:cNvSpPr>
          <p:nvPr>
            <p:ph type="dt" idx="1"/>
          </p:nvPr>
        </p:nvSpPr>
        <p:spPr bwMode="auto">
          <a:xfrm>
            <a:off x="3855846"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2006600" y="746125"/>
            <a:ext cx="2794000"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1" y="4721195"/>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8"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b" anchorCtr="0" compatLnSpc="1">
            <a:prstTxWarp prst="textNoShape">
              <a:avLst/>
            </a:prstTxWarp>
          </a:bodyPr>
          <a:lstStyle>
            <a:lvl1pPr>
              <a:defRPr sz="1200"/>
            </a:lvl1pPr>
          </a:lstStyle>
          <a:p>
            <a:pPr>
              <a:defRPr/>
            </a:pPr>
            <a:endParaRPr lang="en-US" altLang="ja-JP"/>
          </a:p>
        </p:txBody>
      </p:sp>
      <p:sp>
        <p:nvSpPr>
          <p:cNvPr id="3079" name="Rectangle 7"/>
          <p:cNvSpPr>
            <a:spLocks noGrp="1" noChangeArrowheads="1"/>
          </p:cNvSpPr>
          <p:nvPr>
            <p:ph type="sldNum" sz="quarter" idx="5"/>
          </p:nvPr>
        </p:nvSpPr>
        <p:spPr bwMode="auto">
          <a:xfrm>
            <a:off x="3855846"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88" rIns="91385" bIns="45688" numCol="1" anchor="b" anchorCtr="0" compatLnSpc="1">
            <a:prstTxWarp prst="textNoShape">
              <a:avLst/>
            </a:prstTxWarp>
          </a:bodyPr>
          <a:lstStyle>
            <a:lvl1pPr algn="r">
              <a:defRPr sz="1200"/>
            </a:lvl1pPr>
          </a:lstStyle>
          <a:p>
            <a:pPr>
              <a:defRPr/>
            </a:pPr>
            <a:fld id="{4CF468E3-DE6C-49E8-AED4-1B788EF262FD}" type="slidenum">
              <a:rPr lang="en-US" altLang="ja-JP"/>
              <a:pPr>
                <a:defRPr/>
              </a:pPr>
              <a:t>‹#›</a:t>
            </a:fld>
            <a:endParaRPr lang="en-US" altLang="ja-JP"/>
          </a:p>
        </p:txBody>
      </p:sp>
    </p:spTree>
    <p:extLst>
      <p:ext uri="{BB962C8B-B14F-4D97-AF65-F5344CB8AC3E}">
        <p14:creationId xmlns:p14="http://schemas.microsoft.com/office/powerpoint/2010/main" val="207546827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6125"/>
            <a:ext cx="27940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CF1443B-4F83-42A4-A169-EBC931A442E7}" type="slidenum">
              <a:rPr kumimoji="1" lang="ja-JP" altLang="en-US" smtClean="0"/>
              <a:t>1</a:t>
            </a:fld>
            <a:endParaRPr kumimoji="1" lang="ja-JP" altLang="en-US"/>
          </a:p>
        </p:txBody>
      </p:sp>
    </p:spTree>
    <p:extLst>
      <p:ext uri="{BB962C8B-B14F-4D97-AF65-F5344CB8AC3E}">
        <p14:creationId xmlns:p14="http://schemas.microsoft.com/office/powerpoint/2010/main" val="368313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62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6622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006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218"/>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218"/>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2591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35984"/>
            <a:ext cx="6858000" cy="2976035"/>
          </a:xfrm>
          <a:prstGeom prst="rect">
            <a:avLst/>
          </a:prstGeom>
          <a:gradFill rotWithShape="1">
            <a:gsLst>
              <a:gs pos="0">
                <a:srgbClr val="33CCFF"/>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923" tIns="45467" rIns="90923" bIns="45467" anchor="ctr"/>
          <a:lstStyle>
            <a:lvl1pPr defTabSz="912813" eaLnBrk="0" hangingPunct="0">
              <a:defRPr kumimoji="1" b="1">
                <a:solidFill>
                  <a:srgbClr val="FF6600"/>
                </a:solidFill>
                <a:latin typeface="Arial" charset="0"/>
                <a:ea typeface="ＭＳ Ｐゴシック" charset="-128"/>
              </a:defRPr>
            </a:lvl1pPr>
            <a:lvl2pPr defTabSz="912813" eaLnBrk="0" hangingPunct="0">
              <a:defRPr kumimoji="1" b="1">
                <a:solidFill>
                  <a:srgbClr val="FF6600"/>
                </a:solidFill>
                <a:latin typeface="Arial" charset="0"/>
                <a:ea typeface="ＭＳ Ｐゴシック" charset="-128"/>
              </a:defRPr>
            </a:lvl2pPr>
            <a:lvl3pPr defTabSz="912813" eaLnBrk="0" hangingPunct="0">
              <a:defRPr kumimoji="1" b="1">
                <a:solidFill>
                  <a:srgbClr val="FF6600"/>
                </a:solidFill>
                <a:latin typeface="Arial" charset="0"/>
                <a:ea typeface="ＭＳ Ｐゴシック" charset="-128"/>
              </a:defRPr>
            </a:lvl3pPr>
            <a:lvl4pPr defTabSz="912813" eaLnBrk="0" hangingPunct="0">
              <a:defRPr kumimoji="1" b="1">
                <a:solidFill>
                  <a:srgbClr val="FF6600"/>
                </a:solidFill>
                <a:latin typeface="Arial" charset="0"/>
                <a:ea typeface="ＭＳ Ｐゴシック" charset="-128"/>
              </a:defRPr>
            </a:lvl4pPr>
            <a:lvl5pPr defTabSz="912813" eaLnBrk="0" hangingPunct="0">
              <a:defRPr kumimoji="1" b="1">
                <a:solidFill>
                  <a:srgbClr val="FF6600"/>
                </a:solidFill>
                <a:latin typeface="Arial" charset="0"/>
                <a:ea typeface="ＭＳ Ｐゴシック" charset="-128"/>
              </a:defRPr>
            </a:lvl5pPr>
            <a:lvl6pPr marL="2262188" indent="4763" defTabSz="912813" eaLnBrk="0" fontAlgn="base" hangingPunct="0">
              <a:spcBef>
                <a:spcPct val="0"/>
              </a:spcBef>
              <a:spcAft>
                <a:spcPct val="0"/>
              </a:spcAft>
              <a:defRPr kumimoji="1" b="1">
                <a:solidFill>
                  <a:srgbClr val="FF6600"/>
                </a:solidFill>
                <a:latin typeface="Arial" charset="0"/>
                <a:ea typeface="ＭＳ Ｐゴシック" charset="-128"/>
              </a:defRPr>
            </a:lvl6pPr>
            <a:lvl7pPr marL="2719388" indent="4763" defTabSz="912813" eaLnBrk="0" fontAlgn="base" hangingPunct="0">
              <a:spcBef>
                <a:spcPct val="0"/>
              </a:spcBef>
              <a:spcAft>
                <a:spcPct val="0"/>
              </a:spcAft>
              <a:defRPr kumimoji="1" b="1">
                <a:solidFill>
                  <a:srgbClr val="FF6600"/>
                </a:solidFill>
                <a:latin typeface="Arial" charset="0"/>
                <a:ea typeface="ＭＳ Ｐゴシック" charset="-128"/>
              </a:defRPr>
            </a:lvl7pPr>
            <a:lvl8pPr marL="3176588" indent="4763" defTabSz="912813" eaLnBrk="0" fontAlgn="base" hangingPunct="0">
              <a:spcBef>
                <a:spcPct val="0"/>
              </a:spcBef>
              <a:spcAft>
                <a:spcPct val="0"/>
              </a:spcAft>
              <a:defRPr kumimoji="1" b="1">
                <a:solidFill>
                  <a:srgbClr val="FF6600"/>
                </a:solidFill>
                <a:latin typeface="Arial" charset="0"/>
                <a:ea typeface="ＭＳ Ｐゴシック" charset="-128"/>
              </a:defRPr>
            </a:lvl8pPr>
            <a:lvl9pPr marL="3633788" indent="4763" defTabSz="912813" eaLnBrk="0" fontAlgn="base" hangingPunct="0">
              <a:spcBef>
                <a:spcPct val="0"/>
              </a:spcBef>
              <a:spcAft>
                <a:spcPct val="0"/>
              </a:spcAft>
              <a:defRPr kumimoji="1" b="1">
                <a:solidFill>
                  <a:srgbClr val="FF6600"/>
                </a:solidFill>
                <a:latin typeface="Arial" charset="0"/>
                <a:ea typeface="ＭＳ Ｐゴシック" charset="-128"/>
              </a:defRPr>
            </a:lvl9pPr>
          </a:lstStyle>
          <a:p>
            <a:pPr eaLnBrk="1" hangingPunct="1">
              <a:defRPr/>
            </a:pPr>
            <a:endParaRPr lang="ja-JP" altLang="en-US" b="0" smtClean="0"/>
          </a:p>
        </p:txBody>
      </p:sp>
      <p:sp>
        <p:nvSpPr>
          <p:cNvPr id="5" name="Oval 5"/>
          <p:cNvSpPr>
            <a:spLocks noChangeArrowheads="1"/>
          </p:cNvSpPr>
          <p:nvPr userDrawn="1"/>
        </p:nvSpPr>
        <p:spPr bwMode="auto">
          <a:xfrm>
            <a:off x="3320728" y="4957233"/>
            <a:ext cx="161585" cy="28786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923" tIns="45467" rIns="90923" bIns="45467" anchor="ctr"/>
          <a:lstStyle>
            <a:lvl1pPr defTabSz="912813" eaLnBrk="0" hangingPunct="0">
              <a:defRPr kumimoji="1" b="1">
                <a:solidFill>
                  <a:srgbClr val="FF6600"/>
                </a:solidFill>
                <a:latin typeface="Arial" charset="0"/>
                <a:ea typeface="ＭＳ Ｐゴシック" charset="-128"/>
              </a:defRPr>
            </a:lvl1pPr>
            <a:lvl2pPr defTabSz="912813" eaLnBrk="0" hangingPunct="0">
              <a:defRPr kumimoji="1" b="1">
                <a:solidFill>
                  <a:srgbClr val="FF6600"/>
                </a:solidFill>
                <a:latin typeface="Arial" charset="0"/>
                <a:ea typeface="ＭＳ Ｐゴシック" charset="-128"/>
              </a:defRPr>
            </a:lvl2pPr>
            <a:lvl3pPr defTabSz="912813" eaLnBrk="0" hangingPunct="0">
              <a:defRPr kumimoji="1" b="1">
                <a:solidFill>
                  <a:srgbClr val="FF6600"/>
                </a:solidFill>
                <a:latin typeface="Arial" charset="0"/>
                <a:ea typeface="ＭＳ Ｐゴシック" charset="-128"/>
              </a:defRPr>
            </a:lvl3pPr>
            <a:lvl4pPr defTabSz="912813" eaLnBrk="0" hangingPunct="0">
              <a:defRPr kumimoji="1" b="1">
                <a:solidFill>
                  <a:srgbClr val="FF6600"/>
                </a:solidFill>
                <a:latin typeface="Arial" charset="0"/>
                <a:ea typeface="ＭＳ Ｐゴシック" charset="-128"/>
              </a:defRPr>
            </a:lvl4pPr>
            <a:lvl5pPr defTabSz="912813" eaLnBrk="0" hangingPunct="0">
              <a:defRPr kumimoji="1" b="1">
                <a:solidFill>
                  <a:srgbClr val="FF6600"/>
                </a:solidFill>
                <a:latin typeface="Arial" charset="0"/>
                <a:ea typeface="ＭＳ Ｐゴシック" charset="-128"/>
              </a:defRPr>
            </a:lvl5pPr>
            <a:lvl6pPr marL="2262188" indent="4763" defTabSz="912813" eaLnBrk="0" fontAlgn="base" hangingPunct="0">
              <a:spcBef>
                <a:spcPct val="0"/>
              </a:spcBef>
              <a:spcAft>
                <a:spcPct val="0"/>
              </a:spcAft>
              <a:defRPr kumimoji="1" b="1">
                <a:solidFill>
                  <a:srgbClr val="FF6600"/>
                </a:solidFill>
                <a:latin typeface="Arial" charset="0"/>
                <a:ea typeface="ＭＳ Ｐゴシック" charset="-128"/>
              </a:defRPr>
            </a:lvl6pPr>
            <a:lvl7pPr marL="2719388" indent="4763" defTabSz="912813" eaLnBrk="0" fontAlgn="base" hangingPunct="0">
              <a:spcBef>
                <a:spcPct val="0"/>
              </a:spcBef>
              <a:spcAft>
                <a:spcPct val="0"/>
              </a:spcAft>
              <a:defRPr kumimoji="1" b="1">
                <a:solidFill>
                  <a:srgbClr val="FF6600"/>
                </a:solidFill>
                <a:latin typeface="Arial" charset="0"/>
                <a:ea typeface="ＭＳ Ｐゴシック" charset="-128"/>
              </a:defRPr>
            </a:lvl7pPr>
            <a:lvl8pPr marL="3176588" indent="4763" defTabSz="912813" eaLnBrk="0" fontAlgn="base" hangingPunct="0">
              <a:spcBef>
                <a:spcPct val="0"/>
              </a:spcBef>
              <a:spcAft>
                <a:spcPct val="0"/>
              </a:spcAft>
              <a:defRPr kumimoji="1" b="1">
                <a:solidFill>
                  <a:srgbClr val="FF6600"/>
                </a:solidFill>
                <a:latin typeface="Arial" charset="0"/>
                <a:ea typeface="ＭＳ Ｐゴシック" charset="-128"/>
              </a:defRPr>
            </a:lvl8pPr>
            <a:lvl9pPr marL="3633788" indent="4763" defTabSz="912813" eaLnBrk="0" fontAlgn="base" hangingPunct="0">
              <a:spcBef>
                <a:spcPct val="0"/>
              </a:spcBef>
              <a:spcAft>
                <a:spcPct val="0"/>
              </a:spcAft>
              <a:defRPr kumimoji="1" b="1">
                <a:solidFill>
                  <a:srgbClr val="FF6600"/>
                </a:solidFill>
                <a:latin typeface="Arial" charset="0"/>
                <a:ea typeface="ＭＳ Ｐゴシック" charset="-128"/>
              </a:defRPr>
            </a:lvl9pPr>
          </a:lstStyle>
          <a:p>
            <a:pPr eaLnBrk="1" hangingPunct="1">
              <a:defRPr/>
            </a:pPr>
            <a:endParaRPr lang="ja-JP" altLang="en-US" b="0" smtClean="0"/>
          </a:p>
        </p:txBody>
      </p:sp>
      <p:pic>
        <p:nvPicPr>
          <p:cNvPr id="6" name="Picture 6" descr="和英タテ小"/>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96464" y="6684803"/>
            <a:ext cx="85738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userDrawn="1"/>
        </p:nvSpPr>
        <p:spPr bwMode="auto">
          <a:xfrm>
            <a:off x="1108" y="8989854"/>
            <a:ext cx="6857999" cy="1905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923" tIns="45467" rIns="90923" bIns="45467" anchor="ctr"/>
          <a:lstStyle>
            <a:lvl1pPr defTabSz="912813" eaLnBrk="0" hangingPunct="0">
              <a:defRPr kumimoji="1" b="1">
                <a:solidFill>
                  <a:srgbClr val="FF6600"/>
                </a:solidFill>
                <a:latin typeface="Arial" charset="0"/>
                <a:ea typeface="ＭＳ Ｐゴシック" charset="-128"/>
              </a:defRPr>
            </a:lvl1pPr>
            <a:lvl2pPr defTabSz="912813" eaLnBrk="0" hangingPunct="0">
              <a:defRPr kumimoji="1" b="1">
                <a:solidFill>
                  <a:srgbClr val="FF6600"/>
                </a:solidFill>
                <a:latin typeface="Arial" charset="0"/>
                <a:ea typeface="ＭＳ Ｐゴシック" charset="-128"/>
              </a:defRPr>
            </a:lvl2pPr>
            <a:lvl3pPr defTabSz="912813" eaLnBrk="0" hangingPunct="0">
              <a:defRPr kumimoji="1" b="1">
                <a:solidFill>
                  <a:srgbClr val="FF6600"/>
                </a:solidFill>
                <a:latin typeface="Arial" charset="0"/>
                <a:ea typeface="ＭＳ Ｐゴシック" charset="-128"/>
              </a:defRPr>
            </a:lvl3pPr>
            <a:lvl4pPr defTabSz="912813" eaLnBrk="0" hangingPunct="0">
              <a:defRPr kumimoji="1" b="1">
                <a:solidFill>
                  <a:srgbClr val="FF6600"/>
                </a:solidFill>
                <a:latin typeface="Arial" charset="0"/>
                <a:ea typeface="ＭＳ Ｐゴシック" charset="-128"/>
              </a:defRPr>
            </a:lvl4pPr>
            <a:lvl5pPr defTabSz="912813" eaLnBrk="0" hangingPunct="0">
              <a:defRPr kumimoji="1" b="1">
                <a:solidFill>
                  <a:srgbClr val="FF6600"/>
                </a:solidFill>
                <a:latin typeface="Arial" charset="0"/>
                <a:ea typeface="ＭＳ Ｐゴシック" charset="-128"/>
              </a:defRPr>
            </a:lvl5pPr>
            <a:lvl6pPr marL="2262188" indent="4763" defTabSz="912813" eaLnBrk="0" fontAlgn="base" hangingPunct="0">
              <a:spcBef>
                <a:spcPct val="0"/>
              </a:spcBef>
              <a:spcAft>
                <a:spcPct val="0"/>
              </a:spcAft>
              <a:defRPr kumimoji="1" b="1">
                <a:solidFill>
                  <a:srgbClr val="FF6600"/>
                </a:solidFill>
                <a:latin typeface="Arial" charset="0"/>
                <a:ea typeface="ＭＳ Ｐゴシック" charset="-128"/>
              </a:defRPr>
            </a:lvl6pPr>
            <a:lvl7pPr marL="2719388" indent="4763" defTabSz="912813" eaLnBrk="0" fontAlgn="base" hangingPunct="0">
              <a:spcBef>
                <a:spcPct val="0"/>
              </a:spcBef>
              <a:spcAft>
                <a:spcPct val="0"/>
              </a:spcAft>
              <a:defRPr kumimoji="1" b="1">
                <a:solidFill>
                  <a:srgbClr val="FF6600"/>
                </a:solidFill>
                <a:latin typeface="Arial" charset="0"/>
                <a:ea typeface="ＭＳ Ｐゴシック" charset="-128"/>
              </a:defRPr>
            </a:lvl7pPr>
            <a:lvl8pPr marL="3176588" indent="4763" defTabSz="912813" eaLnBrk="0" fontAlgn="base" hangingPunct="0">
              <a:spcBef>
                <a:spcPct val="0"/>
              </a:spcBef>
              <a:spcAft>
                <a:spcPct val="0"/>
              </a:spcAft>
              <a:defRPr kumimoji="1" b="1">
                <a:solidFill>
                  <a:srgbClr val="FF6600"/>
                </a:solidFill>
                <a:latin typeface="Arial" charset="0"/>
                <a:ea typeface="ＭＳ Ｐゴシック" charset="-128"/>
              </a:defRPr>
            </a:lvl8pPr>
            <a:lvl9pPr marL="3633788" indent="4763" defTabSz="912813" eaLnBrk="0" fontAlgn="base" hangingPunct="0">
              <a:spcBef>
                <a:spcPct val="0"/>
              </a:spcBef>
              <a:spcAft>
                <a:spcPct val="0"/>
              </a:spcAft>
              <a:defRPr kumimoji="1" b="1">
                <a:solidFill>
                  <a:srgbClr val="FF6600"/>
                </a:solidFill>
                <a:latin typeface="Arial" charset="0"/>
                <a:ea typeface="ＭＳ Ｐゴシック" charset="-128"/>
              </a:defRPr>
            </a:lvl9pPr>
          </a:lstStyle>
          <a:p>
            <a:pPr eaLnBrk="1" hangingPunct="1">
              <a:defRPr/>
            </a:pPr>
            <a:endParaRPr lang="ja-JP" altLang="en-US" b="0" smtClean="0"/>
          </a:p>
        </p:txBody>
      </p:sp>
      <p:sp>
        <p:nvSpPr>
          <p:cNvPr id="162819" name="Rectangle 3"/>
          <p:cNvSpPr>
            <a:spLocks noGrp="1" noChangeArrowheads="1"/>
          </p:cNvSpPr>
          <p:nvPr>
            <p:ph type="ctrTitle"/>
          </p:nvPr>
        </p:nvSpPr>
        <p:spPr>
          <a:xfrm>
            <a:off x="296519" y="2076454"/>
            <a:ext cx="6265069" cy="1439333"/>
          </a:xfrm>
        </p:spPr>
        <p:txBody>
          <a:bodyPr/>
          <a:lstStyle>
            <a:lvl1pPr>
              <a:defRPr/>
            </a:lvl1pPr>
          </a:lstStyle>
          <a:p>
            <a:pPr lvl="0"/>
            <a:endParaRPr lang="ja-JP" altLang="ja-JP" noProof="0" smtClean="0"/>
          </a:p>
        </p:txBody>
      </p:sp>
      <p:sp>
        <p:nvSpPr>
          <p:cNvPr id="162820" name="Rectangle 4"/>
          <p:cNvSpPr>
            <a:spLocks noGrp="1" noChangeArrowheads="1"/>
          </p:cNvSpPr>
          <p:nvPr>
            <p:ph type="subTitle" idx="1"/>
          </p:nvPr>
        </p:nvSpPr>
        <p:spPr>
          <a:xfrm>
            <a:off x="296519" y="3516938"/>
            <a:ext cx="6265069" cy="1246716"/>
          </a:xfrm>
        </p:spPr>
        <p:txBody>
          <a:bodyPr/>
          <a:lstStyle>
            <a:lvl1pPr marL="0" indent="0" algn="ctr">
              <a:buFontTx/>
              <a:buNone/>
              <a:defRPr kumimoji="0" sz="2400"/>
            </a:lvl1pPr>
          </a:lstStyle>
          <a:p>
            <a:pPr lvl="0"/>
            <a:endParaRPr lang="ja-JP" altLang="ja-JP" noProof="0" smtClean="0"/>
          </a:p>
        </p:txBody>
      </p:sp>
    </p:spTree>
    <p:extLst>
      <p:ext uri="{BB962C8B-B14F-4D97-AF65-F5344CB8AC3E}">
        <p14:creationId xmlns:p14="http://schemas.microsoft.com/office/powerpoint/2010/main" val="37376906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ectangle 79"/>
          <p:cNvSpPr>
            <a:spLocks noChangeArrowheads="1"/>
          </p:cNvSpPr>
          <p:nvPr userDrawn="1"/>
        </p:nvSpPr>
        <p:spPr bwMode="auto">
          <a:xfrm>
            <a:off x="0" y="0"/>
            <a:ext cx="6858000" cy="1007533"/>
          </a:xfrm>
          <a:prstGeom prst="rect">
            <a:avLst/>
          </a:prstGeom>
          <a:gradFill rotWithShape="1">
            <a:gsLst>
              <a:gs pos="0">
                <a:srgbClr val="FFFFFF"/>
              </a:gs>
              <a:gs pos="100000">
                <a:srgbClr val="66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793" tIns="45399" rIns="90793" bIns="45399" anchor="ctr"/>
          <a:lstStyle/>
          <a:p>
            <a:pPr algn="ctr" defTabSz="913739">
              <a:defRPr/>
            </a:pPr>
            <a:endParaRPr lang="ja-JP" altLang="en-US" sz="2000" i="1" dirty="0">
              <a:solidFill>
                <a:srgbClr val="000000"/>
              </a:solidFill>
              <a:effectLst>
                <a:outerShdw blurRad="38100" dist="38100" dir="2700000" algn="tl">
                  <a:srgbClr val="FFFFFF"/>
                </a:outerShdw>
              </a:effectLst>
              <a:latin typeface="ＭＳ Ｐゴシック"/>
              <a:ea typeface="ＭＳ Ｐゴシック"/>
            </a:endParaRPr>
          </a:p>
        </p:txBody>
      </p:sp>
      <p:sp>
        <p:nvSpPr>
          <p:cNvPr id="5" name="正方形/長方形 4"/>
          <p:cNvSpPr>
            <a:spLocks noChangeArrowheads="1"/>
          </p:cNvSpPr>
          <p:nvPr userDrawn="1"/>
        </p:nvSpPr>
        <p:spPr bwMode="auto">
          <a:xfrm>
            <a:off x="0" y="8257117"/>
            <a:ext cx="6858000" cy="922867"/>
          </a:xfrm>
          <a:prstGeom prst="rect">
            <a:avLst/>
          </a:prstGeom>
          <a:solidFill>
            <a:schemeClr val="bg1"/>
          </a:solidFill>
          <a:ln>
            <a:noFill/>
          </a:ln>
          <a:extLst>
            <a:ext uri="{91240B29-F687-4F45-9708-019B960494DF}">
              <a14:hiddenLine xmlns:a14="http://schemas.microsoft.com/office/drawing/2010/main" w="76200" cmpd="thickThin" algn="ctr">
                <a:solidFill>
                  <a:srgbClr val="000000"/>
                </a:solidFill>
                <a:round/>
                <a:headEnd/>
                <a:tailEnd/>
              </a14:hiddenLine>
            </a:ext>
          </a:extLst>
        </p:spPr>
        <p:txBody>
          <a:bodyPr wrap="none" lIns="89493" tIns="46536" rIns="89493" bIns="46536" anchor="ctr"/>
          <a:lstStyle>
            <a:lvl1pPr defTabSz="908050" eaLnBrk="0" hangingPunct="0">
              <a:defRPr kumimoji="1" b="1">
                <a:solidFill>
                  <a:srgbClr val="FF6600"/>
                </a:solidFill>
                <a:latin typeface="Arial" charset="0"/>
                <a:ea typeface="ＭＳ Ｐゴシック" charset="-128"/>
              </a:defRPr>
            </a:lvl1pPr>
            <a:lvl2pPr defTabSz="908050" eaLnBrk="0" hangingPunct="0">
              <a:defRPr kumimoji="1" b="1">
                <a:solidFill>
                  <a:srgbClr val="FF6600"/>
                </a:solidFill>
                <a:latin typeface="Arial" charset="0"/>
                <a:ea typeface="ＭＳ Ｐゴシック" charset="-128"/>
              </a:defRPr>
            </a:lvl2pPr>
            <a:lvl3pPr defTabSz="908050" eaLnBrk="0" hangingPunct="0">
              <a:defRPr kumimoji="1" b="1">
                <a:solidFill>
                  <a:srgbClr val="FF6600"/>
                </a:solidFill>
                <a:latin typeface="Arial" charset="0"/>
                <a:ea typeface="ＭＳ Ｐゴシック" charset="-128"/>
              </a:defRPr>
            </a:lvl3pPr>
            <a:lvl4pPr defTabSz="908050" eaLnBrk="0" hangingPunct="0">
              <a:defRPr kumimoji="1" b="1">
                <a:solidFill>
                  <a:srgbClr val="FF6600"/>
                </a:solidFill>
                <a:latin typeface="Arial" charset="0"/>
                <a:ea typeface="ＭＳ Ｐゴシック" charset="-128"/>
              </a:defRPr>
            </a:lvl4pPr>
            <a:lvl5pPr defTabSz="908050" eaLnBrk="0" hangingPunct="0">
              <a:defRPr kumimoji="1" b="1">
                <a:solidFill>
                  <a:srgbClr val="FF6600"/>
                </a:solidFill>
                <a:latin typeface="Arial" charset="0"/>
                <a:ea typeface="ＭＳ Ｐゴシック" charset="-128"/>
              </a:defRPr>
            </a:lvl5pPr>
            <a:lvl6pPr marL="2262188" indent="4763" defTabSz="908050" eaLnBrk="0" fontAlgn="base" hangingPunct="0">
              <a:spcBef>
                <a:spcPct val="0"/>
              </a:spcBef>
              <a:spcAft>
                <a:spcPct val="0"/>
              </a:spcAft>
              <a:defRPr kumimoji="1" b="1">
                <a:solidFill>
                  <a:srgbClr val="FF6600"/>
                </a:solidFill>
                <a:latin typeface="Arial" charset="0"/>
                <a:ea typeface="ＭＳ Ｐゴシック" charset="-128"/>
              </a:defRPr>
            </a:lvl6pPr>
            <a:lvl7pPr marL="2719388" indent="4763" defTabSz="908050" eaLnBrk="0" fontAlgn="base" hangingPunct="0">
              <a:spcBef>
                <a:spcPct val="0"/>
              </a:spcBef>
              <a:spcAft>
                <a:spcPct val="0"/>
              </a:spcAft>
              <a:defRPr kumimoji="1" b="1">
                <a:solidFill>
                  <a:srgbClr val="FF6600"/>
                </a:solidFill>
                <a:latin typeface="Arial" charset="0"/>
                <a:ea typeface="ＭＳ Ｐゴシック" charset="-128"/>
              </a:defRPr>
            </a:lvl7pPr>
            <a:lvl8pPr marL="3176588" indent="4763" defTabSz="908050" eaLnBrk="0" fontAlgn="base" hangingPunct="0">
              <a:spcBef>
                <a:spcPct val="0"/>
              </a:spcBef>
              <a:spcAft>
                <a:spcPct val="0"/>
              </a:spcAft>
              <a:defRPr kumimoji="1" b="1">
                <a:solidFill>
                  <a:srgbClr val="FF6600"/>
                </a:solidFill>
                <a:latin typeface="Arial" charset="0"/>
                <a:ea typeface="ＭＳ Ｐゴシック" charset="-128"/>
              </a:defRPr>
            </a:lvl8pPr>
            <a:lvl9pPr marL="3633788" indent="4763" defTabSz="908050" eaLnBrk="0" fontAlgn="base" hangingPunct="0">
              <a:spcBef>
                <a:spcPct val="0"/>
              </a:spcBef>
              <a:spcAft>
                <a:spcPct val="0"/>
              </a:spcAft>
              <a:defRPr kumimoji="1" b="1">
                <a:solidFill>
                  <a:srgbClr val="FF6600"/>
                </a:solidFill>
                <a:latin typeface="Arial" charset="0"/>
                <a:ea typeface="ＭＳ Ｐゴシック" charset="-128"/>
              </a:defRPr>
            </a:lvl9pPr>
          </a:lstStyle>
          <a:p>
            <a:pPr eaLnBrk="1" hangingPunct="1">
              <a:defRPr/>
            </a:pPr>
            <a:endParaRPr lang="ja-JP" altLang="en-US" b="0" smtClean="0"/>
          </a:p>
        </p:txBody>
      </p:sp>
      <p:sp>
        <p:nvSpPr>
          <p:cNvPr id="2" name="タイトル 1"/>
          <p:cNvSpPr>
            <a:spLocks noGrp="1"/>
          </p:cNvSpPr>
          <p:nvPr>
            <p:ph type="title"/>
          </p:nvPr>
        </p:nvSpPr>
        <p:spPr>
          <a:xfrm>
            <a:off x="188640" y="-36477"/>
            <a:ext cx="6453000" cy="1037167"/>
          </a:xfrm>
        </p:spPr>
        <p:txBody>
          <a:bodyPr/>
          <a:lstStyle>
            <a:lvl1pPr>
              <a:defRPr sz="4000" i="1">
                <a:latin typeface="+mn-ea"/>
                <a:ea typeface="+mn-ea"/>
              </a:defRPr>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3"/>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7" name="フッター プレースホルダー 4"/>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8" name="スライド番号プレースホルダー 5"/>
          <p:cNvSpPr>
            <a:spLocks noGrp="1"/>
          </p:cNvSpPr>
          <p:nvPr>
            <p:ph type="sldNum" sz="quarter" idx="12"/>
          </p:nvPr>
        </p:nvSpPr>
        <p:spPr>
          <a:xfrm>
            <a:off x="5257543" y="8509000"/>
            <a:ext cx="1600457" cy="635000"/>
          </a:xfrm>
        </p:spPr>
        <p:txBody>
          <a:bodyPr/>
          <a:lstStyle>
            <a:lvl1pPr defTabSz="914400">
              <a:defRPr b="1">
                <a:ea typeface="ＭＳ Ｐゴシック" charset="-128"/>
              </a:defRPr>
            </a:lvl1pPr>
          </a:lstStyle>
          <a:p>
            <a:pPr>
              <a:defRPr/>
            </a:pPr>
            <a:fld id="{C33FD138-BF48-46AF-986E-5C819D32EFA8}" type="slidenum">
              <a:rPr lang="en-US" altLang="ja-JP"/>
              <a:pPr>
                <a:defRPr/>
              </a:pPr>
              <a:t>‹#›</a:t>
            </a:fld>
            <a:endParaRPr lang="en-US" altLang="ja-JP"/>
          </a:p>
        </p:txBody>
      </p:sp>
    </p:spTree>
    <p:extLst>
      <p:ext uri="{BB962C8B-B14F-4D97-AF65-F5344CB8AC3E}">
        <p14:creationId xmlns:p14="http://schemas.microsoft.com/office/powerpoint/2010/main" val="40021463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7034"/>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3875643"/>
            <a:ext cx="5829300" cy="2000249"/>
          </a:xfrm>
        </p:spPr>
        <p:txBody>
          <a:bodyPr anchor="b"/>
          <a:lstStyle>
            <a:lvl1pPr marL="0" indent="0">
              <a:buNone/>
              <a:defRPr sz="2000"/>
            </a:lvl1pPr>
            <a:lvl2pPr marL="454617" indent="0">
              <a:buNone/>
              <a:defRPr sz="1800"/>
            </a:lvl2pPr>
            <a:lvl3pPr marL="909235" indent="0">
              <a:buNone/>
              <a:defRPr sz="1600"/>
            </a:lvl3pPr>
            <a:lvl4pPr marL="1363858" indent="0">
              <a:buNone/>
              <a:defRPr sz="1400"/>
            </a:lvl4pPr>
            <a:lvl5pPr marL="1818474" indent="0">
              <a:buNone/>
              <a:defRPr sz="1400"/>
            </a:lvl5pPr>
            <a:lvl6pPr marL="2273085" indent="0">
              <a:buNone/>
              <a:defRPr sz="1400"/>
            </a:lvl6pPr>
            <a:lvl7pPr marL="2727711" indent="0">
              <a:buNone/>
              <a:defRPr sz="1400"/>
            </a:lvl7pPr>
            <a:lvl8pPr marL="3182329" indent="0">
              <a:buNone/>
              <a:defRPr sz="1400"/>
            </a:lvl8pPr>
            <a:lvl9pPr marL="3636955"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defTabSz="914400">
              <a:defRPr b="1">
                <a:ea typeface="ＭＳ Ｐゴシック" charset="-128"/>
              </a:defRPr>
            </a:lvl1pPr>
          </a:lstStyle>
          <a:p>
            <a:pPr>
              <a:defRPr/>
            </a:pPr>
            <a:fld id="{D8D3FCEF-4689-488E-99D4-A57F9B096D33}" type="slidenum">
              <a:rPr lang="en-US" altLang="ja-JP"/>
              <a:pPr>
                <a:defRPr/>
              </a:pPr>
              <a:t>‹#›</a:t>
            </a:fld>
            <a:endParaRPr lang="en-US" altLang="ja-JP"/>
          </a:p>
        </p:txBody>
      </p:sp>
    </p:spTree>
    <p:extLst>
      <p:ext uri="{BB962C8B-B14F-4D97-AF65-F5344CB8AC3E}">
        <p14:creationId xmlns:p14="http://schemas.microsoft.com/office/powerpoint/2010/main" val="401171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3" y="1595969"/>
            <a:ext cx="3028950" cy="6572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486150" y="1595969"/>
            <a:ext cx="3028950" cy="6572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defTabSz="914400">
              <a:defRPr b="1">
                <a:ea typeface="ＭＳ Ｐゴシック" charset="-128"/>
              </a:defRPr>
            </a:lvl1pPr>
          </a:lstStyle>
          <a:p>
            <a:pPr>
              <a:defRPr/>
            </a:pPr>
            <a:fld id="{BC3924B7-2F11-4FBF-99CB-0A9BF8FB7D17}" type="slidenum">
              <a:rPr lang="en-US" altLang="ja-JP"/>
              <a:pPr>
                <a:defRPr/>
              </a:pPr>
              <a:t>‹#›</a:t>
            </a:fld>
            <a:endParaRPr lang="en-US" altLang="ja-JP"/>
          </a:p>
        </p:txBody>
      </p:sp>
    </p:spTree>
    <p:extLst>
      <p:ext uri="{BB962C8B-B14F-4D97-AF65-F5344CB8AC3E}">
        <p14:creationId xmlns:p14="http://schemas.microsoft.com/office/powerpoint/2010/main" val="2607802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4617" indent="0">
              <a:buNone/>
              <a:defRPr sz="2000" b="1"/>
            </a:lvl2pPr>
            <a:lvl3pPr marL="909235" indent="0">
              <a:buNone/>
              <a:defRPr sz="1800" b="1"/>
            </a:lvl3pPr>
            <a:lvl4pPr marL="1363858" indent="0">
              <a:buNone/>
              <a:defRPr sz="1600" b="1"/>
            </a:lvl4pPr>
            <a:lvl5pPr marL="1818474" indent="0">
              <a:buNone/>
              <a:defRPr sz="1600" b="1"/>
            </a:lvl5pPr>
            <a:lvl6pPr marL="2273085" indent="0">
              <a:buNone/>
              <a:defRPr sz="1600" b="1"/>
            </a:lvl6pPr>
            <a:lvl7pPr marL="2727711" indent="0">
              <a:buNone/>
              <a:defRPr sz="1600" b="1"/>
            </a:lvl7pPr>
            <a:lvl8pPr marL="3182329" indent="0">
              <a:buNone/>
              <a:defRPr sz="1600" b="1"/>
            </a:lvl8pPr>
            <a:lvl9pPr marL="3636955"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84" y="2046817"/>
            <a:ext cx="3031331" cy="853016"/>
          </a:xfrm>
        </p:spPr>
        <p:txBody>
          <a:bodyPr anchor="b"/>
          <a:lstStyle>
            <a:lvl1pPr marL="0" indent="0">
              <a:buNone/>
              <a:defRPr sz="2400" b="1"/>
            </a:lvl1pPr>
            <a:lvl2pPr marL="454617" indent="0">
              <a:buNone/>
              <a:defRPr sz="2000" b="1"/>
            </a:lvl2pPr>
            <a:lvl3pPr marL="909235" indent="0">
              <a:buNone/>
              <a:defRPr sz="1800" b="1"/>
            </a:lvl3pPr>
            <a:lvl4pPr marL="1363858" indent="0">
              <a:buNone/>
              <a:defRPr sz="1600" b="1"/>
            </a:lvl4pPr>
            <a:lvl5pPr marL="1818474" indent="0">
              <a:buNone/>
              <a:defRPr sz="1600" b="1"/>
            </a:lvl5pPr>
            <a:lvl6pPr marL="2273085" indent="0">
              <a:buNone/>
              <a:defRPr sz="1600" b="1"/>
            </a:lvl6pPr>
            <a:lvl7pPr marL="2727711" indent="0">
              <a:buNone/>
              <a:defRPr sz="1600" b="1"/>
            </a:lvl7pPr>
            <a:lvl8pPr marL="3182329" indent="0">
              <a:buNone/>
              <a:defRPr sz="1600" b="1"/>
            </a:lvl8pPr>
            <a:lvl9pPr marL="3636955"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84"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defTabSz="914400">
              <a:defRPr b="1">
                <a:ea typeface="ＭＳ Ｐゴシック" charset="-128"/>
              </a:defRPr>
            </a:lvl1pPr>
          </a:lstStyle>
          <a:p>
            <a:pPr>
              <a:defRPr/>
            </a:pPr>
            <a:fld id="{DFE424B8-F720-42B1-A94E-7CCD61E83E4B}" type="slidenum">
              <a:rPr lang="en-US" altLang="ja-JP"/>
              <a:pPr>
                <a:defRPr/>
              </a:pPr>
              <a:t>‹#›</a:t>
            </a:fld>
            <a:endParaRPr lang="en-US" altLang="ja-JP"/>
          </a:p>
        </p:txBody>
      </p:sp>
    </p:spTree>
    <p:extLst>
      <p:ext uri="{BB962C8B-B14F-4D97-AF65-F5344CB8AC3E}">
        <p14:creationId xmlns:p14="http://schemas.microsoft.com/office/powerpoint/2010/main" val="3008325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defTabSz="914400">
              <a:defRPr b="1">
                <a:ea typeface="ＭＳ Ｐゴシック" charset="-128"/>
              </a:defRPr>
            </a:lvl1pPr>
          </a:lstStyle>
          <a:p>
            <a:pPr>
              <a:defRPr/>
            </a:pPr>
            <a:fld id="{5DEACB50-C485-4D0D-8B69-C048CD090EA8}" type="slidenum">
              <a:rPr lang="en-US" altLang="ja-JP"/>
              <a:pPr>
                <a:defRPr/>
              </a:pPr>
              <a:t>‹#›</a:t>
            </a:fld>
            <a:endParaRPr lang="en-US" altLang="ja-JP"/>
          </a:p>
        </p:txBody>
      </p:sp>
    </p:spTree>
    <p:extLst>
      <p:ext uri="{BB962C8B-B14F-4D97-AF65-F5344CB8AC3E}">
        <p14:creationId xmlns:p14="http://schemas.microsoft.com/office/powerpoint/2010/main" val="2898347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defTabSz="914400">
              <a:defRPr b="1">
                <a:ea typeface="ＭＳ Ｐゴシック" charset="-128"/>
              </a:defRPr>
            </a:lvl1pPr>
          </a:lstStyle>
          <a:p>
            <a:pPr>
              <a:defRPr/>
            </a:pPr>
            <a:fld id="{C981C1F4-34EF-46F0-8571-9AA1B5FC162E}" type="slidenum">
              <a:rPr lang="en-US" altLang="ja-JP"/>
              <a:pPr>
                <a:defRPr/>
              </a:pPr>
              <a:t>‹#›</a:t>
            </a:fld>
            <a:endParaRPr lang="en-US" altLang="ja-JP"/>
          </a:p>
        </p:txBody>
      </p:sp>
    </p:spTree>
    <p:extLst>
      <p:ext uri="{BB962C8B-B14F-4D97-AF65-F5344CB8AC3E}">
        <p14:creationId xmlns:p14="http://schemas.microsoft.com/office/powerpoint/2010/main" val="624506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9" y="364067"/>
            <a:ext cx="2256235"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90" y="364406"/>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9" y="1913484"/>
            <a:ext cx="2256235" cy="6254751"/>
          </a:xfrm>
        </p:spPr>
        <p:txBody>
          <a:bodyPr/>
          <a:lstStyle>
            <a:lvl1pPr marL="0" indent="0">
              <a:buNone/>
              <a:defRPr sz="1400"/>
            </a:lvl1pPr>
            <a:lvl2pPr marL="454617" indent="0">
              <a:buNone/>
              <a:defRPr sz="1200"/>
            </a:lvl2pPr>
            <a:lvl3pPr marL="909235" indent="0">
              <a:buNone/>
              <a:defRPr sz="1000"/>
            </a:lvl3pPr>
            <a:lvl4pPr marL="1363858" indent="0">
              <a:buNone/>
              <a:defRPr sz="900"/>
            </a:lvl4pPr>
            <a:lvl5pPr marL="1818474" indent="0">
              <a:buNone/>
              <a:defRPr sz="900"/>
            </a:lvl5pPr>
            <a:lvl6pPr marL="2273085" indent="0">
              <a:buNone/>
              <a:defRPr sz="900"/>
            </a:lvl6pPr>
            <a:lvl7pPr marL="2727711" indent="0">
              <a:buNone/>
              <a:defRPr sz="900"/>
            </a:lvl7pPr>
            <a:lvl8pPr marL="3182329" indent="0">
              <a:buNone/>
              <a:defRPr sz="900"/>
            </a:lvl8pPr>
            <a:lvl9pPr marL="3636955"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defTabSz="914400">
              <a:defRPr b="1">
                <a:ea typeface="ＭＳ Ｐゴシック" charset="-128"/>
              </a:defRPr>
            </a:lvl1pPr>
          </a:lstStyle>
          <a:p>
            <a:pPr>
              <a:defRPr/>
            </a:pPr>
            <a:fld id="{2A0E660C-1097-4806-84C2-786647AF9771}" type="slidenum">
              <a:rPr lang="en-US" altLang="ja-JP"/>
              <a:pPr>
                <a:defRPr/>
              </a:pPr>
              <a:t>‹#›</a:t>
            </a:fld>
            <a:endParaRPr lang="en-US" altLang="ja-JP"/>
          </a:p>
        </p:txBody>
      </p:sp>
    </p:spTree>
    <p:extLst>
      <p:ext uri="{BB962C8B-B14F-4D97-AF65-F5344CB8AC3E}">
        <p14:creationId xmlns:p14="http://schemas.microsoft.com/office/powerpoint/2010/main" val="66944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1532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3"/>
            <a:ext cx="4114800" cy="755651"/>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4617" indent="0">
              <a:buNone/>
              <a:defRPr sz="2800"/>
            </a:lvl2pPr>
            <a:lvl3pPr marL="909235" indent="0">
              <a:buNone/>
              <a:defRPr sz="2400"/>
            </a:lvl3pPr>
            <a:lvl4pPr marL="1363858" indent="0">
              <a:buNone/>
              <a:defRPr sz="2000"/>
            </a:lvl4pPr>
            <a:lvl5pPr marL="1818474" indent="0">
              <a:buNone/>
              <a:defRPr sz="2000"/>
            </a:lvl5pPr>
            <a:lvl6pPr marL="2273085" indent="0">
              <a:buNone/>
              <a:defRPr sz="2000"/>
            </a:lvl6pPr>
            <a:lvl7pPr marL="2727711" indent="0">
              <a:buNone/>
              <a:defRPr sz="2000"/>
            </a:lvl7pPr>
            <a:lvl8pPr marL="3182329" indent="0">
              <a:buNone/>
              <a:defRPr sz="2000"/>
            </a:lvl8pPr>
            <a:lvl9pPr marL="3636955"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156454"/>
            <a:ext cx="4114800" cy="1073149"/>
          </a:xfrm>
        </p:spPr>
        <p:txBody>
          <a:bodyPr/>
          <a:lstStyle>
            <a:lvl1pPr marL="0" indent="0">
              <a:buNone/>
              <a:defRPr sz="1400"/>
            </a:lvl1pPr>
            <a:lvl2pPr marL="454617" indent="0">
              <a:buNone/>
              <a:defRPr sz="1200"/>
            </a:lvl2pPr>
            <a:lvl3pPr marL="909235" indent="0">
              <a:buNone/>
              <a:defRPr sz="1000"/>
            </a:lvl3pPr>
            <a:lvl4pPr marL="1363858" indent="0">
              <a:buNone/>
              <a:defRPr sz="900"/>
            </a:lvl4pPr>
            <a:lvl5pPr marL="1818474" indent="0">
              <a:buNone/>
              <a:defRPr sz="900"/>
            </a:lvl5pPr>
            <a:lvl6pPr marL="2273085" indent="0">
              <a:buNone/>
              <a:defRPr sz="900"/>
            </a:lvl6pPr>
            <a:lvl7pPr marL="2727711" indent="0">
              <a:buNone/>
              <a:defRPr sz="900"/>
            </a:lvl7pPr>
            <a:lvl8pPr marL="3182329" indent="0">
              <a:buNone/>
              <a:defRPr sz="900"/>
            </a:lvl8pPr>
            <a:lvl9pPr marL="3636955"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defTabSz="914400">
              <a:defRPr b="1">
                <a:ea typeface="ＭＳ Ｐゴシック" charset="-128"/>
              </a:defRPr>
            </a:lvl1pPr>
          </a:lstStyle>
          <a:p>
            <a:pPr>
              <a:defRPr/>
            </a:pPr>
            <a:fld id="{DD27FD36-B9F2-4232-998F-E913D7CF5747}" type="slidenum">
              <a:rPr lang="en-US" altLang="ja-JP"/>
              <a:pPr>
                <a:defRPr/>
              </a:pPr>
              <a:t>‹#›</a:t>
            </a:fld>
            <a:endParaRPr lang="en-US" altLang="ja-JP"/>
          </a:p>
        </p:txBody>
      </p:sp>
    </p:spTree>
    <p:extLst>
      <p:ext uri="{BB962C8B-B14F-4D97-AF65-F5344CB8AC3E}">
        <p14:creationId xmlns:p14="http://schemas.microsoft.com/office/powerpoint/2010/main" val="1194940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defTabSz="914400">
              <a:defRPr b="1">
                <a:ea typeface="ＭＳ Ｐゴシック" charset="-128"/>
              </a:defRPr>
            </a:lvl1pPr>
          </a:lstStyle>
          <a:p>
            <a:pPr>
              <a:defRPr/>
            </a:pPr>
            <a:fld id="{B8600617-54B3-4DFD-AA6A-6A7801066C55}" type="slidenum">
              <a:rPr lang="en-US" altLang="ja-JP"/>
              <a:pPr>
                <a:defRPr/>
              </a:pPr>
              <a:t>‹#›</a:t>
            </a:fld>
            <a:endParaRPr lang="en-US" altLang="ja-JP"/>
          </a:p>
        </p:txBody>
      </p:sp>
    </p:spTree>
    <p:extLst>
      <p:ext uri="{BB962C8B-B14F-4D97-AF65-F5344CB8AC3E}">
        <p14:creationId xmlns:p14="http://schemas.microsoft.com/office/powerpoint/2010/main" val="3055336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66561"/>
            <a:ext cx="1543050" cy="780203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4" y="366561"/>
            <a:ext cx="4514850" cy="780203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defTabSz="914400">
              <a:defRPr b="1">
                <a:ea typeface="ＭＳ Ｐゴシック" charset="-128"/>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defTabSz="914400">
              <a:defRPr b="1">
                <a:ea typeface="ＭＳ Ｐゴシック" charset="-128"/>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defTabSz="914400">
              <a:defRPr b="1">
                <a:ea typeface="ＭＳ Ｐゴシック" charset="-128"/>
              </a:defRPr>
            </a:lvl1pPr>
          </a:lstStyle>
          <a:p>
            <a:pPr>
              <a:defRPr/>
            </a:pPr>
            <a:fld id="{C676D9E3-F024-4677-890E-1FD6A4C790DC}" type="slidenum">
              <a:rPr lang="en-US" altLang="ja-JP"/>
              <a:pPr>
                <a:defRPr/>
              </a:pPr>
              <a:t>‹#›</a:t>
            </a:fld>
            <a:endParaRPr lang="en-US" altLang="ja-JP"/>
          </a:p>
        </p:txBody>
      </p:sp>
    </p:spTree>
    <p:extLst>
      <p:ext uri="{BB962C8B-B14F-4D97-AF65-F5344CB8AC3E}">
        <p14:creationId xmlns:p14="http://schemas.microsoft.com/office/powerpoint/2010/main" val="417025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9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3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441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6"/>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6"/>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946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9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9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4925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168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524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14"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312" y="36410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14"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769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728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6"/>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9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2343150" y="847519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4914900" y="847519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973FA57C-AB59-4833-AF31-95C44D5249F2}"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044097360"/>
      </p:ext>
    </p:extLst>
  </p:cSld>
  <p:clrMap bg1="lt1" tx1="dk1" bg2="lt2" tx2="dk2" accent1="accent1" accent2="accent2" accent3="accent3" accent4="accent4" accent5="accent5" accent6="accent6" hlink="hlink" folHlink="folHlink"/>
  <p:sldLayoutIdLst>
    <p:sldLayoutId id="2147484795" r:id="rId1"/>
    <p:sldLayoutId id="2147484796" r:id="rId2"/>
    <p:sldLayoutId id="2147484797" r:id="rId3"/>
    <p:sldLayoutId id="2147484798" r:id="rId4"/>
    <p:sldLayoutId id="2147484799" r:id="rId5"/>
    <p:sldLayoutId id="2147484800" r:id="rId6"/>
    <p:sldLayoutId id="2147484801" r:id="rId7"/>
    <p:sldLayoutId id="2147484802" r:id="rId8"/>
    <p:sldLayoutId id="2147484803" r:id="rId9"/>
    <p:sldLayoutId id="2147484804" r:id="rId10"/>
    <p:sldLayoutId id="214748480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dt" sz="half" idx="2"/>
          </p:nvPr>
        </p:nvSpPr>
        <p:spPr bwMode="auto">
          <a:xfrm>
            <a:off x="342956" y="7355417"/>
            <a:ext cx="1600457"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1" tIns="45457" rIns="90901" bIns="45457" numCol="1" anchor="t" anchorCtr="0" compatLnSpc="1">
            <a:prstTxWarp prst="textNoShape">
              <a:avLst/>
            </a:prstTxWarp>
          </a:bodyPr>
          <a:lstStyle>
            <a:lvl1pPr defTabSz="913739">
              <a:defRPr sz="1400" b="0">
                <a:solidFill>
                  <a:prstClr val="black"/>
                </a:solidFill>
                <a:ea typeface="ＭＳ Ｐゴシック"/>
              </a:defRPr>
            </a:lvl1pPr>
          </a:lstStyle>
          <a:p>
            <a:pPr>
              <a:defRPr/>
            </a:pPr>
            <a:endParaRPr lang="en-US" altLang="ja-JP"/>
          </a:p>
        </p:txBody>
      </p:sp>
      <p:sp>
        <p:nvSpPr>
          <p:cNvPr id="161795" name="Rectangle 3"/>
          <p:cNvSpPr>
            <a:spLocks noGrp="1" noChangeArrowheads="1"/>
          </p:cNvSpPr>
          <p:nvPr>
            <p:ph type="ftr" sz="quarter" idx="3"/>
          </p:nvPr>
        </p:nvSpPr>
        <p:spPr bwMode="auto">
          <a:xfrm>
            <a:off x="2343625" y="7355417"/>
            <a:ext cx="217094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1" tIns="45457" rIns="90901" bIns="45457" numCol="1" anchor="t" anchorCtr="0" compatLnSpc="1">
            <a:prstTxWarp prst="textNoShape">
              <a:avLst/>
            </a:prstTxWarp>
          </a:bodyPr>
          <a:lstStyle>
            <a:lvl1pPr algn="ctr" defTabSz="913739">
              <a:defRPr sz="1400" b="0">
                <a:solidFill>
                  <a:prstClr val="black"/>
                </a:solidFill>
                <a:ea typeface="ＭＳ Ｐゴシック"/>
              </a:defRPr>
            </a:lvl1pPr>
          </a:lstStyle>
          <a:p>
            <a:pPr>
              <a:defRPr/>
            </a:pPr>
            <a:endParaRPr lang="en-US" altLang="ja-JP"/>
          </a:p>
        </p:txBody>
      </p:sp>
      <p:sp>
        <p:nvSpPr>
          <p:cNvPr id="161796" name="Rectangle 4"/>
          <p:cNvSpPr>
            <a:spLocks noGrp="1" noChangeArrowheads="1"/>
          </p:cNvSpPr>
          <p:nvPr>
            <p:ph type="sldNum" sz="quarter" idx="4"/>
          </p:nvPr>
        </p:nvSpPr>
        <p:spPr bwMode="auto">
          <a:xfrm>
            <a:off x="4914589" y="7355417"/>
            <a:ext cx="1600457"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1" tIns="45457" rIns="90901" bIns="45457" numCol="1" anchor="t" anchorCtr="0" compatLnSpc="1">
            <a:prstTxWarp prst="textNoShape">
              <a:avLst/>
            </a:prstTxWarp>
          </a:bodyPr>
          <a:lstStyle>
            <a:lvl1pPr algn="r" defTabSz="913739">
              <a:defRPr sz="1400" b="0">
                <a:solidFill>
                  <a:prstClr val="black"/>
                </a:solidFill>
                <a:ea typeface="ＭＳ Ｐゴシック"/>
              </a:defRPr>
            </a:lvl1pPr>
          </a:lstStyle>
          <a:p>
            <a:pPr>
              <a:defRPr/>
            </a:pPr>
            <a:fld id="{6C9FB2DE-6FAF-4337-85F6-794BD1AB3A74}" type="slidenum">
              <a:rPr lang="en-US" altLang="ja-JP"/>
              <a:pPr>
                <a:defRPr/>
              </a:pPr>
              <a:t>‹#›</a:t>
            </a:fld>
            <a:endParaRPr lang="en-US" altLang="ja-JP"/>
          </a:p>
        </p:txBody>
      </p:sp>
      <p:sp>
        <p:nvSpPr>
          <p:cNvPr id="35845" name="Rectangle 5"/>
          <p:cNvSpPr>
            <a:spLocks noGrp="1" noChangeArrowheads="1"/>
          </p:cNvSpPr>
          <p:nvPr>
            <p:ph type="title"/>
          </p:nvPr>
        </p:nvSpPr>
        <p:spPr bwMode="auto">
          <a:xfrm>
            <a:off x="342968" y="366212"/>
            <a:ext cx="6172090" cy="1037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1" tIns="45457" rIns="90901" bIns="45457" numCol="1" anchor="ctr" anchorCtr="0" compatLnSpc="1">
            <a:prstTxWarp prst="textNoShape">
              <a:avLst/>
            </a:prstTxWarp>
          </a:bodyPr>
          <a:lstStyle/>
          <a:p>
            <a:pPr lvl="0"/>
            <a:r>
              <a:rPr lang="ja-JP" altLang="en-US" smtClean="0"/>
              <a:t>マスタ タイトルの書式設定</a:t>
            </a:r>
          </a:p>
        </p:txBody>
      </p:sp>
      <p:sp>
        <p:nvSpPr>
          <p:cNvPr id="35846" name="Rectangle 6"/>
          <p:cNvSpPr>
            <a:spLocks noGrp="1" noChangeArrowheads="1"/>
          </p:cNvSpPr>
          <p:nvPr>
            <p:ph type="body" idx="1"/>
          </p:nvPr>
        </p:nvSpPr>
        <p:spPr bwMode="auto">
          <a:xfrm>
            <a:off x="342968" y="1595966"/>
            <a:ext cx="6172090" cy="657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1" tIns="45457" rIns="90901" bIns="4545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35847" name="Picture 7" descr="プレゼン中頁用_和1#713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8295587"/>
            <a:ext cx="6858000" cy="8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3946572"/>
      </p:ext>
    </p:extLst>
  </p:cSld>
  <p:clrMap bg1="lt1" tx1="dk1" bg2="lt2" tx2="dk2" accent1="accent1" accent2="accent2" accent3="accent3" accent4="accent4" accent5="accent5" accent6="accent6" hlink="hlink" folHlink="folHlink"/>
  <p:sldLayoutIdLst>
    <p:sldLayoutId id="2147485408" r:id="rId1"/>
    <p:sldLayoutId id="2147485409" r:id="rId2"/>
    <p:sldLayoutId id="2147485410" r:id="rId3"/>
    <p:sldLayoutId id="2147485411" r:id="rId4"/>
    <p:sldLayoutId id="2147485412" r:id="rId5"/>
    <p:sldLayoutId id="2147485413" r:id="rId6"/>
    <p:sldLayoutId id="2147485414" r:id="rId7"/>
    <p:sldLayoutId id="2147485415" r:id="rId8"/>
    <p:sldLayoutId id="2147485416" r:id="rId9"/>
    <p:sldLayoutId id="2147485417" r:id="rId10"/>
    <p:sldLayoutId id="2147485418"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メイリオ" pitchFamily="50" charset="-128"/>
        </a:defRPr>
      </a:lvl1pPr>
      <a:lvl2pPr algn="ctr" rtl="0" eaLnBrk="0" fontAlgn="base" hangingPunct="0">
        <a:spcBef>
          <a:spcPct val="0"/>
        </a:spcBef>
        <a:spcAft>
          <a:spcPct val="0"/>
        </a:spcAft>
        <a:defRPr kumimoji="1" sz="4400">
          <a:solidFill>
            <a:schemeClr val="tx2"/>
          </a:solidFill>
          <a:latin typeface="Times New Roman" pitchFamily="18" charset="0"/>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メイリオ" pitchFamily="50" charset="-128"/>
          <a:cs typeface="メイリオ" pitchFamily="50" charset="-128"/>
        </a:defRPr>
      </a:lvl5pPr>
      <a:lvl6pPr marL="454617" algn="ctr" rtl="0" fontAlgn="base">
        <a:spcBef>
          <a:spcPct val="0"/>
        </a:spcBef>
        <a:spcAft>
          <a:spcPct val="0"/>
        </a:spcAft>
        <a:defRPr kumimoji="1" sz="4400">
          <a:solidFill>
            <a:schemeClr val="tx2"/>
          </a:solidFill>
          <a:latin typeface="HGPｺﾞｼｯｸM" pitchFamily="50" charset="-128"/>
          <a:ea typeface="ＭＳ Ｐゴシック" charset="-128"/>
        </a:defRPr>
      </a:lvl6pPr>
      <a:lvl7pPr marL="909235" algn="ctr" rtl="0" fontAlgn="base">
        <a:spcBef>
          <a:spcPct val="0"/>
        </a:spcBef>
        <a:spcAft>
          <a:spcPct val="0"/>
        </a:spcAft>
        <a:defRPr kumimoji="1" sz="4400">
          <a:solidFill>
            <a:schemeClr val="tx2"/>
          </a:solidFill>
          <a:latin typeface="HGPｺﾞｼｯｸM" pitchFamily="50" charset="-128"/>
          <a:ea typeface="ＭＳ Ｐゴシック" charset="-128"/>
        </a:defRPr>
      </a:lvl7pPr>
      <a:lvl8pPr marL="1363858" algn="ctr" rtl="0" fontAlgn="base">
        <a:spcBef>
          <a:spcPct val="0"/>
        </a:spcBef>
        <a:spcAft>
          <a:spcPct val="0"/>
        </a:spcAft>
        <a:defRPr kumimoji="1" sz="4400">
          <a:solidFill>
            <a:schemeClr val="tx2"/>
          </a:solidFill>
          <a:latin typeface="HGPｺﾞｼｯｸM" pitchFamily="50" charset="-128"/>
          <a:ea typeface="ＭＳ Ｐゴシック" charset="-128"/>
        </a:defRPr>
      </a:lvl8pPr>
      <a:lvl9pPr marL="1818474" algn="ctr" rtl="0" fontAlgn="base">
        <a:spcBef>
          <a:spcPct val="0"/>
        </a:spcBef>
        <a:spcAft>
          <a:spcPct val="0"/>
        </a:spcAft>
        <a:defRPr kumimoji="1" sz="4400">
          <a:solidFill>
            <a:schemeClr val="tx2"/>
          </a:solidFill>
          <a:latin typeface="HGPｺﾞｼｯｸM" pitchFamily="50" charset="-128"/>
          <a:ea typeface="ＭＳ Ｐゴシック" charset="-128"/>
        </a:defRPr>
      </a:lvl9pPr>
    </p:titleStyle>
    <p:bodyStyle>
      <a:lvl1pPr marL="339725" indent="-339725" algn="l" rtl="0" eaLnBrk="0" fontAlgn="base" hangingPunct="0">
        <a:spcBef>
          <a:spcPct val="20000"/>
        </a:spcBef>
        <a:spcAft>
          <a:spcPct val="0"/>
        </a:spcAft>
        <a:buChar char="•"/>
        <a:defRPr kumimoji="1" sz="3200">
          <a:solidFill>
            <a:schemeClr val="tx1"/>
          </a:solidFill>
          <a:latin typeface="+mn-lt"/>
          <a:ea typeface="+mn-ea"/>
          <a:cs typeface="+mn-cs"/>
        </a:defRPr>
      </a:lvl1pPr>
      <a:lvl2pPr marL="738188" indent="-282575" algn="l" rtl="0" eaLnBrk="0" fontAlgn="base" hangingPunct="0">
        <a:spcBef>
          <a:spcPct val="20000"/>
        </a:spcBef>
        <a:spcAft>
          <a:spcPct val="0"/>
        </a:spcAft>
        <a:buChar char="–"/>
        <a:defRPr kumimoji="1" sz="2800">
          <a:solidFill>
            <a:schemeClr val="tx1"/>
          </a:solidFill>
          <a:latin typeface="+mn-lt"/>
          <a:ea typeface="+mn-ea"/>
        </a:defRPr>
      </a:lvl2pPr>
      <a:lvl3pPr marL="1135063" indent="-227013" algn="l" rtl="0" eaLnBrk="0" fontAlgn="base" hangingPunct="0">
        <a:spcBef>
          <a:spcPct val="20000"/>
        </a:spcBef>
        <a:spcAft>
          <a:spcPct val="0"/>
        </a:spcAft>
        <a:buChar char="•"/>
        <a:defRPr kumimoji="1" sz="2400">
          <a:solidFill>
            <a:schemeClr val="tx1"/>
          </a:solidFill>
          <a:latin typeface="+mn-lt"/>
          <a:ea typeface="+mn-ea"/>
        </a:defRPr>
      </a:lvl3pPr>
      <a:lvl4pPr marL="1590675" indent="-227013" algn="l" rtl="0" eaLnBrk="0" fontAlgn="base" hangingPunct="0">
        <a:spcBef>
          <a:spcPct val="20000"/>
        </a:spcBef>
        <a:spcAft>
          <a:spcPct val="0"/>
        </a:spcAft>
        <a:buChar char="–"/>
        <a:defRPr kumimoji="1" sz="2000">
          <a:solidFill>
            <a:schemeClr val="tx1"/>
          </a:solidFill>
          <a:latin typeface="+mn-lt"/>
          <a:ea typeface="+mn-ea"/>
        </a:defRPr>
      </a:lvl4pPr>
      <a:lvl5pPr marL="2044700" indent="-227013" algn="l" rtl="0" eaLnBrk="0" fontAlgn="base" hangingPunct="0">
        <a:spcBef>
          <a:spcPct val="20000"/>
        </a:spcBef>
        <a:spcAft>
          <a:spcPct val="0"/>
        </a:spcAft>
        <a:buChar char="»"/>
        <a:defRPr kumimoji="1" sz="2000">
          <a:solidFill>
            <a:schemeClr val="tx1"/>
          </a:solidFill>
          <a:latin typeface="+mn-lt"/>
          <a:ea typeface="+mn-ea"/>
        </a:defRPr>
      </a:lvl5pPr>
      <a:lvl6pPr marL="2500400" indent="-227314" algn="l" rtl="0" fontAlgn="base">
        <a:spcBef>
          <a:spcPct val="20000"/>
        </a:spcBef>
        <a:spcAft>
          <a:spcPct val="0"/>
        </a:spcAft>
        <a:buChar char="»"/>
        <a:defRPr kumimoji="1" sz="2000">
          <a:solidFill>
            <a:schemeClr val="tx1"/>
          </a:solidFill>
          <a:latin typeface="+mn-lt"/>
          <a:ea typeface="+mn-ea"/>
        </a:defRPr>
      </a:lvl6pPr>
      <a:lvl7pPr marL="2955023" indent="-227314" algn="l" rtl="0" fontAlgn="base">
        <a:spcBef>
          <a:spcPct val="20000"/>
        </a:spcBef>
        <a:spcAft>
          <a:spcPct val="0"/>
        </a:spcAft>
        <a:buChar char="»"/>
        <a:defRPr kumimoji="1" sz="2000">
          <a:solidFill>
            <a:schemeClr val="tx1"/>
          </a:solidFill>
          <a:latin typeface="+mn-lt"/>
          <a:ea typeface="+mn-ea"/>
        </a:defRPr>
      </a:lvl7pPr>
      <a:lvl8pPr marL="3409641" indent="-227314" algn="l" rtl="0" fontAlgn="base">
        <a:spcBef>
          <a:spcPct val="20000"/>
        </a:spcBef>
        <a:spcAft>
          <a:spcPct val="0"/>
        </a:spcAft>
        <a:buChar char="»"/>
        <a:defRPr kumimoji="1" sz="2000">
          <a:solidFill>
            <a:schemeClr val="tx1"/>
          </a:solidFill>
          <a:latin typeface="+mn-lt"/>
          <a:ea typeface="+mn-ea"/>
        </a:defRPr>
      </a:lvl8pPr>
      <a:lvl9pPr marL="3864259" indent="-22731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9235" rtl="0" eaLnBrk="1" latinLnBrk="0" hangingPunct="1">
        <a:defRPr kumimoji="1" sz="1800" kern="1200">
          <a:solidFill>
            <a:schemeClr val="tx1"/>
          </a:solidFill>
          <a:latin typeface="+mn-lt"/>
          <a:ea typeface="+mn-ea"/>
          <a:cs typeface="+mn-cs"/>
        </a:defRPr>
      </a:lvl1pPr>
      <a:lvl2pPr marL="454617" algn="l" defTabSz="909235" rtl="0" eaLnBrk="1" latinLnBrk="0" hangingPunct="1">
        <a:defRPr kumimoji="1" sz="1800" kern="1200">
          <a:solidFill>
            <a:schemeClr val="tx1"/>
          </a:solidFill>
          <a:latin typeface="+mn-lt"/>
          <a:ea typeface="+mn-ea"/>
          <a:cs typeface="+mn-cs"/>
        </a:defRPr>
      </a:lvl2pPr>
      <a:lvl3pPr marL="909235" algn="l" defTabSz="909235" rtl="0" eaLnBrk="1" latinLnBrk="0" hangingPunct="1">
        <a:defRPr kumimoji="1" sz="1800" kern="1200">
          <a:solidFill>
            <a:schemeClr val="tx1"/>
          </a:solidFill>
          <a:latin typeface="+mn-lt"/>
          <a:ea typeface="+mn-ea"/>
          <a:cs typeface="+mn-cs"/>
        </a:defRPr>
      </a:lvl3pPr>
      <a:lvl4pPr marL="1363858" algn="l" defTabSz="909235" rtl="0" eaLnBrk="1" latinLnBrk="0" hangingPunct="1">
        <a:defRPr kumimoji="1" sz="1800" kern="1200">
          <a:solidFill>
            <a:schemeClr val="tx1"/>
          </a:solidFill>
          <a:latin typeface="+mn-lt"/>
          <a:ea typeface="+mn-ea"/>
          <a:cs typeface="+mn-cs"/>
        </a:defRPr>
      </a:lvl4pPr>
      <a:lvl5pPr marL="1818474" algn="l" defTabSz="909235" rtl="0" eaLnBrk="1" latinLnBrk="0" hangingPunct="1">
        <a:defRPr kumimoji="1" sz="1800" kern="1200">
          <a:solidFill>
            <a:schemeClr val="tx1"/>
          </a:solidFill>
          <a:latin typeface="+mn-lt"/>
          <a:ea typeface="+mn-ea"/>
          <a:cs typeface="+mn-cs"/>
        </a:defRPr>
      </a:lvl5pPr>
      <a:lvl6pPr marL="2273085" algn="l" defTabSz="909235" rtl="0" eaLnBrk="1" latinLnBrk="0" hangingPunct="1">
        <a:defRPr kumimoji="1" sz="1800" kern="1200">
          <a:solidFill>
            <a:schemeClr val="tx1"/>
          </a:solidFill>
          <a:latin typeface="+mn-lt"/>
          <a:ea typeface="+mn-ea"/>
          <a:cs typeface="+mn-cs"/>
        </a:defRPr>
      </a:lvl6pPr>
      <a:lvl7pPr marL="2727711" algn="l" defTabSz="909235" rtl="0" eaLnBrk="1" latinLnBrk="0" hangingPunct="1">
        <a:defRPr kumimoji="1" sz="1800" kern="1200">
          <a:solidFill>
            <a:schemeClr val="tx1"/>
          </a:solidFill>
          <a:latin typeface="+mn-lt"/>
          <a:ea typeface="+mn-ea"/>
          <a:cs typeface="+mn-cs"/>
        </a:defRPr>
      </a:lvl7pPr>
      <a:lvl8pPr marL="3182329" algn="l" defTabSz="909235" rtl="0" eaLnBrk="1" latinLnBrk="0" hangingPunct="1">
        <a:defRPr kumimoji="1" sz="1800" kern="1200">
          <a:solidFill>
            <a:schemeClr val="tx1"/>
          </a:solidFill>
          <a:latin typeface="+mn-lt"/>
          <a:ea typeface="+mn-ea"/>
          <a:cs typeface="+mn-cs"/>
        </a:defRPr>
      </a:lvl8pPr>
      <a:lvl9pPr marL="3636955" algn="l" defTabSz="909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8392" y="2590757"/>
            <a:ext cx="6768000" cy="2764760"/>
          </a:xfrm>
          <a:prstGeom prst="rect">
            <a:avLst/>
          </a:prstGeom>
          <a:solidFill>
            <a:srgbClr val="CCECFF">
              <a:alpha val="49804"/>
            </a:srgbClr>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flipV="1">
            <a:off x="2845369" y="5355517"/>
            <a:ext cx="1728192" cy="282939"/>
          </a:xfrm>
          <a:prstGeom prst="triangle">
            <a:avLst/>
          </a:prstGeom>
          <a:gradFill>
            <a:gsLst>
              <a:gs pos="0">
                <a:srgbClr val="FF9999"/>
              </a:gs>
              <a:gs pos="100000">
                <a:srgbClr val="85C2FF"/>
              </a:gs>
              <a:gs pos="10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8880" y="930559"/>
            <a:ext cx="6768000" cy="1425961"/>
          </a:xfrm>
          <a:prstGeom prst="rect">
            <a:avLst/>
          </a:prstGeom>
          <a:solidFill>
            <a:srgbClr val="CCFF99">
              <a:alpha val="49804"/>
            </a:srgbClr>
          </a:solidFill>
          <a:ln>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61925" y="5652120"/>
            <a:ext cx="6768000" cy="3456385"/>
          </a:xfrm>
          <a:prstGeom prst="rect">
            <a:avLst/>
          </a:prstGeom>
          <a:solidFill>
            <a:srgbClr val="FFCCCC">
              <a:alpha val="50000"/>
            </a:srgb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116631" y="25971"/>
            <a:ext cx="6448421" cy="526504"/>
          </a:xfrm>
        </p:spPr>
        <p:txBody>
          <a:bodyPr>
            <a:noAutofit/>
          </a:bodyPr>
          <a:lstStyle/>
          <a:p>
            <a:r>
              <a:rPr lang="ja-JP" altLang="en-US" sz="1800" dirty="0" smtClean="0">
                <a:latin typeface="ＤＨＰ平成ゴシックW5" panose="020B0500000000000000" pitchFamily="50" charset="-128"/>
                <a:ea typeface="ＤＨＰ平成ゴシックW5" panose="020B0500000000000000" pitchFamily="50" charset="-128"/>
              </a:rPr>
              <a:t>「文部科学省障害者スポーツ推進タスクフォース」</a:t>
            </a:r>
            <a:r>
              <a:rPr lang="en-US" altLang="ja-JP" sz="1800" dirty="0" smtClean="0">
                <a:latin typeface="ＤＨＰ平成ゴシックW5" panose="020B0500000000000000" pitchFamily="50" charset="-128"/>
                <a:ea typeface="ＤＨＰ平成ゴシックW5" panose="020B0500000000000000" pitchFamily="50" charset="-128"/>
              </a:rPr>
              <a:t/>
            </a:r>
            <a:br>
              <a:rPr lang="en-US" altLang="ja-JP" sz="1800" dirty="0" smtClean="0">
                <a:latin typeface="ＤＨＰ平成ゴシックW5" panose="020B0500000000000000" pitchFamily="50" charset="-128"/>
                <a:ea typeface="ＤＨＰ平成ゴシックW5" panose="020B0500000000000000" pitchFamily="50" charset="-128"/>
              </a:rPr>
            </a:br>
            <a:r>
              <a:rPr lang="ja-JP" altLang="en-US" sz="1800" dirty="0" smtClean="0">
                <a:latin typeface="ＤＨＰ平成ゴシックW5" panose="020B0500000000000000" pitchFamily="50" charset="-128"/>
                <a:ea typeface="ＤＨＰ平成ゴシックW5" panose="020B0500000000000000" pitchFamily="50" charset="-128"/>
              </a:rPr>
              <a:t>（平成</a:t>
            </a:r>
            <a:r>
              <a:rPr lang="en-US" altLang="ja-JP" sz="1800" dirty="0" smtClean="0">
                <a:latin typeface="ＤＨＰ平成ゴシックW5" panose="020B0500000000000000" pitchFamily="50" charset="-128"/>
                <a:ea typeface="ＤＨＰ平成ゴシックW5" panose="020B0500000000000000" pitchFamily="50" charset="-128"/>
              </a:rPr>
              <a:t>28</a:t>
            </a:r>
            <a:r>
              <a:rPr lang="ja-JP" altLang="en-US" sz="1800" dirty="0" smtClean="0">
                <a:latin typeface="ＤＨＰ平成ゴシックW5" panose="020B0500000000000000" pitchFamily="50" charset="-128"/>
                <a:ea typeface="ＤＨＰ平成ゴシックW5" panose="020B0500000000000000" pitchFamily="50" charset="-128"/>
              </a:rPr>
              <a:t>年</a:t>
            </a:r>
            <a:r>
              <a:rPr lang="en-US" altLang="ja-JP" sz="1800" dirty="0" smtClean="0">
                <a:latin typeface="ＤＨＰ平成ゴシックW5" panose="020B0500000000000000" pitchFamily="50" charset="-128"/>
                <a:ea typeface="ＤＨＰ平成ゴシックW5" panose="020B0500000000000000" pitchFamily="50" charset="-128"/>
              </a:rPr>
              <a:t>12</a:t>
            </a:r>
            <a:r>
              <a:rPr lang="ja-JP" altLang="en-US" sz="1800" dirty="0" smtClean="0">
                <a:latin typeface="ＤＨＰ平成ゴシックW5" panose="020B0500000000000000" pitchFamily="50" charset="-128"/>
                <a:ea typeface="ＤＨＰ平成ゴシックW5" panose="020B0500000000000000" pitchFamily="50" charset="-128"/>
              </a:rPr>
              <a:t>月 １４日）中間報告　概要</a:t>
            </a:r>
            <a:endParaRPr kumimoji="1" lang="ja-JP" altLang="en-US" sz="1800" dirty="0">
              <a:latin typeface="ＤＨＰ平成ゴシックW5" panose="020B0500000000000000" pitchFamily="50" charset="-128"/>
              <a:ea typeface="ＤＨＰ平成ゴシックW5" panose="020B0500000000000000" pitchFamily="50" charset="-128"/>
            </a:endParaRPr>
          </a:p>
        </p:txBody>
      </p:sp>
      <p:sp>
        <p:nvSpPr>
          <p:cNvPr id="7" name="Rectangle 4"/>
          <p:cNvSpPr>
            <a:spLocks noChangeArrowheads="1"/>
          </p:cNvSpPr>
          <p:nvPr/>
        </p:nvSpPr>
        <p:spPr bwMode="auto">
          <a:xfrm>
            <a:off x="1" y="626941"/>
            <a:ext cx="6858000" cy="56627"/>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8" name="角丸四角形 7"/>
          <p:cNvSpPr/>
          <p:nvPr/>
        </p:nvSpPr>
        <p:spPr>
          <a:xfrm>
            <a:off x="35782" y="5436128"/>
            <a:ext cx="1737034" cy="288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今後の具</a:t>
            </a:r>
            <a:r>
              <a:rPr kumimoji="1" lang="ja-JP" altLang="en-US" sz="1400" dirty="0" smtClean="0">
                <a:solidFill>
                  <a:schemeClr val="tx1"/>
                </a:solidFill>
              </a:rPr>
              <a:t>体的取組</a:t>
            </a:r>
            <a:endParaRPr kumimoji="1" lang="ja-JP" altLang="en-US" sz="1400" dirty="0">
              <a:solidFill>
                <a:schemeClr val="tx1"/>
              </a:solidFill>
            </a:endParaRPr>
          </a:p>
        </p:txBody>
      </p:sp>
      <p:sp>
        <p:nvSpPr>
          <p:cNvPr id="9" name="角丸四角形 8"/>
          <p:cNvSpPr/>
          <p:nvPr/>
        </p:nvSpPr>
        <p:spPr>
          <a:xfrm>
            <a:off x="35782" y="2438053"/>
            <a:ext cx="1521010" cy="288000"/>
          </a:xfrm>
          <a:prstGeom prst="roundRect">
            <a:avLst/>
          </a:prstGeom>
          <a:solidFill>
            <a:schemeClr val="bg1"/>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これまで</a:t>
            </a:r>
            <a:r>
              <a:rPr lang="ja-JP" altLang="en-US" sz="1400" dirty="0" smtClean="0">
                <a:solidFill>
                  <a:schemeClr val="tx1"/>
                </a:solidFill>
              </a:rPr>
              <a:t>の取組</a:t>
            </a:r>
            <a:endParaRPr kumimoji="1" lang="ja-JP" altLang="en-US" sz="1400" dirty="0">
              <a:solidFill>
                <a:schemeClr val="tx1"/>
              </a:solidFill>
            </a:endParaRPr>
          </a:p>
        </p:txBody>
      </p:sp>
      <p:sp>
        <p:nvSpPr>
          <p:cNvPr id="10" name="角丸四角形 9"/>
          <p:cNvSpPr/>
          <p:nvPr/>
        </p:nvSpPr>
        <p:spPr>
          <a:xfrm>
            <a:off x="28193" y="786559"/>
            <a:ext cx="880527" cy="288000"/>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趣旨等</a:t>
            </a:r>
            <a:endParaRPr kumimoji="1" lang="ja-JP" altLang="en-US" sz="1400" dirty="0">
              <a:solidFill>
                <a:schemeClr val="tx1"/>
              </a:solidFill>
            </a:endParaRPr>
          </a:p>
        </p:txBody>
      </p:sp>
      <p:sp>
        <p:nvSpPr>
          <p:cNvPr id="15" name="テキスト ボックス 14"/>
          <p:cNvSpPr txBox="1"/>
          <p:nvPr/>
        </p:nvSpPr>
        <p:spPr>
          <a:xfrm>
            <a:off x="44624" y="1166575"/>
            <a:ext cx="6785301" cy="600164"/>
          </a:xfrm>
          <a:prstGeom prst="rect">
            <a:avLst/>
          </a:prstGeom>
          <a:noFill/>
        </p:spPr>
        <p:txBody>
          <a:bodyPr wrap="square" rtlCol="0">
            <a:spAutoFit/>
          </a:bodyPr>
          <a:lstStyle/>
          <a:p>
            <a:r>
              <a:rPr kumimoji="1" lang="en-US" altLang="ja-JP" sz="1100" dirty="0" smtClean="0"/>
              <a:t>2020</a:t>
            </a:r>
            <a:r>
              <a:rPr kumimoji="1" lang="ja-JP" altLang="en-US" sz="1100" dirty="0" smtClean="0"/>
              <a:t>年東京パラリンピック競技大会の成功や、共生社会実現等の大会後のレガシー創出のためには、障害者</a:t>
            </a:r>
            <a:endParaRPr kumimoji="1" lang="en-US" altLang="ja-JP" sz="1100" dirty="0" smtClean="0"/>
          </a:p>
          <a:p>
            <a:r>
              <a:rPr kumimoji="1" lang="ja-JP" altLang="en-US" sz="1100" dirty="0" smtClean="0"/>
              <a:t>スポーツに</a:t>
            </a:r>
            <a:r>
              <a:rPr lang="ja-JP" altLang="en-US" sz="1100" dirty="0" smtClean="0"/>
              <a:t>対する国民の理解を高めるとともに、</a:t>
            </a:r>
            <a:r>
              <a:rPr lang="ja-JP" altLang="en-US" sz="1100" dirty="0" smtClean="0">
                <a:solidFill>
                  <a:srgbClr val="FF0000"/>
                </a:solidFill>
              </a:rPr>
              <a:t>社会全体</a:t>
            </a:r>
            <a:r>
              <a:rPr lang="ja-JP" altLang="en-US" sz="1100" dirty="0" smtClean="0"/>
              <a:t>で、パラリンピック以外の競技も含めた</a:t>
            </a:r>
            <a:r>
              <a:rPr lang="ja-JP" altLang="en-US" sz="1100" dirty="0" smtClean="0">
                <a:solidFill>
                  <a:srgbClr val="FF0000"/>
                </a:solidFill>
              </a:rPr>
              <a:t>障害者スポーツ全体の支援</a:t>
            </a:r>
            <a:r>
              <a:rPr lang="ja-JP" altLang="en-US" sz="1100" dirty="0" smtClean="0"/>
              <a:t>に取り組むことが必要</a:t>
            </a:r>
            <a:endParaRPr kumimoji="1" lang="ja-JP" altLang="en-US" sz="1100" dirty="0"/>
          </a:p>
        </p:txBody>
      </p:sp>
      <p:sp>
        <p:nvSpPr>
          <p:cNvPr id="17" name="右矢印 16"/>
          <p:cNvSpPr/>
          <p:nvPr/>
        </p:nvSpPr>
        <p:spPr>
          <a:xfrm>
            <a:off x="116632" y="1875706"/>
            <a:ext cx="378284" cy="432048"/>
          </a:xfrm>
          <a:prstGeom prst="rightArrow">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64704" y="1784534"/>
            <a:ext cx="5904656" cy="523220"/>
          </a:xfrm>
          <a:prstGeom prst="rect">
            <a:avLst/>
          </a:prstGeom>
          <a:noFill/>
        </p:spPr>
        <p:txBody>
          <a:bodyPr wrap="square" rtlCol="0">
            <a:spAutoFit/>
          </a:bodyPr>
          <a:lstStyle/>
          <a:p>
            <a:r>
              <a:rPr kumimoji="1" lang="ja-JP" altLang="en-US" sz="1400" b="1" u="sng" dirty="0" smtClean="0">
                <a:solidFill>
                  <a:srgbClr val="FF0000"/>
                </a:solidFill>
              </a:rPr>
              <a:t>組織面・財政面でぜい弱な障害者スポーツ団体への民間企業等からの支援</a:t>
            </a:r>
            <a:r>
              <a:rPr kumimoji="1" lang="ja-JP" altLang="en-US" sz="1400" dirty="0" smtClean="0"/>
              <a:t>を中心に集中的に検討</a:t>
            </a:r>
            <a:endParaRPr kumimoji="1" lang="ja-JP" altLang="en-US" sz="1400" dirty="0"/>
          </a:p>
        </p:txBody>
      </p:sp>
      <p:sp>
        <p:nvSpPr>
          <p:cNvPr id="20" name="右矢印 19"/>
          <p:cNvSpPr/>
          <p:nvPr/>
        </p:nvSpPr>
        <p:spPr>
          <a:xfrm>
            <a:off x="114698" y="3704097"/>
            <a:ext cx="289966" cy="342515"/>
          </a:xfrm>
          <a:prstGeom prst="rightArrow">
            <a:avLst/>
          </a:prstGeom>
          <a:solidFill>
            <a:srgbClr val="99CC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41540" y="2778236"/>
            <a:ext cx="6427820" cy="577081"/>
          </a:xfrm>
          <a:prstGeom prst="rect">
            <a:avLst/>
          </a:prstGeom>
          <a:noFill/>
        </p:spPr>
        <p:txBody>
          <a:bodyPr wrap="square" rtlCol="0">
            <a:spAutoFit/>
          </a:bodyPr>
          <a:lstStyle/>
          <a:p>
            <a:r>
              <a:rPr kumimoji="1" lang="ja-JP" altLang="en-US" sz="1050" dirty="0" smtClean="0"/>
              <a:t>障害者スポーツ団体を取り巻く状況を把握するため、</a:t>
            </a:r>
            <a:r>
              <a:rPr kumimoji="1" lang="en-US" altLang="ja-JP" sz="1050" dirty="0" smtClean="0"/>
              <a:t>76</a:t>
            </a:r>
            <a:r>
              <a:rPr kumimoji="1" lang="ja-JP" altLang="en-US" sz="1050" dirty="0" smtClean="0"/>
              <a:t>の障害者スポーツ団体を対象に支援ニーズ等に関する調査を実施し、</a:t>
            </a:r>
            <a:r>
              <a:rPr kumimoji="1" lang="en-US" altLang="ja-JP" sz="1050" dirty="0" smtClean="0"/>
              <a:t>46</a:t>
            </a:r>
            <a:r>
              <a:rPr kumimoji="1" lang="ja-JP" altLang="en-US" sz="1050" dirty="0" smtClean="0"/>
              <a:t>団体から回答を得た（回答率</a:t>
            </a:r>
            <a:r>
              <a:rPr lang="ja-JP" altLang="en-US" sz="1050" dirty="0" smtClean="0"/>
              <a:t>約</a:t>
            </a:r>
            <a:r>
              <a:rPr lang="en-US" altLang="ja-JP" sz="1050" dirty="0" smtClean="0"/>
              <a:t>61</a:t>
            </a:r>
            <a:r>
              <a:rPr kumimoji="1" lang="ja-JP" altLang="en-US" sz="1050" dirty="0" smtClean="0"/>
              <a:t>％）。</a:t>
            </a:r>
            <a:endParaRPr kumimoji="1" lang="en-US" altLang="ja-JP" sz="1050" dirty="0" smtClean="0"/>
          </a:p>
          <a:p>
            <a:r>
              <a:rPr lang="ja-JP" altLang="en-US" sz="1050" dirty="0"/>
              <a:t>また</a:t>
            </a:r>
            <a:r>
              <a:rPr lang="ja-JP" altLang="en-US" sz="1050" dirty="0" smtClean="0"/>
              <a:t>、障害者スポーツを支援している企業等からのヒアリングを実施した。</a:t>
            </a:r>
            <a:endParaRPr kumimoji="1" lang="ja-JP" altLang="en-US" sz="1050" dirty="0"/>
          </a:p>
        </p:txBody>
      </p:sp>
      <p:sp>
        <p:nvSpPr>
          <p:cNvPr id="23" name="テキスト ボックス 22"/>
          <p:cNvSpPr txBox="1"/>
          <p:nvPr/>
        </p:nvSpPr>
        <p:spPr>
          <a:xfrm>
            <a:off x="404664" y="3682522"/>
            <a:ext cx="4316154" cy="1631216"/>
          </a:xfrm>
          <a:prstGeom prst="rect">
            <a:avLst/>
          </a:prstGeom>
          <a:noFill/>
        </p:spPr>
        <p:txBody>
          <a:bodyPr wrap="square" rtlCol="0">
            <a:spAutoFit/>
          </a:bodyPr>
          <a:lstStyle/>
          <a:p>
            <a:r>
              <a:rPr lang="ja-JP" altLang="en-US" sz="1000" dirty="0" smtClean="0"/>
              <a:t>・協賛企業等から高額の支援を受けている団体がある一方、全く支援を受けていない団体も多数あり、</a:t>
            </a:r>
            <a:r>
              <a:rPr lang="ja-JP" altLang="en-US" sz="1000" b="1" u="sng" dirty="0" smtClean="0">
                <a:solidFill>
                  <a:srgbClr val="0000FF"/>
                </a:solidFill>
              </a:rPr>
              <a:t>団体により大きな差</a:t>
            </a:r>
            <a:r>
              <a:rPr lang="ja-JP" altLang="en-US" sz="1000" dirty="0" smtClean="0"/>
              <a:t>がみられる</a:t>
            </a:r>
            <a:endParaRPr lang="en-US" altLang="ja-JP" sz="1000" dirty="0" smtClean="0"/>
          </a:p>
          <a:p>
            <a:r>
              <a:rPr kumimoji="1" lang="ja-JP" altLang="en-US" sz="1000" dirty="0" smtClean="0"/>
              <a:t>・</a:t>
            </a:r>
            <a:r>
              <a:rPr lang="ja-JP" altLang="en-US" sz="1000" dirty="0" smtClean="0"/>
              <a:t>障害者スポーツ団体の</a:t>
            </a:r>
            <a:r>
              <a:rPr kumimoji="1" lang="ja-JP" altLang="en-US" sz="1000" dirty="0" smtClean="0"/>
              <a:t>支援ニーズを、</a:t>
            </a:r>
            <a:r>
              <a:rPr lang="ja-JP" altLang="en-US" sz="1000" b="1" u="sng" dirty="0">
                <a:solidFill>
                  <a:srgbClr val="0000FF"/>
                </a:solidFill>
              </a:rPr>
              <a:t>日常活動支援、大会</a:t>
            </a:r>
            <a:r>
              <a:rPr kumimoji="1" lang="ja-JP" altLang="en-US" sz="1000" b="1" u="sng" dirty="0" smtClean="0">
                <a:solidFill>
                  <a:srgbClr val="0000FF"/>
                </a:solidFill>
              </a:rPr>
              <a:t>イベント支援</a:t>
            </a:r>
            <a:r>
              <a:rPr lang="ja-JP" altLang="en-US" sz="1000" b="1" u="sng" dirty="0" smtClean="0">
                <a:solidFill>
                  <a:srgbClr val="0000FF"/>
                </a:solidFill>
              </a:rPr>
              <a:t>、　　選手</a:t>
            </a:r>
            <a:r>
              <a:rPr lang="ja-JP" altLang="en-US" sz="1000" b="1" u="sng" dirty="0">
                <a:solidFill>
                  <a:srgbClr val="0000FF"/>
                </a:solidFill>
              </a:rPr>
              <a:t>支援、事務局</a:t>
            </a:r>
            <a:r>
              <a:rPr kumimoji="1" lang="ja-JP" altLang="en-US" sz="1000" b="1" u="sng" dirty="0" smtClean="0">
                <a:solidFill>
                  <a:srgbClr val="0000FF"/>
                </a:solidFill>
              </a:rPr>
              <a:t>体制支援、広報支援　の５つ</a:t>
            </a:r>
            <a:r>
              <a:rPr kumimoji="1" lang="ja-JP" altLang="en-US" sz="1000" dirty="0" smtClean="0"/>
              <a:t>に分類（グラフ参照）</a:t>
            </a:r>
            <a:endParaRPr kumimoji="1" lang="en-US" altLang="ja-JP" sz="1000" dirty="0" smtClean="0"/>
          </a:p>
          <a:p>
            <a:r>
              <a:rPr lang="ja-JP" altLang="en-US" sz="1000" dirty="0" smtClean="0"/>
              <a:t>・多くの障害者スポーツ団体が事務局体制や運営資金等の活動の基盤のぜい弱さを課題として指摘</a:t>
            </a:r>
            <a:endParaRPr kumimoji="1" lang="en-US" altLang="ja-JP" sz="1000" dirty="0" smtClean="0"/>
          </a:p>
          <a:p>
            <a:r>
              <a:rPr lang="ja-JP" altLang="en-US" sz="1000" dirty="0" smtClean="0"/>
              <a:t>・企業からは、障害者アスリートの雇用等により、</a:t>
            </a:r>
            <a:r>
              <a:rPr lang="ja-JP" altLang="en-US" sz="1000" b="1" u="sng" dirty="0" smtClean="0">
                <a:solidFill>
                  <a:srgbClr val="0000FF"/>
                </a:solidFill>
              </a:rPr>
              <a:t>社員の連帯感の醸成、社員の士気の向上や社会的認知度の向上といった効果</a:t>
            </a:r>
            <a:r>
              <a:rPr lang="ja-JP" altLang="en-US" sz="1000" dirty="0" smtClean="0"/>
              <a:t>がみられる一方、障害者スポーツ団体に対する支援を行おうとしても</a:t>
            </a:r>
            <a:r>
              <a:rPr lang="ja-JP" altLang="en-US" sz="1000" b="1" u="sng" dirty="0" smtClean="0">
                <a:solidFill>
                  <a:srgbClr val="0000FF"/>
                </a:solidFill>
              </a:rPr>
              <a:t>団体の支援ニーズが分からない</a:t>
            </a:r>
            <a:r>
              <a:rPr lang="ja-JP" altLang="en-US" sz="1000" dirty="0" smtClean="0"/>
              <a:t>との声がある。</a:t>
            </a:r>
            <a:endParaRPr kumimoji="1" lang="ja-JP" altLang="en-US" sz="1000" dirty="0"/>
          </a:p>
        </p:txBody>
      </p:sp>
      <p:sp>
        <p:nvSpPr>
          <p:cNvPr id="24" name="テキスト ボックス 23"/>
          <p:cNvSpPr txBox="1"/>
          <p:nvPr/>
        </p:nvSpPr>
        <p:spPr>
          <a:xfrm>
            <a:off x="108501" y="3366350"/>
            <a:ext cx="2185214" cy="276999"/>
          </a:xfrm>
          <a:prstGeom prst="rect">
            <a:avLst/>
          </a:prstGeom>
          <a:solidFill>
            <a:srgbClr val="FFFF00">
              <a:alpha val="50000"/>
            </a:srgbClr>
          </a:solidFill>
        </p:spPr>
        <p:txBody>
          <a:bodyPr wrap="none" rtlCol="0">
            <a:spAutoFit/>
          </a:bodyPr>
          <a:lstStyle/>
          <a:p>
            <a:r>
              <a:rPr lang="ja-JP" altLang="en-US" sz="1200" dirty="0" smtClean="0">
                <a:solidFill>
                  <a:srgbClr val="0000FF"/>
                </a:solidFill>
                <a:latin typeface="HG創英角ｺﾞｼｯｸUB" panose="020B0909000000000000" pitchFamily="49" charset="-128"/>
                <a:ea typeface="HG創英角ｺﾞｼｯｸUB" panose="020B0909000000000000" pitchFamily="49" charset="-128"/>
              </a:rPr>
              <a:t>調査・ヒアリングのポイント</a:t>
            </a:r>
            <a:endParaRPr kumimoji="1" lang="ja-JP" altLang="en-US" sz="1200" dirty="0">
              <a:solidFill>
                <a:srgbClr val="0000FF"/>
              </a:solidFill>
              <a:latin typeface="HG創英角ｺﾞｼｯｸUB" panose="020B0909000000000000" pitchFamily="49" charset="-128"/>
              <a:ea typeface="HG創英角ｺﾞｼｯｸUB" panose="020B0909000000000000" pitchFamily="49" charset="-128"/>
            </a:endParaRPr>
          </a:p>
        </p:txBody>
      </p:sp>
      <p:sp>
        <p:nvSpPr>
          <p:cNvPr id="40" name="正方形/長方形 39"/>
          <p:cNvSpPr/>
          <p:nvPr/>
        </p:nvSpPr>
        <p:spPr>
          <a:xfrm>
            <a:off x="4700075" y="3511432"/>
            <a:ext cx="2069180" cy="1800200"/>
          </a:xfrm>
          <a:prstGeom prst="rect">
            <a:avLst/>
          </a:prstGeom>
          <a:solidFill>
            <a:schemeClr val="bg1"/>
          </a:solidFill>
          <a:ln w="127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4591075" y="3596375"/>
            <a:ext cx="2244858" cy="1606791"/>
            <a:chOff x="7952894" y="2981709"/>
            <a:chExt cx="2244858" cy="1606791"/>
          </a:xfrm>
        </p:grpSpPr>
        <p:graphicFrame>
          <p:nvGraphicFramePr>
            <p:cNvPr id="22" name="グラフ 21"/>
            <p:cNvGraphicFramePr>
              <a:graphicFrameLocks/>
            </p:cNvGraphicFramePr>
            <p:nvPr>
              <p:extLst>
                <p:ext uri="{D42A27DB-BD31-4B8C-83A1-F6EECF244321}">
                  <p14:modId xmlns:p14="http://schemas.microsoft.com/office/powerpoint/2010/main" val="416449265"/>
                </p:ext>
              </p:extLst>
            </p:nvPr>
          </p:nvGraphicFramePr>
          <p:xfrm>
            <a:off x="8109520" y="3049768"/>
            <a:ext cx="2088232" cy="1514339"/>
          </p:xfrm>
          <a:graphic>
            <a:graphicData uri="http://schemas.openxmlformats.org/drawingml/2006/chart">
              <c:chart xmlns:c="http://schemas.openxmlformats.org/drawingml/2006/chart" xmlns:r="http://schemas.openxmlformats.org/officeDocument/2006/relationships" r:id="rId3"/>
            </a:graphicData>
          </a:graphic>
        </p:graphicFrame>
        <p:sp>
          <p:nvSpPr>
            <p:cNvPr id="26" name="テキスト ボックス 25"/>
            <p:cNvSpPr txBox="1"/>
            <p:nvPr/>
          </p:nvSpPr>
          <p:spPr>
            <a:xfrm>
              <a:off x="8211889" y="4454660"/>
              <a:ext cx="576064" cy="61555"/>
            </a:xfrm>
            <a:prstGeom prst="rect">
              <a:avLst/>
            </a:prstGeom>
            <a:noFill/>
          </p:spPr>
          <p:txBody>
            <a:bodyPr wrap="square" lIns="0" tIns="0" rIns="0" bIns="0" rtlCol="0" anchor="ctr" anchorCtr="1">
              <a:spAutoFit/>
            </a:bodyPr>
            <a:lstStyle/>
            <a:p>
              <a:r>
                <a:rPr kumimoji="1" lang="ja-JP" altLang="en-US" sz="400" dirty="0" smtClean="0"/>
                <a:t>日常活動支援</a:t>
              </a:r>
              <a:endParaRPr kumimoji="1" lang="ja-JP" altLang="en-US" sz="400" dirty="0"/>
            </a:p>
          </p:txBody>
        </p:sp>
        <p:sp>
          <p:nvSpPr>
            <p:cNvPr id="27" name="テキスト ボックス 26"/>
            <p:cNvSpPr txBox="1"/>
            <p:nvPr/>
          </p:nvSpPr>
          <p:spPr>
            <a:xfrm>
              <a:off x="8559790" y="4441573"/>
              <a:ext cx="576064" cy="123111"/>
            </a:xfrm>
            <a:prstGeom prst="rect">
              <a:avLst/>
            </a:prstGeom>
            <a:noFill/>
          </p:spPr>
          <p:txBody>
            <a:bodyPr wrap="square" lIns="0" tIns="0" rIns="0" bIns="0" rtlCol="0" anchor="ctr" anchorCtr="1">
              <a:spAutoFit/>
            </a:bodyPr>
            <a:lstStyle/>
            <a:p>
              <a:r>
                <a:rPr kumimoji="1" lang="ja-JP" altLang="en-US" sz="400" dirty="0" smtClean="0"/>
                <a:t>大会イベント</a:t>
              </a:r>
              <a:endParaRPr kumimoji="1" lang="en-US" altLang="ja-JP" sz="400" dirty="0" smtClean="0"/>
            </a:p>
            <a:p>
              <a:r>
                <a:rPr kumimoji="1" lang="ja-JP" altLang="en-US" sz="400" dirty="0" smtClean="0"/>
                <a:t>支援</a:t>
              </a:r>
              <a:endParaRPr kumimoji="1" lang="ja-JP" altLang="en-US" sz="400" dirty="0"/>
            </a:p>
          </p:txBody>
        </p:sp>
        <p:sp>
          <p:nvSpPr>
            <p:cNvPr id="28" name="テキスト ボックス 27"/>
            <p:cNvSpPr txBox="1"/>
            <p:nvPr/>
          </p:nvSpPr>
          <p:spPr>
            <a:xfrm>
              <a:off x="9252121" y="4439716"/>
              <a:ext cx="576064" cy="123111"/>
            </a:xfrm>
            <a:prstGeom prst="rect">
              <a:avLst/>
            </a:prstGeom>
            <a:noFill/>
          </p:spPr>
          <p:txBody>
            <a:bodyPr wrap="square" lIns="0" tIns="0" rIns="0" bIns="0" rtlCol="0" anchor="ctr" anchorCtr="1">
              <a:spAutoFit/>
            </a:bodyPr>
            <a:lstStyle/>
            <a:p>
              <a:r>
                <a:rPr lang="ja-JP" altLang="en-US" sz="400" dirty="0" smtClean="0"/>
                <a:t>事務局体制</a:t>
              </a:r>
              <a:endParaRPr lang="en-US" altLang="ja-JP" sz="400" dirty="0" smtClean="0"/>
            </a:p>
            <a:p>
              <a:r>
                <a:rPr kumimoji="1" lang="ja-JP" altLang="en-US" sz="400" dirty="0" smtClean="0"/>
                <a:t>支援</a:t>
              </a:r>
              <a:endParaRPr kumimoji="1" lang="ja-JP" altLang="en-US" sz="400" dirty="0"/>
            </a:p>
          </p:txBody>
        </p:sp>
        <p:sp>
          <p:nvSpPr>
            <p:cNvPr id="29" name="テキスト ボックス 28"/>
            <p:cNvSpPr txBox="1"/>
            <p:nvPr/>
          </p:nvSpPr>
          <p:spPr>
            <a:xfrm>
              <a:off x="8884025" y="4452711"/>
              <a:ext cx="576064" cy="61555"/>
            </a:xfrm>
            <a:prstGeom prst="rect">
              <a:avLst/>
            </a:prstGeom>
            <a:noFill/>
          </p:spPr>
          <p:txBody>
            <a:bodyPr wrap="square" lIns="0" tIns="0" rIns="0" bIns="0" rtlCol="0" anchor="ctr" anchorCtr="1">
              <a:spAutoFit/>
            </a:bodyPr>
            <a:lstStyle/>
            <a:p>
              <a:r>
                <a:rPr lang="ja-JP" altLang="en-US" sz="400" dirty="0"/>
                <a:t>選手</a:t>
              </a:r>
              <a:r>
                <a:rPr kumimoji="1" lang="ja-JP" altLang="en-US" sz="400" dirty="0" smtClean="0"/>
                <a:t>支援</a:t>
              </a:r>
              <a:endParaRPr kumimoji="1" lang="ja-JP" altLang="en-US" sz="400" dirty="0"/>
            </a:p>
          </p:txBody>
        </p:sp>
        <p:sp>
          <p:nvSpPr>
            <p:cNvPr id="30" name="テキスト ボックス 29"/>
            <p:cNvSpPr txBox="1"/>
            <p:nvPr/>
          </p:nvSpPr>
          <p:spPr>
            <a:xfrm>
              <a:off x="9602635" y="4441575"/>
              <a:ext cx="576064" cy="61555"/>
            </a:xfrm>
            <a:prstGeom prst="rect">
              <a:avLst/>
            </a:prstGeom>
            <a:noFill/>
          </p:spPr>
          <p:txBody>
            <a:bodyPr wrap="square" lIns="0" tIns="0" rIns="0" bIns="0" rtlCol="0" anchor="ctr" anchorCtr="1">
              <a:spAutoFit/>
            </a:bodyPr>
            <a:lstStyle/>
            <a:p>
              <a:r>
                <a:rPr lang="ja-JP" altLang="en-US" sz="400" dirty="0"/>
                <a:t>広報</a:t>
              </a:r>
              <a:r>
                <a:rPr kumimoji="1" lang="ja-JP" altLang="en-US" sz="400" dirty="0" smtClean="0"/>
                <a:t>支援</a:t>
              </a:r>
              <a:endParaRPr kumimoji="1" lang="ja-JP" altLang="en-US" sz="400" dirty="0"/>
            </a:p>
          </p:txBody>
        </p:sp>
        <p:sp>
          <p:nvSpPr>
            <p:cNvPr id="31" name="テキスト ボックス 30"/>
            <p:cNvSpPr txBox="1"/>
            <p:nvPr/>
          </p:nvSpPr>
          <p:spPr>
            <a:xfrm>
              <a:off x="7952894" y="4465389"/>
              <a:ext cx="576064" cy="123111"/>
            </a:xfrm>
            <a:prstGeom prst="rect">
              <a:avLst/>
            </a:prstGeom>
            <a:noFill/>
          </p:spPr>
          <p:txBody>
            <a:bodyPr wrap="square" lIns="0" tIns="0" rIns="0" bIns="0" rtlCol="0" anchor="ctr" anchorCtr="1">
              <a:spAutoFit/>
            </a:bodyPr>
            <a:lstStyle/>
            <a:p>
              <a:r>
                <a:rPr kumimoji="1" lang="ja-JP" altLang="en-US" sz="400" dirty="0" smtClean="0"/>
                <a:t>支援</a:t>
              </a:r>
              <a:endParaRPr kumimoji="1" lang="en-US" altLang="ja-JP" sz="400" dirty="0" smtClean="0"/>
            </a:p>
            <a:p>
              <a:r>
                <a:rPr kumimoji="1" lang="ja-JP" altLang="en-US" sz="400" dirty="0" smtClean="0"/>
                <a:t>ニーズ</a:t>
              </a:r>
              <a:endParaRPr kumimoji="1" lang="ja-JP" altLang="en-US" sz="400" dirty="0"/>
            </a:p>
          </p:txBody>
        </p:sp>
        <p:sp>
          <p:nvSpPr>
            <p:cNvPr id="32" name="テキスト ボックス 31"/>
            <p:cNvSpPr txBox="1"/>
            <p:nvPr/>
          </p:nvSpPr>
          <p:spPr>
            <a:xfrm>
              <a:off x="8109519" y="3050959"/>
              <a:ext cx="287293" cy="76944"/>
            </a:xfrm>
            <a:prstGeom prst="rect">
              <a:avLst/>
            </a:prstGeom>
            <a:noFill/>
          </p:spPr>
          <p:txBody>
            <a:bodyPr wrap="square" lIns="0" tIns="0" rIns="0" bIns="0" rtlCol="0" anchor="ctr" anchorCtr="1">
              <a:spAutoFit/>
            </a:bodyPr>
            <a:lstStyle/>
            <a:p>
              <a:r>
                <a:rPr lang="ja-JP" altLang="en-US" sz="500" dirty="0" smtClean="0"/>
                <a:t>団体数</a:t>
              </a:r>
              <a:endParaRPr kumimoji="1" lang="en-US" altLang="ja-JP" sz="500" dirty="0" smtClean="0"/>
            </a:p>
          </p:txBody>
        </p:sp>
        <p:sp>
          <p:nvSpPr>
            <p:cNvPr id="35" name="テキスト ボックス 34"/>
            <p:cNvSpPr txBox="1"/>
            <p:nvPr/>
          </p:nvSpPr>
          <p:spPr>
            <a:xfrm>
              <a:off x="8495499" y="2981709"/>
              <a:ext cx="1431373" cy="107722"/>
            </a:xfrm>
            <a:prstGeom prst="rect">
              <a:avLst/>
            </a:prstGeom>
            <a:noFill/>
          </p:spPr>
          <p:txBody>
            <a:bodyPr wrap="square" lIns="0" tIns="0" rIns="0" bIns="0" rtlCol="0" anchor="ctr" anchorCtr="1">
              <a:spAutoFit/>
            </a:bodyPr>
            <a:lstStyle/>
            <a:p>
              <a:r>
                <a:rPr lang="ja-JP" altLang="en-US" sz="700" dirty="0" smtClean="0"/>
                <a:t>障害者スポーツ団体支援ニーズ</a:t>
              </a:r>
              <a:endParaRPr kumimoji="1" lang="en-US" altLang="ja-JP" sz="700" dirty="0" smtClean="0"/>
            </a:p>
          </p:txBody>
        </p:sp>
      </p:grpSp>
      <p:sp>
        <p:nvSpPr>
          <p:cNvPr id="47" name="テキスト ボックス 46"/>
          <p:cNvSpPr txBox="1"/>
          <p:nvPr/>
        </p:nvSpPr>
        <p:spPr>
          <a:xfrm>
            <a:off x="296296" y="5744380"/>
            <a:ext cx="6427820" cy="276999"/>
          </a:xfrm>
          <a:prstGeom prst="rect">
            <a:avLst/>
          </a:prstGeom>
          <a:noFill/>
        </p:spPr>
        <p:txBody>
          <a:bodyPr wrap="square" rtlCol="0">
            <a:spAutoFit/>
          </a:bodyPr>
          <a:lstStyle/>
          <a:p>
            <a:r>
              <a:rPr kumimoji="1" lang="ja-JP" altLang="en-US" sz="1200" dirty="0" smtClean="0"/>
              <a:t>文部科学省と関係団体が連携しつつ、以下の取組を推進する。</a:t>
            </a:r>
            <a:endParaRPr kumimoji="1" lang="ja-JP" altLang="en-US" sz="1200" dirty="0"/>
          </a:p>
        </p:txBody>
      </p:sp>
      <p:sp>
        <p:nvSpPr>
          <p:cNvPr id="48" name="テキスト ボックス 47"/>
          <p:cNvSpPr txBox="1"/>
          <p:nvPr/>
        </p:nvSpPr>
        <p:spPr>
          <a:xfrm>
            <a:off x="265082" y="5939844"/>
            <a:ext cx="6448421" cy="3231654"/>
          </a:xfrm>
          <a:prstGeom prst="rect">
            <a:avLst/>
          </a:prstGeom>
          <a:noFill/>
        </p:spPr>
        <p:txBody>
          <a:bodyPr wrap="square" rtlCol="0">
            <a:spAutoFit/>
          </a:bodyPr>
          <a:lstStyle/>
          <a:p>
            <a:r>
              <a:rPr lang="ja-JP" altLang="en-US" sz="1200" b="1" dirty="0">
                <a:solidFill>
                  <a:srgbClr val="FF0000"/>
                </a:solidFill>
              </a:rPr>
              <a:t>①</a:t>
            </a:r>
            <a:r>
              <a:rPr lang="ja-JP" altLang="en-US" sz="1200" b="1" dirty="0" smtClean="0">
                <a:solidFill>
                  <a:srgbClr val="FF0000"/>
                </a:solidFill>
              </a:rPr>
              <a:t>　障害者スポーツ団体と民間企業とのマッチング</a:t>
            </a:r>
            <a:endParaRPr lang="en-US" altLang="ja-JP" sz="1200" b="1" dirty="0" smtClean="0">
              <a:solidFill>
                <a:srgbClr val="FF0000"/>
              </a:solidFill>
            </a:endParaRPr>
          </a:p>
          <a:p>
            <a:r>
              <a:rPr kumimoji="1" lang="ja-JP" altLang="en-US" sz="1200" dirty="0" smtClean="0"/>
              <a:t>　障害者スポーツ団体を対象とした調査結果を、多くの企業へ周知</a:t>
            </a:r>
            <a:endParaRPr kumimoji="1" lang="en-US" altLang="ja-JP" sz="1200" dirty="0" smtClean="0"/>
          </a:p>
          <a:p>
            <a:r>
              <a:rPr kumimoji="1" lang="ja-JP" altLang="en-US" sz="1200" dirty="0"/>
              <a:t>　</a:t>
            </a:r>
            <a:r>
              <a:rPr kumimoji="1" lang="ja-JP" altLang="en-US" sz="1200" dirty="0" smtClean="0"/>
              <a:t>支援に</a:t>
            </a:r>
            <a:r>
              <a:rPr lang="ja-JP" altLang="en-US" sz="1200" dirty="0" smtClean="0"/>
              <a:t>関心を示した企業に対して個別に要請　等</a:t>
            </a:r>
            <a:endParaRPr kumimoji="1" lang="en-US" altLang="ja-JP" sz="1200" dirty="0"/>
          </a:p>
          <a:p>
            <a:r>
              <a:rPr lang="ja-JP" altLang="en-US" sz="1200" b="1" dirty="0">
                <a:solidFill>
                  <a:srgbClr val="FF0000"/>
                </a:solidFill>
              </a:rPr>
              <a:t>②</a:t>
            </a:r>
            <a:r>
              <a:rPr lang="ja-JP" altLang="en-US" sz="1200" b="1" dirty="0" smtClean="0">
                <a:solidFill>
                  <a:srgbClr val="FF0000"/>
                </a:solidFill>
              </a:rPr>
              <a:t>　障害者スポーツ支援に取り組む民間企業へのインセンティブ</a:t>
            </a:r>
            <a:endParaRPr lang="en-US" altLang="ja-JP" sz="1200" b="1" dirty="0" smtClean="0">
              <a:solidFill>
                <a:srgbClr val="FF0000"/>
              </a:solidFill>
            </a:endParaRPr>
          </a:p>
          <a:p>
            <a:r>
              <a:rPr kumimoji="1" lang="ja-JP" altLang="en-US" sz="1200" b="1" dirty="0" smtClean="0"/>
              <a:t>・　</a:t>
            </a:r>
            <a:r>
              <a:rPr kumimoji="1" lang="ja-JP" altLang="en-US" sz="1200" b="1" u="sng" dirty="0" smtClean="0">
                <a:uFill>
                  <a:solidFill>
                    <a:srgbClr val="FF0000"/>
                  </a:solidFill>
                </a:uFill>
              </a:rPr>
              <a:t>障害者スポーツ支援中小企業等認定ロゴマークの作成及び活用</a:t>
            </a:r>
            <a:endParaRPr kumimoji="1" lang="en-US" altLang="ja-JP" sz="1200" b="1" u="sng" dirty="0" smtClean="0">
              <a:uFill>
                <a:solidFill>
                  <a:srgbClr val="FF0000"/>
                </a:solidFill>
              </a:uFill>
            </a:endParaRPr>
          </a:p>
          <a:p>
            <a:r>
              <a:rPr lang="ja-JP" altLang="en-US" sz="1200" dirty="0"/>
              <a:t>　</a:t>
            </a:r>
            <a:r>
              <a:rPr lang="ja-JP" altLang="en-US" sz="1200" dirty="0" smtClean="0"/>
              <a:t>障害者スポーツ団体への支援を行った中小企業等が使用できるロゴマークを国が新たに作成</a:t>
            </a:r>
            <a:endParaRPr kumimoji="1" lang="en-US" altLang="ja-JP" sz="1200" dirty="0" smtClean="0"/>
          </a:p>
          <a:p>
            <a:r>
              <a:rPr lang="ja-JP" altLang="en-US" sz="1200" b="1" dirty="0" smtClean="0"/>
              <a:t>・　</a:t>
            </a:r>
            <a:r>
              <a:rPr lang="ja-JP" altLang="en-US" sz="1200" b="1" u="sng" dirty="0" smtClean="0">
                <a:uFill>
                  <a:solidFill>
                    <a:srgbClr val="FF0000"/>
                  </a:solidFill>
                </a:uFill>
              </a:rPr>
              <a:t>障害者スポーツ関係の表彰制度等の創設</a:t>
            </a:r>
            <a:endParaRPr kumimoji="1" lang="en-US" altLang="ja-JP" sz="1200" b="1" u="sng" dirty="0" smtClean="0">
              <a:uFill>
                <a:solidFill>
                  <a:srgbClr val="FF0000"/>
                </a:solidFill>
              </a:uFill>
            </a:endParaRPr>
          </a:p>
          <a:p>
            <a:r>
              <a:rPr kumimoji="1" lang="ja-JP" altLang="en-US" sz="1200" dirty="0" smtClean="0"/>
              <a:t>　障害者スポーツに特化した表彰制度を創設するとともに、障害者スポーツ団体への支援を行った民間企業等に対してスポーツ庁長官感謝状を授与</a:t>
            </a:r>
            <a:endParaRPr kumimoji="1" lang="en-US" altLang="ja-JP" sz="1200" dirty="0"/>
          </a:p>
          <a:p>
            <a:r>
              <a:rPr lang="ja-JP" altLang="en-US" sz="1200" b="1" dirty="0">
                <a:solidFill>
                  <a:srgbClr val="FF0000"/>
                </a:solidFill>
              </a:rPr>
              <a:t>③</a:t>
            </a:r>
            <a:r>
              <a:rPr lang="ja-JP" altLang="en-US" sz="1200" b="1" dirty="0" smtClean="0">
                <a:solidFill>
                  <a:srgbClr val="FF0000"/>
                </a:solidFill>
              </a:rPr>
              <a:t>　障害者スポーツ団体の事務局機能の強化</a:t>
            </a:r>
            <a:endParaRPr lang="en-US" altLang="ja-JP" sz="1200" b="1" dirty="0" smtClean="0">
              <a:solidFill>
                <a:srgbClr val="FF0000"/>
              </a:solidFill>
            </a:endParaRPr>
          </a:p>
          <a:p>
            <a:r>
              <a:rPr kumimoji="1" lang="ja-JP" altLang="en-US" sz="1200" dirty="0" smtClean="0"/>
              <a:t>　日障協等の統括団体による各団体の団体運営への相談助言や事務支援等の機能・役割の充実等について検討</a:t>
            </a:r>
            <a:endParaRPr lang="en-US" altLang="ja-JP" sz="1200" dirty="0" smtClean="0"/>
          </a:p>
          <a:p>
            <a:r>
              <a:rPr lang="ja-JP" altLang="en-US" sz="1200" b="1" dirty="0"/>
              <a:t>④</a:t>
            </a:r>
            <a:r>
              <a:rPr lang="ja-JP" altLang="en-US" sz="1200" b="1" dirty="0" smtClean="0"/>
              <a:t>　その他の障害者スポーツ推進に向けた取組</a:t>
            </a:r>
            <a:endParaRPr lang="en-US" altLang="ja-JP" sz="1200" b="1" dirty="0" smtClean="0"/>
          </a:p>
          <a:p>
            <a:r>
              <a:rPr kumimoji="1" lang="ja-JP" altLang="en-US" sz="1200" dirty="0" smtClean="0"/>
              <a:t>　・各種ポイントによる障害者スポーツ団体への支援</a:t>
            </a:r>
            <a:endParaRPr kumimoji="1" lang="en-US" altLang="ja-JP" sz="1200" dirty="0" smtClean="0"/>
          </a:p>
          <a:p>
            <a:r>
              <a:rPr kumimoji="1" lang="ja-JP" altLang="en-US" sz="1200" dirty="0" smtClean="0"/>
              <a:t>　・スポーツ団体と障害者スポーツ団体との連携強化</a:t>
            </a:r>
            <a:endParaRPr kumimoji="1" lang="en-US" altLang="ja-JP" sz="1200" dirty="0" smtClean="0"/>
          </a:p>
          <a:p>
            <a:r>
              <a:rPr kumimoji="1" lang="ja-JP" altLang="en-US" sz="1200" dirty="0"/>
              <a:t>　</a:t>
            </a:r>
            <a:r>
              <a:rPr kumimoji="1" lang="ja-JP" altLang="en-US" sz="1200" dirty="0" smtClean="0"/>
              <a:t>・障害者スポーツの場の確保</a:t>
            </a:r>
            <a:endParaRPr kumimoji="1" lang="en-US" altLang="ja-JP" sz="1200" dirty="0" smtClean="0"/>
          </a:p>
          <a:p>
            <a:r>
              <a:rPr lang="ja-JP" altLang="en-US" sz="1200" dirty="0"/>
              <a:t>　</a:t>
            </a:r>
            <a:r>
              <a:rPr lang="ja-JP" altLang="en-US" sz="1200" dirty="0" smtClean="0"/>
              <a:t>・障害者スポーツ団体による積極的な情報発信</a:t>
            </a:r>
            <a:endParaRPr kumimoji="1" lang="ja-JP" altLang="en-US" sz="1200" dirty="0"/>
          </a:p>
        </p:txBody>
      </p:sp>
      <p:sp>
        <p:nvSpPr>
          <p:cNvPr id="33" name="テキスト ボックス 32"/>
          <p:cNvSpPr txBox="1"/>
          <p:nvPr/>
        </p:nvSpPr>
        <p:spPr>
          <a:xfrm>
            <a:off x="6073629" y="56869"/>
            <a:ext cx="667170" cy="307777"/>
          </a:xfrm>
          <a:prstGeom prst="rect">
            <a:avLst/>
          </a:prstGeom>
          <a:noFill/>
          <a:ln>
            <a:solidFill>
              <a:schemeClr val="tx1"/>
            </a:solidFill>
          </a:ln>
        </p:spPr>
        <p:txBody>
          <a:bodyPr wrap="none" rtlCol="0">
            <a:spAutoFit/>
          </a:bodyPr>
          <a:lstStyle/>
          <a:p>
            <a:r>
              <a:rPr kumimoji="1" lang="ja-JP" altLang="en-US" sz="1400" dirty="0" smtClean="0"/>
              <a:t>資料２</a:t>
            </a:r>
            <a:endParaRPr kumimoji="1" lang="ja-JP" altLang="en-US" sz="1400" dirty="0"/>
          </a:p>
        </p:txBody>
      </p:sp>
    </p:spTree>
    <p:extLst>
      <p:ext uri="{BB962C8B-B14F-4D97-AF65-F5344CB8AC3E}">
        <p14:creationId xmlns:p14="http://schemas.microsoft.com/office/powerpoint/2010/main" val="190171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2_標準デザイン">
  <a:themeElements>
    <a:clrScheme name="ユーザー定義 4">
      <a:dk1>
        <a:sysClr val="windowText" lastClr="000000"/>
      </a:dk1>
      <a:lt1>
        <a:sysClr val="window" lastClr="FFFFFF"/>
      </a:lt1>
      <a:dk2>
        <a:srgbClr val="666666"/>
      </a:dk2>
      <a:lt2>
        <a:srgbClr val="D2D2D2"/>
      </a:lt2>
      <a:accent1>
        <a:srgbClr val="FFD200"/>
      </a:accent1>
      <a:accent2>
        <a:srgbClr val="0CC2E8"/>
      </a:accent2>
      <a:accent3>
        <a:srgbClr val="FF0000"/>
      </a:accent3>
      <a:accent4>
        <a:srgbClr val="ABE000"/>
      </a:accent4>
      <a:accent5>
        <a:srgbClr val="0332FF"/>
      </a:accent5>
      <a:accent6>
        <a:srgbClr val="00349E"/>
      </a:accent6>
      <a:hlink>
        <a:srgbClr val="0EE007"/>
      </a:hlink>
      <a:folHlink>
        <a:srgbClr val="FF79C2"/>
      </a:folHlink>
    </a:clrScheme>
    <a:fontScheme name="ユーザー定義 1">
      <a:majorFont>
        <a:latin typeface="Times New Roman"/>
        <a:ea typeface="メイリオ"/>
        <a:cs typeface=""/>
      </a:majorFont>
      <a:minorFont>
        <a:latin typeface="HGPｺﾞｼｯｸM"/>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76200" cap="flat" cmpd="thickThin"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FF66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FFFF99"/>
        </a:solidFill>
        <a:ln w="76200" cap="flat" cmpd="thickThin"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FF6600"/>
            </a:solidFill>
            <a:effectLst/>
            <a:latin typeface="Arial" charset="0"/>
            <a:ea typeface="ＭＳ Ｐゴシック" charset="-128"/>
          </a:defRPr>
        </a:defPPr>
      </a:lstStyle>
    </a:lnDef>
  </a:objectDefaults>
  <a:extraClrSchemeLst>
    <a:extraClrScheme>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31292</TotalTime>
  <Words>253</Words>
  <Application>Microsoft Office PowerPoint</Application>
  <PresentationFormat>画面に合わせる (4:3)</PresentationFormat>
  <Paragraphs>43</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2_blank</vt:lpstr>
      <vt:lpstr>22_標準デザイン</vt:lpstr>
      <vt:lpstr>「文部科学省障害者スポーツ推進タスクフォース」 （平成28年12月 １４日）中間報告　概要</vt:lpstr>
    </vt:vector>
  </TitlesOfParts>
  <Company>文部科学省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資料2　中間報告（案）（概要）</dc:title>
  <dc:creator>文部科学省</dc:creator>
  <cp:lastModifiedBy>障害者スポーツ振興室</cp:lastModifiedBy>
  <cp:revision>728</cp:revision>
  <cp:lastPrinted>2016-12-09T08:20:54Z</cp:lastPrinted>
  <dcterms:created xsi:type="dcterms:W3CDTF">2012-10-29T06:38:03Z</dcterms:created>
  <dcterms:modified xsi:type="dcterms:W3CDTF">2016-12-09T08:24:08Z</dcterms:modified>
</cp:coreProperties>
</file>