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0" r:id="rId1"/>
  </p:sldMasterIdLst>
  <p:notesMasterIdLst>
    <p:notesMasterId r:id="rId3"/>
  </p:notesMasterIdLst>
  <p:handoutMasterIdLst>
    <p:handoutMasterId r:id="rId4"/>
  </p:handoutMasterIdLst>
  <p:sldIdLst>
    <p:sldId id="447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3F3F"/>
    <a:srgbClr val="FFFF66"/>
    <a:srgbClr val="E89038"/>
    <a:srgbClr val="99FF99"/>
    <a:srgbClr val="DF4141"/>
    <a:srgbClr val="0000FF"/>
    <a:srgbClr val="E43838"/>
    <a:srgbClr val="FF5050"/>
    <a:srgbClr val="6666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5683" autoAdjust="0"/>
  </p:normalViewPr>
  <p:slideViewPr>
    <p:cSldViewPr>
      <p:cViewPr varScale="1">
        <p:scale>
          <a:sx n="70" d="100"/>
          <a:sy n="70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4" tIns="45310" rIns="90624" bIns="453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6" y="1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4" tIns="45310" rIns="90624" bIns="453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1286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4" tIns="45310" rIns="90624" bIns="453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6" y="9371286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4" tIns="45310" rIns="90624" bIns="453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617E2A-3304-4B9B-B21F-6567341488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4239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4" tIns="45310" rIns="90624" bIns="453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6" y="1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4" tIns="45310" rIns="90624" bIns="453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29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501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4" tIns="45310" rIns="90624" bIns="453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1286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4" tIns="45310" rIns="90624" bIns="453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6" y="9371286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4" tIns="45310" rIns="90624" bIns="453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F468E3-DE6C-49E8-AED4-1B788EF262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546827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3288" y="741363"/>
            <a:ext cx="4929187" cy="3697287"/>
          </a:xfrm>
          <a:ln/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  <p:sp>
        <p:nvSpPr>
          <p:cNvPr id="4100" name="ヘッダー プレースホルダー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36253" indent="-28317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32701" indent="-226541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85782" indent="-226541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38862" indent="-226541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91942" indent="-2265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45022" indent="-2265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98103" indent="-2265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51183" indent="-2265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prstClr val="black"/>
                </a:solidFill>
              </a:rPr>
              <a:t>【機密性○】</a:t>
            </a:r>
          </a:p>
        </p:txBody>
      </p:sp>
      <p:sp>
        <p:nvSpPr>
          <p:cNvPr id="4101" name="スライド番号プレースホルダー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36253" indent="-28317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32701" indent="-226541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85782" indent="-226541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38862" indent="-226541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91942" indent="-2265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45022" indent="-2265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98103" indent="-2265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51183" indent="-2265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6D26A10-0740-42D7-B608-4ABE06C5FC4A}" type="slidenum">
              <a:rPr lang="en-US" altLang="ja-JP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739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09CB0-E6D5-4970-AB11-DABB337551D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5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0B1C6-CF48-4EAB-8488-CFD94DDA707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3379"/>
            <a:ext cx="2057400" cy="57927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33379"/>
            <a:ext cx="6019800" cy="57927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30A12-19F5-4E5B-992A-4E77E043C2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16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27F28-B98A-467F-840E-8188FFCEB0C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72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C8A38-64FE-4479-8BC4-EB146A58494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6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42FF-89BF-4A3C-BB7E-940D20F591B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3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BD3A9-F1E4-4EED-9F5C-88A9C18DB1B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1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B18CD-BDE3-4B9A-BCE7-261C9EDEA96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8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BD9F4-6A8A-447A-B343-2DFF4178AD0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35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49E4-0794-4261-A393-0AAC7FC1186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0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6EE94-33A6-4062-88CE-A98C61C467D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43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0035AC59-C28F-4722-B5B5-ECE38F68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468313" y="177800"/>
            <a:ext cx="2159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ja-JP" altLang="ja-JP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7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71993"/>
            <a:ext cx="9144000" cy="47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ja-JP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1144" y="75880"/>
            <a:ext cx="9091612" cy="36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ja-JP" altLang="en-US" b="1" dirty="0" smtClean="0"/>
              <a:t>障害者スポーツ団体ニーズ調査</a:t>
            </a:r>
            <a:r>
              <a:rPr lang="ja-JP" altLang="en-US" b="1" dirty="0" smtClean="0"/>
              <a:t>結果（ニーズ分類別）</a:t>
            </a:r>
            <a:endParaRPr lang="ja-JP" altLang="en-US" b="1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-9526" y="404664"/>
            <a:ext cx="9162281" cy="75654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ja-JP" altLang="en-US" sz="1800" smtClean="0">
              <a:solidFill>
                <a:srgbClr val="000000"/>
              </a:solidFill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312373"/>
              </p:ext>
            </p:extLst>
          </p:nvPr>
        </p:nvGraphicFramePr>
        <p:xfrm>
          <a:off x="107503" y="548680"/>
          <a:ext cx="4608513" cy="56235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40160"/>
                <a:gridCol w="3168353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支援ニーズ内容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団体名</a:t>
                      </a:r>
                      <a:endParaRPr kumimoji="1" lang="ja-JP" alt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大会イベント支援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（一社）日本身体障がい者水泳連盟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日本車椅子ツインバスケットボール連盟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（一社）日本パラ陸上競技連盟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（特非）日本身体障害者野球連盟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（一社）日本アイススレッジホッケー協会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（日本車椅子ハンドボール連盟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（特非）日本盲人マラソン協会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日本ブラインドテニス連盟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（一財）全日本ろうあ連盟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</a:t>
                      </a:r>
                      <a:r>
                        <a:rPr kumimoji="1" lang="ja-JP" altLang="en-US" sz="900" dirty="0" err="1" smtClean="0"/>
                        <a:t>ろう</a:t>
                      </a:r>
                      <a:r>
                        <a:rPr kumimoji="1" lang="ja-JP" altLang="en-US" sz="900" dirty="0" smtClean="0"/>
                        <a:t>者スキー協会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日本障害者フライングディスク連盟</a:t>
                      </a:r>
                      <a:endParaRPr kumimoji="1" lang="ja-JP" alt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日常活動支援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（一社）車椅子バスケットボール連盟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（一社）日本パラ陸上競技連盟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（特非）日本身体障害者野球連盟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（一社）日本身体障がい者水泳連盟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（一社）日本アイススレッジホッケー協会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（一社）日本車椅子ソフトボール協会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（特非）日本車いすフェンシング協会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日本車椅子ハンドボール連盟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日本チェアカーリング協会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（特非）日本車いすダンススポーツ連盟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（特非）日本盲人マラソン協会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日本ブラインドテニス連盟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（特非）日本視覚障害ゴルファーズ協会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（一社）日本ゴールボール協会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（特非）日本ブラインドサッカー協会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（一財）全日本ろうあ連盟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（特非）日本聴覚障がい者ラグビーフットボール連盟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</a:t>
                      </a:r>
                      <a:r>
                        <a:rPr kumimoji="1" lang="ja-JP" altLang="en-US" sz="900" dirty="0" err="1" smtClean="0"/>
                        <a:t>ろう</a:t>
                      </a:r>
                      <a:r>
                        <a:rPr kumimoji="1" lang="ja-JP" altLang="en-US" sz="900" dirty="0" smtClean="0"/>
                        <a:t>者武道連合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</a:t>
                      </a:r>
                      <a:r>
                        <a:rPr kumimoji="1" lang="ja-JP" altLang="en-US" sz="900" dirty="0" err="1" smtClean="0"/>
                        <a:t>ろう</a:t>
                      </a:r>
                      <a:r>
                        <a:rPr kumimoji="1" lang="ja-JP" altLang="en-US" sz="900" dirty="0" smtClean="0"/>
                        <a:t>自転車競技会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</a:t>
                      </a:r>
                      <a:r>
                        <a:rPr kumimoji="1" lang="ja-JP" altLang="en-US" sz="900" dirty="0" err="1" smtClean="0"/>
                        <a:t>ろう</a:t>
                      </a:r>
                      <a:r>
                        <a:rPr kumimoji="1" lang="ja-JP" altLang="en-US" sz="900" dirty="0" smtClean="0"/>
                        <a:t>者サッカー協会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</a:t>
                      </a:r>
                      <a:r>
                        <a:rPr kumimoji="1" lang="ja-JP" altLang="en-US" sz="900" dirty="0" err="1" smtClean="0"/>
                        <a:t>ろう</a:t>
                      </a:r>
                      <a:r>
                        <a:rPr kumimoji="1" lang="ja-JP" altLang="en-US" sz="900" dirty="0" smtClean="0"/>
                        <a:t>者スキー協会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（特非）日本知的障がい者サッカー連盟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（一社）日本知的障害者水泳連盟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（特非）日本障害者セーリング協会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日本障害者カヌー協会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日本障害者シンクロナイズドスイミング協会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日本障害者フライングディスク連盟</a:t>
                      </a:r>
                      <a:endParaRPr kumimoji="1" lang="en-US" altLang="ja-JP" sz="9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121930"/>
              </p:ext>
            </p:extLst>
          </p:nvPr>
        </p:nvGraphicFramePr>
        <p:xfrm>
          <a:off x="4860032" y="548680"/>
          <a:ext cx="4180495" cy="59486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52128"/>
                <a:gridCol w="302836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支援ニーズ内容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団体名</a:t>
                      </a:r>
                      <a:endParaRPr kumimoji="1" lang="ja-JP" alt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事務局体制支援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日本車椅子ツインバスケットボール連盟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（一社）日本パラ陸上競技連盟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（一社）日本車椅子ソフトボール協会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（一社）車椅子バスケットボール連盟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（一社）日本身体障がい者水泳連盟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（特非）日本車いすフェンシング協会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日本チェアカーリング協会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（特非）日本車いすダンススポーツ連盟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（特非）日本盲人マラソン協会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日本ブラインドテニス連盟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（特非）日本視覚障害ゴルファーズ協会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（一社）日本ゴールボール協会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（特非）日本ブラインドサッカー協会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</a:t>
                      </a:r>
                      <a:r>
                        <a:rPr kumimoji="1" lang="ja-JP" altLang="en-US" sz="900" dirty="0" err="1" smtClean="0"/>
                        <a:t>ろう</a:t>
                      </a:r>
                      <a:r>
                        <a:rPr kumimoji="1" lang="ja-JP" altLang="en-US" sz="900" dirty="0" smtClean="0"/>
                        <a:t>者武道連合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</a:t>
                      </a:r>
                      <a:r>
                        <a:rPr kumimoji="1" lang="ja-JP" altLang="en-US" sz="900" dirty="0" err="1" smtClean="0"/>
                        <a:t>ろう</a:t>
                      </a:r>
                      <a:r>
                        <a:rPr kumimoji="1" lang="ja-JP" altLang="en-US" sz="900" dirty="0" smtClean="0"/>
                        <a:t>自転車競技会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</a:t>
                      </a:r>
                      <a:r>
                        <a:rPr kumimoji="1" lang="ja-JP" altLang="en-US" sz="900" dirty="0" err="1" smtClean="0"/>
                        <a:t>ろう</a:t>
                      </a:r>
                      <a:r>
                        <a:rPr kumimoji="1" lang="ja-JP" altLang="en-US" sz="900" dirty="0" smtClean="0"/>
                        <a:t>者サッカー協会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</a:t>
                      </a:r>
                      <a:r>
                        <a:rPr kumimoji="1" lang="ja-JP" altLang="en-US" sz="900" dirty="0" err="1" smtClean="0"/>
                        <a:t>ろう</a:t>
                      </a:r>
                      <a:r>
                        <a:rPr kumimoji="1" lang="ja-JP" altLang="en-US" sz="900" dirty="0" smtClean="0"/>
                        <a:t>者スキー協会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（特非）日本知的障がい者サッカー連盟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日本障害者フライングディスク連盟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（一社）全日本テコンドー協会</a:t>
                      </a:r>
                      <a:endParaRPr kumimoji="1" lang="ja-JP" alt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選手支援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日本ブラインドテニス連盟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</a:t>
                      </a:r>
                      <a:r>
                        <a:rPr kumimoji="1" lang="ja-JP" altLang="en-US" sz="900" dirty="0" err="1" smtClean="0"/>
                        <a:t>ろう</a:t>
                      </a:r>
                      <a:r>
                        <a:rPr kumimoji="1" lang="ja-JP" altLang="en-US" sz="900" dirty="0" smtClean="0"/>
                        <a:t>者スキー協会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（一社）日本知的障害者水泳連盟</a:t>
                      </a:r>
                      <a:endParaRPr kumimoji="1" lang="ja-JP" alt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広報支援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日本車椅子ツインバスケットボール連盟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（一社）日本アイススレッジホッケー協会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（特非）日本身体障害者野球連盟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日本車椅子ハンドボール連盟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日本チェアカーリング協会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（特非）日本車いすダンススポーツ連盟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（特非）日本ブラインドサッカー協会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（特非）日本聴覚障がい者ラグビーフットボール連盟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</a:t>
                      </a:r>
                      <a:r>
                        <a:rPr kumimoji="1" lang="ja-JP" altLang="en-US" sz="900" dirty="0" err="1" smtClean="0"/>
                        <a:t>ろう</a:t>
                      </a:r>
                      <a:r>
                        <a:rPr kumimoji="1" lang="ja-JP" altLang="en-US" sz="900" dirty="0" smtClean="0"/>
                        <a:t>者武道連盟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日本</a:t>
                      </a:r>
                      <a:r>
                        <a:rPr kumimoji="1" lang="ja-JP" altLang="en-US" sz="900" dirty="0" err="1" smtClean="0"/>
                        <a:t>ろう</a:t>
                      </a:r>
                      <a:r>
                        <a:rPr kumimoji="1" lang="ja-JP" altLang="en-US" sz="900" dirty="0" smtClean="0"/>
                        <a:t>自転車競技会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</a:t>
                      </a:r>
                      <a:r>
                        <a:rPr kumimoji="1" lang="ja-JP" altLang="en-US" sz="900" dirty="0" err="1" smtClean="0"/>
                        <a:t>ろう</a:t>
                      </a:r>
                      <a:r>
                        <a:rPr kumimoji="1" lang="ja-JP" altLang="en-US" sz="900" dirty="0" smtClean="0"/>
                        <a:t>者サッカー協会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</a:t>
                      </a:r>
                      <a:r>
                        <a:rPr kumimoji="1" lang="ja-JP" altLang="en-US" sz="900" dirty="0" err="1" smtClean="0"/>
                        <a:t>ろう</a:t>
                      </a:r>
                      <a:r>
                        <a:rPr kumimoji="1" lang="ja-JP" altLang="en-US" sz="900" dirty="0" smtClean="0"/>
                        <a:t>者スキー協会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（一社）日本知的障害者水泳連盟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（一社）全日本テコンドー協会</a:t>
                      </a:r>
                      <a:endParaRPr kumimoji="1" lang="ja-JP" alt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その他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（特非）日本ブラインドサッカー協会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（企業研修導入による支援、業務提携）</a:t>
                      </a:r>
                      <a:endParaRPr kumimoji="1" lang="ja-JP" alt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8372405" y="44624"/>
            <a:ext cx="73609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資料５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198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6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21107</TotalTime>
  <Words>551</Words>
  <Application>Microsoft Office PowerPoint</Application>
  <PresentationFormat>画面に合わせる (4:3)</PresentationFormat>
  <Paragraphs>91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46_blank</vt:lpstr>
      <vt:lpstr>PowerPoint プレゼンテーション</vt:lpstr>
    </vt:vector>
  </TitlesOfParts>
  <Company>文部科学省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文部科学省</dc:creator>
  <cp:lastModifiedBy>障害者スポーツ振興室</cp:lastModifiedBy>
  <cp:revision>282</cp:revision>
  <cp:lastPrinted>2016-11-16T05:06:36Z</cp:lastPrinted>
  <dcterms:created xsi:type="dcterms:W3CDTF">2012-10-29T06:38:03Z</dcterms:created>
  <dcterms:modified xsi:type="dcterms:W3CDTF">2016-11-28T12:40:56Z</dcterms:modified>
</cp:coreProperties>
</file>