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sldIdLst>
    <p:sldId id="256" r:id="rId5"/>
    <p:sldId id="257" r:id="rId6"/>
    <p:sldId id="264" r:id="rId7"/>
    <p:sldId id="265" r:id="rId8"/>
    <p:sldId id="266" r:id="rId9"/>
    <p:sldId id="261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B787B2-F1DB-42F3-A948-BA6864C90670}" v="130" vWet="132" dt="2023-06-13T03:34:37.675"/>
    <p1510:client id="{1FB9AF1B-5494-40F7-B259-D1AA1E21CE74}" vWet="6" dt="2023-06-13T01:12:22.156"/>
    <p1510:client id="{2FBF6074-0DAE-4F5A-8913-1F7609F0E432}" v="26" dt="2023-06-13T03:32:26.622"/>
    <p1510:client id="{9502FF8C-839F-4D2A-8DD2-F2B91B21026E}" v="85" dt="2023-06-13T03:26:18.318"/>
    <p1510:client id="{A7E0C366-FCF5-4881-9540-69CEE242CC63}" v="24" dt="2023-06-13T01:18:52.042"/>
    <p1510:client id="{B30845DE-9325-4F7A-BD4F-C004132CB9B3}" v="3" dt="2023-06-13T03:34:45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5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[気温と食中毒.xlsx]細菌!$H$1</c:f>
              <c:strCache>
                <c:ptCount val="1"/>
                <c:pt idx="0">
                  <c:v>細菌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[気温と食中毒.xlsx]細菌!$G$2:$G$13</c:f>
              <c:numCache>
                <c:formatCode>General</c:formatCode>
                <c:ptCount val="12"/>
                <c:pt idx="0">
                  <c:v>5.75</c:v>
                </c:pt>
                <c:pt idx="1">
                  <c:v>7.3</c:v>
                </c:pt>
                <c:pt idx="2">
                  <c:v>11.249999999999998</c:v>
                </c:pt>
                <c:pt idx="3">
                  <c:v>14.2</c:v>
                </c:pt>
                <c:pt idx="4">
                  <c:v>19.475000000000001</c:v>
                </c:pt>
                <c:pt idx="5">
                  <c:v>22.675000000000001</c:v>
                </c:pt>
                <c:pt idx="6">
                  <c:v>25.425000000000004</c:v>
                </c:pt>
                <c:pt idx="7">
                  <c:v>28.1</c:v>
                </c:pt>
                <c:pt idx="8">
                  <c:v>24</c:v>
                </c:pt>
                <c:pt idx="9">
                  <c:v>18.074999999999999</c:v>
                </c:pt>
                <c:pt idx="10">
                  <c:v>13.824999999999999</c:v>
                </c:pt>
                <c:pt idx="11">
                  <c:v>7.9</c:v>
                </c:pt>
              </c:numCache>
            </c:numRef>
          </c:xVal>
          <c:yVal>
            <c:numRef>
              <c:f>[気温と食中毒.xlsx]細菌!$H$2:$H$13</c:f>
              <c:numCache>
                <c:formatCode>General</c:formatCode>
                <c:ptCount val="12"/>
                <c:pt idx="0">
                  <c:v>88.5</c:v>
                </c:pt>
                <c:pt idx="1">
                  <c:v>272.5</c:v>
                </c:pt>
                <c:pt idx="2">
                  <c:v>238</c:v>
                </c:pt>
                <c:pt idx="3">
                  <c:v>252.5</c:v>
                </c:pt>
                <c:pt idx="4">
                  <c:v>350.25</c:v>
                </c:pt>
                <c:pt idx="5">
                  <c:v>1763.25</c:v>
                </c:pt>
                <c:pt idx="6">
                  <c:v>366.25</c:v>
                </c:pt>
                <c:pt idx="7">
                  <c:v>1142</c:v>
                </c:pt>
                <c:pt idx="8">
                  <c:v>468.75</c:v>
                </c:pt>
                <c:pt idx="9">
                  <c:v>446.25</c:v>
                </c:pt>
                <c:pt idx="10">
                  <c:v>266</c:v>
                </c:pt>
                <c:pt idx="11">
                  <c:v>234.25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2FA-481F-93C5-9E581F0442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6459824"/>
        <c:axId val="306456584"/>
      </c:scatterChart>
      <c:valAx>
        <c:axId val="3064598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6456584"/>
        <c:crosses val="autoZero"/>
        <c:crossBetween val="midCat"/>
      </c:valAx>
      <c:valAx>
        <c:axId val="306456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645982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[気温と食中毒.xlsx]ウイルス!$H$1</c:f>
              <c:strCache>
                <c:ptCount val="1"/>
                <c:pt idx="0">
                  <c:v>ウイルス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[気温と食中毒.xlsx]ウイルス!$G$2:$G$13</c:f>
              <c:numCache>
                <c:formatCode>General</c:formatCode>
                <c:ptCount val="12"/>
                <c:pt idx="0">
                  <c:v>5.75</c:v>
                </c:pt>
                <c:pt idx="1">
                  <c:v>7.3</c:v>
                </c:pt>
                <c:pt idx="2">
                  <c:v>11.249999999999998</c:v>
                </c:pt>
                <c:pt idx="3">
                  <c:v>14.2</c:v>
                </c:pt>
                <c:pt idx="4">
                  <c:v>19.475000000000001</c:v>
                </c:pt>
                <c:pt idx="5">
                  <c:v>22.675000000000001</c:v>
                </c:pt>
                <c:pt idx="6">
                  <c:v>25.425000000000004</c:v>
                </c:pt>
                <c:pt idx="7">
                  <c:v>28.1</c:v>
                </c:pt>
                <c:pt idx="8">
                  <c:v>24</c:v>
                </c:pt>
                <c:pt idx="9">
                  <c:v>18.074999999999999</c:v>
                </c:pt>
                <c:pt idx="10">
                  <c:v>13.824999999999999</c:v>
                </c:pt>
                <c:pt idx="11">
                  <c:v>7.9</c:v>
                </c:pt>
              </c:numCache>
            </c:numRef>
          </c:xVal>
          <c:yVal>
            <c:numRef>
              <c:f>[気温と食中毒.xlsx]ウイルス!$H$2:$H$13</c:f>
              <c:numCache>
                <c:formatCode>General</c:formatCode>
                <c:ptCount val="12"/>
                <c:pt idx="0">
                  <c:v>852.25</c:v>
                </c:pt>
                <c:pt idx="1">
                  <c:v>711</c:v>
                </c:pt>
                <c:pt idx="2">
                  <c:v>555.25</c:v>
                </c:pt>
                <c:pt idx="3">
                  <c:v>996.25</c:v>
                </c:pt>
                <c:pt idx="4">
                  <c:v>233.75</c:v>
                </c:pt>
                <c:pt idx="5">
                  <c:v>165.66666666666666</c:v>
                </c:pt>
                <c:pt idx="6">
                  <c:v>83</c:v>
                </c:pt>
                <c:pt idx="7">
                  <c:v>91</c:v>
                </c:pt>
                <c:pt idx="8">
                  <c:v>26.666666666666668</c:v>
                </c:pt>
                <c:pt idx="9">
                  <c:v>65</c:v>
                </c:pt>
                <c:pt idx="10">
                  <c:v>65</c:v>
                </c:pt>
                <c:pt idx="11">
                  <c:v>695.75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12F-45E0-BE94-F7CF54D95A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5063184"/>
        <c:axId val="545062528"/>
      </c:scatterChart>
      <c:valAx>
        <c:axId val="5450631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5062528"/>
        <c:crosses val="autoZero"/>
        <c:crossBetween val="midCat"/>
      </c:valAx>
      <c:valAx>
        <c:axId val="545062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50631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[気温と食中毒.xlsx]寄生虫!$H$1</c:f>
              <c:strCache>
                <c:ptCount val="1"/>
                <c:pt idx="0">
                  <c:v>寄生虫</c:v>
                </c:pt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xVal>
            <c:numRef>
              <c:f>[気温と食中毒.xlsx]寄生虫!$G$2:$G$13</c:f>
              <c:numCache>
                <c:formatCode>General</c:formatCode>
                <c:ptCount val="12"/>
                <c:pt idx="0">
                  <c:v>5.75</c:v>
                </c:pt>
                <c:pt idx="1">
                  <c:v>7.3</c:v>
                </c:pt>
                <c:pt idx="2">
                  <c:v>11.249999999999998</c:v>
                </c:pt>
                <c:pt idx="3">
                  <c:v>14.2</c:v>
                </c:pt>
                <c:pt idx="4">
                  <c:v>19.475000000000001</c:v>
                </c:pt>
                <c:pt idx="5">
                  <c:v>22.675000000000001</c:v>
                </c:pt>
                <c:pt idx="6">
                  <c:v>25.425000000000004</c:v>
                </c:pt>
                <c:pt idx="7">
                  <c:v>28.1</c:v>
                </c:pt>
                <c:pt idx="8">
                  <c:v>24</c:v>
                </c:pt>
                <c:pt idx="9">
                  <c:v>18.074999999999999</c:v>
                </c:pt>
                <c:pt idx="10">
                  <c:v>13.824999999999999</c:v>
                </c:pt>
                <c:pt idx="11">
                  <c:v>7.9</c:v>
                </c:pt>
              </c:numCache>
            </c:numRef>
          </c:xVal>
          <c:yVal>
            <c:numRef>
              <c:f>[気温と食中毒.xlsx]寄生虫!$H$2:$H$13</c:f>
              <c:numCache>
                <c:formatCode>General</c:formatCode>
                <c:ptCount val="12"/>
                <c:pt idx="0">
                  <c:v>30.5</c:v>
                </c:pt>
                <c:pt idx="1">
                  <c:v>46</c:v>
                </c:pt>
                <c:pt idx="2">
                  <c:v>63.5</c:v>
                </c:pt>
                <c:pt idx="3">
                  <c:v>41</c:v>
                </c:pt>
                <c:pt idx="4">
                  <c:v>56</c:v>
                </c:pt>
                <c:pt idx="5">
                  <c:v>45.25</c:v>
                </c:pt>
                <c:pt idx="6">
                  <c:v>38.5</c:v>
                </c:pt>
                <c:pt idx="7">
                  <c:v>26</c:v>
                </c:pt>
                <c:pt idx="8">
                  <c:v>30</c:v>
                </c:pt>
                <c:pt idx="9">
                  <c:v>55</c:v>
                </c:pt>
                <c:pt idx="10">
                  <c:v>40.5</c:v>
                </c:pt>
                <c:pt idx="11">
                  <c:v>41.5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96C-4EF7-ABF9-31F2282B36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45670536"/>
        <c:axId val="545673160"/>
      </c:scatterChart>
      <c:valAx>
        <c:axId val="5456705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5673160"/>
        <c:crosses val="autoZero"/>
        <c:crossBetween val="midCat"/>
      </c:valAx>
      <c:valAx>
        <c:axId val="545673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56705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34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621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3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62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8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4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43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71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75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08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10/3/2023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570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ea typeface="ＭＳ Ｐゴシック"/>
                <a:cs typeface="Calibri Light"/>
              </a:rPr>
              <a:t>班</a:t>
            </a:r>
            <a:endParaRPr lang="ja-JP" altLang="en-US" dirty="0">
              <a:ea typeface="ＭＳ Ｐゴシック"/>
              <a:cs typeface="Calibri Light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2306" y="4711810"/>
            <a:ext cx="7315200" cy="9144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dirty="0">
                <a:ea typeface="ＭＳ Ｐゴシック"/>
                <a:cs typeface="Calibri"/>
              </a:rPr>
              <a:t>班員</a:t>
            </a:r>
            <a:endParaRPr lang="ja-JP" altLang="en-US" dirty="0"/>
          </a:p>
          <a:p>
            <a:endParaRPr lang="ja-JP" b="1" dirty="0">
              <a:solidFill>
                <a:srgbClr val="FFFEFF"/>
              </a:solidFill>
              <a:latin typeface="Calibri"/>
              <a:ea typeface="ＭＳ Ｐゴシック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5D895B-8D93-B181-2FE2-5EB05E7A2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ＭＳ Ｐゴシック"/>
                <a:cs typeface="Calibri Light"/>
              </a:rPr>
              <a:t>仮設設定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B5F042-88B2-AAD2-9BD0-14BC644A5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9" y="1647574"/>
            <a:ext cx="7572777" cy="54962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2400" dirty="0">
                <a:ea typeface="ＭＳ Ｐゴシック"/>
                <a:cs typeface="Calibri"/>
              </a:rPr>
              <a:t>気温</a:t>
            </a:r>
            <a:r>
              <a:rPr lang="ja-JP" altLang="en-US" sz="2400" dirty="0" smtClean="0">
                <a:ea typeface="ＭＳ Ｐゴシック"/>
                <a:cs typeface="Calibri"/>
              </a:rPr>
              <a:t>が</a:t>
            </a:r>
            <a:r>
              <a:rPr lang="ja-JP" altLang="en-US" sz="2400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なる</a:t>
            </a:r>
            <a:r>
              <a:rPr lang="ja-JP" altLang="en-US" sz="2400" dirty="0">
                <a:solidFill>
                  <a:srgbClr val="FF0000"/>
                </a:solidFill>
                <a:ea typeface="ＭＳ Ｐゴシック"/>
                <a:cs typeface="Calibri"/>
              </a:rPr>
              <a:t>と</a:t>
            </a:r>
            <a:r>
              <a:rPr lang="ja-JP" altLang="en-US" sz="2400" dirty="0">
                <a:ea typeface="ＭＳ Ｐゴシック"/>
                <a:cs typeface="Calibri"/>
              </a:rPr>
              <a:t>、細菌による食中毒</a:t>
            </a:r>
            <a:r>
              <a:rPr lang="ja-JP" altLang="en-US" sz="2400" dirty="0" smtClean="0">
                <a:ea typeface="ＭＳ Ｐゴシック"/>
                <a:cs typeface="Calibri"/>
              </a:rPr>
              <a:t>は</a:t>
            </a:r>
            <a:r>
              <a:rPr lang="ja-JP" altLang="en-US" sz="2400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なる</a:t>
            </a:r>
            <a:r>
              <a:rPr lang="ja-JP" altLang="en-US" sz="2400" dirty="0">
                <a:ea typeface="ＭＳ Ｐゴシック"/>
                <a:cs typeface="Calibri"/>
              </a:rPr>
              <a:t>。</a:t>
            </a:r>
          </a:p>
          <a:p>
            <a:endParaRPr lang="ja-JP" altLang="en-US" sz="2400" dirty="0">
              <a:ea typeface="ＭＳ Ｐゴシック"/>
              <a:cs typeface="Calibri"/>
            </a:endParaRPr>
          </a:p>
          <a:p>
            <a:r>
              <a:rPr lang="ja-JP" altLang="en-US" sz="2400" dirty="0">
                <a:ea typeface="ＭＳ Ｐゴシック"/>
                <a:cs typeface="Calibri"/>
              </a:rPr>
              <a:t>気温</a:t>
            </a:r>
            <a:r>
              <a:rPr lang="ja-JP" altLang="en-US" sz="2400" dirty="0" smtClean="0">
                <a:ea typeface="ＭＳ Ｐゴシック"/>
                <a:cs typeface="Calibri"/>
              </a:rPr>
              <a:t>が</a:t>
            </a:r>
            <a:r>
              <a:rPr lang="ja-JP" altLang="en-US" sz="2400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なる</a:t>
            </a:r>
            <a:r>
              <a:rPr lang="ja-JP" altLang="en-US" sz="2400" dirty="0">
                <a:solidFill>
                  <a:srgbClr val="FF0000"/>
                </a:solidFill>
                <a:ea typeface="ＭＳ Ｐゴシック"/>
                <a:cs typeface="Calibri"/>
              </a:rPr>
              <a:t>と</a:t>
            </a:r>
            <a:r>
              <a:rPr lang="ja-JP" altLang="en-US" sz="2400" dirty="0">
                <a:ea typeface="ＭＳ Ｐゴシック"/>
                <a:cs typeface="Calibri"/>
              </a:rPr>
              <a:t>、ウイルスによる食中毒</a:t>
            </a:r>
            <a:r>
              <a:rPr lang="ja-JP" altLang="en-US" sz="2400" dirty="0" smtClean="0">
                <a:ea typeface="ＭＳ Ｐゴシック"/>
                <a:cs typeface="Calibri"/>
              </a:rPr>
              <a:t>は</a:t>
            </a:r>
            <a:r>
              <a:rPr lang="ja-JP" altLang="en-US" sz="2400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なる</a:t>
            </a:r>
            <a:r>
              <a:rPr lang="ja-JP" altLang="en-US" sz="2400" dirty="0">
                <a:ea typeface="ＭＳ Ｐゴシック"/>
                <a:cs typeface="Calibri"/>
              </a:rPr>
              <a:t>。</a:t>
            </a:r>
          </a:p>
          <a:p>
            <a:endParaRPr lang="ja-JP" altLang="en-US" sz="2400" dirty="0">
              <a:ea typeface="ＭＳ Ｐゴシック"/>
              <a:cs typeface="Calibri"/>
            </a:endParaRPr>
          </a:p>
          <a:p>
            <a:r>
              <a:rPr lang="ja-JP" altLang="en-US" sz="2400" dirty="0">
                <a:ea typeface="ＭＳ Ｐゴシック"/>
                <a:cs typeface="Calibri"/>
              </a:rPr>
              <a:t>気温</a:t>
            </a:r>
            <a:r>
              <a:rPr lang="ja-JP" altLang="en-US" sz="2400" dirty="0" smtClean="0">
                <a:ea typeface="ＭＳ Ｐゴシック"/>
                <a:cs typeface="Calibri"/>
              </a:rPr>
              <a:t>が</a:t>
            </a:r>
            <a:r>
              <a:rPr lang="ja-JP" altLang="en-US" sz="2400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なる</a:t>
            </a:r>
            <a:r>
              <a:rPr lang="ja-JP" altLang="en-US" sz="2400" dirty="0">
                <a:solidFill>
                  <a:srgbClr val="FF0000"/>
                </a:solidFill>
                <a:ea typeface="ＭＳ Ｐゴシック"/>
                <a:cs typeface="Calibri"/>
              </a:rPr>
              <a:t>と</a:t>
            </a:r>
            <a:r>
              <a:rPr lang="ja-JP" altLang="en-US" sz="2400" dirty="0">
                <a:ea typeface="ＭＳ Ｐゴシック"/>
                <a:cs typeface="Calibri"/>
              </a:rPr>
              <a:t>、寄生虫による食中毒</a:t>
            </a:r>
            <a:r>
              <a:rPr lang="ja-JP" altLang="en-US" sz="2400" dirty="0" smtClean="0">
                <a:ea typeface="ＭＳ Ｐゴシック"/>
                <a:cs typeface="Calibri"/>
              </a:rPr>
              <a:t>は</a:t>
            </a:r>
            <a:r>
              <a:rPr lang="ja-JP" altLang="en-US" sz="2400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sz="2400" dirty="0" smtClean="0">
                <a:solidFill>
                  <a:srgbClr val="FF0000"/>
                </a:solidFill>
                <a:ea typeface="ＭＳ Ｐゴシック"/>
                <a:cs typeface="Calibri"/>
              </a:rPr>
              <a:t>なる</a:t>
            </a:r>
            <a:r>
              <a:rPr lang="ja-JP" altLang="en-US" sz="2400" dirty="0">
                <a:ea typeface="ＭＳ Ｐゴシック"/>
                <a:cs typeface="Calibri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97822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ea typeface="ＭＳ Ｐゴシック"/>
                <a:cs typeface="Calibri Light"/>
              </a:rPr>
              <a:t>散布図　</a:t>
            </a:r>
            <a:r>
              <a:rPr lang="en-US" altLang="ja-JP" dirty="0">
                <a:ea typeface="ＭＳ Ｐゴシック"/>
                <a:cs typeface="Calibri Light"/>
              </a:rPr>
              <a:t/>
            </a:r>
            <a:br>
              <a:rPr lang="en-US" altLang="ja-JP" dirty="0">
                <a:ea typeface="ＭＳ Ｐゴシック"/>
                <a:cs typeface="Calibri Light"/>
              </a:rPr>
            </a:br>
            <a:r>
              <a:rPr lang="ja-JP" altLang="en-US" dirty="0">
                <a:ea typeface="ＭＳ Ｐゴシック"/>
                <a:cs typeface="Calibri Light"/>
              </a:rPr>
              <a:t>気温と細菌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CC109B7D-D146-2921-12BB-3FEF80A2AD10}"/>
              </a:ext>
              <a:ext uri="{147F2762-F138-4A5C-976F-8EAC2B608ADB}">
                <a16:predDERef xmlns:a16="http://schemas.microsoft.com/office/drawing/2014/main" pred="{7D1D0AD6-5E52-4508-8917-53185ED7133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2371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散布図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kumimoji="1" lang="ja-JP" altLang="en-US" sz="2800" dirty="0"/>
              <a:t>気温</a:t>
            </a:r>
            <a:r>
              <a:rPr kumimoji="1" lang="ja-JP" altLang="en-US" sz="2800" dirty="0" smtClean="0"/>
              <a:t>とウイルス</a:t>
            </a:r>
            <a:endParaRPr kumimoji="1" lang="ja-JP" altLang="en-US" sz="2800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2EB73B5B-A7DA-4D21-8610-DB482DADAA0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6384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散布図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/>
              <a:t>気温</a:t>
            </a:r>
            <a:r>
              <a:rPr kumimoji="1" lang="ja-JP" altLang="en-US" dirty="0" smtClean="0"/>
              <a:t>と寄生虫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>
            <a:extLst>
              <a:ext uri="{FF2B5EF4-FFF2-40B4-BE49-F238E27FC236}">
                <a16:creationId xmlns:a16="http://schemas.microsoft.com/office/drawing/2014/main" id="{6FD8464F-06ED-4FF4-BE77-9000DCF3A1F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868738" y="863600"/>
          <a:ext cx="7315200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5883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1128BA-A740-DCDE-D992-80EABED62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ＭＳ Ｐゴシック"/>
                <a:cs typeface="Calibri Light"/>
              </a:rPr>
              <a:t>検証結果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CF14C9D6-680C-E5A4-6713-538502231531}"/>
              </a:ext>
            </a:extLst>
          </p:cNvPr>
          <p:cNvSpPr txBox="1">
            <a:spLocks/>
          </p:cNvSpPr>
          <p:nvPr/>
        </p:nvSpPr>
        <p:spPr>
          <a:xfrm>
            <a:off x="3623159" y="230155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ea typeface="ＭＳ Ｐゴシック"/>
                <a:cs typeface="Calibri"/>
              </a:rPr>
              <a:t>気温</a:t>
            </a:r>
            <a:r>
              <a:rPr lang="ja-JP" altLang="en-US" dirty="0" smtClean="0">
                <a:ea typeface="ＭＳ Ｐゴシック"/>
                <a:cs typeface="Calibri"/>
              </a:rPr>
              <a:t>が</a:t>
            </a:r>
            <a:r>
              <a:rPr lang="ja-JP" altLang="en-US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ea typeface="ＭＳ Ｐゴシック"/>
                <a:cs typeface="Calibri"/>
              </a:rPr>
              <a:t>なる</a:t>
            </a:r>
            <a:r>
              <a:rPr lang="ja-JP" altLang="en-US" dirty="0">
                <a:ea typeface="ＭＳ Ｐゴシック"/>
                <a:cs typeface="Calibri"/>
              </a:rPr>
              <a:t>と、細菌による食中毒</a:t>
            </a:r>
            <a:r>
              <a:rPr lang="ja-JP" altLang="en-US" dirty="0" smtClean="0">
                <a:ea typeface="ＭＳ Ｐゴシック"/>
                <a:cs typeface="Calibri"/>
              </a:rPr>
              <a:t>は</a:t>
            </a:r>
            <a:r>
              <a:rPr lang="ja-JP" altLang="en-US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ea typeface="ＭＳ Ｐゴシック"/>
                <a:cs typeface="Calibri"/>
              </a:rPr>
              <a:t>。</a:t>
            </a:r>
            <a:endParaRPr lang="ja-JP" altLang="en-US" dirty="0">
              <a:ea typeface="ＭＳ Ｐゴシック"/>
              <a:cs typeface="Calibri"/>
            </a:endParaRPr>
          </a:p>
          <a:p>
            <a:endParaRPr lang="ja-JP" altLang="en-US" dirty="0">
              <a:ea typeface="ＭＳ Ｐゴシック"/>
              <a:cs typeface="Calibri"/>
            </a:endParaRPr>
          </a:p>
          <a:p>
            <a:r>
              <a:rPr lang="ja-JP" altLang="en-US" dirty="0">
                <a:ea typeface="ＭＳ Ｐゴシック"/>
                <a:cs typeface="Calibri"/>
              </a:rPr>
              <a:t>気温</a:t>
            </a:r>
            <a:r>
              <a:rPr lang="ja-JP" altLang="en-US" dirty="0" smtClean="0">
                <a:ea typeface="ＭＳ Ｐゴシック"/>
                <a:cs typeface="Calibri"/>
              </a:rPr>
              <a:t>が</a:t>
            </a:r>
            <a:r>
              <a:rPr lang="ja-JP" altLang="en-US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ea typeface="ＭＳ Ｐゴシック"/>
                <a:cs typeface="Calibri"/>
              </a:rPr>
              <a:t>なる</a:t>
            </a:r>
            <a:r>
              <a:rPr lang="ja-JP" altLang="en-US" dirty="0">
                <a:ea typeface="ＭＳ Ｐゴシック"/>
                <a:cs typeface="Calibri"/>
              </a:rPr>
              <a:t>と、ウイルスによる食中毒</a:t>
            </a:r>
            <a:r>
              <a:rPr lang="ja-JP" altLang="en-US" dirty="0" smtClean="0">
                <a:ea typeface="ＭＳ Ｐゴシック"/>
                <a:cs typeface="Calibri"/>
              </a:rPr>
              <a:t>は</a:t>
            </a:r>
            <a:r>
              <a:rPr lang="ja-JP" altLang="en-US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dirty="0"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ea typeface="ＭＳ Ｐゴシック"/>
                <a:cs typeface="Calibri"/>
              </a:rPr>
              <a:t>。</a:t>
            </a:r>
            <a:endParaRPr lang="ja-JP" altLang="en-US" dirty="0">
              <a:ea typeface="ＭＳ Ｐゴシック"/>
              <a:cs typeface="Calibri"/>
            </a:endParaRPr>
          </a:p>
          <a:p>
            <a:endParaRPr lang="ja-JP" altLang="en-US" dirty="0">
              <a:ea typeface="ＭＳ Ｐゴシック"/>
              <a:cs typeface="Calibri"/>
            </a:endParaRPr>
          </a:p>
          <a:p>
            <a:r>
              <a:rPr lang="ja-JP" altLang="en-US" dirty="0">
                <a:ea typeface="ＭＳ Ｐゴシック"/>
                <a:cs typeface="Calibri"/>
              </a:rPr>
              <a:t>気温</a:t>
            </a:r>
            <a:r>
              <a:rPr lang="ja-JP" altLang="en-US" dirty="0" smtClean="0">
                <a:ea typeface="ＭＳ Ｐゴシック"/>
                <a:cs typeface="Calibri"/>
              </a:rPr>
              <a:t>が</a:t>
            </a:r>
            <a:r>
              <a:rPr lang="ja-JP" altLang="en-US" dirty="0"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ea typeface="ＭＳ Ｐゴシック"/>
                <a:cs typeface="Calibri"/>
              </a:rPr>
              <a:t>、</a:t>
            </a:r>
            <a:r>
              <a:rPr lang="ja-JP" altLang="en-US" dirty="0">
                <a:ea typeface="ＭＳ Ｐゴシック"/>
                <a:cs typeface="Calibri"/>
              </a:rPr>
              <a:t>寄生虫による食中毒</a:t>
            </a:r>
            <a:r>
              <a:rPr lang="ja-JP" altLang="en-US" dirty="0" smtClean="0">
                <a:ea typeface="ＭＳ Ｐゴシック"/>
                <a:cs typeface="Calibri"/>
              </a:rPr>
              <a:t>は</a:t>
            </a:r>
            <a:r>
              <a:rPr lang="ja-JP" altLang="en-US" dirty="0">
                <a:solidFill>
                  <a:srgbClr val="FF0000"/>
                </a:solidFill>
                <a:ea typeface="ＭＳ Ｐゴシック"/>
                <a:cs typeface="Calibri"/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  <a:ea typeface="ＭＳ Ｐゴシック"/>
                <a:cs typeface="Calibri"/>
              </a:rPr>
              <a:t>　　　　</a:t>
            </a:r>
            <a:r>
              <a:rPr lang="ja-JP" altLang="en-US" dirty="0" smtClean="0">
                <a:ea typeface="ＭＳ Ｐゴシック"/>
                <a:cs typeface="Calibri"/>
              </a:rPr>
              <a:t>。</a:t>
            </a:r>
            <a:endParaRPr lang="ja-JP" altLang="en-US" dirty="0">
              <a:ea typeface="ＭＳ Ｐ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8115511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146A198E4F8D0499BF94A573A0E421A" ma:contentTypeVersion="12" ma:contentTypeDescription="新しいドキュメントを作成します。" ma:contentTypeScope="" ma:versionID="43c987ccd5ded52e866cd0b37e0e4eab">
  <xsd:schema xmlns:xsd="http://www.w3.org/2001/XMLSchema" xmlns:xs="http://www.w3.org/2001/XMLSchema" xmlns:p="http://schemas.microsoft.com/office/2006/metadata/properties" xmlns:ns2="25f8281e-c791-4cdc-8978-f2e4de3a2996" xmlns:ns3="f7b4f08c-af66-4b13-8481-710e3b9b19af" targetNamespace="http://schemas.microsoft.com/office/2006/metadata/properties" ma:root="true" ma:fieldsID="7631c1dc5efc302f924dd99ac0db939a" ns2:_="" ns3:_="">
    <xsd:import namespace="25f8281e-c791-4cdc-8978-f2e4de3a2996"/>
    <xsd:import namespace="f7b4f08c-af66-4b13-8481-710e3b9b19a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8281e-c791-4cdc-8978-f2e4de3a29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8d44362a-58f1-47df-9726-03069f1755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b4f08c-af66-4b13-8481-710e3b9b19a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d6244cf-3335-48df-948b-bb1e03835c82}" ma:internalName="TaxCatchAll" ma:showField="CatchAllData" ma:web="f7b4f08c-af66-4b13-8481-710e3b9b19a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5f8281e-c791-4cdc-8978-f2e4de3a2996">
      <Terms xmlns="http://schemas.microsoft.com/office/infopath/2007/PartnerControls"/>
    </lcf76f155ced4ddcb4097134ff3c332f>
    <TaxCatchAll xmlns="f7b4f08c-af66-4b13-8481-710e3b9b19af" xsi:nil="true"/>
  </documentManagement>
</p:properties>
</file>

<file path=customXml/itemProps1.xml><?xml version="1.0" encoding="utf-8"?>
<ds:datastoreItem xmlns:ds="http://schemas.openxmlformats.org/officeDocument/2006/customXml" ds:itemID="{B8AC7BF6-8A4F-4E8D-AF1A-E974F754FDE4}">
  <ds:schemaRefs>
    <ds:schemaRef ds:uri="25f8281e-c791-4cdc-8978-f2e4de3a2996"/>
    <ds:schemaRef ds:uri="f7b4f08c-af66-4b13-8481-710e3b9b19a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578142C-B6D6-4809-A80B-F72F9F031B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0A4511-AC18-4ACA-90F3-C7A1B13BF5E3}">
  <ds:schemaRefs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f7b4f08c-af66-4b13-8481-710e3b9b19af"/>
    <ds:schemaRef ds:uri="25f8281e-c791-4cdc-8978-f2e4de3a2996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121</Words>
  <Application>Microsoft Office PowerPoint</Application>
  <PresentationFormat>ワイド画面</PresentationFormat>
  <Paragraphs>17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ＭＳ Ｐゴシック</vt:lpstr>
      <vt:lpstr>ＭＳ ゴシック</vt:lpstr>
      <vt:lpstr>Arial</vt:lpstr>
      <vt:lpstr>Calibri</vt:lpstr>
      <vt:lpstr>Calibri Light</vt:lpstr>
      <vt:lpstr>Corbel</vt:lpstr>
      <vt:lpstr>Times New Roman</vt:lpstr>
      <vt:lpstr>Wingdings 2</vt:lpstr>
      <vt:lpstr>Frame</vt:lpstr>
      <vt:lpstr>班</vt:lpstr>
      <vt:lpstr>仮設設定</vt:lpstr>
      <vt:lpstr>散布図　 気温と細菌</vt:lpstr>
      <vt:lpstr>散布図 気温とウイルス</vt:lpstr>
      <vt:lpstr>散布図 気温と寄生虫</vt:lpstr>
      <vt:lpstr>検証結果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戸部　孝綱</dc:creator>
  <cp:lastModifiedBy>東京都</cp:lastModifiedBy>
  <cp:revision>5</cp:revision>
  <dcterms:created xsi:type="dcterms:W3CDTF">2023-05-29T00:58:00Z</dcterms:created>
  <dcterms:modified xsi:type="dcterms:W3CDTF">2023-10-03T00:43:48Z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0x0101008146A198E4F8D0499BF94A573A0E421A</vt:lpwstr>
  </property>
  <property fmtid="{D5CDD505-2E9C-101B-9397-08002B2CF9AE}" pid="3" name="MediaServiceImageTags">
    <vt:lpwstr/>
  </property>
  <property fmtid="{D5CDD505-2E9C-101B-9397-08002B2CF9AE}" pid="4" name="Order">
    <vt:r8>5600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