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0" r:id="rId4"/>
    <p:sldId id="258" r:id="rId5"/>
    <p:sldId id="259" r:id="rId6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57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59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09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ED95844-9FB7-4AF4-A4AF-1DF17C2013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193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44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27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32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27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3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3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53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7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E0A36-78BD-4335-B81C-AC7547F08C1A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BA511-97C5-49C1-A8B2-56328444B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9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9CD3DD2-8C0A-AE78-59A6-A9109830A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213" y="47786"/>
            <a:ext cx="7335573" cy="68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8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169E9EC-2AD7-11C6-C414-DF509536D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323" y="0"/>
            <a:ext cx="58713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5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8"/>
            <a:ext cx="9144000" cy="1325563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kumimoji="1"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本時の目標＞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5750" y="1825624"/>
            <a:ext cx="8858250" cy="49323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5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「力のモーメントの総和」を 算式解法で求め、解き方を  説明できるようにする。</a:t>
            </a:r>
          </a:p>
        </p:txBody>
      </p:sp>
    </p:spTree>
    <p:extLst>
      <p:ext uri="{BB962C8B-B14F-4D97-AF65-F5344CB8AC3E}">
        <p14:creationId xmlns:p14="http://schemas.microsoft.com/office/powerpoint/2010/main" val="523061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8"/>
            <a:ext cx="9144000" cy="1325563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kumimoji="1"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授業の進め方＞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488" y="1825624"/>
            <a:ext cx="9053512" cy="4932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①Ｔｅｍａｓで配信したＵＲＬをクリックし、</a:t>
            </a:r>
            <a:endParaRPr lang="en-US" altLang="ja-JP" sz="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　「</a:t>
            </a:r>
            <a:r>
              <a:rPr lang="en-US" altLang="ja-JP" sz="3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Google </a:t>
            </a:r>
            <a:r>
              <a:rPr lang="en-US" altLang="ja-JP" sz="38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Jamborad</a:t>
            </a:r>
            <a:r>
              <a:rPr lang="ja-JP" altLang="en-US" sz="3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 </a:t>
            </a:r>
            <a:r>
              <a:rPr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に接続する。</a:t>
            </a:r>
            <a:endParaRPr lang="en-US" altLang="ja-JP" sz="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②各班で問題の考え方、解き方を共有し、</a:t>
            </a:r>
            <a:endParaRPr kumimoji="1" lang="en-US" altLang="ja-JP" sz="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</a:t>
            </a:r>
            <a:r>
              <a:rPr kumimoji="1"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理解を深める。</a:t>
            </a:r>
            <a:endParaRPr kumimoji="1" lang="en-US" altLang="ja-JP" sz="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③授業の終わりには、メンバー全員が問題</a:t>
            </a:r>
            <a:endParaRPr kumimoji="1" lang="en-US" altLang="ja-JP" sz="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kumimoji="1"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が解け、説明が出来るようにする！</a:t>
            </a:r>
          </a:p>
        </p:txBody>
      </p:sp>
    </p:spTree>
    <p:extLst>
      <p:ext uri="{BB962C8B-B14F-4D97-AF65-F5344CB8AC3E}">
        <p14:creationId xmlns:p14="http://schemas.microsoft.com/office/powerpoint/2010/main" val="2165344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5128"/>
            <a:ext cx="9144000" cy="1325563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＜グループ</a:t>
            </a:r>
            <a:r>
              <a:rPr kumimoji="1"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学習の掟＞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24" y="1825624"/>
            <a:ext cx="9096375" cy="49323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①班長を中心に、</a:t>
            </a:r>
            <a:r>
              <a:rPr lang="ja-JP" altLang="en-US" sz="3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全員で取り組む！</a:t>
            </a:r>
            <a:endParaRPr lang="en-US" altLang="ja-JP" sz="38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kumimoji="1"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②問題が解ける生徒は、積極的に教える！</a:t>
            </a:r>
            <a:endParaRPr kumimoji="1" lang="en-US" altLang="ja-JP" sz="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kumimoji="1"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③解答に自信のない生徒は班員に聞く！</a:t>
            </a:r>
            <a:r>
              <a:rPr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</a:t>
            </a:r>
            <a:endParaRPr lang="en-US" altLang="ja-JP" sz="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ja-JP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（わからないことをそのままにしない！）</a:t>
            </a:r>
            <a:endParaRPr lang="en-US" altLang="ja-JP" sz="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kumimoji="1" lang="ja-JP" altLang="en-US" sz="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r>
              <a:rPr kumimoji="1" lang="ja-JP" altLang="en-US" sz="3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お互い助け合う！</a:t>
            </a:r>
            <a:endParaRPr kumimoji="1" lang="en-US" altLang="ja-JP" sz="38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ja-JP" altLang="en-US" sz="3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                後ろ向き</a:t>
            </a:r>
            <a:r>
              <a:rPr lang="ja-JP" altLang="en-US" sz="3800" b="1" dirty="0" err="1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</a:t>
            </a:r>
            <a:r>
              <a:rPr lang="ja-JP" altLang="en-US" sz="3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発言はしない！</a:t>
            </a:r>
            <a:endParaRPr kumimoji="1" lang="ja-JP" altLang="en-US" sz="38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6733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151</Words>
  <Application>Microsoft Office PowerPoint</Application>
  <PresentationFormat>画面に合わせる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＜本時の目標＞</vt:lpstr>
      <vt:lpstr>＜授業の進め方＞</vt:lpstr>
      <vt:lpstr>＜グループ学習の掟＞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森嶋真一</cp:lastModifiedBy>
  <cp:revision>11</cp:revision>
  <cp:lastPrinted>2024-01-17T10:26:18Z</cp:lastPrinted>
  <dcterms:created xsi:type="dcterms:W3CDTF">2022-08-29T08:22:00Z</dcterms:created>
  <dcterms:modified xsi:type="dcterms:W3CDTF">2024-07-10T05:27:08Z</dcterms:modified>
</cp:coreProperties>
</file>