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47" r:id="rId4"/>
  </p:sldMasterIdLst>
  <p:notesMasterIdLst>
    <p:notesMasterId r:id="rId6"/>
  </p:notesMasterIdLst>
  <p:sldIdLst>
    <p:sldId id="310" r:id="rId5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DECF1"/>
    <a:srgbClr val="024FA1"/>
    <a:srgbClr val="4BB5C5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7" autoAdjust="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864" y="96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2026/3/25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46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  <p:sldLayoutId id="2147484556" r:id="rId9"/>
    <p:sldLayoutId id="2147484535" r:id="rId10"/>
    <p:sldLayoutId id="2147484537" r:id="rId11"/>
    <p:sldLayoutId id="2147484538" r:id="rId12"/>
    <p:sldLayoutId id="2147484539" r:id="rId13"/>
    <p:sldLayoutId id="2147484540" r:id="rId14"/>
    <p:sldLayoutId id="2147484542" r:id="rId15"/>
    <p:sldLayoutId id="2147484543" r:id="rId16"/>
    <p:sldLayoutId id="2147484544" r:id="rId17"/>
    <p:sldLayoutId id="2147484545" r:id="rId1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A0A6E9-C0D6-0DCA-F3C2-F19391599E13}"/>
              </a:ext>
            </a:extLst>
          </p:cNvPr>
          <p:cNvSpPr txBox="1"/>
          <p:nvPr/>
        </p:nvSpPr>
        <p:spPr>
          <a:xfrm>
            <a:off x="83976" y="655861"/>
            <a:ext cx="10403632" cy="369332"/>
          </a:xfrm>
          <a:prstGeom prst="rect">
            <a:avLst/>
          </a:prstGeom>
          <a:solidFill>
            <a:srgbClr val="024FA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取組名：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3E9D4E3-94EC-DE94-079E-639ADB055697}"/>
              </a:ext>
            </a:extLst>
          </p:cNvPr>
          <p:cNvSpPr txBox="1"/>
          <p:nvPr/>
        </p:nvSpPr>
        <p:spPr>
          <a:xfrm>
            <a:off x="7447709" y="354162"/>
            <a:ext cx="30398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申請大学名：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001A8D-5533-657E-E81A-1EF1C83EA742}"/>
              </a:ext>
            </a:extLst>
          </p:cNvPr>
          <p:cNvSpPr txBox="1"/>
          <p:nvPr/>
        </p:nvSpPr>
        <p:spPr>
          <a:xfrm>
            <a:off x="2014020" y="467986"/>
            <a:ext cx="5383763" cy="1015663"/>
          </a:xfrm>
          <a:prstGeom prst="rect">
            <a:avLst/>
          </a:prstGeom>
          <a:solidFill>
            <a:srgbClr val="CDECF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【</a:t>
            </a:r>
            <a:r>
              <a:rPr lang="ja-JP" altLang="en-US" sz="1200" dirty="0">
                <a:solidFill>
                  <a:srgbClr val="FF0000"/>
                </a:solidFill>
              </a:rPr>
              <a:t>作成上の注意</a:t>
            </a:r>
            <a:r>
              <a:rPr lang="en-US" altLang="ja-JP" sz="1200" dirty="0">
                <a:solidFill>
                  <a:srgbClr val="FF0000"/>
                </a:solidFill>
              </a:rPr>
              <a:t>】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kumimoji="1" lang="ja-JP" altLang="en-US" sz="1200" dirty="0">
                <a:solidFill>
                  <a:srgbClr val="FF0000"/>
                </a:solidFill>
              </a:rPr>
              <a:t>事業イメージは最大１枚とする。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rgbClr val="FF0000"/>
                </a:solidFill>
              </a:rPr>
              <a:t>Ａ４用紙１枚での印刷を想定し作成し、読みやすいフォントサイズとすること。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rgbClr val="FF0000"/>
                </a:solidFill>
              </a:rPr>
              <a:t>下記のイメージはあくまで例示である。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rgbClr val="FF0000"/>
                </a:solidFill>
              </a:rPr>
              <a:t>採択時に公表する。</a:t>
            </a:r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3027F37-CA18-1944-6CB8-B1201D21495E}"/>
              </a:ext>
            </a:extLst>
          </p:cNvPr>
          <p:cNvSpPr/>
          <p:nvPr/>
        </p:nvSpPr>
        <p:spPr>
          <a:xfrm>
            <a:off x="3691095" y="2234490"/>
            <a:ext cx="3312368" cy="289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5192B81-9586-53CD-5A43-0D604F9AD569}"/>
              </a:ext>
            </a:extLst>
          </p:cNvPr>
          <p:cNvSpPr/>
          <p:nvPr/>
        </p:nvSpPr>
        <p:spPr>
          <a:xfrm>
            <a:off x="3691095" y="2683914"/>
            <a:ext cx="3312368" cy="2892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33FF847-C3EA-877B-5BF7-9B099644B5D5}"/>
              </a:ext>
            </a:extLst>
          </p:cNvPr>
          <p:cNvSpPr/>
          <p:nvPr/>
        </p:nvSpPr>
        <p:spPr>
          <a:xfrm>
            <a:off x="3691095" y="3302845"/>
            <a:ext cx="3312368" cy="309890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1EA2CDA-3491-02EF-167A-867144816464}"/>
              </a:ext>
            </a:extLst>
          </p:cNvPr>
          <p:cNvSpPr/>
          <p:nvPr/>
        </p:nvSpPr>
        <p:spPr>
          <a:xfrm>
            <a:off x="3688890" y="6823963"/>
            <a:ext cx="3312368" cy="2892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baseline="0" dirty="0">
              <a:solidFill>
                <a:schemeClr val="tx1"/>
              </a:solidFill>
            </a:endParaRPr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FE3A2326-D737-81B4-9699-8C0EC1FAC3D4}"/>
              </a:ext>
            </a:extLst>
          </p:cNvPr>
          <p:cNvSpPr/>
          <p:nvPr/>
        </p:nvSpPr>
        <p:spPr>
          <a:xfrm rot="10800000">
            <a:off x="3957018" y="3012880"/>
            <a:ext cx="2780522" cy="23104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EB6B31F3-F77A-76CB-DD08-6B4A11EA053F}"/>
              </a:ext>
            </a:extLst>
          </p:cNvPr>
          <p:cNvSpPr/>
          <p:nvPr/>
        </p:nvSpPr>
        <p:spPr>
          <a:xfrm rot="10800000">
            <a:off x="3957018" y="4272446"/>
            <a:ext cx="2780522" cy="23104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CAE34E66-BE7C-3B22-EB60-9373E384B7D3}"/>
              </a:ext>
            </a:extLst>
          </p:cNvPr>
          <p:cNvSpPr/>
          <p:nvPr/>
        </p:nvSpPr>
        <p:spPr>
          <a:xfrm rot="10800000">
            <a:off x="3943022" y="5737071"/>
            <a:ext cx="2780522" cy="23104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247F6E00-EED8-6EA7-94C1-2B6684AD7D1A}"/>
              </a:ext>
            </a:extLst>
          </p:cNvPr>
          <p:cNvSpPr/>
          <p:nvPr/>
        </p:nvSpPr>
        <p:spPr>
          <a:xfrm rot="10800000">
            <a:off x="3943021" y="6545552"/>
            <a:ext cx="2780522" cy="231042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749D21D-F375-F22F-4EB5-E63969CC8FB4}"/>
              </a:ext>
            </a:extLst>
          </p:cNvPr>
          <p:cNvSpPr/>
          <p:nvPr/>
        </p:nvSpPr>
        <p:spPr>
          <a:xfrm>
            <a:off x="911351" y="2713350"/>
            <a:ext cx="2374640" cy="5305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CBE0581-BF4E-B3E3-A1F6-911D881CAF73}"/>
              </a:ext>
            </a:extLst>
          </p:cNvPr>
          <p:cNvSpPr/>
          <p:nvPr/>
        </p:nvSpPr>
        <p:spPr>
          <a:xfrm>
            <a:off x="7674490" y="2649070"/>
            <a:ext cx="2374640" cy="5305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baseline="0" dirty="0">
              <a:solidFill>
                <a:schemeClr val="tx1"/>
              </a:solidFill>
            </a:endParaRPr>
          </a:p>
        </p:txBody>
      </p:sp>
      <p:pic>
        <p:nvPicPr>
          <p:cNvPr id="28" name="グラフィックス 27" descr="ユーザー 単色塗りつぶし">
            <a:extLst>
              <a:ext uri="{FF2B5EF4-FFF2-40B4-BE49-F238E27FC236}">
                <a16:creationId xmlns:a16="http://schemas.microsoft.com/office/drawing/2014/main" id="{1C703B9E-A7A9-244F-CB44-8882E3D76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7087" y="2713350"/>
            <a:ext cx="531124" cy="531124"/>
          </a:xfrm>
          <a:prstGeom prst="rect">
            <a:avLst/>
          </a:prstGeom>
        </p:spPr>
      </p:pic>
      <p:pic>
        <p:nvPicPr>
          <p:cNvPr id="29" name="グラフィックス 28" descr="ユーザー 単色塗りつぶし">
            <a:extLst>
              <a:ext uri="{FF2B5EF4-FFF2-40B4-BE49-F238E27FC236}">
                <a16:creationId xmlns:a16="http://schemas.microsoft.com/office/drawing/2014/main" id="{CFA3F744-4A49-D722-6D41-9F0F514555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74851" y="2667139"/>
            <a:ext cx="531124" cy="5311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78DFBD-2C2E-A1AD-B03A-B5AD70DFDD81}"/>
              </a:ext>
            </a:extLst>
          </p:cNvPr>
          <p:cNvSpPr txBox="1"/>
          <p:nvPr/>
        </p:nvSpPr>
        <p:spPr>
          <a:xfrm>
            <a:off x="4445260" y="2382579"/>
            <a:ext cx="17760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/>
              <a:t>大学入学前、入試改革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3F7D63A-FE8C-CCA1-5099-5D7486764411}"/>
              </a:ext>
            </a:extLst>
          </p:cNvPr>
          <p:cNvSpPr txBox="1"/>
          <p:nvPr/>
        </p:nvSpPr>
        <p:spPr>
          <a:xfrm>
            <a:off x="7674851" y="2318466"/>
            <a:ext cx="12633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大学</a:t>
            </a:r>
            <a:endParaRPr kumimoji="1" lang="ja-JP" altLang="en-US" sz="105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82FE568-DB36-D8CF-E58B-6083ED986F38}"/>
              </a:ext>
            </a:extLst>
          </p:cNvPr>
          <p:cNvSpPr txBox="1"/>
          <p:nvPr/>
        </p:nvSpPr>
        <p:spPr>
          <a:xfrm>
            <a:off x="882436" y="2422304"/>
            <a:ext cx="12633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教育委員会</a:t>
            </a:r>
            <a:endParaRPr kumimoji="1" lang="ja-JP" altLang="en-US" sz="105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8A3D15-3B1A-74C3-CC0E-4C8FE9211F4F}"/>
              </a:ext>
            </a:extLst>
          </p:cNvPr>
          <p:cNvSpPr txBox="1"/>
          <p:nvPr/>
        </p:nvSpPr>
        <p:spPr>
          <a:xfrm>
            <a:off x="4445260" y="3446646"/>
            <a:ext cx="17760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/>
              <a:t>特別プログラム</a:t>
            </a:r>
            <a:endParaRPr kumimoji="1" lang="ja-JP" altLang="en-US" sz="105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4955BC-E047-F853-CA26-2AA96400B5FD}"/>
              </a:ext>
            </a:extLst>
          </p:cNvPr>
          <p:cNvSpPr txBox="1"/>
          <p:nvPr/>
        </p:nvSpPr>
        <p:spPr>
          <a:xfrm>
            <a:off x="4524408" y="6809761"/>
            <a:ext cx="17760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/>
              <a:t>教員採用</a:t>
            </a:r>
            <a:endParaRPr kumimoji="1" lang="ja-JP" altLang="en-US" sz="105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594DDF-695F-1658-7672-AF1B9A8C100D}"/>
              </a:ext>
            </a:extLst>
          </p:cNvPr>
          <p:cNvSpPr txBox="1"/>
          <p:nvPr/>
        </p:nvSpPr>
        <p:spPr>
          <a:xfrm>
            <a:off x="9725103" y="327581"/>
            <a:ext cx="648054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200" dirty="0"/>
              <a:t>様式３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51211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D7FCC-5A7F-4D72-AB40-AD1D7F853B42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purl.org/dc/dcmitype/"/>
    <ds:schemaRef ds:uri="755e579f-5300-4ed4-8097-650dfdc529f7"/>
    <ds:schemaRef ds:uri="http://schemas.microsoft.com/office/2006/metadata/properties"/>
    <ds:schemaRef ds:uri="http://schemas.microsoft.com/office/infopath/2007/PartnerControls"/>
    <ds:schemaRef ds:uri="1435ca12-eb22-48af-9e36-2fcf9adea235"/>
  </ds:schemaRefs>
</ds:datastoreItem>
</file>

<file path=customXml/itemProps2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66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Wingdings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須貝結子</dc:creator>
  <cp:lastModifiedBy>川合美希</cp:lastModifiedBy>
  <cp:revision>17</cp:revision>
  <cp:lastPrinted>2018-07-03T06:12:16Z</cp:lastPrinted>
  <dcterms:created xsi:type="dcterms:W3CDTF">2024-02-06T02:53:11Z</dcterms:created>
  <dcterms:modified xsi:type="dcterms:W3CDTF">2026-03-25T05:58:54Z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2025-02-04T11:14:24Z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4f6f3ee8-1d50-4285-8ad0-ae6b6f82799d</vt:lpwstr>
  </property>
  <property fmtid="{D5CDD505-2E9C-101B-9397-08002B2CF9AE}" pid="9" name="MSIP_Label_d899a617-f30e-4fb8-b81c-fb6d0b94ac5b_ContentBits">
    <vt:lpwstr>0</vt:lpwstr>
  </property>
</Properties>
</file>