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4"/>
    <p:sldMasterId id="2147483696" r:id="rId5"/>
  </p:sldMasterIdLst>
  <p:notesMasterIdLst>
    <p:notesMasterId r:id="rId43"/>
  </p:notesMasterIdLst>
  <p:handoutMasterIdLst>
    <p:handoutMasterId r:id="rId44"/>
  </p:handoutMasterIdLst>
  <p:sldIdLst>
    <p:sldId id="756" r:id="rId6"/>
    <p:sldId id="695" r:id="rId7"/>
    <p:sldId id="301" r:id="rId8"/>
    <p:sldId id="770" r:id="rId9"/>
    <p:sldId id="771" r:id="rId10"/>
    <p:sldId id="759" r:id="rId11"/>
    <p:sldId id="739" r:id="rId12"/>
    <p:sldId id="768" r:id="rId13"/>
    <p:sldId id="773" r:id="rId14"/>
    <p:sldId id="298" r:id="rId15"/>
    <p:sldId id="266" r:id="rId16"/>
    <p:sldId id="763" r:id="rId17"/>
    <p:sldId id="270" r:id="rId18"/>
    <p:sldId id="760" r:id="rId19"/>
    <p:sldId id="303" r:id="rId20"/>
    <p:sldId id="302" r:id="rId21"/>
    <p:sldId id="766" r:id="rId22"/>
    <p:sldId id="764" r:id="rId23"/>
    <p:sldId id="727" r:id="rId24"/>
    <p:sldId id="297" r:id="rId25"/>
    <p:sldId id="682" r:id="rId26"/>
    <p:sldId id="683" r:id="rId27"/>
    <p:sldId id="713" r:id="rId28"/>
    <p:sldId id="761" r:id="rId29"/>
    <p:sldId id="767" r:id="rId30"/>
    <p:sldId id="772" r:id="rId31"/>
    <p:sldId id="272" r:id="rId32"/>
    <p:sldId id="279" r:id="rId33"/>
    <p:sldId id="278" r:id="rId34"/>
    <p:sldId id="280" r:id="rId35"/>
    <p:sldId id="281" r:id="rId36"/>
    <p:sldId id="750" r:id="rId37"/>
    <p:sldId id="762" r:id="rId38"/>
    <p:sldId id="282" r:id="rId39"/>
    <p:sldId id="286" r:id="rId40"/>
    <p:sldId id="753" r:id="rId41"/>
    <p:sldId id="754" r:id="rId42"/>
  </p:sldIdLst>
  <p:sldSz cx="9906000" cy="6858000" type="A4"/>
  <p:notesSz cx="9939338" cy="6807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 userDrawn="1">
          <p15:clr>
            <a:srgbClr val="A4A3A4"/>
          </p15:clr>
        </p15:guide>
        <p15:guide id="2" pos="3120" userDrawn="1">
          <p15:clr>
            <a:srgbClr val="A4A3A4"/>
          </p15:clr>
        </p15:guide>
        <p15:guide id="3" pos="1351" userDrawn="1">
          <p15:clr>
            <a:srgbClr val="A4A3A4"/>
          </p15:clr>
        </p15:guide>
        <p15:guide id="4" pos="6046" userDrawn="1">
          <p15:clr>
            <a:srgbClr val="A4A3A4"/>
          </p15:clr>
        </p15:guide>
        <p15:guide id="6" orient="horz" pos="1026" userDrawn="1">
          <p15:clr>
            <a:srgbClr val="A4A3A4"/>
          </p15:clr>
        </p15:guide>
        <p15:guide id="7" orient="horz" pos="119" userDrawn="1">
          <p15:clr>
            <a:srgbClr val="A4A3A4"/>
          </p15:clr>
        </p15:guide>
        <p15:guide id="8" orient="horz" pos="550" userDrawn="1">
          <p15:clr>
            <a:srgbClr val="A4A3A4"/>
          </p15:clr>
        </p15:guide>
        <p15:guide id="9" orient="horz" pos="2636" userDrawn="1">
          <p15:clr>
            <a:srgbClr val="A4A3A4"/>
          </p15:clr>
        </p15:guide>
        <p15:guide id="10" pos="126" userDrawn="1">
          <p15:clr>
            <a:srgbClr val="A4A3A4"/>
          </p15:clr>
        </p15:guide>
        <p15:guide id="11" pos="491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E1CC1C-B1E1-DA07-D128-3DC5A39C4588}" name="USHITORA Kaori" initials="UK" userId="14dd555a0c10e5e2" providerId="Windows Live"/>
  <p188:author id="{35BBCC38-9C22-D851-97C4-2E0825FCC14A}" name="編集委員からのコメント" initials="編集委員" userId="編集委員からのコメント" providerId="None"/>
  <p188:author id="{E69B8A60-E1F0-3A59-2578-EC791664A0CC}" name="博美 池畑" initials="博池" userId="1abec81ce4211ea0" providerId="Windows Live"/>
  <p188:author id="{FED88078-9CE5-BDA0-7C5A-86F03B6C7D70}" name="西中 詩帆(NISHINAKA Shiho)" initials="詩西" userId="S::shiho.nishinaka.u5i@cao.go.jp::0b8df94e-954f-46f3-8bff-ce7200bbaee8" providerId="AD"/>
  <p188:author id="{CBCE8AD6-3943-CA6B-5D4E-DCC078B7C2E9}" name="與儀学仁" initials="学與" userId="S::yogimanato@mext.go.jp::6c19a728-c00b-4335-9658-a2e218a9f6d9" providerId="AD"/>
  <p188:author id="{D6DF9AD6-8754-38ED-7F27-319816701B8F}" name="篤志 金子" initials="篤金" userId="b4e732a57b9238b4" providerId="Windows Live"/>
  <p188:author id="{F34DDAE8-B7B5-CB53-1AF7-8DDAFC868CE7}" name="八木 亜紀子(YAGI Akiko)" initials="亜八" userId="S::akiko.yagi.y7h@cao.go.jp::7f8a2d7d-a94a-4ae5-8f5f-0604812e4f1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6D05"/>
    <a:srgbClr val="F5F5F5"/>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42"/>
    <p:restoredTop sz="94630"/>
  </p:normalViewPr>
  <p:slideViewPr>
    <p:cSldViewPr snapToGrid="0">
      <p:cViewPr varScale="1">
        <p:scale>
          <a:sx n="104" d="100"/>
          <a:sy n="104" d="100"/>
        </p:scale>
        <p:origin x="1230" y="114"/>
      </p:cViewPr>
      <p:guideLst>
        <p:guide orient="horz" pos="5"/>
        <p:guide pos="3120"/>
        <p:guide pos="1351"/>
        <p:guide pos="6046"/>
        <p:guide orient="horz" pos="1026"/>
        <p:guide orient="horz" pos="119"/>
        <p:guide orient="horz" pos="550"/>
        <p:guide orient="horz" pos="2636"/>
        <p:guide pos="126"/>
        <p:guide pos="49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篤志 金子" userId="b4e732a57b9238b4" providerId="LiveId" clId="{2385BC91-C8AC-4588-87C3-FAEEB7DECD63}"/>
    <pc:docChg chg="modSld">
      <pc:chgData name="篤志 金子" userId="b4e732a57b9238b4" providerId="LiveId" clId="{2385BC91-C8AC-4588-87C3-FAEEB7DECD63}" dt="2026-03-17T22:53:18" v="16" actId="14100"/>
      <pc:docMkLst>
        <pc:docMk/>
      </pc:docMkLst>
      <pc:sldChg chg="modSp mod">
        <pc:chgData name="篤志 金子" userId="b4e732a57b9238b4" providerId="LiveId" clId="{2385BC91-C8AC-4588-87C3-FAEEB7DECD63}" dt="2026-03-17T22:51:17.377" v="5" actId="20577"/>
        <pc:sldMkLst>
          <pc:docMk/>
          <pc:sldMk cId="461469159" sldId="682"/>
        </pc:sldMkLst>
        <pc:spChg chg="mod">
          <ac:chgData name="篤志 金子" userId="b4e732a57b9238b4" providerId="LiveId" clId="{2385BC91-C8AC-4588-87C3-FAEEB7DECD63}" dt="2026-03-17T22:51:17.377" v="5" actId="20577"/>
          <ac:spMkLst>
            <pc:docMk/>
            <pc:sldMk cId="461469159" sldId="682"/>
            <ac:spMk id="4" creationId="{7D3E6444-949B-4708-82B3-5A84B01F44A1}"/>
          </ac:spMkLst>
        </pc:spChg>
      </pc:sldChg>
      <pc:sldChg chg="modSp mod">
        <pc:chgData name="篤志 金子" userId="b4e732a57b9238b4" providerId="LiveId" clId="{2385BC91-C8AC-4588-87C3-FAEEB7DECD63}" dt="2026-03-17T22:51:45.674" v="11" actId="20577"/>
        <pc:sldMkLst>
          <pc:docMk/>
          <pc:sldMk cId="131859386" sldId="683"/>
        </pc:sldMkLst>
        <pc:spChg chg="mod">
          <ac:chgData name="篤志 金子" userId="b4e732a57b9238b4" providerId="LiveId" clId="{2385BC91-C8AC-4588-87C3-FAEEB7DECD63}" dt="2026-03-17T22:51:45.674" v="11" actId="20577"/>
          <ac:spMkLst>
            <pc:docMk/>
            <pc:sldMk cId="131859386" sldId="683"/>
            <ac:spMk id="4" creationId="{E48FADC8-4644-4D8A-AD36-A17684377D66}"/>
          </ac:spMkLst>
        </pc:spChg>
      </pc:sldChg>
      <pc:sldChg chg="modSp mod">
        <pc:chgData name="篤志 金子" userId="b4e732a57b9238b4" providerId="LiveId" clId="{2385BC91-C8AC-4588-87C3-FAEEB7DECD63}" dt="2026-03-17T22:52:10.541" v="12" actId="20577"/>
        <pc:sldMkLst>
          <pc:docMk/>
          <pc:sldMk cId="563182380" sldId="713"/>
        </pc:sldMkLst>
        <pc:spChg chg="mod">
          <ac:chgData name="篤志 金子" userId="b4e732a57b9238b4" providerId="LiveId" clId="{2385BC91-C8AC-4588-87C3-FAEEB7DECD63}" dt="2026-03-17T22:52:10.541" v="12" actId="20577"/>
          <ac:spMkLst>
            <pc:docMk/>
            <pc:sldMk cId="563182380" sldId="713"/>
            <ac:spMk id="6" creationId="{C49399DA-48A7-ADCD-A017-991699CEE26C}"/>
          </ac:spMkLst>
        </pc:spChg>
      </pc:sldChg>
      <pc:sldChg chg="modSp mod">
        <pc:chgData name="篤志 金子" userId="b4e732a57b9238b4" providerId="LiveId" clId="{2385BC91-C8AC-4588-87C3-FAEEB7DECD63}" dt="2026-03-17T22:53:18" v="16" actId="14100"/>
        <pc:sldMkLst>
          <pc:docMk/>
          <pc:sldMk cId="522718525" sldId="754"/>
        </pc:sldMkLst>
        <pc:spChg chg="mod">
          <ac:chgData name="篤志 金子" userId="b4e732a57b9238b4" providerId="LiveId" clId="{2385BC91-C8AC-4588-87C3-FAEEB7DECD63}" dt="2026-03-17T22:53:18" v="16" actId="14100"/>
          <ac:spMkLst>
            <pc:docMk/>
            <pc:sldMk cId="522718525" sldId="754"/>
            <ac:spMk id="15" creationId="{90CC8634-C9E0-DAAA-E53E-010AA0856ECB}"/>
          </ac:spMkLst>
        </pc:spChg>
      </pc:sldChg>
      <pc:sldChg chg="modSp mod">
        <pc:chgData name="篤志 金子" userId="b4e732a57b9238b4" providerId="LiveId" clId="{2385BC91-C8AC-4588-87C3-FAEEB7DECD63}" dt="2026-03-17T22:52:40.960" v="14" actId="14100"/>
        <pc:sldMkLst>
          <pc:docMk/>
          <pc:sldMk cId="2677303265" sldId="761"/>
        </pc:sldMkLst>
        <pc:spChg chg="mod">
          <ac:chgData name="篤志 金子" userId="b4e732a57b9238b4" providerId="LiveId" clId="{2385BC91-C8AC-4588-87C3-FAEEB7DECD63}" dt="2026-03-17T22:52:40.960" v="14" actId="14100"/>
          <ac:spMkLst>
            <pc:docMk/>
            <pc:sldMk cId="2677303265" sldId="761"/>
            <ac:spMk id="15" creationId="{716470DD-FEDE-4A87-9F68-5116CA7ECDC6}"/>
          </ac:spMkLst>
        </pc:spChg>
      </pc:sldChg>
    </pc:docChg>
  </pc:docChgLst>
  <pc:docChgLst>
    <pc:chgData name="篤志 金子" userId="b4e732a57b9238b4" providerId="LiveId" clId="{114FE98B-C7CB-441D-9D9E-F9C019A1461E}"/>
    <pc:docChg chg="custSel addSld delSld modSld">
      <pc:chgData name="篤志 金子" userId="b4e732a57b9238b4" providerId="LiveId" clId="{114FE98B-C7CB-441D-9D9E-F9C019A1461E}" dt="2026-03-16T09:21:55.056" v="4" actId="478"/>
      <pc:docMkLst>
        <pc:docMk/>
      </pc:docMkLst>
      <pc:sldChg chg="addSp delSp modSp mod">
        <pc:chgData name="篤志 金子" userId="b4e732a57b9238b4" providerId="LiveId" clId="{114FE98B-C7CB-441D-9D9E-F9C019A1461E}" dt="2026-03-16T09:21:55.056" v="4" actId="478"/>
        <pc:sldMkLst>
          <pc:docMk/>
          <pc:sldMk cId="2645787183" sldId="766"/>
        </pc:sldMkLst>
        <pc:spChg chg="del">
          <ac:chgData name="篤志 金子" userId="b4e732a57b9238b4" providerId="LiveId" clId="{114FE98B-C7CB-441D-9D9E-F9C019A1461E}" dt="2026-03-16T09:20:17.739" v="1" actId="478"/>
          <ac:spMkLst>
            <pc:docMk/>
            <pc:sldMk cId="2645787183" sldId="766"/>
            <ac:spMk id="6" creationId="{7D1C0FD7-982D-C443-8797-C6BEBDB369AF}"/>
          </ac:spMkLst>
        </pc:spChg>
        <pc:spChg chg="del">
          <ac:chgData name="篤志 金子" userId="b4e732a57b9238b4" providerId="LiveId" clId="{114FE98B-C7CB-441D-9D9E-F9C019A1461E}" dt="2026-03-16T09:20:17.739" v="1" actId="478"/>
          <ac:spMkLst>
            <pc:docMk/>
            <pc:sldMk cId="2645787183" sldId="766"/>
            <ac:spMk id="8" creationId="{D995BFA1-1B83-4C93-84E1-3220FD4DA527}"/>
          </ac:spMkLst>
        </pc:spChg>
        <pc:spChg chg="add mod">
          <ac:chgData name="篤志 金子" userId="b4e732a57b9238b4" providerId="LiveId" clId="{114FE98B-C7CB-441D-9D9E-F9C019A1461E}" dt="2026-03-16T09:20:18.635" v="2"/>
          <ac:spMkLst>
            <pc:docMk/>
            <pc:sldMk cId="2645787183" sldId="766"/>
            <ac:spMk id="9" creationId="{E9836199-0B84-A486-3E3A-EFF806A6BAA2}"/>
          </ac:spMkLst>
        </pc:spChg>
        <pc:spChg chg="del">
          <ac:chgData name="篤志 金子" userId="b4e732a57b9238b4" providerId="LiveId" clId="{114FE98B-C7CB-441D-9D9E-F9C019A1461E}" dt="2026-03-16T09:21:55.056" v="4" actId="478"/>
          <ac:spMkLst>
            <pc:docMk/>
            <pc:sldMk cId="2645787183" sldId="766"/>
            <ac:spMk id="10" creationId="{B9F64950-B2A1-A958-57B2-E7AD1A1C2C31}"/>
          </ac:spMkLst>
        </pc:spChg>
        <pc:spChg chg="add mod">
          <ac:chgData name="篤志 金子" userId="b4e732a57b9238b4" providerId="LiveId" clId="{114FE98B-C7CB-441D-9D9E-F9C019A1461E}" dt="2026-03-16T09:20:18.635" v="2"/>
          <ac:spMkLst>
            <pc:docMk/>
            <pc:sldMk cId="2645787183" sldId="766"/>
            <ac:spMk id="12" creationId="{1083263C-F5BA-A4F4-9B10-A13C7333ECA3}"/>
          </ac:spMkLst>
        </pc:spChg>
        <pc:spChg chg="add mod">
          <ac:chgData name="篤志 金子" userId="b4e732a57b9238b4" providerId="LiveId" clId="{114FE98B-C7CB-441D-9D9E-F9C019A1461E}" dt="2026-03-16T09:20:18.635" v="2"/>
          <ac:spMkLst>
            <pc:docMk/>
            <pc:sldMk cId="2645787183" sldId="766"/>
            <ac:spMk id="14" creationId="{35C9058D-A8F7-FA9B-54B6-C193065A8FCD}"/>
          </ac:spMkLst>
        </pc:spChg>
        <pc:spChg chg="add mod">
          <ac:chgData name="篤志 金子" userId="b4e732a57b9238b4" providerId="LiveId" clId="{114FE98B-C7CB-441D-9D9E-F9C019A1461E}" dt="2026-03-16T09:20:18.635" v="2"/>
          <ac:spMkLst>
            <pc:docMk/>
            <pc:sldMk cId="2645787183" sldId="766"/>
            <ac:spMk id="15" creationId="{8022BF8C-63DB-B9F6-89D5-65774B3F38FD}"/>
          </ac:spMkLst>
        </pc:spChg>
        <pc:spChg chg="add mod">
          <ac:chgData name="篤志 金子" userId="b4e732a57b9238b4" providerId="LiveId" clId="{114FE98B-C7CB-441D-9D9E-F9C019A1461E}" dt="2026-03-16T09:20:18.635" v="2"/>
          <ac:spMkLst>
            <pc:docMk/>
            <pc:sldMk cId="2645787183" sldId="766"/>
            <ac:spMk id="16" creationId="{D41E1758-0FBB-A4BF-27DD-D42A6244B159}"/>
          </ac:spMkLst>
        </pc:spChg>
        <pc:spChg chg="add mod">
          <ac:chgData name="篤志 金子" userId="b4e732a57b9238b4" providerId="LiveId" clId="{114FE98B-C7CB-441D-9D9E-F9C019A1461E}" dt="2026-03-16T09:20:18.635" v="2"/>
          <ac:spMkLst>
            <pc:docMk/>
            <pc:sldMk cId="2645787183" sldId="766"/>
            <ac:spMk id="18" creationId="{843DB18A-09A6-AA5D-3C24-9F2701EED723}"/>
          </ac:spMkLst>
        </pc:spChg>
        <pc:spChg chg="add mod">
          <ac:chgData name="篤志 金子" userId="b4e732a57b9238b4" providerId="LiveId" clId="{114FE98B-C7CB-441D-9D9E-F9C019A1461E}" dt="2026-03-16T09:20:18.635" v="2"/>
          <ac:spMkLst>
            <pc:docMk/>
            <pc:sldMk cId="2645787183" sldId="766"/>
            <ac:spMk id="19" creationId="{F41C3064-92AD-E74C-1011-F5624438C9D0}"/>
          </ac:spMkLst>
        </pc:spChg>
        <pc:spChg chg="add mod">
          <ac:chgData name="篤志 金子" userId="b4e732a57b9238b4" providerId="LiveId" clId="{114FE98B-C7CB-441D-9D9E-F9C019A1461E}" dt="2026-03-16T09:20:18.635" v="2"/>
          <ac:spMkLst>
            <pc:docMk/>
            <pc:sldMk cId="2645787183" sldId="766"/>
            <ac:spMk id="20" creationId="{092BB96A-6564-7DF4-CC45-0661CFFF2CE7}"/>
          </ac:spMkLst>
        </pc:spChg>
        <pc:spChg chg="del">
          <ac:chgData name="篤志 金子" userId="b4e732a57b9238b4" providerId="LiveId" clId="{114FE98B-C7CB-441D-9D9E-F9C019A1461E}" dt="2026-03-16T09:20:17.739" v="1" actId="478"/>
          <ac:spMkLst>
            <pc:docMk/>
            <pc:sldMk cId="2645787183" sldId="766"/>
            <ac:spMk id="21" creationId="{EA8F6E75-68AF-808D-CD1F-870A0F279DFB}"/>
          </ac:spMkLst>
        </pc:spChg>
        <pc:spChg chg="del">
          <ac:chgData name="篤志 金子" userId="b4e732a57b9238b4" providerId="LiveId" clId="{114FE98B-C7CB-441D-9D9E-F9C019A1461E}" dt="2026-03-16T09:20:17.739" v="1" actId="478"/>
          <ac:spMkLst>
            <pc:docMk/>
            <pc:sldMk cId="2645787183" sldId="766"/>
            <ac:spMk id="27" creationId="{9BFE8C5E-6C03-637E-1CD4-97559DCF6678}"/>
          </ac:spMkLst>
        </pc:spChg>
        <pc:spChg chg="del">
          <ac:chgData name="篤志 金子" userId="b4e732a57b9238b4" providerId="LiveId" clId="{114FE98B-C7CB-441D-9D9E-F9C019A1461E}" dt="2026-03-16T09:20:17.739" v="1" actId="478"/>
          <ac:spMkLst>
            <pc:docMk/>
            <pc:sldMk cId="2645787183" sldId="766"/>
            <ac:spMk id="29" creationId="{765E5ED4-9F5C-E20F-B8EA-6E41EFA2E6D4}"/>
          </ac:spMkLst>
        </pc:spChg>
        <pc:spChg chg="del">
          <ac:chgData name="篤志 金子" userId="b4e732a57b9238b4" providerId="LiveId" clId="{114FE98B-C7CB-441D-9D9E-F9C019A1461E}" dt="2026-03-16T09:20:17.739" v="1" actId="478"/>
          <ac:spMkLst>
            <pc:docMk/>
            <pc:sldMk cId="2645787183" sldId="766"/>
            <ac:spMk id="35" creationId="{78E8681D-1CD1-9011-F0DE-1A7924D57F06}"/>
          </ac:spMkLst>
        </pc:spChg>
        <pc:spChg chg="del">
          <ac:chgData name="篤志 金子" userId="b4e732a57b9238b4" providerId="LiveId" clId="{114FE98B-C7CB-441D-9D9E-F9C019A1461E}" dt="2026-03-16T09:20:17.739" v="1" actId="478"/>
          <ac:spMkLst>
            <pc:docMk/>
            <pc:sldMk cId="2645787183" sldId="766"/>
            <ac:spMk id="36" creationId="{1E27B735-0868-8F24-A868-8F121047587C}"/>
          </ac:spMkLst>
        </pc:spChg>
        <pc:spChg chg="del">
          <ac:chgData name="篤志 金子" userId="b4e732a57b9238b4" providerId="LiveId" clId="{114FE98B-C7CB-441D-9D9E-F9C019A1461E}" dt="2026-03-16T09:20:17.739" v="1" actId="478"/>
          <ac:spMkLst>
            <pc:docMk/>
            <pc:sldMk cId="2645787183" sldId="766"/>
            <ac:spMk id="42" creationId="{8FC5284B-1A9C-E85F-D77B-BC8885C89BCE}"/>
          </ac:spMkLst>
        </pc:spChg>
        <pc:picChg chg="del">
          <ac:chgData name="篤志 金子" userId="b4e732a57b9238b4" providerId="LiveId" clId="{114FE98B-C7CB-441D-9D9E-F9C019A1461E}" dt="2026-03-16T09:20:17.739" v="1" actId="478"/>
          <ac:picMkLst>
            <pc:docMk/>
            <pc:sldMk cId="2645787183" sldId="766"/>
            <ac:picMk id="11" creationId="{5C2D9D28-D38B-573E-101B-49FEC2D97FC5}"/>
          </ac:picMkLst>
        </pc:picChg>
        <pc:picChg chg="del">
          <ac:chgData name="篤志 金子" userId="b4e732a57b9238b4" providerId="LiveId" clId="{114FE98B-C7CB-441D-9D9E-F9C019A1461E}" dt="2026-03-16T09:20:17.739" v="1" actId="478"/>
          <ac:picMkLst>
            <pc:docMk/>
            <pc:sldMk cId="2645787183" sldId="766"/>
            <ac:picMk id="13" creationId="{EAD02907-F92F-01D6-FD6F-2672099E5D10}"/>
          </ac:picMkLst>
        </pc:picChg>
        <pc:picChg chg="add mod">
          <ac:chgData name="篤志 金子" userId="b4e732a57b9238b4" providerId="LiveId" clId="{114FE98B-C7CB-441D-9D9E-F9C019A1461E}" dt="2026-03-16T09:20:18.635" v="2"/>
          <ac:picMkLst>
            <pc:docMk/>
            <pc:sldMk cId="2645787183" sldId="766"/>
            <ac:picMk id="24" creationId="{53EE4ED6-9EAF-21AA-88E1-A512CEE9A4A5}"/>
          </ac:picMkLst>
        </pc:picChg>
        <pc:picChg chg="add mod">
          <ac:chgData name="篤志 金子" userId="b4e732a57b9238b4" providerId="LiveId" clId="{114FE98B-C7CB-441D-9D9E-F9C019A1461E}" dt="2026-03-16T09:20:18.635" v="2"/>
          <ac:picMkLst>
            <pc:docMk/>
            <pc:sldMk cId="2645787183" sldId="766"/>
            <ac:picMk id="25" creationId="{8706D8A3-4CDD-1FD7-8081-037AFCFE38C9}"/>
          </ac:picMkLst>
        </pc:picChg>
      </pc:sldChg>
      <pc:sldChg chg="add del">
        <pc:chgData name="篤志 金子" userId="b4e732a57b9238b4" providerId="LiveId" clId="{114FE98B-C7CB-441D-9D9E-F9C019A1461E}" dt="2026-03-16T09:20:25.048" v="3" actId="47"/>
        <pc:sldMkLst>
          <pc:docMk/>
          <pc:sldMk cId="1473436298" sldId="77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b4e732a57b9238b4/&#12489;&#12461;&#12517;&#12513;&#12531;&#12488;/&#29983;&#21629;&#12398;&#23433;&#20840;&#25945;&#32946;&#25913;&#23450;/&#25913;&#23450;&#26696;&#38306;&#36899;/&#25913;&#35330;&#38306;&#36899;&#37325;&#35201;&#36039;&#26009;/&#20869;&#38307;&#24220;R5&#12487;&#12540;&#12479;&#36884;&#20013;&#20316;&#26989;(&#12525;&#12540;&#12487;&#12540;&#12479;&#12364;&#12394;&#12356;&#12392;&#12391;&#12365;&#12394;&#12356;)%20(version%201).xlsb.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b4e732a57b9238b4/&#12489;&#12461;&#12517;&#12513;&#12531;&#12488;/&#29983;&#21629;&#12398;&#23433;&#20840;&#25945;&#32946;&#25913;&#23450;/&#25913;&#23450;&#26696;&#38306;&#36899;/&#25913;&#35330;&#38306;&#36899;&#37325;&#35201;&#36039;&#26009;/&#20869;&#38307;&#24220;R5&#12487;&#12540;&#12479;&#36884;&#20013;&#20316;&#26989;(&#12525;&#12540;&#12487;&#12540;&#12479;&#12364;&#12394;&#12356;&#12392;&#12391;&#12365;&#12394;&#12356;)%20(version%201).xlsb.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C9EAC0"/>
            </a:solidFill>
            <a:ln>
              <a:solidFill>
                <a:srgbClr val="C9EAC0"/>
              </a:solidFill>
            </a:ln>
            <a:effectLst/>
          </c:spPr>
          <c:invertIfNegative val="0"/>
          <c:dPt>
            <c:idx val="3"/>
            <c:invertIfNegative val="0"/>
            <c:bubble3D val="0"/>
            <c:spPr>
              <a:solidFill>
                <a:srgbClr val="549941"/>
              </a:solidFill>
              <a:ln>
                <a:solidFill>
                  <a:srgbClr val="C9EAC0"/>
                </a:solidFill>
              </a:ln>
              <a:effectLst/>
            </c:spPr>
            <c:extLst>
              <c:ext xmlns:c16="http://schemas.microsoft.com/office/drawing/2014/chart" uri="{C3380CC4-5D6E-409C-BE32-E72D297353CC}">
                <c16:uniqueId val="{00000001-8A59-409D-8D22-6C525116343F}"/>
              </c:ext>
            </c:extLst>
          </c:dPt>
          <c:dPt>
            <c:idx val="4"/>
            <c:invertIfNegative val="0"/>
            <c:bubble3D val="0"/>
            <c:spPr>
              <a:solidFill>
                <a:srgbClr val="549941"/>
              </a:solidFill>
              <a:ln>
                <a:solidFill>
                  <a:srgbClr val="C9EAC0"/>
                </a:solidFill>
              </a:ln>
              <a:effectLst/>
            </c:spPr>
            <c:extLst>
              <c:ext xmlns:c16="http://schemas.microsoft.com/office/drawing/2014/chart" uri="{C3380CC4-5D6E-409C-BE32-E72D297353CC}">
                <c16:uniqueId val="{00000003-8A59-409D-8D22-6C525116343F}"/>
              </c:ext>
            </c:extLst>
          </c:dPt>
          <c:dPt>
            <c:idx val="5"/>
            <c:invertIfNegative val="0"/>
            <c:bubble3D val="0"/>
            <c:spPr>
              <a:solidFill>
                <a:srgbClr val="549941"/>
              </a:solidFill>
              <a:ln>
                <a:solidFill>
                  <a:srgbClr val="C9EAC0"/>
                </a:solidFill>
              </a:ln>
              <a:effectLst/>
            </c:spPr>
            <c:extLst>
              <c:ext xmlns:c16="http://schemas.microsoft.com/office/drawing/2014/chart" uri="{C3380CC4-5D6E-409C-BE32-E72D297353CC}">
                <c16:uniqueId val="{00000005-8A59-409D-8D22-6C525116343F}"/>
              </c:ext>
            </c:extLst>
          </c:dPt>
          <c:dPt>
            <c:idx val="6"/>
            <c:invertIfNegative val="0"/>
            <c:bubble3D val="0"/>
            <c:spPr>
              <a:solidFill>
                <a:srgbClr val="549941"/>
              </a:solidFill>
              <a:ln>
                <a:solidFill>
                  <a:srgbClr val="C9EAC0"/>
                </a:solidFill>
              </a:ln>
              <a:effectLst/>
            </c:spPr>
            <c:extLst>
              <c:ext xmlns:c16="http://schemas.microsoft.com/office/drawing/2014/chart" uri="{C3380CC4-5D6E-409C-BE32-E72D297353CC}">
                <c16:uniqueId val="{00000007-8A59-409D-8D22-6C525116343F}"/>
              </c:ext>
            </c:extLst>
          </c:dPt>
          <c:dPt>
            <c:idx val="7"/>
            <c:invertIfNegative val="0"/>
            <c:bubble3D val="0"/>
            <c:spPr>
              <a:solidFill>
                <a:srgbClr val="549941"/>
              </a:solidFill>
              <a:ln>
                <a:solidFill>
                  <a:srgbClr val="C9EAC0"/>
                </a:solidFill>
              </a:ln>
              <a:effectLst/>
            </c:spPr>
            <c:extLst>
              <c:ext xmlns:c16="http://schemas.microsoft.com/office/drawing/2014/chart" uri="{C3380CC4-5D6E-409C-BE32-E72D297353CC}">
                <c16:uniqueId val="{00000009-8A59-409D-8D22-6C525116343F}"/>
              </c:ext>
            </c:extLst>
          </c:dPt>
          <c:dPt>
            <c:idx val="8"/>
            <c:invertIfNegative val="0"/>
            <c:bubble3D val="0"/>
            <c:spPr>
              <a:solidFill>
                <a:srgbClr val="549941"/>
              </a:solidFill>
              <a:ln>
                <a:solidFill>
                  <a:srgbClr val="C9EAC0"/>
                </a:solidFill>
              </a:ln>
              <a:effectLst/>
            </c:spPr>
            <c:extLst>
              <c:ext xmlns:c16="http://schemas.microsoft.com/office/drawing/2014/chart" uri="{C3380CC4-5D6E-409C-BE32-E72D297353CC}">
                <c16:uniqueId val="{0000000B-8A59-409D-8D22-6C525116343F}"/>
              </c:ext>
            </c:extLst>
          </c:dPt>
          <c:dPt>
            <c:idx val="9"/>
            <c:invertIfNegative val="0"/>
            <c:bubble3D val="0"/>
            <c:spPr>
              <a:solidFill>
                <a:srgbClr val="549941"/>
              </a:solidFill>
              <a:ln>
                <a:solidFill>
                  <a:srgbClr val="C9EAC0"/>
                </a:solidFill>
              </a:ln>
              <a:effectLst/>
            </c:spPr>
            <c:extLst>
              <c:ext xmlns:c16="http://schemas.microsoft.com/office/drawing/2014/chart" uri="{C3380CC4-5D6E-409C-BE32-E72D297353CC}">
                <c16:uniqueId val="{0000000D-8A59-409D-8D22-6C525116343F}"/>
              </c:ext>
            </c:extLst>
          </c:dPt>
          <c:dLbls>
            <c:spPr>
              <a:noFill/>
              <a:ln>
                <a:noFill/>
              </a:ln>
              <a:effectLst/>
            </c:spPr>
            <c:txPr>
              <a:bodyPr rot="0" spcFirstLastPara="1" vertOverflow="ellipsis" vert="horz" wrap="square" lIns="38100" tIns="19050" rIns="38100" bIns="19050" anchor="ctr" anchorCtr="1">
                <a:spAutoFit/>
              </a:bodyPr>
              <a:lstStyle/>
              <a:p>
                <a:pPr>
                  <a:defRPr lang="ja-JP" sz="12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Sheet1!$C$29:$C$38</c:f>
              <c:strCache>
                <c:ptCount val="10"/>
                <c:pt idx="0">
                  <c:v>無回答</c:v>
                </c:pt>
                <c:pt idx="1">
                  <c:v>まったく知らない人</c:v>
                </c:pt>
                <c:pt idx="2">
                  <c:v>その他</c:v>
                </c:pt>
                <c:pt idx="3">
                  <c:v>その他の顔見知り</c:v>
                </c:pt>
                <c:pt idx="4">
                  <c:v>SNSなどで知り合った人</c:v>
                </c:pt>
                <c:pt idx="5">
                  <c:v>親・兄弟姉妹・親戚・親の交際相手</c:v>
                </c:pt>
                <c:pt idx="6">
                  <c:v>学校・大学の学生・教職員等関係者</c:v>
                </c:pt>
                <c:pt idx="7">
                  <c:v>職場・アルバイト先の関係者、客</c:v>
                </c:pt>
                <c:pt idx="8">
                  <c:v>配偶者・元配偶者</c:v>
                </c:pt>
                <c:pt idx="9">
                  <c:v>交際相手・元交際相手</c:v>
                </c:pt>
              </c:strCache>
            </c:strRef>
          </c:cat>
          <c:val>
            <c:numRef>
              <c:f>Sheet1!$D$29:$D$38</c:f>
              <c:numCache>
                <c:formatCode>0%</c:formatCode>
                <c:ptCount val="10"/>
                <c:pt idx="0">
                  <c:v>0.05</c:v>
                </c:pt>
                <c:pt idx="1">
                  <c:v>0.1</c:v>
                </c:pt>
                <c:pt idx="2">
                  <c:v>0.114</c:v>
                </c:pt>
                <c:pt idx="3">
                  <c:v>5.5999999999999994E-2</c:v>
                </c:pt>
                <c:pt idx="4">
                  <c:v>7.9000000000000001E-2</c:v>
                </c:pt>
                <c:pt idx="5">
                  <c:v>8.5000000000000006E-2</c:v>
                </c:pt>
                <c:pt idx="6">
                  <c:v>0.122</c:v>
                </c:pt>
                <c:pt idx="7">
                  <c:v>0.129</c:v>
                </c:pt>
                <c:pt idx="8">
                  <c:v>0.16500000000000001</c:v>
                </c:pt>
                <c:pt idx="9">
                  <c:v>0.32799999999999996</c:v>
                </c:pt>
              </c:numCache>
            </c:numRef>
          </c:val>
          <c:extLst>
            <c:ext xmlns:c16="http://schemas.microsoft.com/office/drawing/2014/chart" uri="{C3380CC4-5D6E-409C-BE32-E72D297353CC}">
              <c16:uniqueId val="{0000000E-8A59-409D-8D22-6C525116343F}"/>
            </c:ext>
          </c:extLst>
        </c:ser>
        <c:dLbls>
          <c:showLegendKey val="0"/>
          <c:showVal val="0"/>
          <c:showCatName val="0"/>
          <c:showSerName val="0"/>
          <c:showPercent val="0"/>
          <c:showBubbleSize val="0"/>
        </c:dLbls>
        <c:gapWidth val="60"/>
        <c:axId val="1322725183"/>
        <c:axId val="1322725663"/>
      </c:barChart>
      <c:catAx>
        <c:axId val="13227251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2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322725663"/>
        <c:crosses val="autoZero"/>
        <c:auto val="1"/>
        <c:lblAlgn val="ctr"/>
        <c:lblOffset val="100"/>
        <c:noMultiLvlLbl val="0"/>
      </c:catAx>
      <c:valAx>
        <c:axId val="1322725663"/>
        <c:scaling>
          <c:orientation val="minMax"/>
        </c:scaling>
        <c:delete val="1"/>
        <c:axPos val="b"/>
        <c:numFmt formatCode="0%" sourceLinked="1"/>
        <c:majorTickMark val="none"/>
        <c:minorTickMark val="none"/>
        <c:tickLblPos val="nextTo"/>
        <c:crossAx val="132272518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200" b="1">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C9EAC0"/>
            </a:solidFill>
            <a:ln>
              <a:solidFill>
                <a:srgbClr val="C9EAC0"/>
              </a:solidFill>
            </a:ln>
            <a:effectLst/>
          </c:spPr>
          <c:invertIfNegative val="0"/>
          <c:dPt>
            <c:idx val="5"/>
            <c:invertIfNegative val="0"/>
            <c:bubble3D val="0"/>
            <c:spPr>
              <a:solidFill>
                <a:srgbClr val="549941"/>
              </a:solidFill>
              <a:ln>
                <a:solidFill>
                  <a:srgbClr val="C9EAC0"/>
                </a:solidFill>
              </a:ln>
              <a:effectLst/>
            </c:spPr>
            <c:extLst>
              <c:ext xmlns:c16="http://schemas.microsoft.com/office/drawing/2014/chart" uri="{C3380CC4-5D6E-409C-BE32-E72D297353CC}">
                <c16:uniqueId val="{00000001-3D8D-46FB-A228-50F9C41977FF}"/>
              </c:ext>
            </c:extLst>
          </c:dPt>
          <c:dLbls>
            <c:spPr>
              <a:noFill/>
              <a:ln>
                <a:noFill/>
              </a:ln>
              <a:effectLst/>
            </c:spPr>
            <c:txPr>
              <a:bodyPr rot="0" spcFirstLastPara="1" vertOverflow="ellipsis" vert="horz" wrap="square" anchor="ctr" anchorCtr="1"/>
              <a:lstStyle/>
              <a:p>
                <a:pPr>
                  <a:defRPr lang="ja-JP" sz="12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Sheet1!$C$19:$C$24</c:f>
              <c:strCache>
                <c:ptCount val="6"/>
                <c:pt idx="0">
                  <c:v>無回答</c:v>
                </c:pt>
                <c:pt idx="1">
                  <c:v>50歳代以上</c:v>
                </c:pt>
                <c:pt idx="2">
                  <c:v>40歳代</c:v>
                </c:pt>
                <c:pt idx="3">
                  <c:v>30歳代</c:v>
                </c:pt>
                <c:pt idx="4">
                  <c:v>20歳代</c:v>
                </c:pt>
                <c:pt idx="5">
                  <c:v>10歳代以下</c:v>
                </c:pt>
              </c:strCache>
            </c:strRef>
          </c:cat>
          <c:val>
            <c:numRef>
              <c:f>Sheet1!$D$19:$D$24</c:f>
              <c:numCache>
                <c:formatCode>0%</c:formatCode>
                <c:ptCount val="6"/>
                <c:pt idx="0">
                  <c:v>3.6000000000000004E-2</c:v>
                </c:pt>
                <c:pt idx="1">
                  <c:v>6.9999999999999993E-3</c:v>
                </c:pt>
                <c:pt idx="2">
                  <c:v>1.3999999999999999E-2</c:v>
                </c:pt>
                <c:pt idx="3">
                  <c:v>0.121</c:v>
                </c:pt>
                <c:pt idx="4">
                  <c:v>0.40700000000000003</c:v>
                </c:pt>
                <c:pt idx="5">
                  <c:v>0.69299999999999995</c:v>
                </c:pt>
              </c:numCache>
            </c:numRef>
          </c:val>
          <c:extLst>
            <c:ext xmlns:c16="http://schemas.microsoft.com/office/drawing/2014/chart" uri="{C3380CC4-5D6E-409C-BE32-E72D297353CC}">
              <c16:uniqueId val="{00000002-3D8D-46FB-A228-50F9C41977FF}"/>
            </c:ext>
          </c:extLst>
        </c:ser>
        <c:dLbls>
          <c:showLegendKey val="0"/>
          <c:showVal val="0"/>
          <c:showCatName val="0"/>
          <c:showSerName val="0"/>
          <c:showPercent val="0"/>
          <c:showBubbleSize val="0"/>
        </c:dLbls>
        <c:gapWidth val="60"/>
        <c:axId val="1322725183"/>
        <c:axId val="1322725663"/>
      </c:barChart>
      <c:catAx>
        <c:axId val="13227251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2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322725663"/>
        <c:crosses val="autoZero"/>
        <c:auto val="1"/>
        <c:lblAlgn val="ctr"/>
        <c:lblOffset val="100"/>
        <c:noMultiLvlLbl val="0"/>
      </c:catAx>
      <c:valAx>
        <c:axId val="1322725663"/>
        <c:scaling>
          <c:orientation val="minMax"/>
        </c:scaling>
        <c:delete val="1"/>
        <c:axPos val="b"/>
        <c:numFmt formatCode="0%" sourceLinked="1"/>
        <c:majorTickMark val="none"/>
        <c:minorTickMark val="none"/>
        <c:tickLblPos val="nextTo"/>
        <c:crossAx val="132272518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200" b="1">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A9C1919-14B7-4341-96B9-FC2A751E959C}"/>
              </a:ext>
            </a:extLst>
          </p:cNvPr>
          <p:cNvSpPr>
            <a:spLocks noGrp="1"/>
          </p:cNvSpPr>
          <p:nvPr>
            <p:ph type="hdr" sz="quarter"/>
          </p:nvPr>
        </p:nvSpPr>
        <p:spPr>
          <a:xfrm>
            <a:off x="0" y="0"/>
            <a:ext cx="4307046" cy="34193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DE16E8E1-3F9E-4BEE-8BD5-F092DCD7F9F7}"/>
              </a:ext>
            </a:extLst>
          </p:cNvPr>
          <p:cNvSpPr>
            <a:spLocks noGrp="1"/>
          </p:cNvSpPr>
          <p:nvPr>
            <p:ph type="dt" sz="quarter" idx="1"/>
          </p:nvPr>
        </p:nvSpPr>
        <p:spPr>
          <a:xfrm>
            <a:off x="5630567" y="0"/>
            <a:ext cx="4307046" cy="341936"/>
          </a:xfrm>
          <a:prstGeom prst="rect">
            <a:avLst/>
          </a:prstGeom>
        </p:spPr>
        <p:txBody>
          <a:bodyPr vert="horz" lIns="91440" tIns="45720" rIns="91440" bIns="45720" rtlCol="0"/>
          <a:lstStyle>
            <a:lvl1pPr algn="r">
              <a:defRPr sz="1200"/>
            </a:lvl1pPr>
          </a:lstStyle>
          <a:p>
            <a:fld id="{3E977DFC-A781-4023-B35F-A20B7C2F0698}" type="datetimeFigureOut">
              <a:rPr kumimoji="1" lang="ja-JP" altLang="en-US" smtClean="0"/>
              <a:t>2026/3/18</a:t>
            </a:fld>
            <a:endParaRPr kumimoji="1" lang="ja-JP" altLang="en-US"/>
          </a:p>
        </p:txBody>
      </p:sp>
      <p:sp>
        <p:nvSpPr>
          <p:cNvPr id="4" name="フッター プレースホルダー 3">
            <a:extLst>
              <a:ext uri="{FF2B5EF4-FFF2-40B4-BE49-F238E27FC236}">
                <a16:creationId xmlns:a16="http://schemas.microsoft.com/office/drawing/2014/main" id="{6C40BAB8-8062-4D48-B21B-79E465702C55}"/>
              </a:ext>
            </a:extLst>
          </p:cNvPr>
          <p:cNvSpPr>
            <a:spLocks noGrp="1"/>
          </p:cNvSpPr>
          <p:nvPr>
            <p:ph type="ftr" sz="quarter" idx="2"/>
          </p:nvPr>
        </p:nvSpPr>
        <p:spPr>
          <a:xfrm>
            <a:off x="0" y="6465265"/>
            <a:ext cx="4307046" cy="34193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9ABB49FC-2838-4E5A-B895-F20A8AF19153}"/>
              </a:ext>
            </a:extLst>
          </p:cNvPr>
          <p:cNvSpPr>
            <a:spLocks noGrp="1"/>
          </p:cNvSpPr>
          <p:nvPr>
            <p:ph type="sldNum" sz="quarter" idx="3"/>
          </p:nvPr>
        </p:nvSpPr>
        <p:spPr>
          <a:xfrm>
            <a:off x="5630567" y="6465265"/>
            <a:ext cx="4307046" cy="341935"/>
          </a:xfrm>
          <a:prstGeom prst="rect">
            <a:avLst/>
          </a:prstGeom>
        </p:spPr>
        <p:txBody>
          <a:bodyPr vert="horz" lIns="91440" tIns="45720" rIns="91440" bIns="45720" rtlCol="0" anchor="b"/>
          <a:lstStyle>
            <a:lvl1pPr algn="r">
              <a:defRPr sz="1200"/>
            </a:lvl1pPr>
          </a:lstStyle>
          <a:p>
            <a:fld id="{51FB5F38-932C-44E8-9D8D-8DB335BE1BF1}" type="slidenum">
              <a:rPr kumimoji="1" lang="ja-JP" altLang="en-US" smtClean="0"/>
              <a:t>‹#›</a:t>
            </a:fld>
            <a:endParaRPr kumimoji="1" lang="ja-JP" altLang="en-US"/>
          </a:p>
        </p:txBody>
      </p:sp>
    </p:spTree>
    <p:extLst>
      <p:ext uri="{BB962C8B-B14F-4D97-AF65-F5344CB8AC3E}">
        <p14:creationId xmlns:p14="http://schemas.microsoft.com/office/powerpoint/2010/main" val="6026307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07046" cy="34193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30567" y="0"/>
            <a:ext cx="4307046" cy="341936"/>
          </a:xfrm>
          <a:prstGeom prst="rect">
            <a:avLst/>
          </a:prstGeom>
        </p:spPr>
        <p:txBody>
          <a:bodyPr vert="horz" lIns="91440" tIns="45720" rIns="91440" bIns="45720" rtlCol="0"/>
          <a:lstStyle>
            <a:lvl1pPr algn="r">
              <a:defRPr sz="1200"/>
            </a:lvl1pPr>
          </a:lstStyle>
          <a:p>
            <a:fld id="{73B01432-7196-4C05-A776-0B5445928949}" type="datetimeFigureOut">
              <a:rPr kumimoji="1" lang="ja-JP" altLang="en-US" smtClean="0"/>
              <a:t>2026/3/18</a:t>
            </a:fld>
            <a:endParaRPr kumimoji="1" lang="ja-JP" altLang="en-US"/>
          </a:p>
        </p:txBody>
      </p:sp>
      <p:sp>
        <p:nvSpPr>
          <p:cNvPr id="4" name="スライド イメージ プレースホルダー 3"/>
          <p:cNvSpPr>
            <a:spLocks noGrp="1" noRot="1" noChangeAspect="1"/>
          </p:cNvSpPr>
          <p:nvPr>
            <p:ph type="sldImg" idx="2"/>
          </p:nvPr>
        </p:nvSpPr>
        <p:spPr>
          <a:xfrm>
            <a:off x="3309938" y="850900"/>
            <a:ext cx="3319462" cy="22971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3934" y="3275966"/>
            <a:ext cx="7951470" cy="268033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465265"/>
            <a:ext cx="4307046" cy="34193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30567" y="6465265"/>
            <a:ext cx="4307046" cy="341935"/>
          </a:xfrm>
          <a:prstGeom prst="rect">
            <a:avLst/>
          </a:prstGeom>
        </p:spPr>
        <p:txBody>
          <a:bodyPr vert="horz" lIns="91440" tIns="45720" rIns="91440" bIns="45720" rtlCol="0" anchor="b"/>
          <a:lstStyle>
            <a:lvl1pPr algn="r">
              <a:defRPr sz="1200"/>
            </a:lvl1pPr>
          </a:lstStyle>
          <a:p>
            <a:fld id="{1BB35F5C-9FD6-407E-BF06-1FA795BE5FE7}" type="slidenum">
              <a:rPr kumimoji="1" lang="ja-JP" altLang="en-US" smtClean="0"/>
              <a:t>‹#›</a:t>
            </a:fld>
            <a:endParaRPr kumimoji="1" lang="ja-JP" altLang="en-US"/>
          </a:p>
        </p:txBody>
      </p:sp>
    </p:spTree>
    <p:extLst>
      <p:ext uri="{BB962C8B-B14F-4D97-AF65-F5344CB8AC3E}">
        <p14:creationId xmlns:p14="http://schemas.microsoft.com/office/powerpoint/2010/main" val="9967069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池畑：小学校高学年版で振り返りを行い、それ以降のものを使用するイメージで作成します。</a:t>
            </a:r>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0</a:t>
            </a:fld>
            <a:endParaRPr kumimoji="1" lang="ja-JP" altLang="en-US"/>
          </a:p>
        </p:txBody>
      </p:sp>
    </p:spTree>
    <p:extLst>
      <p:ext uri="{BB962C8B-B14F-4D97-AF65-F5344CB8AC3E}">
        <p14:creationId xmlns:p14="http://schemas.microsoft.com/office/powerpoint/2010/main" val="1335392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10</a:t>
            </a:fld>
            <a:endParaRPr kumimoji="1" lang="ja-JP" altLang="en-US"/>
          </a:p>
        </p:txBody>
      </p:sp>
    </p:spTree>
    <p:extLst>
      <p:ext uri="{BB962C8B-B14F-4D97-AF65-F5344CB8AC3E}">
        <p14:creationId xmlns:p14="http://schemas.microsoft.com/office/powerpoint/2010/main" val="260773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B5535-0FA2-40A0-C51F-9E000A60657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F4CA244-BE82-6C32-C3B0-7D833B5F20A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8AF686A-2DDB-FB95-B07F-EFE338BD6661}"/>
              </a:ext>
            </a:extLst>
          </p:cNvPr>
          <p:cNvSpPr>
            <a:spLocks noGrp="1"/>
          </p:cNvSpPr>
          <p:nvPr>
            <p:ph type="body" idx="1"/>
          </p:nvPr>
        </p:nvSpPr>
        <p:spPr/>
        <p:txBody>
          <a:bodyPr/>
          <a:lstStyle/>
          <a:p>
            <a:endParaRPr lang="ja-JP" altLang="en-US"/>
          </a:p>
        </p:txBody>
      </p:sp>
      <p:sp>
        <p:nvSpPr>
          <p:cNvPr id="4" name="スライド番号プレースホルダー 3">
            <a:extLst>
              <a:ext uri="{FF2B5EF4-FFF2-40B4-BE49-F238E27FC236}">
                <a16:creationId xmlns:a16="http://schemas.microsoft.com/office/drawing/2014/main" id="{06965191-BA92-DD22-29B7-3B12B3A36D86}"/>
              </a:ext>
            </a:extLst>
          </p:cNvPr>
          <p:cNvSpPr>
            <a:spLocks noGrp="1"/>
          </p:cNvSpPr>
          <p:nvPr>
            <p:ph type="sldNum" sz="quarter" idx="5"/>
          </p:nvPr>
        </p:nvSpPr>
        <p:spPr/>
        <p:txBody>
          <a:bodyPr/>
          <a:lstStyle/>
          <a:p>
            <a:fld id="{1BB35F5C-9FD6-407E-BF06-1FA795BE5FE7}" type="slidenum">
              <a:rPr kumimoji="1" lang="ja-JP" altLang="en-US" smtClean="0"/>
              <a:t>11</a:t>
            </a:fld>
            <a:endParaRPr kumimoji="1" lang="ja-JP" altLang="en-US"/>
          </a:p>
        </p:txBody>
      </p:sp>
    </p:spTree>
    <p:extLst>
      <p:ext uri="{BB962C8B-B14F-4D97-AF65-F5344CB8AC3E}">
        <p14:creationId xmlns:p14="http://schemas.microsoft.com/office/powerpoint/2010/main" val="980131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12</a:t>
            </a:fld>
            <a:endParaRPr kumimoji="1" lang="ja-JP" altLang="en-US"/>
          </a:p>
        </p:txBody>
      </p:sp>
    </p:spTree>
    <p:extLst>
      <p:ext uri="{BB962C8B-B14F-4D97-AF65-F5344CB8AC3E}">
        <p14:creationId xmlns:p14="http://schemas.microsoft.com/office/powerpoint/2010/main" val="1945570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84797-A48F-CA8F-CF86-F170CCBB7E1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AC981B1-A86D-0D81-DC9B-791C6E4F2DB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88ECCB4-F59E-A79E-2E15-F12EA65EB8D8}"/>
              </a:ext>
            </a:extLst>
          </p:cNvPr>
          <p:cNvSpPr>
            <a:spLocks noGrp="1"/>
          </p:cNvSpPr>
          <p:nvPr>
            <p:ph type="body" idx="1"/>
          </p:nvPr>
        </p:nvSpPr>
        <p:spPr/>
        <p:txBody>
          <a:bodyPr/>
          <a:lstStyle/>
          <a:p>
            <a:endParaRPr lang="ja-JP" altLang="en-US"/>
          </a:p>
        </p:txBody>
      </p:sp>
      <p:sp>
        <p:nvSpPr>
          <p:cNvPr id="4" name="スライド番号プレースホルダー 3">
            <a:extLst>
              <a:ext uri="{FF2B5EF4-FFF2-40B4-BE49-F238E27FC236}">
                <a16:creationId xmlns:a16="http://schemas.microsoft.com/office/drawing/2014/main" id="{8F2179EF-141A-6C07-8097-4DF030A89A8D}"/>
              </a:ext>
            </a:extLst>
          </p:cNvPr>
          <p:cNvSpPr>
            <a:spLocks noGrp="1"/>
          </p:cNvSpPr>
          <p:nvPr>
            <p:ph type="sldNum" sz="quarter" idx="5"/>
          </p:nvPr>
        </p:nvSpPr>
        <p:spPr/>
        <p:txBody>
          <a:bodyPr/>
          <a:lstStyle/>
          <a:p>
            <a:fld id="{1BB35F5C-9FD6-407E-BF06-1FA795BE5FE7}" type="slidenum">
              <a:rPr kumimoji="1" lang="ja-JP" altLang="en-US" smtClean="0"/>
              <a:t>13</a:t>
            </a:fld>
            <a:endParaRPr kumimoji="1" lang="ja-JP" altLang="en-US"/>
          </a:p>
        </p:txBody>
      </p:sp>
    </p:spTree>
    <p:extLst>
      <p:ext uri="{BB962C8B-B14F-4D97-AF65-F5344CB8AC3E}">
        <p14:creationId xmlns:p14="http://schemas.microsoft.com/office/powerpoint/2010/main" val="1240080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14</a:t>
            </a:fld>
            <a:endParaRPr kumimoji="1" lang="ja-JP" altLang="en-US"/>
          </a:p>
        </p:txBody>
      </p:sp>
    </p:spTree>
    <p:extLst>
      <p:ext uri="{BB962C8B-B14F-4D97-AF65-F5344CB8AC3E}">
        <p14:creationId xmlns:p14="http://schemas.microsoft.com/office/powerpoint/2010/main" val="464442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15</a:t>
            </a:fld>
            <a:endParaRPr kumimoji="1" lang="ja-JP" altLang="en-US"/>
          </a:p>
        </p:txBody>
      </p:sp>
    </p:spTree>
    <p:extLst>
      <p:ext uri="{BB962C8B-B14F-4D97-AF65-F5344CB8AC3E}">
        <p14:creationId xmlns:p14="http://schemas.microsoft.com/office/powerpoint/2010/main" val="1973019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C7197-8364-E215-9B69-B0E8F33146C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B6E085F-CBB6-F8E9-AA49-58D8531C786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BCE0286-D4F2-C355-1B67-DDC664AB78B5}"/>
              </a:ext>
            </a:extLst>
          </p:cNvPr>
          <p:cNvSpPr>
            <a:spLocks noGrp="1"/>
          </p:cNvSpPr>
          <p:nvPr>
            <p:ph type="body" idx="1"/>
          </p:nvPr>
        </p:nvSpPr>
        <p:spPr/>
        <p:txBody>
          <a:bodyPr/>
          <a:lstStyle/>
          <a:p>
            <a:endParaRPr lang="ja-JP" altLang="en-US"/>
          </a:p>
        </p:txBody>
      </p:sp>
      <p:sp>
        <p:nvSpPr>
          <p:cNvPr id="4" name="スライド番号プレースホルダー 3">
            <a:extLst>
              <a:ext uri="{FF2B5EF4-FFF2-40B4-BE49-F238E27FC236}">
                <a16:creationId xmlns:a16="http://schemas.microsoft.com/office/drawing/2014/main" id="{2CD96722-6652-1CFC-15EC-5BC5DD88DEC8}"/>
              </a:ext>
            </a:extLst>
          </p:cNvPr>
          <p:cNvSpPr>
            <a:spLocks noGrp="1"/>
          </p:cNvSpPr>
          <p:nvPr>
            <p:ph type="sldNum" sz="quarter" idx="5"/>
          </p:nvPr>
        </p:nvSpPr>
        <p:spPr/>
        <p:txBody>
          <a:bodyPr/>
          <a:lstStyle/>
          <a:p>
            <a:fld id="{1BB35F5C-9FD6-407E-BF06-1FA795BE5FE7}" type="slidenum">
              <a:rPr kumimoji="1" lang="ja-JP" altLang="en-US" smtClean="0"/>
              <a:t>16</a:t>
            </a:fld>
            <a:endParaRPr kumimoji="1" lang="ja-JP" altLang="en-US"/>
          </a:p>
        </p:txBody>
      </p:sp>
    </p:spTree>
    <p:extLst>
      <p:ext uri="{BB962C8B-B14F-4D97-AF65-F5344CB8AC3E}">
        <p14:creationId xmlns:p14="http://schemas.microsoft.com/office/powerpoint/2010/main" val="4272183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F50DD-1663-97E7-AF67-24582EB8D57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57B4EF5-9639-9FD9-F1E2-5134543C822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6C7C04D-C2B8-AD05-68CA-A8F0FEF979C4}"/>
              </a:ext>
            </a:extLst>
          </p:cNvPr>
          <p:cNvSpPr>
            <a:spLocks noGrp="1"/>
          </p:cNvSpPr>
          <p:nvPr>
            <p:ph type="body" idx="1"/>
          </p:nvPr>
        </p:nvSpPr>
        <p:spPr/>
        <p:txBody>
          <a:bodyPr/>
          <a:lstStyle/>
          <a:p>
            <a:endParaRPr lang="ja-JP" altLang="en-US"/>
          </a:p>
        </p:txBody>
      </p:sp>
      <p:sp>
        <p:nvSpPr>
          <p:cNvPr id="4" name="スライド番号プレースホルダー 3">
            <a:extLst>
              <a:ext uri="{FF2B5EF4-FFF2-40B4-BE49-F238E27FC236}">
                <a16:creationId xmlns:a16="http://schemas.microsoft.com/office/drawing/2014/main" id="{E309539E-709A-D514-1670-6B902AF88D1B}"/>
              </a:ext>
            </a:extLst>
          </p:cNvPr>
          <p:cNvSpPr>
            <a:spLocks noGrp="1"/>
          </p:cNvSpPr>
          <p:nvPr>
            <p:ph type="sldNum" sz="quarter" idx="5"/>
          </p:nvPr>
        </p:nvSpPr>
        <p:spPr/>
        <p:txBody>
          <a:bodyPr/>
          <a:lstStyle/>
          <a:p>
            <a:fld id="{1BB35F5C-9FD6-407E-BF06-1FA795BE5FE7}" type="slidenum">
              <a:rPr kumimoji="1" lang="ja-JP" altLang="en-US" smtClean="0"/>
              <a:t>17</a:t>
            </a:fld>
            <a:endParaRPr kumimoji="1" lang="ja-JP" altLang="en-US"/>
          </a:p>
        </p:txBody>
      </p:sp>
    </p:spTree>
    <p:extLst>
      <p:ext uri="{BB962C8B-B14F-4D97-AF65-F5344CB8AC3E}">
        <p14:creationId xmlns:p14="http://schemas.microsoft.com/office/powerpoint/2010/main" val="953889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19</a:t>
            </a:fld>
            <a:endParaRPr kumimoji="1" lang="ja-JP" altLang="en-US"/>
          </a:p>
        </p:txBody>
      </p:sp>
    </p:spTree>
    <p:extLst>
      <p:ext uri="{BB962C8B-B14F-4D97-AF65-F5344CB8AC3E}">
        <p14:creationId xmlns:p14="http://schemas.microsoft.com/office/powerpoint/2010/main" val="3698143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20</a:t>
            </a:fld>
            <a:endParaRPr kumimoji="1" lang="ja-JP" altLang="en-US"/>
          </a:p>
        </p:txBody>
      </p:sp>
    </p:spTree>
    <p:extLst>
      <p:ext uri="{BB962C8B-B14F-4D97-AF65-F5344CB8AC3E}">
        <p14:creationId xmlns:p14="http://schemas.microsoft.com/office/powerpoint/2010/main" val="4053270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3592513" y="512763"/>
            <a:ext cx="3703637" cy="25638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9" name="Google Shape;99;p2:notes"/>
          <p:cNvSpPr txBox="1">
            <a:spLocks noGrp="1"/>
          </p:cNvSpPr>
          <p:nvPr>
            <p:ph type="body" idx="1"/>
          </p:nvPr>
        </p:nvSpPr>
        <p:spPr>
          <a:xfrm>
            <a:off x="1449487" y="3247603"/>
            <a:ext cx="7979080" cy="184666"/>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endParaRPr/>
          </a:p>
        </p:txBody>
      </p:sp>
      <p:sp>
        <p:nvSpPr>
          <p:cNvPr id="100" name="Google Shape;100;p2:notes"/>
          <p:cNvSpPr txBox="1">
            <a:spLocks noGrp="1"/>
          </p:cNvSpPr>
          <p:nvPr>
            <p:ph type="sldNum" idx="12"/>
          </p:nvPr>
        </p:nvSpPr>
        <p:spPr>
          <a:xfrm>
            <a:off x="5097362" y="6575567"/>
            <a:ext cx="683329" cy="27102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200"/>
              <a:buFont typeface="MS PGothic"/>
              <a:buNone/>
            </a:pPr>
            <a:fld id="{00000000-1234-1234-1234-123412341234}" type="slidenum">
              <a:rPr lang="en-US" altLang="ja-JP"/>
              <a:t>1</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21</a:t>
            </a:fld>
            <a:endParaRPr kumimoji="1" lang="ja-JP" altLang="en-US"/>
          </a:p>
        </p:txBody>
      </p:sp>
    </p:spTree>
    <p:extLst>
      <p:ext uri="{BB962C8B-B14F-4D97-AF65-F5344CB8AC3E}">
        <p14:creationId xmlns:p14="http://schemas.microsoft.com/office/powerpoint/2010/main" val="2094596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23</a:t>
            </a:fld>
            <a:endParaRPr kumimoji="1" lang="ja-JP" altLang="en-US"/>
          </a:p>
        </p:txBody>
      </p:sp>
    </p:spTree>
    <p:extLst>
      <p:ext uri="{BB962C8B-B14F-4D97-AF65-F5344CB8AC3E}">
        <p14:creationId xmlns:p14="http://schemas.microsoft.com/office/powerpoint/2010/main" val="25553231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24</a:t>
            </a:fld>
            <a:endParaRPr kumimoji="1" lang="ja-JP" altLang="en-US"/>
          </a:p>
        </p:txBody>
      </p:sp>
    </p:spTree>
    <p:extLst>
      <p:ext uri="{BB962C8B-B14F-4D97-AF65-F5344CB8AC3E}">
        <p14:creationId xmlns:p14="http://schemas.microsoft.com/office/powerpoint/2010/main" val="302450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54D17-DE60-E023-CC90-3C425B6375E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4586FEB-CBCD-A74A-8D87-23B7178ADB6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F973A19-3999-6445-DF92-8AF9C66B8227}"/>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01B7AC6-400F-163D-0CEE-39F2B027F7CE}"/>
              </a:ext>
            </a:extLst>
          </p:cNvPr>
          <p:cNvSpPr>
            <a:spLocks noGrp="1"/>
          </p:cNvSpPr>
          <p:nvPr>
            <p:ph type="sldNum" sz="quarter" idx="5"/>
          </p:nvPr>
        </p:nvSpPr>
        <p:spPr/>
        <p:txBody>
          <a:bodyPr/>
          <a:lstStyle/>
          <a:p>
            <a:fld id="{1BB35F5C-9FD6-407E-BF06-1FA795BE5FE7}" type="slidenum">
              <a:rPr kumimoji="1" lang="ja-JP" altLang="en-US" smtClean="0"/>
              <a:t>25</a:t>
            </a:fld>
            <a:endParaRPr kumimoji="1" lang="ja-JP" altLang="en-US"/>
          </a:p>
        </p:txBody>
      </p:sp>
    </p:spTree>
    <p:extLst>
      <p:ext uri="{BB962C8B-B14F-4D97-AF65-F5344CB8AC3E}">
        <p14:creationId xmlns:p14="http://schemas.microsoft.com/office/powerpoint/2010/main" val="40174242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26</a:t>
            </a:fld>
            <a:endParaRPr kumimoji="1" lang="ja-JP" altLang="en-US"/>
          </a:p>
        </p:txBody>
      </p:sp>
    </p:spTree>
    <p:extLst>
      <p:ext uri="{BB962C8B-B14F-4D97-AF65-F5344CB8AC3E}">
        <p14:creationId xmlns:p14="http://schemas.microsoft.com/office/powerpoint/2010/main" val="41315972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27</a:t>
            </a:fld>
            <a:endParaRPr kumimoji="1" lang="ja-JP" altLang="en-US"/>
          </a:p>
        </p:txBody>
      </p:sp>
    </p:spTree>
    <p:extLst>
      <p:ext uri="{BB962C8B-B14F-4D97-AF65-F5344CB8AC3E}">
        <p14:creationId xmlns:p14="http://schemas.microsoft.com/office/powerpoint/2010/main" val="15913942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28</a:t>
            </a:fld>
            <a:endParaRPr kumimoji="1" lang="ja-JP" altLang="en-US"/>
          </a:p>
        </p:txBody>
      </p:sp>
    </p:spTree>
    <p:extLst>
      <p:ext uri="{BB962C8B-B14F-4D97-AF65-F5344CB8AC3E}">
        <p14:creationId xmlns:p14="http://schemas.microsoft.com/office/powerpoint/2010/main" val="30893138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29</a:t>
            </a:fld>
            <a:endParaRPr kumimoji="1" lang="ja-JP" altLang="en-US"/>
          </a:p>
        </p:txBody>
      </p:sp>
    </p:spTree>
    <p:extLst>
      <p:ext uri="{BB962C8B-B14F-4D97-AF65-F5344CB8AC3E}">
        <p14:creationId xmlns:p14="http://schemas.microsoft.com/office/powerpoint/2010/main" val="795490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30</a:t>
            </a:fld>
            <a:endParaRPr kumimoji="1" lang="ja-JP" altLang="en-US"/>
          </a:p>
        </p:txBody>
      </p:sp>
    </p:spTree>
    <p:extLst>
      <p:ext uri="{BB962C8B-B14F-4D97-AF65-F5344CB8AC3E}">
        <p14:creationId xmlns:p14="http://schemas.microsoft.com/office/powerpoint/2010/main" val="15090146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40B08-243F-6751-2F1C-88E289BFFCF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4C4C7FB-D3B3-D871-E867-0A836AC9AEF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A3CB088-2FEF-0E43-4ECE-23F6C42BB996}"/>
              </a:ext>
            </a:extLst>
          </p:cNvPr>
          <p:cNvSpPr>
            <a:spLocks noGrp="1"/>
          </p:cNvSpPr>
          <p:nvPr>
            <p:ph type="body" idx="1"/>
          </p:nvPr>
        </p:nvSpPr>
        <p:spPr/>
        <p:txBody>
          <a:bodyPr/>
          <a:lstStyle/>
          <a:p>
            <a:pPr defTabSz="990752">
              <a:defRPr/>
            </a:pPr>
            <a:endParaRPr lang="ja-JP" altLang="en-US"/>
          </a:p>
        </p:txBody>
      </p:sp>
      <p:sp>
        <p:nvSpPr>
          <p:cNvPr id="4" name="スライド番号プレースホルダー 3">
            <a:extLst>
              <a:ext uri="{FF2B5EF4-FFF2-40B4-BE49-F238E27FC236}">
                <a16:creationId xmlns:a16="http://schemas.microsoft.com/office/drawing/2014/main" id="{2904F7FF-CA24-AA1B-92E7-D84EC0BE862C}"/>
              </a:ext>
            </a:extLst>
          </p:cNvPr>
          <p:cNvSpPr>
            <a:spLocks noGrp="1"/>
          </p:cNvSpPr>
          <p:nvPr>
            <p:ph type="sldNum" sz="quarter" idx="5"/>
          </p:nvPr>
        </p:nvSpPr>
        <p:spPr/>
        <p:txBody>
          <a:bodyPr/>
          <a:lstStyle/>
          <a:p>
            <a:fld id="{1BB35F5C-9FD6-407E-BF06-1FA795BE5FE7}" type="slidenum">
              <a:rPr kumimoji="1" lang="ja-JP" altLang="en-US" smtClean="0"/>
              <a:t>31</a:t>
            </a:fld>
            <a:endParaRPr kumimoji="1" lang="ja-JP" altLang="en-US"/>
          </a:p>
        </p:txBody>
      </p:sp>
    </p:spTree>
    <p:extLst>
      <p:ext uri="{BB962C8B-B14F-4D97-AF65-F5344CB8AC3E}">
        <p14:creationId xmlns:p14="http://schemas.microsoft.com/office/powerpoint/2010/main" val="3418024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2</a:t>
            </a:fld>
            <a:endParaRPr kumimoji="1" lang="ja-JP" altLang="en-US"/>
          </a:p>
        </p:txBody>
      </p:sp>
    </p:spTree>
    <p:extLst>
      <p:ext uri="{BB962C8B-B14F-4D97-AF65-F5344CB8AC3E}">
        <p14:creationId xmlns:p14="http://schemas.microsoft.com/office/powerpoint/2010/main" val="32584633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DD3BC-66D6-A4A0-C9A2-061FD3696E2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2E00CCA-4FDA-D64C-A51B-2EC718E158A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50C935A-FE10-68AE-CBF8-D29D0A02A61F}"/>
              </a:ext>
            </a:extLst>
          </p:cNvPr>
          <p:cNvSpPr>
            <a:spLocks noGrp="1"/>
          </p:cNvSpPr>
          <p:nvPr>
            <p:ph type="body" idx="1"/>
          </p:nvPr>
        </p:nvSpPr>
        <p:spPr/>
        <p:txBody>
          <a:bodyPr/>
          <a:lstStyle/>
          <a:p>
            <a:pPr defTabSz="990752">
              <a:defRPr/>
            </a:pPr>
            <a:endParaRPr lang="ja-JP" altLang="en-US"/>
          </a:p>
        </p:txBody>
      </p:sp>
      <p:sp>
        <p:nvSpPr>
          <p:cNvPr id="4" name="スライド番号プレースホルダー 3">
            <a:extLst>
              <a:ext uri="{FF2B5EF4-FFF2-40B4-BE49-F238E27FC236}">
                <a16:creationId xmlns:a16="http://schemas.microsoft.com/office/drawing/2014/main" id="{3FD8D028-A2A8-EE18-D5C0-29B06881A711}"/>
              </a:ext>
            </a:extLst>
          </p:cNvPr>
          <p:cNvSpPr>
            <a:spLocks noGrp="1"/>
          </p:cNvSpPr>
          <p:nvPr>
            <p:ph type="sldNum" sz="quarter" idx="5"/>
          </p:nvPr>
        </p:nvSpPr>
        <p:spPr/>
        <p:txBody>
          <a:bodyPr/>
          <a:lstStyle/>
          <a:p>
            <a:fld id="{1BB35F5C-9FD6-407E-BF06-1FA795BE5FE7}" type="slidenum">
              <a:rPr kumimoji="1" lang="ja-JP" altLang="en-US" smtClean="0"/>
              <a:t>32</a:t>
            </a:fld>
            <a:endParaRPr kumimoji="1" lang="ja-JP" altLang="en-US"/>
          </a:p>
        </p:txBody>
      </p:sp>
    </p:spTree>
    <p:extLst>
      <p:ext uri="{BB962C8B-B14F-4D97-AF65-F5344CB8AC3E}">
        <p14:creationId xmlns:p14="http://schemas.microsoft.com/office/powerpoint/2010/main" val="9360813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33</a:t>
            </a:fld>
            <a:endParaRPr kumimoji="1" lang="ja-JP" altLang="en-US"/>
          </a:p>
        </p:txBody>
      </p:sp>
    </p:spTree>
    <p:extLst>
      <p:ext uri="{BB962C8B-B14F-4D97-AF65-F5344CB8AC3E}">
        <p14:creationId xmlns:p14="http://schemas.microsoft.com/office/powerpoint/2010/main" val="24477673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34</a:t>
            </a:fld>
            <a:endParaRPr kumimoji="1" lang="ja-JP" altLang="en-US"/>
          </a:p>
        </p:txBody>
      </p:sp>
    </p:spTree>
    <p:extLst>
      <p:ext uri="{BB962C8B-B14F-4D97-AF65-F5344CB8AC3E}">
        <p14:creationId xmlns:p14="http://schemas.microsoft.com/office/powerpoint/2010/main" val="24560942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85145-FACC-37F5-D76E-482CDA255F6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354ABBA-2932-6396-B031-C4389D975CE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87DAD09-59E1-136B-7BFD-C0949A993AD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a:p>
        </p:txBody>
      </p:sp>
      <p:sp>
        <p:nvSpPr>
          <p:cNvPr id="4" name="スライド番号プレースホルダー 3">
            <a:extLst>
              <a:ext uri="{FF2B5EF4-FFF2-40B4-BE49-F238E27FC236}">
                <a16:creationId xmlns:a16="http://schemas.microsoft.com/office/drawing/2014/main" id="{2DDC8B27-F9AE-B7CA-785A-6ADE3EC38157}"/>
              </a:ext>
            </a:extLst>
          </p:cNvPr>
          <p:cNvSpPr>
            <a:spLocks noGrp="1"/>
          </p:cNvSpPr>
          <p:nvPr>
            <p:ph type="sldNum" sz="quarter" idx="5"/>
          </p:nvPr>
        </p:nvSpPr>
        <p:spPr/>
        <p:txBody>
          <a:bodyPr/>
          <a:lstStyle/>
          <a:p>
            <a:fld id="{1BB35F5C-9FD6-407E-BF06-1FA795BE5FE7}" type="slidenum">
              <a:rPr kumimoji="1" lang="ja-JP" altLang="en-US" smtClean="0"/>
              <a:t>35</a:t>
            </a:fld>
            <a:endParaRPr kumimoji="1" lang="ja-JP" altLang="en-US"/>
          </a:p>
        </p:txBody>
      </p:sp>
    </p:spTree>
    <p:extLst>
      <p:ext uri="{BB962C8B-B14F-4D97-AF65-F5344CB8AC3E}">
        <p14:creationId xmlns:p14="http://schemas.microsoft.com/office/powerpoint/2010/main" val="7038132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65688-A0E9-CE89-A392-592B35305A1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AC87492-844C-8479-FDE8-983231D23B7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55C19CE-F31A-FAEE-4701-9EF4CEDCDBA4}"/>
              </a:ext>
            </a:extLst>
          </p:cNvPr>
          <p:cNvSpPr>
            <a:spLocks noGrp="1"/>
          </p:cNvSpPr>
          <p:nvPr>
            <p:ph type="body" idx="1"/>
          </p:nvPr>
        </p:nvSpPr>
        <p:spPr/>
        <p:txBody>
          <a:bodyPr/>
          <a:lstStyle/>
          <a:p>
            <a:endParaRPr lang="ja-JP" altLang="en-US"/>
          </a:p>
        </p:txBody>
      </p:sp>
      <p:sp>
        <p:nvSpPr>
          <p:cNvPr id="4" name="スライド番号プレースホルダー 3">
            <a:extLst>
              <a:ext uri="{FF2B5EF4-FFF2-40B4-BE49-F238E27FC236}">
                <a16:creationId xmlns:a16="http://schemas.microsoft.com/office/drawing/2014/main" id="{EABB8BD1-232D-F38A-A586-4CEF4795AABB}"/>
              </a:ext>
            </a:extLst>
          </p:cNvPr>
          <p:cNvSpPr>
            <a:spLocks noGrp="1"/>
          </p:cNvSpPr>
          <p:nvPr>
            <p:ph type="sldNum" sz="quarter" idx="5"/>
          </p:nvPr>
        </p:nvSpPr>
        <p:spPr/>
        <p:txBody>
          <a:bodyPr/>
          <a:lstStyle/>
          <a:p>
            <a:fld id="{1BB35F5C-9FD6-407E-BF06-1FA795BE5FE7}" type="slidenum">
              <a:rPr kumimoji="1" lang="ja-JP" altLang="en-US" smtClean="0"/>
              <a:t>36</a:t>
            </a:fld>
            <a:endParaRPr kumimoji="1" lang="ja-JP" altLang="en-US"/>
          </a:p>
        </p:txBody>
      </p:sp>
    </p:spTree>
    <p:extLst>
      <p:ext uri="{BB962C8B-B14F-4D97-AF65-F5344CB8AC3E}">
        <p14:creationId xmlns:p14="http://schemas.microsoft.com/office/powerpoint/2010/main" val="3358928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B35F5C-9FD6-407E-BF06-1FA795BE5FE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03643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51901-BCD9-5BF5-08BA-C1AD5FA47DB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3FC860E-9395-E822-8038-C9A88E52FC5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A5D6EF0-1D35-2CDF-C766-579810A8EC17}"/>
              </a:ext>
            </a:extLst>
          </p:cNvPr>
          <p:cNvSpPr>
            <a:spLocks noGrp="1"/>
          </p:cNvSpPr>
          <p:nvPr>
            <p:ph type="body" idx="1"/>
          </p:nvPr>
        </p:nvSpPr>
        <p:spPr/>
        <p:txBody>
          <a:bodyPr/>
          <a:lstStyle/>
          <a:p>
            <a:endParaRPr lang="ja-JP" altLang="en-US" dirty="0"/>
          </a:p>
        </p:txBody>
      </p:sp>
      <p:sp>
        <p:nvSpPr>
          <p:cNvPr id="4" name="スライド番号プレースホルダー 3">
            <a:extLst>
              <a:ext uri="{FF2B5EF4-FFF2-40B4-BE49-F238E27FC236}">
                <a16:creationId xmlns:a16="http://schemas.microsoft.com/office/drawing/2014/main" id="{C4F2009E-DBA8-B009-BB7C-07F12FE68BB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B35F5C-9FD6-407E-BF06-1FA795BE5FE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45685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5</a:t>
            </a:fld>
            <a:endParaRPr kumimoji="1" lang="ja-JP" altLang="en-US"/>
          </a:p>
        </p:txBody>
      </p:sp>
    </p:spTree>
    <p:extLst>
      <p:ext uri="{BB962C8B-B14F-4D97-AF65-F5344CB8AC3E}">
        <p14:creationId xmlns:p14="http://schemas.microsoft.com/office/powerpoint/2010/main" val="2328765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B35F5C-9FD6-407E-BF06-1FA795BE5FE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62151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C96F8-784A-1DCE-064D-7B6DAB6EDFE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009CCCD-BC79-2533-EC0F-2B586B98E68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5F48B9F-EE01-C9EC-0D97-E9B5478087C1}"/>
              </a:ext>
            </a:extLst>
          </p:cNvPr>
          <p:cNvSpPr>
            <a:spLocks noGrp="1"/>
          </p:cNvSpPr>
          <p:nvPr>
            <p:ph type="body" idx="1"/>
          </p:nvPr>
        </p:nvSpPr>
        <p:spPr/>
        <p:txBody>
          <a:bodyPr/>
          <a:lstStyle/>
          <a:p>
            <a:endParaRPr lang="ja-JP" altLang="en-US" dirty="0"/>
          </a:p>
        </p:txBody>
      </p:sp>
      <p:sp>
        <p:nvSpPr>
          <p:cNvPr id="4" name="スライド番号プレースホルダー 3">
            <a:extLst>
              <a:ext uri="{FF2B5EF4-FFF2-40B4-BE49-F238E27FC236}">
                <a16:creationId xmlns:a16="http://schemas.microsoft.com/office/drawing/2014/main" id="{AC18B5D7-3C20-575E-C901-C93BE371B132}"/>
              </a:ext>
            </a:extLst>
          </p:cNvPr>
          <p:cNvSpPr>
            <a:spLocks noGrp="1"/>
          </p:cNvSpPr>
          <p:nvPr>
            <p:ph type="sldNum" sz="quarter" idx="5"/>
          </p:nvPr>
        </p:nvSpPr>
        <p:spPr/>
        <p:txBody>
          <a:bodyPr/>
          <a:lstStyle/>
          <a:p>
            <a:pPr defTabSz="441701">
              <a:defRPr/>
            </a:pPr>
            <a:fld id="{1BB35F5C-9FD6-407E-BF06-1FA795BE5FE7}" type="slidenum">
              <a:rPr kumimoji="1" lang="ja-JP" altLang="en-US" sz="1200">
                <a:solidFill>
                  <a:prstClr val="black"/>
                </a:solidFill>
                <a:latin typeface="游ゴシック" panose="020F0502020204030204"/>
                <a:ea typeface="游ゴシック" panose="020B0400000000000000" pitchFamily="50" charset="-128"/>
              </a:rPr>
              <a:pPr defTabSz="441701">
                <a:defRPr/>
              </a:pPr>
              <a:t>8</a:t>
            </a:fld>
            <a:endParaRPr kumimoji="1" lang="ja-JP" altLang="en-US" sz="120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862118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9</a:t>
            </a:fld>
            <a:endParaRPr kumimoji="1" lang="ja-JP" altLang="en-US"/>
          </a:p>
        </p:txBody>
      </p:sp>
    </p:spTree>
    <p:extLst>
      <p:ext uri="{BB962C8B-B14F-4D97-AF65-F5344CB8AC3E}">
        <p14:creationId xmlns:p14="http://schemas.microsoft.com/office/powerpoint/2010/main" val="3222134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normAutofit/>
          </a:bodyPr>
          <a:lstStyle>
            <a:lvl1pPr algn="ctr">
              <a:defRPr sz="1800" baseline="0">
                <a:latin typeface="+mj-lt"/>
                <a:ea typeface="+mj-ea"/>
              </a:defRPr>
            </a:lvl1pPr>
          </a:lstStyle>
          <a:p>
            <a:r>
              <a:rPr lang="ja-JP" altLang="en-US"/>
              <a:t>マスター タイトルの書式設定</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773680B1-FDFE-43A7-9E75-29B588C452EF}" type="datetime1">
              <a:rPr kumimoji="1" lang="ja-JP" altLang="en-US" smtClean="0"/>
              <a:t>2026/3/18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4DAA578-C79D-4A5D-B741-A2DE14C9823B}" type="slidenum">
              <a:rPr kumimoji="1" lang="ja-JP" altLang="en-US" smtClean="0"/>
              <a:t>‹#›</a:t>
            </a:fld>
            <a:endParaRPr kumimoji="1" lang="ja-JP" altLang="en-US"/>
          </a:p>
        </p:txBody>
      </p:sp>
    </p:spTree>
    <p:extLst>
      <p:ext uri="{BB962C8B-B14F-4D97-AF65-F5344CB8AC3E}">
        <p14:creationId xmlns:p14="http://schemas.microsoft.com/office/powerpoint/2010/main" val="291858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355BDF9-920A-4416-A726-8DC0019C88A6}" type="datetime1">
              <a:rPr kumimoji="1" lang="ja-JP" altLang="en-US" smtClean="0"/>
              <a:t>2026/3/18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4DAA578-C79D-4A5D-B741-A2DE14C9823B}" type="slidenum">
              <a:rPr kumimoji="1" lang="ja-JP" altLang="en-US" smtClean="0"/>
              <a:t>‹#›</a:t>
            </a:fld>
            <a:endParaRPr kumimoji="1" lang="ja-JP" altLang="en-US"/>
          </a:p>
        </p:txBody>
      </p:sp>
    </p:spTree>
    <p:extLst>
      <p:ext uri="{BB962C8B-B14F-4D97-AF65-F5344CB8AC3E}">
        <p14:creationId xmlns:p14="http://schemas.microsoft.com/office/powerpoint/2010/main" val="2073743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D31129F0-D43C-4075-A452-1CBCFDD81ED9}" type="datetime1">
              <a:rPr kumimoji="1" lang="ja-JP" altLang="en-US" smtClean="0"/>
              <a:t>2026/3/18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4DAA578-C79D-4A5D-B741-A2DE14C9823B}" type="slidenum">
              <a:rPr kumimoji="1" lang="ja-JP" altLang="en-US" smtClean="0"/>
              <a:t>‹#›</a:t>
            </a:fld>
            <a:endParaRPr kumimoji="1" lang="ja-JP" altLang="en-US"/>
          </a:p>
        </p:txBody>
      </p:sp>
    </p:spTree>
    <p:extLst>
      <p:ext uri="{BB962C8B-B14F-4D97-AF65-F5344CB8AC3E}">
        <p14:creationId xmlns:p14="http://schemas.microsoft.com/office/powerpoint/2010/main" val="1139540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normAutofit/>
          </a:bodyPr>
          <a:lstStyle>
            <a:lvl1pPr algn="ctr">
              <a:defRPr sz="1800" baseline="0">
                <a:latin typeface="+mj-lt"/>
                <a:ea typeface="+mj-ea"/>
              </a:defRPr>
            </a:lvl1pPr>
          </a:lstStyle>
          <a:p>
            <a:r>
              <a:rPr lang="ja-JP" altLang="en-US"/>
              <a:t>マスター タイトルの書式設定</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8D9DD276-E380-4FFF-8640-FD87A7C479AE}" type="datetime1">
              <a:rPr kumimoji="1" lang="ja-JP" altLang="en-US" smtClean="0"/>
              <a:t>2026/3/18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4DAA578-C79D-4A5D-B741-A2DE14C9823B}" type="slidenum">
              <a:rPr kumimoji="1" lang="ja-JP" altLang="en-US" smtClean="0"/>
              <a:t>‹#›</a:t>
            </a:fld>
            <a:endParaRPr kumimoji="1" lang="ja-JP" altLang="en-US"/>
          </a:p>
        </p:txBody>
      </p:sp>
    </p:spTree>
    <p:extLst>
      <p:ext uri="{BB962C8B-B14F-4D97-AF65-F5344CB8AC3E}">
        <p14:creationId xmlns:p14="http://schemas.microsoft.com/office/powerpoint/2010/main" val="135704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3D10571F-02F7-40B5-8992-ADA6C7B3620C}" type="datetime1">
              <a:rPr kumimoji="1" lang="ja-JP" altLang="en-US" smtClean="0"/>
              <a:t>2026/3/18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4DAA578-C79D-4A5D-B741-A2DE14C9823B}" type="slidenum">
              <a:rPr kumimoji="1" lang="ja-JP" altLang="en-US" smtClean="0"/>
              <a:t>‹#›</a:t>
            </a:fld>
            <a:endParaRPr kumimoji="1" lang="ja-JP" altLang="en-US"/>
          </a:p>
        </p:txBody>
      </p:sp>
    </p:spTree>
    <p:extLst>
      <p:ext uri="{BB962C8B-B14F-4D97-AF65-F5344CB8AC3E}">
        <p14:creationId xmlns:p14="http://schemas.microsoft.com/office/powerpoint/2010/main" val="1599109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07D4AAC-36B2-41E0-8753-E66B658F1D96}" type="datetime1">
              <a:rPr kumimoji="1" lang="ja-JP" altLang="en-US" smtClean="0"/>
              <a:t>2026/3/18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4DAA578-C79D-4A5D-B741-A2DE14C9823B}" type="slidenum">
              <a:rPr kumimoji="1" lang="ja-JP" altLang="en-US" smtClean="0"/>
              <a:t>‹#›</a:t>
            </a:fld>
            <a:endParaRPr kumimoji="1" lang="ja-JP" altLang="en-US"/>
          </a:p>
        </p:txBody>
      </p:sp>
    </p:spTree>
    <p:extLst>
      <p:ext uri="{BB962C8B-B14F-4D97-AF65-F5344CB8AC3E}">
        <p14:creationId xmlns:p14="http://schemas.microsoft.com/office/powerpoint/2010/main" val="2556151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3C34F5FE-F470-4F8C-B076-0E3C24A54F7E}" type="datetime1">
              <a:rPr kumimoji="1" lang="ja-JP" altLang="en-US" smtClean="0"/>
              <a:t>2026/3/18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4DAA578-C79D-4A5D-B741-A2DE14C9823B}" type="slidenum">
              <a:rPr kumimoji="1" lang="ja-JP" altLang="en-US" smtClean="0"/>
              <a:t>‹#›</a:t>
            </a:fld>
            <a:endParaRPr kumimoji="1" lang="ja-JP" altLang="en-US"/>
          </a:p>
        </p:txBody>
      </p:sp>
    </p:spTree>
    <p:extLst>
      <p:ext uri="{BB962C8B-B14F-4D97-AF65-F5344CB8AC3E}">
        <p14:creationId xmlns:p14="http://schemas.microsoft.com/office/powerpoint/2010/main" val="3168151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E2FC86F1-858E-4B00-BD9B-0E89E385DAB8}" type="datetime1">
              <a:rPr kumimoji="1" lang="ja-JP" altLang="en-US" smtClean="0"/>
              <a:t>2026/3/18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4DAA578-C79D-4A5D-B741-A2DE14C9823B}" type="slidenum">
              <a:rPr kumimoji="1" lang="ja-JP" altLang="en-US" smtClean="0"/>
              <a:t>‹#›</a:t>
            </a:fld>
            <a:endParaRPr kumimoji="1" lang="ja-JP" altLang="en-US"/>
          </a:p>
        </p:txBody>
      </p:sp>
    </p:spTree>
    <p:extLst>
      <p:ext uri="{BB962C8B-B14F-4D97-AF65-F5344CB8AC3E}">
        <p14:creationId xmlns:p14="http://schemas.microsoft.com/office/powerpoint/2010/main" val="3722708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81038" y="244616"/>
            <a:ext cx="8543925" cy="341632"/>
          </a:xfrm>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A8BCE6B4-1634-4EB7-A96E-F3E1F2EBF3D9}" type="datetime1">
              <a:rPr kumimoji="1" lang="ja-JP" altLang="en-US" smtClean="0"/>
              <a:t>2026/3/18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4DAA578-C79D-4A5D-B741-A2DE14C9823B}" type="slidenum">
              <a:rPr kumimoji="1" lang="ja-JP" altLang="en-US" smtClean="0"/>
              <a:t>‹#›</a:t>
            </a:fld>
            <a:endParaRPr kumimoji="1" lang="ja-JP" altLang="en-US"/>
          </a:p>
        </p:txBody>
      </p:sp>
    </p:spTree>
    <p:extLst>
      <p:ext uri="{BB962C8B-B14F-4D97-AF65-F5344CB8AC3E}">
        <p14:creationId xmlns:p14="http://schemas.microsoft.com/office/powerpoint/2010/main" val="499956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3D20F-C409-404E-84A7-D299D3F8CD33}" type="datetime1">
              <a:rPr kumimoji="1" lang="ja-JP" altLang="en-US" smtClean="0"/>
              <a:t>2026/3/18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4DAA578-C79D-4A5D-B741-A2DE14C9823B}" type="slidenum">
              <a:rPr kumimoji="1" lang="ja-JP" altLang="en-US" smtClean="0"/>
              <a:t>‹#›</a:t>
            </a:fld>
            <a:endParaRPr kumimoji="1" lang="ja-JP" altLang="en-US"/>
          </a:p>
        </p:txBody>
      </p:sp>
    </p:spTree>
    <p:extLst>
      <p:ext uri="{BB962C8B-B14F-4D97-AF65-F5344CB8AC3E}">
        <p14:creationId xmlns:p14="http://schemas.microsoft.com/office/powerpoint/2010/main" val="32875084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65F12C6-3DD1-4839-849D-65D6166A3823}" type="datetime1">
              <a:rPr kumimoji="1" lang="ja-JP" altLang="en-US" smtClean="0"/>
              <a:t>2026/3/18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4DAA578-C79D-4A5D-B741-A2DE14C9823B}" type="slidenum">
              <a:rPr kumimoji="1" lang="ja-JP" altLang="en-US" smtClean="0"/>
              <a:t>‹#›</a:t>
            </a:fld>
            <a:endParaRPr kumimoji="1" lang="ja-JP" altLang="en-US"/>
          </a:p>
        </p:txBody>
      </p:sp>
    </p:spTree>
    <p:extLst>
      <p:ext uri="{BB962C8B-B14F-4D97-AF65-F5344CB8AC3E}">
        <p14:creationId xmlns:p14="http://schemas.microsoft.com/office/powerpoint/2010/main" val="28657051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05EC971-5219-48FA-93FC-318B38479292}" type="datetime1">
              <a:rPr kumimoji="1" lang="ja-JP" altLang="en-US" smtClean="0"/>
              <a:t>2026/3/18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4DAA578-C79D-4A5D-B741-A2DE14C9823B}" type="slidenum">
              <a:rPr kumimoji="1" lang="ja-JP" altLang="en-US" smtClean="0"/>
              <a:t>‹#›</a:t>
            </a:fld>
            <a:endParaRPr kumimoji="1" lang="ja-JP" altLang="en-US"/>
          </a:p>
        </p:txBody>
      </p:sp>
    </p:spTree>
    <p:extLst>
      <p:ext uri="{BB962C8B-B14F-4D97-AF65-F5344CB8AC3E}">
        <p14:creationId xmlns:p14="http://schemas.microsoft.com/office/powerpoint/2010/main" val="22892592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400A496-B20C-44CD-9A9A-6328F630120B}" type="datetime1">
              <a:rPr kumimoji="1" lang="ja-JP" altLang="en-US" smtClean="0"/>
              <a:t>2026/3/18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4DAA578-C79D-4A5D-B741-A2DE14C9823B}" type="slidenum">
              <a:rPr kumimoji="1" lang="ja-JP" altLang="en-US" smtClean="0"/>
              <a:t>‹#›</a:t>
            </a:fld>
            <a:endParaRPr kumimoji="1" lang="ja-JP" altLang="en-US"/>
          </a:p>
        </p:txBody>
      </p:sp>
    </p:spTree>
    <p:extLst>
      <p:ext uri="{BB962C8B-B14F-4D97-AF65-F5344CB8AC3E}">
        <p14:creationId xmlns:p14="http://schemas.microsoft.com/office/powerpoint/2010/main" val="2490095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65F12C6-3DD1-4839-849D-65D6166A3823}" type="datetime1">
              <a:rPr kumimoji="1" lang="ja-JP" altLang="en-US" smtClean="0"/>
              <a:t>2026/3/18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4DAA578-C79D-4A5D-B741-A2DE14C9823B}" type="slidenum">
              <a:rPr kumimoji="1" lang="ja-JP" altLang="en-US" smtClean="0"/>
              <a:t>‹#›</a:t>
            </a:fld>
            <a:endParaRPr kumimoji="1" lang="ja-JP" altLang="en-US"/>
          </a:p>
        </p:txBody>
      </p:sp>
    </p:spTree>
    <p:extLst>
      <p:ext uri="{BB962C8B-B14F-4D97-AF65-F5344CB8AC3E}">
        <p14:creationId xmlns:p14="http://schemas.microsoft.com/office/powerpoint/2010/main" val="1628685965"/>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02FB830-2D14-458A-BD3A-79742F46AF04}" type="datetime1">
              <a:rPr kumimoji="1" lang="ja-JP" altLang="en-US" smtClean="0"/>
              <a:t>2026/3/18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4DAA578-C79D-4A5D-B741-A2DE14C9823B}" type="slidenum">
              <a:rPr kumimoji="1" lang="ja-JP" altLang="en-US" smtClean="0"/>
              <a:t>‹#›</a:t>
            </a:fld>
            <a:endParaRPr kumimoji="1" lang="ja-JP" altLang="en-US"/>
          </a:p>
        </p:txBody>
      </p:sp>
    </p:spTree>
    <p:extLst>
      <p:ext uri="{BB962C8B-B14F-4D97-AF65-F5344CB8AC3E}">
        <p14:creationId xmlns:p14="http://schemas.microsoft.com/office/powerpoint/2010/main" val="1414346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F701297-0F3D-453E-B917-280AFD095874}" type="datetime1">
              <a:rPr kumimoji="1" lang="ja-JP" altLang="en-US" smtClean="0"/>
              <a:t>2026/3/18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4DAA578-C79D-4A5D-B741-A2DE14C9823B}" type="slidenum">
              <a:rPr kumimoji="1" lang="ja-JP" altLang="en-US" smtClean="0"/>
              <a:t>‹#›</a:t>
            </a:fld>
            <a:endParaRPr kumimoji="1" lang="ja-JP" altLang="en-US"/>
          </a:p>
        </p:txBody>
      </p:sp>
    </p:spTree>
    <p:extLst>
      <p:ext uri="{BB962C8B-B14F-4D97-AF65-F5344CB8AC3E}">
        <p14:creationId xmlns:p14="http://schemas.microsoft.com/office/powerpoint/2010/main" val="1178750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1D1B756D-039C-405A-A772-69A8ACF2C834}" type="datetime1">
              <a:rPr kumimoji="1" lang="ja-JP" altLang="en-US" smtClean="0"/>
              <a:t>2026/3/18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4DAA578-C79D-4A5D-B741-A2DE14C9823B}" type="slidenum">
              <a:rPr kumimoji="1" lang="ja-JP" altLang="en-US" smtClean="0"/>
              <a:t>‹#›</a:t>
            </a:fld>
            <a:endParaRPr kumimoji="1" lang="ja-JP" altLang="en-US"/>
          </a:p>
        </p:txBody>
      </p:sp>
    </p:spTree>
    <p:extLst>
      <p:ext uri="{BB962C8B-B14F-4D97-AF65-F5344CB8AC3E}">
        <p14:creationId xmlns:p14="http://schemas.microsoft.com/office/powerpoint/2010/main" val="2270778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C752C861-20EF-4C35-A3D7-5DAD335EA5AB}" type="datetime1">
              <a:rPr kumimoji="1" lang="ja-JP" altLang="en-US" smtClean="0"/>
              <a:t>2026/3/18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4DAA578-C79D-4A5D-B741-A2DE14C9823B}" type="slidenum">
              <a:rPr kumimoji="1" lang="ja-JP" altLang="en-US" smtClean="0"/>
              <a:t>‹#›</a:t>
            </a:fld>
            <a:endParaRPr kumimoji="1" lang="ja-JP" altLang="en-US"/>
          </a:p>
        </p:txBody>
      </p:sp>
    </p:spTree>
    <p:extLst>
      <p:ext uri="{BB962C8B-B14F-4D97-AF65-F5344CB8AC3E}">
        <p14:creationId xmlns:p14="http://schemas.microsoft.com/office/powerpoint/2010/main" val="1571785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81038" y="244616"/>
            <a:ext cx="8543925" cy="341632"/>
          </a:xfrm>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3A73C811-2158-4C59-B6C6-CE2DEEE998D9}" type="datetime1">
              <a:rPr kumimoji="1" lang="ja-JP" altLang="en-US" smtClean="0"/>
              <a:t>2026/3/18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4DAA578-C79D-4A5D-B741-A2DE14C9823B}" type="slidenum">
              <a:rPr kumimoji="1" lang="ja-JP" altLang="en-US" smtClean="0"/>
              <a:t>‹#›</a:t>
            </a:fld>
            <a:endParaRPr kumimoji="1" lang="ja-JP" altLang="en-US"/>
          </a:p>
        </p:txBody>
      </p:sp>
    </p:spTree>
    <p:extLst>
      <p:ext uri="{BB962C8B-B14F-4D97-AF65-F5344CB8AC3E}">
        <p14:creationId xmlns:p14="http://schemas.microsoft.com/office/powerpoint/2010/main" val="2861213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FFD0B2-8F66-4BDA-97C8-958E791445BC}" type="datetime1">
              <a:rPr kumimoji="1" lang="ja-JP" altLang="en-US" smtClean="0"/>
              <a:t>2026/3/18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4DAA578-C79D-4A5D-B741-A2DE14C9823B}" type="slidenum">
              <a:rPr kumimoji="1" lang="ja-JP" altLang="en-US" smtClean="0"/>
              <a:t>‹#›</a:t>
            </a:fld>
            <a:endParaRPr kumimoji="1" lang="ja-JP" altLang="en-US"/>
          </a:p>
        </p:txBody>
      </p:sp>
    </p:spTree>
    <p:extLst>
      <p:ext uri="{BB962C8B-B14F-4D97-AF65-F5344CB8AC3E}">
        <p14:creationId xmlns:p14="http://schemas.microsoft.com/office/powerpoint/2010/main" val="569220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219A94F-DF07-4750-BF7E-E850728A0526}" type="datetime1">
              <a:rPr kumimoji="1" lang="ja-JP" altLang="en-US" smtClean="0"/>
              <a:t>2026/3/18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4DAA578-C79D-4A5D-B741-A2DE14C9823B}" type="slidenum">
              <a:rPr kumimoji="1" lang="ja-JP" altLang="en-US" smtClean="0"/>
              <a:t>‹#›</a:t>
            </a:fld>
            <a:endParaRPr kumimoji="1" lang="ja-JP" altLang="en-US"/>
          </a:p>
        </p:txBody>
      </p:sp>
    </p:spTree>
    <p:extLst>
      <p:ext uri="{BB962C8B-B14F-4D97-AF65-F5344CB8AC3E}">
        <p14:creationId xmlns:p14="http://schemas.microsoft.com/office/powerpoint/2010/main" val="691406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47C0DA9-AFB7-4C87-89E8-F73570BEE0E2}" type="datetime1">
              <a:rPr kumimoji="1" lang="ja-JP" altLang="en-US" smtClean="0"/>
              <a:t>2026/3/18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4DAA578-C79D-4A5D-B741-A2DE14C9823B}" type="slidenum">
              <a:rPr kumimoji="1" lang="ja-JP" altLang="en-US" smtClean="0"/>
              <a:t>‹#›</a:t>
            </a:fld>
            <a:endParaRPr kumimoji="1" lang="ja-JP" altLang="en-US"/>
          </a:p>
        </p:txBody>
      </p:sp>
    </p:spTree>
    <p:extLst>
      <p:ext uri="{BB962C8B-B14F-4D97-AF65-F5344CB8AC3E}">
        <p14:creationId xmlns:p14="http://schemas.microsoft.com/office/powerpoint/2010/main" val="2017769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857092"/>
            <a:ext cx="8543925" cy="341632"/>
          </a:xfrm>
          <a:prstGeom prst="rect">
            <a:avLst/>
          </a:prstGeom>
        </p:spPr>
        <p:txBody>
          <a:bodyPr vert="horz" lIns="91440" tIns="45720" rIns="91440" bIns="45720" rtlCol="0" anchor="ctr">
            <a:spAutoFit/>
          </a:bodyPr>
          <a:lstStyle/>
          <a:p>
            <a:r>
              <a:rPr lang="ja-JP" altLang="en-US"/>
              <a:t>マスター タイトルの書式設定</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DF43D-8198-4599-B6B2-DF65BD9009AD}" type="datetime1">
              <a:rPr kumimoji="1" lang="ja-JP" altLang="en-US" smtClean="0"/>
              <a:t>2026/3/18</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DAA578-C79D-4A5D-B741-A2DE14C9823B}" type="slidenum">
              <a:rPr kumimoji="1" lang="ja-JP" altLang="en-US" smtClean="0"/>
              <a:t>‹#›</a:t>
            </a:fld>
            <a:endParaRPr kumimoji="1" lang="ja-JP" altLang="en-US"/>
          </a:p>
        </p:txBody>
      </p:sp>
    </p:spTree>
    <p:extLst>
      <p:ext uri="{BB962C8B-B14F-4D97-AF65-F5344CB8AC3E}">
        <p14:creationId xmlns:p14="http://schemas.microsoft.com/office/powerpoint/2010/main" val="21749379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90000"/>
        </a:lnSpc>
        <a:spcBef>
          <a:spcPct val="0"/>
        </a:spcBef>
        <a:buNone/>
        <a:defRPr kumimoji="1" sz="1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857092"/>
            <a:ext cx="8543925" cy="341632"/>
          </a:xfrm>
          <a:prstGeom prst="rect">
            <a:avLst/>
          </a:prstGeom>
        </p:spPr>
        <p:txBody>
          <a:bodyPr vert="horz" lIns="91440" tIns="45720" rIns="91440" bIns="45720" rtlCol="0" anchor="ctr">
            <a:spAutoFit/>
          </a:bodyPr>
          <a:lstStyle/>
          <a:p>
            <a:r>
              <a:rPr lang="ja-JP" altLang="en-US"/>
              <a:t>マスター タイトルの書式設定</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5F12C6-3DD1-4839-849D-65D6166A3823}" type="datetime1">
              <a:rPr kumimoji="1" lang="ja-JP" altLang="en-US" smtClean="0"/>
              <a:t>2026/3/18</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DAA578-C79D-4A5D-B741-A2DE14C9823B}" type="slidenum">
              <a:rPr kumimoji="1" lang="ja-JP" altLang="en-US" smtClean="0"/>
              <a:t>‹#›</a:t>
            </a:fld>
            <a:endParaRPr kumimoji="1" lang="ja-JP" altLang="en-US"/>
          </a:p>
        </p:txBody>
      </p:sp>
    </p:spTree>
    <p:extLst>
      <p:ext uri="{BB962C8B-B14F-4D97-AF65-F5344CB8AC3E}">
        <p14:creationId xmlns:p14="http://schemas.microsoft.com/office/powerpoint/2010/main" val="250129504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kumimoji="1" sz="1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4.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18.png"/><Relationship Id="rId10" Type="http://schemas.openxmlformats.org/officeDocument/2006/relationships/image" Target="../media/image12.png"/><Relationship Id="rId4" Type="http://schemas.openxmlformats.org/officeDocument/2006/relationships/image" Target="../media/image34.png"/><Relationship Id="rId9" Type="http://schemas.openxmlformats.org/officeDocument/2006/relationships/image" Target="../media/image3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1B46208-2BAC-4483-A60B-50F02F08461B}"/>
              </a:ext>
            </a:extLst>
          </p:cNvPr>
          <p:cNvSpPr txBox="1"/>
          <p:nvPr/>
        </p:nvSpPr>
        <p:spPr>
          <a:xfrm>
            <a:off x="1400584" y="681775"/>
            <a:ext cx="7104829" cy="830997"/>
          </a:xfrm>
          <a:prstGeom prst="rect">
            <a:avLst/>
          </a:prstGeom>
          <a:noFill/>
        </p:spPr>
        <p:txBody>
          <a:bodyPr wrap="none" rtlCol="0">
            <a:spAutoFit/>
          </a:bodyPr>
          <a:lstStyle/>
          <a:p>
            <a:pPr algn="ctr"/>
            <a:r>
              <a:rPr lang="ja-JP" altLang="en-US" sz="4800" b="1" spc="200">
                <a:solidFill>
                  <a:schemeClr val="accent2">
                    <a:lumMod val="50000"/>
                  </a:schemeClr>
                </a:solidFill>
                <a:latin typeface="+mj-ea"/>
                <a:ea typeface="+mj-ea"/>
              </a:rPr>
              <a:t>大切な心と体を守るために</a:t>
            </a:r>
            <a:endParaRPr lang="en-US" altLang="ja-JP" sz="4800" b="1" spc="200">
              <a:solidFill>
                <a:schemeClr val="accent2">
                  <a:lumMod val="50000"/>
                </a:schemeClr>
              </a:solidFill>
              <a:latin typeface="+mj-ea"/>
              <a:ea typeface="+mj-ea"/>
            </a:endParaRPr>
          </a:p>
        </p:txBody>
      </p:sp>
      <p:sp>
        <p:nvSpPr>
          <p:cNvPr id="6" name="四角形: 角を丸くする 5">
            <a:extLst>
              <a:ext uri="{FF2B5EF4-FFF2-40B4-BE49-F238E27FC236}">
                <a16:creationId xmlns:a16="http://schemas.microsoft.com/office/drawing/2014/main" id="{F8600821-6481-4F68-866D-9555B116D8AE}"/>
              </a:ext>
            </a:extLst>
          </p:cNvPr>
          <p:cNvSpPr/>
          <p:nvPr/>
        </p:nvSpPr>
        <p:spPr>
          <a:xfrm>
            <a:off x="1254203" y="2479917"/>
            <a:ext cx="7519385" cy="1776774"/>
          </a:xfrm>
          <a:prstGeom prst="roundRect">
            <a:avLst>
              <a:gd name="adj" fmla="val 11786"/>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44000" rtlCol="0" anchor="b" anchorCtr="0"/>
          <a:lstStyle/>
          <a:p>
            <a:pPr marL="361950" indent="-361950">
              <a:spcBef>
                <a:spcPts val="600"/>
              </a:spcBef>
              <a:buClr>
                <a:schemeClr val="accent3">
                  <a:lumMod val="50000"/>
                </a:schemeClr>
              </a:buClr>
              <a:buFont typeface="Wingdings" panose="05000000000000000000" pitchFamily="2" charset="2"/>
              <a:buChar char="l"/>
            </a:pPr>
            <a:r>
              <a:rPr lang="ja-JP" altLang="en-US" sz="2800" b="1" dirty="0">
                <a:solidFill>
                  <a:schemeClr val="tx2">
                    <a:lumMod val="50000"/>
                  </a:schemeClr>
                </a:solidFill>
                <a:latin typeface="+mj-ea"/>
                <a:ea typeface="+mj-ea"/>
              </a:rPr>
              <a:t>大切な心と体を守るために</a:t>
            </a:r>
          </a:p>
          <a:p>
            <a:pPr marL="361950" indent="-361950">
              <a:spcBef>
                <a:spcPts val="600"/>
              </a:spcBef>
              <a:buClr>
                <a:schemeClr val="accent3">
                  <a:lumMod val="50000"/>
                </a:schemeClr>
              </a:buClr>
              <a:buFont typeface="Wingdings" panose="05000000000000000000" pitchFamily="2" charset="2"/>
              <a:buChar char="l"/>
            </a:pPr>
            <a:r>
              <a:rPr lang="ja-JP" altLang="en-US" sz="2800" b="1" dirty="0">
                <a:solidFill>
                  <a:schemeClr val="tx2">
                    <a:lumMod val="50000"/>
                  </a:schemeClr>
                </a:solidFill>
                <a:latin typeface="+mj-ea"/>
                <a:ea typeface="+mj-ea"/>
              </a:rPr>
              <a:t>性暴力とは？</a:t>
            </a:r>
            <a:endParaRPr lang="en-US" altLang="ja-JP" sz="2800" b="1" dirty="0">
              <a:solidFill>
                <a:schemeClr val="tx2">
                  <a:lumMod val="50000"/>
                </a:schemeClr>
              </a:solidFill>
              <a:latin typeface="+mj-ea"/>
              <a:ea typeface="+mj-ea"/>
            </a:endParaRPr>
          </a:p>
          <a:p>
            <a:pPr marL="361950" indent="-361950" algn="l">
              <a:spcBef>
                <a:spcPts val="600"/>
              </a:spcBef>
              <a:buClr>
                <a:schemeClr val="accent3">
                  <a:lumMod val="50000"/>
                </a:schemeClr>
              </a:buClr>
              <a:buFont typeface="Wingdings" panose="05000000000000000000" pitchFamily="2" charset="2"/>
              <a:buChar char="l"/>
            </a:pPr>
            <a:r>
              <a:rPr lang="ja-JP" altLang="en-US" sz="2800" b="1" dirty="0">
                <a:solidFill>
                  <a:schemeClr val="tx2">
                    <a:lumMod val="50000"/>
                  </a:schemeClr>
                </a:solidFill>
                <a:latin typeface="+mj-ea"/>
                <a:ea typeface="+mj-ea"/>
              </a:rPr>
              <a:t>もし性暴力の被害にあったら・・・</a:t>
            </a:r>
            <a:endParaRPr lang="en-US" altLang="ja-JP" sz="2800" b="1" dirty="0">
              <a:solidFill>
                <a:schemeClr val="tx2">
                  <a:lumMod val="50000"/>
                </a:schemeClr>
              </a:solidFill>
              <a:latin typeface="+mj-ea"/>
              <a:ea typeface="+mj-ea"/>
            </a:endParaRPr>
          </a:p>
        </p:txBody>
      </p:sp>
      <p:sp>
        <p:nvSpPr>
          <p:cNvPr id="5" name="テキスト ボックス 4">
            <a:extLst>
              <a:ext uri="{FF2B5EF4-FFF2-40B4-BE49-F238E27FC236}">
                <a16:creationId xmlns:a16="http://schemas.microsoft.com/office/drawing/2014/main" id="{2ED2B72E-256F-452F-AB4E-F07014793639}"/>
              </a:ext>
            </a:extLst>
          </p:cNvPr>
          <p:cNvSpPr txBox="1"/>
          <p:nvPr/>
        </p:nvSpPr>
        <p:spPr>
          <a:xfrm>
            <a:off x="3390277" y="1708452"/>
            <a:ext cx="3125445" cy="577803"/>
          </a:xfrm>
          <a:prstGeom prst="roundRect">
            <a:avLst>
              <a:gd name="adj" fmla="val 50000"/>
            </a:avLst>
          </a:prstGeom>
          <a:solidFill>
            <a:schemeClr val="accent3">
              <a:lumMod val="75000"/>
            </a:schemeClr>
          </a:solidFill>
          <a:ln>
            <a:solidFill>
              <a:schemeClr val="bg1"/>
            </a:solidFill>
          </a:ln>
          <a:effectLst>
            <a:outerShdw blurRad="50800" dist="38100" dir="2700000" algn="tl" rotWithShape="0">
              <a:prstClr val="black">
                <a:alpha val="40000"/>
              </a:prstClr>
            </a:outerShdw>
          </a:effectLst>
        </p:spPr>
        <p:txBody>
          <a:bodyPr wrap="none" tIns="0" bIns="0" rtlCol="0" anchor="t" anchorCtr="1">
            <a:noAutofit/>
          </a:bodyPr>
          <a:lstStyle/>
          <a:p>
            <a:pPr algn="ctr">
              <a:lnSpc>
                <a:spcPts val="3840"/>
              </a:lnSpc>
            </a:pPr>
            <a:r>
              <a:rPr lang="ja-JP" altLang="en-US" sz="2800" b="1">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授業の内容</a:t>
            </a:r>
          </a:p>
        </p:txBody>
      </p:sp>
      <p:grpSp>
        <p:nvGrpSpPr>
          <p:cNvPr id="11" name="グループ化 10">
            <a:extLst>
              <a:ext uri="{FF2B5EF4-FFF2-40B4-BE49-F238E27FC236}">
                <a16:creationId xmlns:a16="http://schemas.microsoft.com/office/drawing/2014/main" id="{1DD640AA-6276-4DB5-AEEF-F0D995303BB7}"/>
              </a:ext>
            </a:extLst>
          </p:cNvPr>
          <p:cNvGrpSpPr/>
          <p:nvPr/>
        </p:nvGrpSpPr>
        <p:grpSpPr>
          <a:xfrm>
            <a:off x="3311889" y="4538878"/>
            <a:ext cx="3627662" cy="2312925"/>
            <a:chOff x="1775512" y="3726238"/>
            <a:chExt cx="3627662" cy="2312925"/>
          </a:xfrm>
        </p:grpSpPr>
        <p:pic>
          <p:nvPicPr>
            <p:cNvPr id="8" name="図 7" descr="抽象, 挿絵 が含まれている画像&#10;&#10;自動的に生成された説明">
              <a:extLst>
                <a:ext uri="{FF2B5EF4-FFF2-40B4-BE49-F238E27FC236}">
                  <a16:creationId xmlns:a16="http://schemas.microsoft.com/office/drawing/2014/main" id="{C1E8DD4C-8868-40E8-920A-382E7E51F4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75512" y="3726238"/>
              <a:ext cx="1874727" cy="2312925"/>
            </a:xfrm>
            <a:prstGeom prst="rect">
              <a:avLst/>
            </a:prstGeom>
          </p:spPr>
        </p:pic>
        <p:pic>
          <p:nvPicPr>
            <p:cNvPr id="10" name="図 9" descr="アイコン&#10;&#10;自動的に生成された説明">
              <a:extLst>
                <a:ext uri="{FF2B5EF4-FFF2-40B4-BE49-F238E27FC236}">
                  <a16:creationId xmlns:a16="http://schemas.microsoft.com/office/drawing/2014/main" id="{E7709164-959D-4B49-8F97-8731DAAF85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85436" y="3733266"/>
              <a:ext cx="1717738" cy="2305897"/>
            </a:xfrm>
            <a:prstGeom prst="rect">
              <a:avLst/>
            </a:prstGeom>
          </p:spPr>
        </p:pic>
      </p:grpSp>
      <p:pic>
        <p:nvPicPr>
          <p:cNvPr id="15" name="図 14" descr="挿絵, 記号, 男 が含まれている画像&#10;&#10;AI 生成コンテンツは誤りを含む可能性があります。">
            <a:extLst>
              <a:ext uri="{FF2B5EF4-FFF2-40B4-BE49-F238E27FC236}">
                <a16:creationId xmlns:a16="http://schemas.microsoft.com/office/drawing/2014/main" id="{E9A6422D-6878-B7C6-B767-08C6B91D94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2120" y="4603475"/>
            <a:ext cx="1845010" cy="2173824"/>
          </a:xfrm>
          <a:prstGeom prst="rect">
            <a:avLst/>
          </a:prstGeom>
        </p:spPr>
      </p:pic>
      <p:pic>
        <p:nvPicPr>
          <p:cNvPr id="17" name="図 16" descr="記号 が含まれている画像&#10;&#10;AI 生成コンテンツは誤りを含む可能性があります。">
            <a:extLst>
              <a:ext uri="{FF2B5EF4-FFF2-40B4-BE49-F238E27FC236}">
                <a16:creationId xmlns:a16="http://schemas.microsoft.com/office/drawing/2014/main" id="{9626B0B4-5B9C-FBC8-A85A-11621CA58E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9551" y="4648050"/>
            <a:ext cx="1635489" cy="2139059"/>
          </a:xfrm>
          <a:prstGeom prst="rect">
            <a:avLst/>
          </a:prstGeom>
        </p:spPr>
      </p:pic>
    </p:spTree>
    <p:extLst>
      <p:ext uri="{BB962C8B-B14F-4D97-AF65-F5344CB8AC3E}">
        <p14:creationId xmlns:p14="http://schemas.microsoft.com/office/powerpoint/2010/main" val="3475618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a:extLst>
              <a:ext uri="{FF2B5EF4-FFF2-40B4-BE49-F238E27FC236}">
                <a16:creationId xmlns:a16="http://schemas.microsoft.com/office/drawing/2014/main" id="{2C81A444-325A-406F-B6A3-7F0C2B16BA29}"/>
              </a:ext>
            </a:extLst>
          </p:cNvPr>
          <p:cNvGraphicFramePr>
            <a:graphicFrameLocks/>
          </p:cNvGraphicFramePr>
          <p:nvPr/>
        </p:nvGraphicFramePr>
        <p:xfrm>
          <a:off x="4526053" y="2630740"/>
          <a:ext cx="5111750" cy="28014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グラフ 4">
            <a:extLst>
              <a:ext uri="{FF2B5EF4-FFF2-40B4-BE49-F238E27FC236}">
                <a16:creationId xmlns:a16="http://schemas.microsoft.com/office/drawing/2014/main" id="{0CDD4A85-AB72-0CF0-F95F-61A4926AA91F}"/>
              </a:ext>
            </a:extLst>
          </p:cNvPr>
          <p:cNvGraphicFramePr>
            <a:graphicFrameLocks/>
          </p:cNvGraphicFramePr>
          <p:nvPr/>
        </p:nvGraphicFramePr>
        <p:xfrm>
          <a:off x="760275" y="2553949"/>
          <a:ext cx="3296707" cy="2801409"/>
        </p:xfrm>
        <a:graphic>
          <a:graphicData uri="http://schemas.openxmlformats.org/drawingml/2006/chart">
            <c:chart xmlns:c="http://schemas.openxmlformats.org/drawingml/2006/chart" xmlns:r="http://schemas.openxmlformats.org/officeDocument/2006/relationships" r:id="rId4"/>
          </a:graphicData>
        </a:graphic>
      </p:graphicFrame>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9</a:t>
            </a:fld>
            <a:endParaRPr kumimoji="1" lang="en-US" altLang="ja-JP">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75AF037C-EFE0-45EF-BAFD-736FE0A40521}"/>
              </a:ext>
            </a:extLst>
          </p:cNvPr>
          <p:cNvSpPr/>
          <p:nvPr/>
        </p:nvSpPr>
        <p:spPr>
          <a:xfrm>
            <a:off x="1022183" y="198499"/>
            <a:ext cx="7879080" cy="646331"/>
          </a:xfrm>
          <a:prstGeom prst="rect">
            <a:avLst/>
          </a:prstGeom>
        </p:spPr>
        <p:txBody>
          <a:bodyPr wrap="none">
            <a:spAutoFit/>
          </a:bodyPr>
          <a:lstStyle/>
          <a:p>
            <a:pPr algn="ctr"/>
            <a:r>
              <a:rPr lang="ja-JP" altLang="en-US" sz="3600" b="1" spc="200">
                <a:solidFill>
                  <a:schemeClr val="accent2">
                    <a:lumMod val="50000"/>
                  </a:schemeClr>
                </a:solidFill>
                <a:latin typeface="Meiryo UI" panose="020B0604030504040204" pitchFamily="50" charset="-128"/>
                <a:ea typeface="Meiryo UI" panose="020B0604030504040204" pitchFamily="50" charset="-128"/>
              </a:rPr>
              <a:t>性暴力は身近なところで起こっています</a:t>
            </a:r>
            <a:endParaRPr lang="en-US" altLang="ja-JP" sz="3600" b="1" spc="200">
              <a:solidFill>
                <a:schemeClr val="accent2">
                  <a:lumMod val="50000"/>
                </a:schemeClr>
              </a:solidFill>
              <a:latin typeface="Meiryo UI" panose="020B0604030504040204" pitchFamily="50" charset="-128"/>
              <a:ea typeface="Meiryo UI" panose="020B0604030504040204" pitchFamily="50" charset="-128"/>
            </a:endParaRPr>
          </a:p>
        </p:txBody>
      </p:sp>
      <p:sp>
        <p:nvSpPr>
          <p:cNvPr id="43" name="四角形: 角を丸くする 42">
            <a:extLst>
              <a:ext uri="{FF2B5EF4-FFF2-40B4-BE49-F238E27FC236}">
                <a16:creationId xmlns:a16="http://schemas.microsoft.com/office/drawing/2014/main" id="{6B7ED8D8-8EE8-4D28-91FD-FD95727133A1}"/>
              </a:ext>
            </a:extLst>
          </p:cNvPr>
          <p:cNvSpPr/>
          <p:nvPr/>
        </p:nvSpPr>
        <p:spPr>
          <a:xfrm>
            <a:off x="273050" y="1089025"/>
            <a:ext cx="9359900" cy="1085586"/>
          </a:xfrm>
          <a:prstGeom prst="roundRect">
            <a:avLst>
              <a:gd name="adj" fmla="val 11786"/>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46800" rtlCol="0" anchor="t" anchorCtr="0">
            <a:spAutoFit/>
          </a:bodyPr>
          <a:lstStyle/>
          <a:p>
            <a:pPr>
              <a:spcBef>
                <a:spcPts val="600"/>
              </a:spcBef>
            </a:pPr>
            <a:r>
              <a:rPr lang="ja-JP" altLang="en-US" sz="2000" b="1">
                <a:solidFill>
                  <a:schemeClr val="tx2">
                    <a:lumMod val="50000"/>
                  </a:schemeClr>
                </a:solidFill>
                <a:latin typeface="Meiryo UI" panose="020B0604030504040204" pitchFamily="50" charset="-128"/>
                <a:ea typeface="Meiryo UI" panose="020B0604030504040204" pitchFamily="50" charset="-128"/>
              </a:rPr>
              <a:t>無理やり性交をされたことがある人のうち、被害にあった年齢は、</a:t>
            </a:r>
            <a:r>
              <a:rPr lang="en-US" altLang="ja-JP" sz="2000" b="1" u="sng">
                <a:solidFill>
                  <a:schemeClr val="tx2">
                    <a:lumMod val="50000"/>
                  </a:schemeClr>
                </a:solidFill>
                <a:latin typeface="Meiryo UI" panose="020B0604030504040204" pitchFamily="50" charset="-128"/>
                <a:ea typeface="Meiryo UI" panose="020B0604030504040204" pitchFamily="50" charset="-128"/>
              </a:rPr>
              <a:t>10</a:t>
            </a:r>
            <a:r>
              <a:rPr lang="ja-JP" altLang="en-US" sz="2000" b="1" u="sng">
                <a:solidFill>
                  <a:schemeClr val="tx2">
                    <a:lumMod val="50000"/>
                  </a:schemeClr>
                </a:solidFill>
                <a:latin typeface="Meiryo UI" panose="020B0604030504040204" pitchFamily="50" charset="-128"/>
                <a:ea typeface="Meiryo UI" panose="020B0604030504040204" pitchFamily="50" charset="-128"/>
              </a:rPr>
              <a:t>歳代以下が多くなっています</a:t>
            </a:r>
            <a:r>
              <a:rPr lang="ja-JP" altLang="en-US" sz="2000" b="1">
                <a:solidFill>
                  <a:schemeClr val="tx2">
                    <a:lumMod val="50000"/>
                  </a:schemeClr>
                </a:solidFill>
                <a:latin typeface="Meiryo UI" panose="020B0604030504040204" pitchFamily="50" charset="-128"/>
                <a:ea typeface="Meiryo UI" panose="020B0604030504040204" pitchFamily="50" charset="-128"/>
              </a:rPr>
              <a:t>。加害者との関係は、</a:t>
            </a:r>
            <a:r>
              <a:rPr lang="ja-JP" altLang="en-US" sz="2000" b="1" u="sng">
                <a:solidFill>
                  <a:schemeClr val="tx2">
                    <a:lumMod val="50000"/>
                  </a:schemeClr>
                </a:solidFill>
                <a:latin typeface="Meiryo UI" panose="020B0604030504040204" pitchFamily="50" charset="-128"/>
                <a:ea typeface="Meiryo UI" panose="020B0604030504040204" pitchFamily="50" charset="-128"/>
              </a:rPr>
              <a:t>面識のある人からの被害が大多数を占め</a:t>
            </a:r>
            <a:r>
              <a:rPr lang="ja-JP" altLang="en-US" sz="2000" b="1">
                <a:solidFill>
                  <a:schemeClr val="tx2">
                    <a:lumMod val="50000"/>
                  </a:schemeClr>
                </a:solidFill>
                <a:latin typeface="Meiryo UI" panose="020B0604030504040204" pitchFamily="50" charset="-128"/>
                <a:ea typeface="Meiryo UI" panose="020B0604030504040204" pitchFamily="50" charset="-128"/>
              </a:rPr>
              <a:t>、まったく知らない人からの被害は</a:t>
            </a:r>
            <a:r>
              <a:rPr lang="en-US" altLang="ja-JP" sz="2000" b="1">
                <a:solidFill>
                  <a:schemeClr val="tx2">
                    <a:lumMod val="50000"/>
                  </a:schemeClr>
                </a:solidFill>
                <a:latin typeface="Meiryo UI" panose="020B0604030504040204" pitchFamily="50" charset="-128"/>
                <a:ea typeface="Meiryo UI" panose="020B0604030504040204" pitchFamily="50" charset="-128"/>
              </a:rPr>
              <a:t>10%</a:t>
            </a:r>
            <a:r>
              <a:rPr lang="ja-JP" altLang="en-US" sz="2000" b="1">
                <a:solidFill>
                  <a:schemeClr val="tx2">
                    <a:lumMod val="50000"/>
                  </a:schemeClr>
                </a:solidFill>
                <a:latin typeface="Meiryo UI" panose="020B0604030504040204" pitchFamily="50" charset="-128"/>
                <a:ea typeface="Meiryo UI" panose="020B0604030504040204" pitchFamily="50" charset="-128"/>
              </a:rPr>
              <a:t>です。</a:t>
            </a:r>
            <a:endParaRPr lang="en-US" altLang="ja-JP" sz="2000" b="1">
              <a:solidFill>
                <a:schemeClr val="tx2">
                  <a:lumMod val="50000"/>
                </a:schemeClr>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1DA1DAAF-D645-46C5-88ED-BFCF28C1B582}"/>
              </a:ext>
            </a:extLst>
          </p:cNvPr>
          <p:cNvSpPr/>
          <p:nvPr/>
        </p:nvSpPr>
        <p:spPr>
          <a:xfrm>
            <a:off x="1774648" y="6027453"/>
            <a:ext cx="7308392" cy="600164"/>
          </a:xfrm>
          <a:prstGeom prst="rect">
            <a:avLst/>
          </a:prstGeom>
          <a:ln>
            <a:noFill/>
          </a:ln>
        </p:spPr>
        <p:txBody>
          <a:bodyPr wrap="square">
            <a:spAutoFit/>
          </a:bodyPr>
          <a:lstStyle/>
          <a:p>
            <a:r>
              <a:rPr lang="en-US" altLang="ja-JP" sz="1100" dirty="0">
                <a:solidFill>
                  <a:schemeClr val="tx1">
                    <a:lumMod val="75000"/>
                    <a:lumOff val="25000"/>
                  </a:schemeClr>
                </a:solidFill>
                <a:latin typeface="+mn-ea"/>
              </a:rPr>
              <a:t>※</a:t>
            </a:r>
            <a:r>
              <a:rPr lang="ja-JP" altLang="en-US" sz="1100" dirty="0">
                <a:solidFill>
                  <a:schemeClr val="tx1">
                    <a:lumMod val="75000"/>
                    <a:lumOff val="25000"/>
                  </a:schemeClr>
                </a:solidFill>
                <a:latin typeface="+mn-ea"/>
              </a:rPr>
              <a:t>小数点以下第</a:t>
            </a:r>
            <a:r>
              <a:rPr lang="en-US" altLang="ja-JP" sz="1100" dirty="0">
                <a:solidFill>
                  <a:schemeClr val="tx1">
                    <a:lumMod val="75000"/>
                    <a:lumOff val="25000"/>
                  </a:schemeClr>
                </a:solidFill>
                <a:latin typeface="+mn-ea"/>
              </a:rPr>
              <a:t>1</a:t>
            </a:r>
            <a:r>
              <a:rPr lang="ja-JP" altLang="en-US" sz="1100" dirty="0">
                <a:solidFill>
                  <a:schemeClr val="tx1">
                    <a:lumMod val="75000"/>
                    <a:lumOff val="25000"/>
                  </a:schemeClr>
                </a:solidFill>
                <a:latin typeface="+mn-ea"/>
              </a:rPr>
              <a:t>位を四捨五入</a:t>
            </a:r>
          </a:p>
          <a:p>
            <a:r>
              <a:rPr lang="en-US" altLang="ja-JP" sz="1100" dirty="0">
                <a:solidFill>
                  <a:schemeClr val="tx1">
                    <a:lumMod val="75000"/>
                    <a:lumOff val="25000"/>
                  </a:schemeClr>
                </a:solidFill>
                <a:latin typeface="+mn-ea"/>
              </a:rPr>
              <a:t>※</a:t>
            </a:r>
            <a:r>
              <a:rPr lang="ja-JP" altLang="en-US" sz="1100" dirty="0">
                <a:solidFill>
                  <a:schemeClr val="tx1">
                    <a:lumMod val="75000"/>
                    <a:lumOff val="25000"/>
                  </a:schemeClr>
                </a:solidFill>
                <a:latin typeface="+mn-ea"/>
              </a:rPr>
              <a:t>複数回答可につき、合計が</a:t>
            </a:r>
            <a:r>
              <a:rPr lang="en-US" altLang="ja-JP" sz="1100" dirty="0">
                <a:solidFill>
                  <a:schemeClr val="tx1">
                    <a:lumMod val="75000"/>
                    <a:lumOff val="25000"/>
                  </a:schemeClr>
                </a:solidFill>
                <a:latin typeface="+mn-ea"/>
              </a:rPr>
              <a:t>100%</a:t>
            </a:r>
            <a:r>
              <a:rPr lang="ja-JP" altLang="en-US" sz="1100" dirty="0">
                <a:solidFill>
                  <a:schemeClr val="tx1">
                    <a:lumMod val="75000"/>
                    <a:lumOff val="25000"/>
                  </a:schemeClr>
                </a:solidFill>
                <a:latin typeface="+mn-ea"/>
              </a:rPr>
              <a:t>になりません</a:t>
            </a:r>
            <a:endParaRPr lang="en-US" altLang="ja-JP" sz="1100" dirty="0">
              <a:solidFill>
                <a:schemeClr val="tx1">
                  <a:lumMod val="75000"/>
                  <a:lumOff val="25000"/>
                </a:schemeClr>
              </a:solidFill>
              <a:latin typeface="+mn-ea"/>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出所：文部科学省において、</a:t>
            </a:r>
            <a:r>
              <a:rPr lang="ja-JP" altLang="en-US" sz="1100" strike="sngStrike"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rPr>
              <a: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内閣府男女共同参画局　「男女間における暴力に関する調査」（令和５年度調査）</a:t>
            </a:r>
            <a:r>
              <a:rPr lang="ja-JP" altLang="en-US" sz="1100" strike="sngStrike"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rPr>
              <a: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より作成</a:t>
            </a:r>
          </a:p>
        </p:txBody>
      </p:sp>
      <p:grpSp>
        <p:nvGrpSpPr>
          <p:cNvPr id="18" name="グループ化 17">
            <a:extLst>
              <a:ext uri="{FF2B5EF4-FFF2-40B4-BE49-F238E27FC236}">
                <a16:creationId xmlns:a16="http://schemas.microsoft.com/office/drawing/2014/main" id="{203649B4-9F51-4C7C-8948-47EC78E3FABE}"/>
              </a:ext>
            </a:extLst>
          </p:cNvPr>
          <p:cNvGrpSpPr/>
          <p:nvPr/>
        </p:nvGrpSpPr>
        <p:grpSpPr>
          <a:xfrm>
            <a:off x="653143" y="2263757"/>
            <a:ext cx="8979807" cy="2264700"/>
            <a:chOff x="676415" y="2263758"/>
            <a:chExt cx="8746449" cy="2254262"/>
          </a:xfrm>
        </p:grpSpPr>
        <p:grpSp>
          <p:nvGrpSpPr>
            <p:cNvPr id="17" name="グループ化 16">
              <a:extLst>
                <a:ext uri="{FF2B5EF4-FFF2-40B4-BE49-F238E27FC236}">
                  <a16:creationId xmlns:a16="http://schemas.microsoft.com/office/drawing/2014/main" id="{CB8AB816-EEFE-4DB6-86B5-59E6E1DB9BE6}"/>
                </a:ext>
              </a:extLst>
            </p:cNvPr>
            <p:cNvGrpSpPr/>
            <p:nvPr/>
          </p:nvGrpSpPr>
          <p:grpSpPr>
            <a:xfrm>
              <a:off x="676415" y="2263758"/>
              <a:ext cx="3315384" cy="840123"/>
              <a:chOff x="676415" y="2263758"/>
              <a:chExt cx="3315384" cy="840123"/>
            </a:xfrm>
          </p:grpSpPr>
          <p:sp>
            <p:nvSpPr>
              <p:cNvPr id="23" name="正方形/長方形 22">
                <a:extLst>
                  <a:ext uri="{FF2B5EF4-FFF2-40B4-BE49-F238E27FC236}">
                    <a16:creationId xmlns:a16="http://schemas.microsoft.com/office/drawing/2014/main" id="{53AD9A27-4323-462C-8B7A-7462091A5B0D}"/>
                  </a:ext>
                </a:extLst>
              </p:cNvPr>
              <p:cNvSpPr/>
              <p:nvPr/>
            </p:nvSpPr>
            <p:spPr>
              <a:xfrm>
                <a:off x="1339709" y="2263758"/>
                <a:ext cx="2247731" cy="400110"/>
              </a:xfrm>
              <a:prstGeom prst="rect">
                <a:avLst/>
              </a:prstGeom>
            </p:spPr>
            <p:txBody>
              <a:bodyPr wrap="none">
                <a:spAutoFit/>
              </a:bodyPr>
              <a:lstStyle/>
              <a:p>
                <a:pPr algn="ctr"/>
                <a:r>
                  <a:rPr lang="ja-JP" altLang="en-US" sz="2000" b="1" spc="200">
                    <a:solidFill>
                      <a:schemeClr val="accent2">
                        <a:lumMod val="50000"/>
                      </a:schemeClr>
                    </a:solidFill>
                    <a:latin typeface="Meiryo UI" panose="020B0604030504040204" pitchFamily="50" charset="-128"/>
                    <a:ea typeface="Meiryo UI" panose="020B0604030504040204" pitchFamily="50" charset="-128"/>
                  </a:rPr>
                  <a:t>被害にあった時期</a:t>
                </a:r>
                <a:endParaRPr lang="en-US" altLang="ja-JP" sz="2000" b="1" spc="200">
                  <a:solidFill>
                    <a:schemeClr val="accent2">
                      <a:lumMod val="50000"/>
                    </a:schemeClr>
                  </a:solidFill>
                  <a:latin typeface="Meiryo UI" panose="020B0604030504040204" pitchFamily="50" charset="-128"/>
                  <a:ea typeface="Meiryo UI" panose="020B0604030504040204" pitchFamily="50" charset="-128"/>
                </a:endParaRPr>
              </a:p>
            </p:txBody>
          </p:sp>
          <p:sp>
            <p:nvSpPr>
              <p:cNvPr id="24" name="四角形: 角を丸くする 23">
                <a:extLst>
                  <a:ext uri="{FF2B5EF4-FFF2-40B4-BE49-F238E27FC236}">
                    <a16:creationId xmlns:a16="http://schemas.microsoft.com/office/drawing/2014/main" id="{91932EA2-0040-4194-B09A-7779372F473F}"/>
                  </a:ext>
                </a:extLst>
              </p:cNvPr>
              <p:cNvSpPr/>
              <p:nvPr/>
            </p:nvSpPr>
            <p:spPr>
              <a:xfrm>
                <a:off x="676415" y="2689829"/>
                <a:ext cx="3315384" cy="414052"/>
              </a:xfrm>
              <a:prstGeom prst="roundRect">
                <a:avLst>
                  <a:gd name="adj" fmla="val 26939"/>
                </a:avLst>
              </a:prstGeom>
              <a:noFill/>
              <a:ln w="28575">
                <a:solidFill>
                  <a:schemeClr val="accent6">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a:extLst>
                <a:ext uri="{FF2B5EF4-FFF2-40B4-BE49-F238E27FC236}">
                  <a16:creationId xmlns:a16="http://schemas.microsoft.com/office/drawing/2014/main" id="{889EA075-48C2-4B04-A983-78D41BC05F8F}"/>
                </a:ext>
              </a:extLst>
            </p:cNvPr>
            <p:cNvGrpSpPr/>
            <p:nvPr/>
          </p:nvGrpSpPr>
          <p:grpSpPr>
            <a:xfrm>
              <a:off x="4443953" y="2263758"/>
              <a:ext cx="4978911" cy="2254262"/>
              <a:chOff x="4443953" y="2263758"/>
              <a:chExt cx="4978911" cy="2254262"/>
            </a:xfrm>
          </p:grpSpPr>
          <p:sp>
            <p:nvSpPr>
              <p:cNvPr id="21" name="正方形/長方形 20">
                <a:extLst>
                  <a:ext uri="{FF2B5EF4-FFF2-40B4-BE49-F238E27FC236}">
                    <a16:creationId xmlns:a16="http://schemas.microsoft.com/office/drawing/2014/main" id="{3E549758-AC14-41D1-A6DE-567EE1307C7C}"/>
                  </a:ext>
                </a:extLst>
              </p:cNvPr>
              <p:cNvSpPr/>
              <p:nvPr/>
            </p:nvSpPr>
            <p:spPr>
              <a:xfrm>
                <a:off x="6033901" y="2263758"/>
                <a:ext cx="2064989" cy="400110"/>
              </a:xfrm>
              <a:prstGeom prst="rect">
                <a:avLst/>
              </a:prstGeom>
            </p:spPr>
            <p:txBody>
              <a:bodyPr wrap="none">
                <a:spAutoFit/>
              </a:bodyPr>
              <a:lstStyle/>
              <a:p>
                <a:pPr algn="ctr"/>
                <a:r>
                  <a:rPr lang="ja-JP" altLang="en-US" sz="2000" b="1" spc="200">
                    <a:solidFill>
                      <a:schemeClr val="accent2">
                        <a:lumMod val="50000"/>
                      </a:schemeClr>
                    </a:solidFill>
                    <a:latin typeface="Meiryo UI" panose="020B0604030504040204" pitchFamily="50" charset="-128"/>
                    <a:ea typeface="Meiryo UI" panose="020B0604030504040204" pitchFamily="50" charset="-128"/>
                  </a:rPr>
                  <a:t>加害者との関係</a:t>
                </a:r>
                <a:endParaRPr lang="en-US" altLang="ja-JP" sz="2000" b="1" spc="200">
                  <a:solidFill>
                    <a:schemeClr val="accent2">
                      <a:lumMod val="50000"/>
                    </a:schemeClr>
                  </a:solidFill>
                  <a:latin typeface="Meiryo UI" panose="020B0604030504040204" pitchFamily="50" charset="-128"/>
                  <a:ea typeface="Meiryo UI" panose="020B0604030504040204" pitchFamily="50" charset="-128"/>
                </a:endParaRPr>
              </a:p>
            </p:txBody>
          </p:sp>
          <p:sp>
            <p:nvSpPr>
              <p:cNvPr id="7" name="四角形: 角を丸くする 6">
                <a:extLst>
                  <a:ext uri="{FF2B5EF4-FFF2-40B4-BE49-F238E27FC236}">
                    <a16:creationId xmlns:a16="http://schemas.microsoft.com/office/drawing/2014/main" id="{BA60F86A-8887-4675-89C9-6607DFD9669D}"/>
                  </a:ext>
                </a:extLst>
              </p:cNvPr>
              <p:cNvSpPr/>
              <p:nvPr/>
            </p:nvSpPr>
            <p:spPr>
              <a:xfrm>
                <a:off x="4443953" y="2720152"/>
                <a:ext cx="4978911" cy="1797868"/>
              </a:xfrm>
              <a:prstGeom prst="roundRect">
                <a:avLst>
                  <a:gd name="adj" fmla="val 7900"/>
                </a:avLst>
              </a:prstGeom>
              <a:noFill/>
              <a:ln w="28575">
                <a:solidFill>
                  <a:schemeClr val="accent6">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5" name="楕円 14">
            <a:extLst>
              <a:ext uri="{FF2B5EF4-FFF2-40B4-BE49-F238E27FC236}">
                <a16:creationId xmlns:a16="http://schemas.microsoft.com/office/drawing/2014/main" id="{C79FBE50-CA64-4754-9F2E-FE65992334AA}"/>
              </a:ext>
            </a:extLst>
          </p:cNvPr>
          <p:cNvSpPr/>
          <p:nvPr/>
        </p:nvSpPr>
        <p:spPr>
          <a:xfrm>
            <a:off x="8054865" y="5123761"/>
            <a:ext cx="1368000" cy="684000"/>
          </a:xfrm>
          <a:prstGeom prst="ellipse">
            <a:avLst/>
          </a:prstGeom>
          <a:solidFill>
            <a:schemeClr val="accent5">
              <a:lumMod val="20000"/>
              <a:lumOff val="80000"/>
            </a:schemeClr>
          </a:solidFill>
          <a:ln>
            <a:solidFill>
              <a:schemeClr val="bg1">
                <a:lumMod val="95000"/>
              </a:schemeClr>
            </a:solidFill>
          </a:ln>
          <a:effectLst>
            <a:outerShdw blurRad="50800" dist="38100" dir="2700000" algn="tl" rotWithShape="0">
              <a:prstClr val="black">
                <a:alpha val="40000"/>
              </a:prstClr>
            </a:outerShdw>
          </a:effectLst>
        </p:spPr>
        <p:txBody>
          <a:bodyPr wrap="none" anchor="ctr" anchorCtr="1">
            <a:noAutofit/>
          </a:bodyPr>
          <a:lstStyle/>
          <a:p>
            <a:pPr algn="ctr"/>
            <a:r>
              <a:rPr lang="ja-JP" altLang="en-US" sz="1600" b="1">
                <a:solidFill>
                  <a:schemeClr val="tx1">
                    <a:lumMod val="75000"/>
                    <a:lumOff val="25000"/>
                  </a:schemeClr>
                </a:solidFill>
                <a:latin typeface="Meiryo UI" panose="020B0604030504040204" pitchFamily="50" charset="-128"/>
                <a:ea typeface="Meiryo UI" panose="020B0604030504040204" pitchFamily="50" charset="-128"/>
              </a:rPr>
              <a:t>大多数が</a:t>
            </a:r>
            <a:endParaRPr lang="en-US" altLang="ja-JP" sz="1600" b="1">
              <a:solidFill>
                <a:schemeClr val="tx1">
                  <a:lumMod val="75000"/>
                  <a:lumOff val="25000"/>
                </a:schemeClr>
              </a:solidFill>
              <a:latin typeface="Meiryo UI" panose="020B0604030504040204" pitchFamily="50" charset="-128"/>
              <a:ea typeface="Meiryo UI" panose="020B0604030504040204" pitchFamily="50" charset="-128"/>
            </a:endParaRPr>
          </a:p>
          <a:p>
            <a:pPr algn="ctr"/>
            <a:r>
              <a:rPr lang="ja-JP" altLang="en-US" sz="1600" b="1">
                <a:solidFill>
                  <a:schemeClr val="tx1">
                    <a:lumMod val="75000"/>
                    <a:lumOff val="25000"/>
                  </a:schemeClr>
                </a:solidFill>
                <a:latin typeface="Meiryo UI" panose="020B0604030504040204" pitchFamily="50" charset="-128"/>
                <a:ea typeface="Meiryo UI" panose="020B0604030504040204" pitchFamily="50" charset="-128"/>
              </a:rPr>
              <a:t>顔見知り</a:t>
            </a:r>
            <a:endParaRPr lang="en-US" altLang="ja-JP" sz="1600" b="1">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2" name="楕円 21">
            <a:extLst>
              <a:ext uri="{FF2B5EF4-FFF2-40B4-BE49-F238E27FC236}">
                <a16:creationId xmlns:a16="http://schemas.microsoft.com/office/drawing/2014/main" id="{85BB15C1-96DB-442A-8BAC-4081FDB1E993}"/>
              </a:ext>
            </a:extLst>
          </p:cNvPr>
          <p:cNvSpPr/>
          <p:nvPr/>
        </p:nvSpPr>
        <p:spPr>
          <a:xfrm>
            <a:off x="3076012" y="5123761"/>
            <a:ext cx="1368000" cy="684000"/>
          </a:xfrm>
          <a:prstGeom prst="ellipse">
            <a:avLst/>
          </a:prstGeom>
          <a:solidFill>
            <a:schemeClr val="accent5">
              <a:lumMod val="20000"/>
              <a:lumOff val="80000"/>
            </a:schemeClr>
          </a:solidFill>
          <a:ln>
            <a:solidFill>
              <a:schemeClr val="bg1"/>
            </a:solidFill>
          </a:ln>
          <a:effectLst>
            <a:outerShdw blurRad="50800" dist="38100" dir="2700000" algn="tl" rotWithShape="0">
              <a:prstClr val="black">
                <a:alpha val="40000"/>
              </a:prstClr>
            </a:outerShdw>
          </a:effectLst>
        </p:spPr>
        <p:txBody>
          <a:bodyPr wrap="none" anchor="ctr" anchorCtr="1">
            <a:noAutofit/>
          </a:bodyPr>
          <a:lstStyle/>
          <a:p>
            <a:pPr algn="ctr"/>
            <a:r>
              <a:rPr lang="en-US" altLang="ja-JP" sz="1600" b="1">
                <a:solidFill>
                  <a:schemeClr val="tx1">
                    <a:lumMod val="75000"/>
                    <a:lumOff val="25000"/>
                  </a:schemeClr>
                </a:solidFill>
                <a:latin typeface="Meiryo UI" panose="020B0604030504040204" pitchFamily="50" charset="-128"/>
                <a:ea typeface="Meiryo UI" panose="020B0604030504040204" pitchFamily="50" charset="-128"/>
              </a:rPr>
              <a:t>10</a:t>
            </a:r>
            <a:r>
              <a:rPr lang="ja-JP" altLang="en-US" sz="1600" b="1">
                <a:solidFill>
                  <a:schemeClr val="tx1">
                    <a:lumMod val="75000"/>
                    <a:lumOff val="25000"/>
                  </a:schemeClr>
                </a:solidFill>
                <a:latin typeface="Meiryo UI" panose="020B0604030504040204" pitchFamily="50" charset="-128"/>
                <a:ea typeface="Meiryo UI" panose="020B0604030504040204" pitchFamily="50" charset="-128"/>
              </a:rPr>
              <a:t>歳代以下</a:t>
            </a:r>
            <a:endParaRPr lang="en-US" altLang="ja-JP" sz="1600" b="1">
              <a:solidFill>
                <a:schemeClr val="tx1">
                  <a:lumMod val="75000"/>
                  <a:lumOff val="25000"/>
                </a:schemeClr>
              </a:solidFill>
              <a:latin typeface="Meiryo UI" panose="020B0604030504040204" pitchFamily="50" charset="-128"/>
              <a:ea typeface="Meiryo UI" panose="020B0604030504040204" pitchFamily="50" charset="-128"/>
            </a:endParaRPr>
          </a:p>
          <a:p>
            <a:pPr algn="ctr"/>
            <a:r>
              <a:rPr lang="ja-JP" altLang="en-US" sz="1600" b="1">
                <a:solidFill>
                  <a:schemeClr val="tx1">
                    <a:lumMod val="75000"/>
                    <a:lumOff val="25000"/>
                  </a:schemeClr>
                </a:solidFill>
                <a:latin typeface="Meiryo UI" panose="020B0604030504040204" pitchFamily="50" charset="-128"/>
                <a:ea typeface="Meiryo UI" panose="020B0604030504040204" pitchFamily="50" charset="-128"/>
              </a:rPr>
              <a:t>の被害が多い</a:t>
            </a:r>
            <a:endParaRPr lang="en-US" altLang="ja-JP" sz="1600" b="1">
              <a:solidFill>
                <a:schemeClr val="tx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83048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10</a:t>
            </a:fld>
            <a:endParaRPr kumimoji="1" lang="en-US" altLang="ja-JP">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75AF037C-EFE0-45EF-BAFD-736FE0A40521}"/>
              </a:ext>
            </a:extLst>
          </p:cNvPr>
          <p:cNvSpPr/>
          <p:nvPr/>
        </p:nvSpPr>
        <p:spPr>
          <a:xfrm>
            <a:off x="2432914" y="198499"/>
            <a:ext cx="5057603" cy="646331"/>
          </a:xfrm>
          <a:prstGeom prst="rect">
            <a:avLst/>
          </a:prstGeom>
        </p:spPr>
        <p:txBody>
          <a:bodyPr wrap="none">
            <a:spAutoFit/>
          </a:bodyPr>
          <a:lstStyle/>
          <a:p>
            <a:pPr algn="ctr"/>
            <a:r>
              <a:rPr lang="ja-JP" altLang="en-US" sz="3600" b="1" spc="200">
                <a:solidFill>
                  <a:schemeClr val="accent2">
                    <a:lumMod val="50000"/>
                  </a:schemeClr>
                </a:solidFill>
                <a:latin typeface="Meiryo UI" panose="020B0604030504040204" pitchFamily="50" charset="-128"/>
                <a:ea typeface="Meiryo UI" panose="020B0604030504040204" pitchFamily="50" charset="-128"/>
              </a:rPr>
              <a:t>性暴力の例</a:t>
            </a:r>
            <a:r>
              <a:rPr lang="en-US" altLang="ja-JP" sz="3600" b="1" spc="200">
                <a:solidFill>
                  <a:schemeClr val="accent2">
                    <a:lumMod val="50000"/>
                  </a:schemeClr>
                </a:solidFill>
                <a:latin typeface="Meiryo UI" panose="020B0604030504040204" pitchFamily="50" charset="-128"/>
                <a:ea typeface="Meiryo UI" panose="020B0604030504040204" pitchFamily="50" charset="-128"/>
              </a:rPr>
              <a:t>【</a:t>
            </a:r>
            <a:r>
              <a:rPr lang="ja-JP" altLang="en-US" sz="3600" b="1" spc="200">
                <a:solidFill>
                  <a:schemeClr val="accent2">
                    <a:lumMod val="50000"/>
                  </a:schemeClr>
                </a:solidFill>
                <a:latin typeface="Meiryo UI" panose="020B0604030504040204" pitchFamily="50" charset="-128"/>
                <a:ea typeface="Meiryo UI" panose="020B0604030504040204" pitchFamily="50" charset="-128"/>
              </a:rPr>
              <a:t>デート</a:t>
            </a:r>
            <a:r>
              <a:rPr lang="en-US" altLang="ja-JP" sz="3600" b="1" spc="200">
                <a:solidFill>
                  <a:schemeClr val="accent2">
                    <a:lumMod val="50000"/>
                  </a:schemeClr>
                </a:solidFill>
                <a:latin typeface="Meiryo UI" panose="020B0604030504040204" pitchFamily="50" charset="-128"/>
                <a:ea typeface="Meiryo UI" panose="020B0604030504040204" pitchFamily="50" charset="-128"/>
              </a:rPr>
              <a:t>DV】</a:t>
            </a:r>
          </a:p>
        </p:txBody>
      </p:sp>
      <p:sp>
        <p:nvSpPr>
          <p:cNvPr id="43" name="四角形: 角を丸くする 42">
            <a:extLst>
              <a:ext uri="{FF2B5EF4-FFF2-40B4-BE49-F238E27FC236}">
                <a16:creationId xmlns:a16="http://schemas.microsoft.com/office/drawing/2014/main" id="{6B7ED8D8-8EE8-4D28-91FD-FD95727133A1}"/>
              </a:ext>
            </a:extLst>
          </p:cNvPr>
          <p:cNvSpPr/>
          <p:nvPr/>
        </p:nvSpPr>
        <p:spPr>
          <a:xfrm>
            <a:off x="273050" y="882994"/>
            <a:ext cx="9359900" cy="756973"/>
          </a:xfrm>
          <a:prstGeom prst="roundRect">
            <a:avLst>
              <a:gd name="adj" fmla="val 11786"/>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46800" rtlCol="0" anchor="t" anchorCtr="1">
            <a:spAutoFit/>
          </a:bodyPr>
          <a:lstStyle/>
          <a:p>
            <a:r>
              <a:rPr lang="en-US" altLang="ja-JP" sz="2000" b="1">
                <a:solidFill>
                  <a:schemeClr val="accent2">
                    <a:lumMod val="50000"/>
                  </a:schemeClr>
                </a:solidFill>
                <a:latin typeface="Meiryo UI" panose="020B0604030504040204" pitchFamily="50" charset="-128"/>
                <a:ea typeface="Meiryo UI" panose="020B0604030504040204" pitchFamily="50" charset="-128"/>
              </a:rPr>
              <a:t>DV</a:t>
            </a:r>
            <a:r>
              <a:rPr lang="ja-JP" altLang="en-US" sz="2000" b="1">
                <a:solidFill>
                  <a:schemeClr val="accent2">
                    <a:lumMod val="50000"/>
                  </a:schemeClr>
                </a:solidFill>
                <a:latin typeface="Meiryo UI" panose="020B0604030504040204" pitchFamily="50" charset="-128"/>
                <a:ea typeface="Meiryo UI" panose="020B0604030504040204" pitchFamily="50" charset="-128"/>
              </a:rPr>
              <a:t>（ドメスティック・バイオレンス）とは、結婚している相手など親密な間柄の相手から</a:t>
            </a:r>
            <a:br>
              <a:rPr lang="en-US" altLang="ja-JP" sz="2000" b="1">
                <a:solidFill>
                  <a:schemeClr val="accent2">
                    <a:lumMod val="50000"/>
                  </a:schemeClr>
                </a:solidFill>
                <a:latin typeface="Meiryo UI" panose="020B0604030504040204" pitchFamily="50" charset="-128"/>
                <a:ea typeface="Meiryo UI" panose="020B0604030504040204" pitchFamily="50" charset="-128"/>
              </a:rPr>
            </a:br>
            <a:r>
              <a:rPr lang="ja-JP" altLang="en-US" sz="2000" b="1">
                <a:solidFill>
                  <a:schemeClr val="accent2">
                    <a:lumMod val="50000"/>
                  </a:schemeClr>
                </a:solidFill>
                <a:latin typeface="Meiryo UI" panose="020B0604030504040204" pitchFamily="50" charset="-128"/>
                <a:ea typeface="Meiryo UI" panose="020B0604030504040204" pitchFamily="50" charset="-128"/>
              </a:rPr>
              <a:t>ふるわれる暴力のことです。恋人同士の間に起こる暴力のことを「デート</a:t>
            </a:r>
            <a:r>
              <a:rPr lang="en-US" altLang="ja-JP" sz="2000" b="1">
                <a:solidFill>
                  <a:schemeClr val="accent2">
                    <a:lumMod val="50000"/>
                  </a:schemeClr>
                </a:solidFill>
                <a:latin typeface="Meiryo UI" panose="020B0604030504040204" pitchFamily="50" charset="-128"/>
                <a:ea typeface="Meiryo UI" panose="020B0604030504040204" pitchFamily="50" charset="-128"/>
              </a:rPr>
              <a:t>DV</a:t>
            </a:r>
            <a:r>
              <a:rPr lang="ja-JP" altLang="en-US" sz="2000" b="1">
                <a:solidFill>
                  <a:schemeClr val="accent2">
                    <a:lumMod val="50000"/>
                  </a:schemeClr>
                </a:solidFill>
                <a:latin typeface="Meiryo UI" panose="020B0604030504040204" pitchFamily="50" charset="-128"/>
                <a:ea typeface="Meiryo UI" panose="020B0604030504040204" pitchFamily="50" charset="-128"/>
              </a:rPr>
              <a:t>」と言います。</a:t>
            </a:r>
          </a:p>
        </p:txBody>
      </p:sp>
      <p:sp>
        <p:nvSpPr>
          <p:cNvPr id="60" name="正方形/長方形 59">
            <a:extLst>
              <a:ext uri="{FF2B5EF4-FFF2-40B4-BE49-F238E27FC236}">
                <a16:creationId xmlns:a16="http://schemas.microsoft.com/office/drawing/2014/main" id="{E1BC6F5F-ADBA-42EA-8BA2-A32BD62F9266}"/>
              </a:ext>
            </a:extLst>
          </p:cNvPr>
          <p:cNvSpPr/>
          <p:nvPr/>
        </p:nvSpPr>
        <p:spPr>
          <a:xfrm>
            <a:off x="2627386" y="1694276"/>
            <a:ext cx="4668650" cy="461665"/>
          </a:xfrm>
          <a:prstGeom prst="rect">
            <a:avLst/>
          </a:prstGeom>
        </p:spPr>
        <p:txBody>
          <a:bodyPr wrap="none">
            <a:spAutoFit/>
          </a:bodyPr>
          <a:lstStyle/>
          <a:p>
            <a:pPr algn="ctr"/>
            <a:r>
              <a:rPr lang="ja-JP" altLang="en-US" sz="2400" b="1" spc="200">
                <a:solidFill>
                  <a:schemeClr val="accent2">
                    <a:lumMod val="50000"/>
                  </a:schemeClr>
                </a:solidFill>
                <a:latin typeface="Meiryo UI" panose="020B0604030504040204" pitchFamily="50" charset="-128"/>
                <a:ea typeface="Meiryo UI" panose="020B0604030504040204" pitchFamily="50" charset="-128"/>
              </a:rPr>
              <a:t>どんなことがデート</a:t>
            </a:r>
            <a:r>
              <a:rPr lang="en-US" altLang="ja-JP" sz="2400" b="1" spc="200">
                <a:solidFill>
                  <a:schemeClr val="accent2">
                    <a:lumMod val="50000"/>
                  </a:schemeClr>
                </a:solidFill>
                <a:latin typeface="Meiryo UI" panose="020B0604030504040204" pitchFamily="50" charset="-128"/>
                <a:ea typeface="Meiryo UI" panose="020B0604030504040204" pitchFamily="50" charset="-128"/>
              </a:rPr>
              <a:t>DV</a:t>
            </a:r>
            <a:r>
              <a:rPr lang="ja-JP" altLang="en-US" sz="2400" b="1" spc="200">
                <a:solidFill>
                  <a:schemeClr val="accent2">
                    <a:lumMod val="50000"/>
                  </a:schemeClr>
                </a:solidFill>
                <a:latin typeface="Meiryo UI" panose="020B0604030504040204" pitchFamily="50" charset="-128"/>
                <a:ea typeface="Meiryo UI" panose="020B0604030504040204" pitchFamily="50" charset="-128"/>
              </a:rPr>
              <a:t>になるの？</a:t>
            </a:r>
            <a:endParaRPr lang="en-US" altLang="ja-JP" sz="2400" b="1" spc="200">
              <a:solidFill>
                <a:schemeClr val="accent2">
                  <a:lumMod val="50000"/>
                </a:schemeClr>
              </a:solidFill>
              <a:latin typeface="Meiryo UI" panose="020B0604030504040204" pitchFamily="50" charset="-128"/>
              <a:ea typeface="Meiryo UI" panose="020B0604030504040204" pitchFamily="50" charset="-128"/>
            </a:endParaRPr>
          </a:p>
        </p:txBody>
      </p:sp>
      <p:sp>
        <p:nvSpPr>
          <p:cNvPr id="88" name="正方形/長方形 87">
            <a:extLst>
              <a:ext uri="{FF2B5EF4-FFF2-40B4-BE49-F238E27FC236}">
                <a16:creationId xmlns:a16="http://schemas.microsoft.com/office/drawing/2014/main" id="{7695BACA-B0D6-45DA-8D60-6D6CDCF7463B}"/>
              </a:ext>
            </a:extLst>
          </p:cNvPr>
          <p:cNvSpPr/>
          <p:nvPr/>
        </p:nvSpPr>
        <p:spPr>
          <a:xfrm>
            <a:off x="991057" y="5134021"/>
            <a:ext cx="3457999" cy="338554"/>
          </a:xfrm>
          <a:prstGeom prst="rect">
            <a:avLst/>
          </a:prstGeom>
        </p:spPr>
        <p:txBody>
          <a:bodyPr wrap="none">
            <a:spAutoFit/>
          </a:bodyPr>
          <a:lstStyle/>
          <a:p>
            <a:pPr algn="ctr"/>
            <a:r>
              <a:rPr lang="ja-JP" altLang="en-US" sz="1600" b="1" spc="200">
                <a:solidFill>
                  <a:schemeClr val="accent2">
                    <a:lumMod val="50000"/>
                  </a:schemeClr>
                </a:solidFill>
                <a:latin typeface="Meiryo UI" panose="020B0604030504040204" pitchFamily="50" charset="-128"/>
                <a:ea typeface="Meiryo UI" panose="020B0604030504040204" pitchFamily="50" charset="-128"/>
              </a:rPr>
              <a:t>こんな思い込みをしていませんか？</a:t>
            </a:r>
            <a:endParaRPr lang="en-US" altLang="ja-JP" sz="1600" b="1" spc="200">
              <a:solidFill>
                <a:schemeClr val="accent2">
                  <a:lumMod val="50000"/>
                </a:schemeClr>
              </a:solidFill>
              <a:latin typeface="Meiryo UI" panose="020B0604030504040204" pitchFamily="50" charset="-128"/>
              <a:ea typeface="Meiryo UI" panose="020B0604030504040204" pitchFamily="50" charset="-128"/>
            </a:endParaRPr>
          </a:p>
        </p:txBody>
      </p:sp>
      <p:sp>
        <p:nvSpPr>
          <p:cNvPr id="89" name="思考の吹き出し: 雲形 88">
            <a:extLst>
              <a:ext uri="{FF2B5EF4-FFF2-40B4-BE49-F238E27FC236}">
                <a16:creationId xmlns:a16="http://schemas.microsoft.com/office/drawing/2014/main" id="{C9E3B95C-E2DE-4CD5-A295-6BBEA2B4CD7F}"/>
              </a:ext>
            </a:extLst>
          </p:cNvPr>
          <p:cNvSpPr/>
          <p:nvPr/>
        </p:nvSpPr>
        <p:spPr>
          <a:xfrm>
            <a:off x="241444" y="5454472"/>
            <a:ext cx="1512000" cy="920328"/>
          </a:xfrm>
          <a:prstGeom prst="cloudCallout">
            <a:avLst>
              <a:gd name="adj1" fmla="val 63558"/>
              <a:gd name="adj2" fmla="val 6101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16000" rtlCol="0" anchor="ctr"/>
          <a:lstStyle/>
          <a:p>
            <a:pPr algn="ctr"/>
            <a:r>
              <a:rPr kumimoji="1" lang="ja-JP" altLang="en-US" sz="1200">
                <a:solidFill>
                  <a:schemeClr val="tx1">
                    <a:lumMod val="75000"/>
                    <a:lumOff val="25000"/>
                  </a:schemeClr>
                </a:solidFill>
              </a:rPr>
              <a:t>相手を独占したり、</a:t>
            </a:r>
            <a:endParaRPr kumimoji="1" lang="en-US" altLang="ja-JP" sz="1200">
              <a:solidFill>
                <a:schemeClr val="tx1">
                  <a:lumMod val="75000"/>
                  <a:lumOff val="25000"/>
                </a:schemeClr>
              </a:solidFill>
            </a:endParaRPr>
          </a:p>
          <a:p>
            <a:pPr algn="ctr"/>
            <a:r>
              <a:rPr kumimoji="1" lang="ja-JP" altLang="en-US" sz="1200">
                <a:solidFill>
                  <a:schemeClr val="tx1">
                    <a:lumMod val="75000"/>
                    <a:lumOff val="25000"/>
                  </a:schemeClr>
                </a:solidFill>
              </a:rPr>
              <a:t>束縛したりすることが</a:t>
            </a:r>
            <a:endParaRPr kumimoji="1" lang="en-US" altLang="ja-JP" sz="1200">
              <a:solidFill>
                <a:schemeClr val="tx1">
                  <a:lumMod val="75000"/>
                  <a:lumOff val="25000"/>
                </a:schemeClr>
              </a:solidFill>
            </a:endParaRPr>
          </a:p>
          <a:p>
            <a:pPr algn="ctr"/>
            <a:r>
              <a:rPr kumimoji="1" lang="ja-JP" altLang="en-US" sz="1200">
                <a:solidFill>
                  <a:schemeClr val="tx1">
                    <a:lumMod val="75000"/>
                    <a:lumOff val="25000"/>
                  </a:schemeClr>
                </a:solidFill>
              </a:rPr>
              <a:t>愛情表現</a:t>
            </a:r>
          </a:p>
        </p:txBody>
      </p:sp>
      <p:sp>
        <p:nvSpPr>
          <p:cNvPr id="92" name="思考の吹き出し: 雲形 91">
            <a:extLst>
              <a:ext uri="{FF2B5EF4-FFF2-40B4-BE49-F238E27FC236}">
                <a16:creationId xmlns:a16="http://schemas.microsoft.com/office/drawing/2014/main" id="{5180A667-98F7-4268-8F6D-FEF2F5D810C0}"/>
              </a:ext>
            </a:extLst>
          </p:cNvPr>
          <p:cNvSpPr/>
          <p:nvPr/>
        </p:nvSpPr>
        <p:spPr>
          <a:xfrm>
            <a:off x="1803687" y="5454472"/>
            <a:ext cx="1512000" cy="920328"/>
          </a:xfrm>
          <a:prstGeom prst="cloudCallout">
            <a:avLst>
              <a:gd name="adj1" fmla="val 63558"/>
              <a:gd name="adj2" fmla="val 6101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16000" rtlCol="0" anchor="ctr"/>
          <a:lstStyle/>
          <a:p>
            <a:pPr algn="ctr"/>
            <a:r>
              <a:rPr kumimoji="1" lang="ja-JP" altLang="en-US" sz="1200">
                <a:solidFill>
                  <a:schemeClr val="tx1">
                    <a:lumMod val="75000"/>
                    <a:lumOff val="25000"/>
                  </a:schemeClr>
                </a:solidFill>
              </a:rPr>
              <a:t>愛があれば暴力は</a:t>
            </a:r>
            <a:endParaRPr kumimoji="1" lang="en-US" altLang="ja-JP" sz="1200">
              <a:solidFill>
                <a:schemeClr val="tx1">
                  <a:lumMod val="75000"/>
                  <a:lumOff val="25000"/>
                </a:schemeClr>
              </a:solidFill>
            </a:endParaRPr>
          </a:p>
          <a:p>
            <a:pPr algn="ctr"/>
            <a:r>
              <a:rPr kumimoji="1" lang="ja-JP" altLang="en-US" sz="1200">
                <a:solidFill>
                  <a:schemeClr val="tx1">
                    <a:lumMod val="75000"/>
                    <a:lumOff val="25000"/>
                  </a:schemeClr>
                </a:solidFill>
              </a:rPr>
              <a:t>許される</a:t>
            </a:r>
          </a:p>
        </p:txBody>
      </p:sp>
      <p:sp>
        <p:nvSpPr>
          <p:cNvPr id="93" name="思考の吹き出し: 雲形 92">
            <a:extLst>
              <a:ext uri="{FF2B5EF4-FFF2-40B4-BE49-F238E27FC236}">
                <a16:creationId xmlns:a16="http://schemas.microsoft.com/office/drawing/2014/main" id="{2F98C32C-0004-4796-BE32-DB0AD457FFC2}"/>
              </a:ext>
            </a:extLst>
          </p:cNvPr>
          <p:cNvSpPr/>
          <p:nvPr/>
        </p:nvSpPr>
        <p:spPr>
          <a:xfrm>
            <a:off x="3365930" y="5454472"/>
            <a:ext cx="1620000" cy="920328"/>
          </a:xfrm>
          <a:prstGeom prst="cloudCallout">
            <a:avLst>
              <a:gd name="adj1" fmla="val 63558"/>
              <a:gd name="adj2" fmla="val 6101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16000" rtlCol="0" anchor="ctr"/>
          <a:lstStyle/>
          <a:p>
            <a:pPr algn="ctr"/>
            <a:r>
              <a:rPr kumimoji="1" lang="ja-JP" altLang="en-US" sz="1200">
                <a:solidFill>
                  <a:schemeClr val="tx1">
                    <a:lumMod val="75000"/>
                    <a:lumOff val="25000"/>
                  </a:schemeClr>
                </a:solidFill>
              </a:rPr>
              <a:t>男は強引なほうがいい</a:t>
            </a:r>
            <a:endParaRPr kumimoji="1" lang="en-US" altLang="ja-JP" sz="1200">
              <a:solidFill>
                <a:schemeClr val="tx1">
                  <a:lumMod val="75000"/>
                  <a:lumOff val="25000"/>
                </a:schemeClr>
              </a:solidFill>
            </a:endParaRPr>
          </a:p>
          <a:p>
            <a:pPr algn="ctr"/>
            <a:r>
              <a:rPr kumimoji="1" lang="ja-JP" altLang="en-US" sz="1200">
                <a:solidFill>
                  <a:schemeClr val="tx1">
                    <a:lumMod val="75000"/>
                    <a:lumOff val="25000"/>
                  </a:schemeClr>
                </a:solidFill>
              </a:rPr>
              <a:t>女は素直にしたがうもの</a:t>
            </a:r>
          </a:p>
        </p:txBody>
      </p:sp>
      <p:sp>
        <p:nvSpPr>
          <p:cNvPr id="7" name="正方形/長方形 6"/>
          <p:cNvSpPr/>
          <p:nvPr/>
        </p:nvSpPr>
        <p:spPr>
          <a:xfrm>
            <a:off x="494889" y="4223168"/>
            <a:ext cx="8916223" cy="923330"/>
          </a:xfrm>
          <a:prstGeom prst="rect">
            <a:avLst/>
          </a:prstGeom>
        </p:spPr>
        <p:txBody>
          <a:bodyPr wrap="none">
            <a:spAutoFit/>
          </a:bodyPr>
          <a:lstStyle/>
          <a:p>
            <a:pPr marL="285750" indent="-285750">
              <a:buFont typeface="Wingdings" panose="05000000000000000000" pitchFamily="2" charset="2"/>
              <a:buChar char="l"/>
            </a:pPr>
            <a:r>
              <a:rPr lang="ja-JP" altLang="en-US" b="1">
                <a:solidFill>
                  <a:schemeClr val="tx1">
                    <a:lumMod val="75000"/>
                    <a:lumOff val="25000"/>
                  </a:schemeClr>
                </a:solidFill>
              </a:rPr>
              <a:t>暴力を手段として、相手を思いどおりにしたり、一方的に言うことを聞かせようとします。</a:t>
            </a:r>
            <a:endParaRPr lang="en-US" altLang="ja-JP" b="1">
              <a:solidFill>
                <a:schemeClr val="tx1">
                  <a:lumMod val="75000"/>
                  <a:lumOff val="25000"/>
                </a:schemeClr>
              </a:solidFill>
            </a:endParaRPr>
          </a:p>
          <a:p>
            <a:pPr marL="285750" indent="-285750">
              <a:buFont typeface="Wingdings" panose="05000000000000000000" pitchFamily="2" charset="2"/>
              <a:buChar char="l"/>
            </a:pPr>
            <a:r>
              <a:rPr lang="ja-JP" altLang="en-US" b="1">
                <a:solidFill>
                  <a:schemeClr val="tx1">
                    <a:lumMod val="75000"/>
                    <a:lumOff val="25000"/>
                  </a:schemeClr>
                </a:solidFill>
              </a:rPr>
              <a:t>殴る、蹴るといった体に対する暴力だけでなく、相手をバカにしたり無視をするといった行為も</a:t>
            </a:r>
            <a:br>
              <a:rPr lang="en-US" altLang="ja-JP" b="1">
                <a:solidFill>
                  <a:schemeClr val="tx1">
                    <a:lumMod val="75000"/>
                    <a:lumOff val="25000"/>
                  </a:schemeClr>
                </a:solidFill>
              </a:rPr>
            </a:br>
            <a:r>
              <a:rPr lang="en-US" altLang="ja-JP" b="1">
                <a:solidFill>
                  <a:schemeClr val="tx1">
                    <a:lumMod val="75000"/>
                    <a:lumOff val="25000"/>
                  </a:schemeClr>
                </a:solidFill>
              </a:rPr>
              <a:t>DV</a:t>
            </a:r>
            <a:r>
              <a:rPr lang="ja-JP" altLang="en-US" b="1">
                <a:solidFill>
                  <a:schemeClr val="tx1">
                    <a:lumMod val="75000"/>
                    <a:lumOff val="25000"/>
                  </a:schemeClr>
                </a:solidFill>
              </a:rPr>
              <a:t>です。</a:t>
            </a:r>
          </a:p>
        </p:txBody>
      </p:sp>
      <p:grpSp>
        <p:nvGrpSpPr>
          <p:cNvPr id="9" name="グループ化 8">
            <a:extLst>
              <a:ext uri="{FF2B5EF4-FFF2-40B4-BE49-F238E27FC236}">
                <a16:creationId xmlns:a16="http://schemas.microsoft.com/office/drawing/2014/main" id="{067FAE18-34FC-4A3A-846A-1453353A80FC}"/>
              </a:ext>
            </a:extLst>
          </p:cNvPr>
          <p:cNvGrpSpPr/>
          <p:nvPr/>
        </p:nvGrpSpPr>
        <p:grpSpPr>
          <a:xfrm>
            <a:off x="2614372" y="2143657"/>
            <a:ext cx="2248452" cy="2106275"/>
            <a:chOff x="2657270" y="2143657"/>
            <a:chExt cx="2248452" cy="2106275"/>
          </a:xfrm>
        </p:grpSpPr>
        <p:sp>
          <p:nvSpPr>
            <p:cNvPr id="27" name="四角形: 角を丸くする 26">
              <a:extLst>
                <a:ext uri="{FF2B5EF4-FFF2-40B4-BE49-F238E27FC236}">
                  <a16:creationId xmlns:a16="http://schemas.microsoft.com/office/drawing/2014/main" id="{F452A70C-CCB6-416A-9E26-5B61B2E8044D}"/>
                </a:ext>
              </a:extLst>
            </p:cNvPr>
            <p:cNvSpPr>
              <a:spLocks/>
            </p:cNvSpPr>
            <p:nvPr/>
          </p:nvSpPr>
          <p:spPr>
            <a:xfrm>
              <a:off x="2657270" y="2143657"/>
              <a:ext cx="2248452" cy="461665"/>
            </a:xfrm>
            <a:prstGeom prst="roundRect">
              <a:avLst>
                <a:gd name="adj" fmla="val 50000"/>
              </a:avLst>
            </a:prstGeom>
            <a:solidFill>
              <a:schemeClr val="accent3">
                <a:lumMod val="7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b="1" spc="200">
                  <a:solidFill>
                    <a:schemeClr val="bg1"/>
                  </a:solidFill>
                  <a:latin typeface="Meiryo UI" panose="020B0604030504040204" pitchFamily="50" charset="-128"/>
                  <a:ea typeface="Meiryo UI" panose="020B0604030504040204" pitchFamily="50" charset="-128"/>
                </a:rPr>
                <a:t>精神的暴力</a:t>
              </a:r>
            </a:p>
          </p:txBody>
        </p:sp>
        <p:pic>
          <p:nvPicPr>
            <p:cNvPr id="6" name="図 5" descr="ロゴ&#10;&#10;自動的に生成された説明">
              <a:extLst>
                <a:ext uri="{FF2B5EF4-FFF2-40B4-BE49-F238E27FC236}">
                  <a16:creationId xmlns:a16="http://schemas.microsoft.com/office/drawing/2014/main" id="{4F7EF2A7-ED8E-4B8D-B43C-850C3FD5CF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49268" y="2629932"/>
              <a:ext cx="1323268" cy="1620000"/>
            </a:xfrm>
            <a:prstGeom prst="rect">
              <a:avLst/>
            </a:prstGeom>
          </p:spPr>
        </p:pic>
      </p:grpSp>
      <p:sp>
        <p:nvSpPr>
          <p:cNvPr id="20" name="四角形: 角を丸くする 19">
            <a:extLst>
              <a:ext uri="{FF2B5EF4-FFF2-40B4-BE49-F238E27FC236}">
                <a16:creationId xmlns:a16="http://schemas.microsoft.com/office/drawing/2014/main" id="{BBAA40EA-6228-4E5D-82B1-05083D91EFFC}"/>
              </a:ext>
            </a:extLst>
          </p:cNvPr>
          <p:cNvSpPr/>
          <p:nvPr/>
        </p:nvSpPr>
        <p:spPr>
          <a:xfrm>
            <a:off x="5269117" y="5165920"/>
            <a:ext cx="4328907" cy="1419701"/>
          </a:xfrm>
          <a:prstGeom prst="roundRect">
            <a:avLst>
              <a:gd name="adj" fmla="val 8361"/>
            </a:avLst>
          </a:prstGeom>
          <a:ln w="25400">
            <a:solidFill>
              <a:schemeClr val="accent3">
                <a:lumMod val="75000"/>
              </a:schemeClr>
            </a:solidFill>
          </a:ln>
        </p:spPr>
        <p:txBody>
          <a:bodyPr wrap="square">
            <a:spAutoFit/>
          </a:bodyPr>
          <a:lstStyle/>
          <a:p>
            <a:pPr>
              <a:spcBef>
                <a:spcPts val="600"/>
              </a:spcBef>
              <a:buClr>
                <a:schemeClr val="accent3">
                  <a:lumMod val="50000"/>
                </a:schemeClr>
              </a:buClr>
            </a:pPr>
            <a:r>
              <a:rPr lang="ja-JP" altLang="en-US" b="1">
                <a:solidFill>
                  <a:schemeClr val="tx1">
                    <a:lumMod val="75000"/>
                    <a:lumOff val="25000"/>
                  </a:schemeClr>
                </a:solidFill>
                <a:latin typeface="Meiryo UI" panose="020B0604030504040204" pitchFamily="50" charset="-128"/>
                <a:ea typeface="Meiryo UI" panose="020B0604030504040204" pitchFamily="50" charset="-128"/>
              </a:rPr>
              <a:t>親しい間柄でも自分と相手の気持ちを大切にしましょう</a:t>
            </a:r>
            <a:endParaRPr lang="en-US" altLang="ja-JP" b="1">
              <a:solidFill>
                <a:schemeClr val="tx1">
                  <a:lumMod val="75000"/>
                  <a:lumOff val="25000"/>
                </a:schemeClr>
              </a:solidFill>
              <a:latin typeface="Meiryo UI" panose="020B0604030504040204" pitchFamily="50" charset="-128"/>
              <a:ea typeface="Meiryo UI" panose="020B0604030504040204" pitchFamily="50" charset="-128"/>
            </a:endParaRPr>
          </a:p>
          <a:p>
            <a:pPr marL="285750" indent="-285750">
              <a:spcBef>
                <a:spcPts val="600"/>
              </a:spcBef>
              <a:buClr>
                <a:schemeClr val="accent3">
                  <a:lumMod val="50000"/>
                </a:schemeClr>
              </a:buClr>
              <a:buFont typeface="Wingdings" panose="05000000000000000000" pitchFamily="2" charset="2"/>
              <a:buChar char="l"/>
            </a:pPr>
            <a:r>
              <a:rPr lang="ja-JP" altLang="en-US" b="1">
                <a:solidFill>
                  <a:schemeClr val="tx1">
                    <a:lumMod val="75000"/>
                    <a:lumOff val="25000"/>
                  </a:schemeClr>
                </a:solidFill>
                <a:latin typeface="Meiryo UI" panose="020B0604030504040204" pitchFamily="50" charset="-128"/>
                <a:ea typeface="Meiryo UI" panose="020B0604030504040204" pitchFamily="50" charset="-128"/>
              </a:rPr>
              <a:t>自分がいやだと思ったことはいやと言える</a:t>
            </a:r>
          </a:p>
          <a:p>
            <a:pPr marL="285750" indent="-285750">
              <a:spcBef>
                <a:spcPts val="600"/>
              </a:spcBef>
              <a:buClr>
                <a:schemeClr val="accent3">
                  <a:lumMod val="50000"/>
                </a:schemeClr>
              </a:buClr>
              <a:buFont typeface="Wingdings" panose="05000000000000000000" pitchFamily="2" charset="2"/>
              <a:buChar char="l"/>
            </a:pPr>
            <a:r>
              <a:rPr lang="ja-JP" altLang="en-US" b="1" u="sng">
                <a:solidFill>
                  <a:schemeClr val="tx1">
                    <a:lumMod val="75000"/>
                    <a:lumOff val="25000"/>
                  </a:schemeClr>
                </a:solidFill>
                <a:latin typeface="Meiryo UI" panose="020B0604030504040204" pitchFamily="50" charset="-128"/>
                <a:ea typeface="Meiryo UI" panose="020B0604030504040204" pitchFamily="50" charset="-128"/>
              </a:rPr>
              <a:t>相手がいやがることはしない</a:t>
            </a:r>
          </a:p>
        </p:txBody>
      </p:sp>
      <p:grpSp>
        <p:nvGrpSpPr>
          <p:cNvPr id="10" name="グループ化 9">
            <a:extLst>
              <a:ext uri="{FF2B5EF4-FFF2-40B4-BE49-F238E27FC236}">
                <a16:creationId xmlns:a16="http://schemas.microsoft.com/office/drawing/2014/main" id="{D12530DA-BACB-4FEA-AD26-2ECB993B8BEC}"/>
              </a:ext>
            </a:extLst>
          </p:cNvPr>
          <p:cNvGrpSpPr/>
          <p:nvPr/>
        </p:nvGrpSpPr>
        <p:grpSpPr>
          <a:xfrm>
            <a:off x="235123" y="2143657"/>
            <a:ext cx="2248452" cy="2051957"/>
            <a:chOff x="325653" y="2143657"/>
            <a:chExt cx="2248452" cy="2051957"/>
          </a:xfrm>
        </p:grpSpPr>
        <p:sp>
          <p:nvSpPr>
            <p:cNvPr id="26" name="四角形: 角を丸くする 25">
              <a:extLst>
                <a:ext uri="{FF2B5EF4-FFF2-40B4-BE49-F238E27FC236}">
                  <a16:creationId xmlns:a16="http://schemas.microsoft.com/office/drawing/2014/main" id="{578236BD-692F-4CAE-8432-85E3A7AEBAE1}"/>
                </a:ext>
              </a:extLst>
            </p:cNvPr>
            <p:cNvSpPr>
              <a:spLocks/>
            </p:cNvSpPr>
            <p:nvPr/>
          </p:nvSpPr>
          <p:spPr>
            <a:xfrm>
              <a:off x="325653" y="2143657"/>
              <a:ext cx="2248452" cy="461665"/>
            </a:xfrm>
            <a:prstGeom prst="roundRect">
              <a:avLst>
                <a:gd name="adj" fmla="val 50000"/>
              </a:avLst>
            </a:prstGeom>
            <a:solidFill>
              <a:schemeClr val="accent3">
                <a:lumMod val="7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b="1" spc="200">
                  <a:solidFill>
                    <a:schemeClr val="bg1"/>
                  </a:solidFill>
                  <a:latin typeface="Meiryo UI" panose="020B0604030504040204" pitchFamily="50" charset="-128"/>
                  <a:ea typeface="Meiryo UI" panose="020B0604030504040204" pitchFamily="50" charset="-128"/>
                </a:rPr>
                <a:t>身体的暴力</a:t>
              </a:r>
            </a:p>
          </p:txBody>
        </p:sp>
        <p:pic>
          <p:nvPicPr>
            <p:cNvPr id="4" name="図 3" descr="マグカップ, 部屋, シャツ が含まれている画像&#10;&#10;自動的に生成された説明">
              <a:extLst>
                <a:ext uri="{FF2B5EF4-FFF2-40B4-BE49-F238E27FC236}">
                  <a16:creationId xmlns:a16="http://schemas.microsoft.com/office/drawing/2014/main" id="{A9FB7CF0-5AB6-4E03-A4D8-857936A784F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35695"/>
            <a:stretch/>
          </p:blipFill>
          <p:spPr>
            <a:xfrm>
              <a:off x="638308" y="2647614"/>
              <a:ext cx="1623142" cy="1548000"/>
            </a:xfrm>
            <a:prstGeom prst="rect">
              <a:avLst/>
            </a:prstGeom>
          </p:spPr>
        </p:pic>
      </p:grpSp>
      <p:grpSp>
        <p:nvGrpSpPr>
          <p:cNvPr id="2" name="グループ化 1">
            <a:extLst>
              <a:ext uri="{FF2B5EF4-FFF2-40B4-BE49-F238E27FC236}">
                <a16:creationId xmlns:a16="http://schemas.microsoft.com/office/drawing/2014/main" id="{9ABF4D5F-3815-4B1E-9E94-392237EF8915}"/>
              </a:ext>
            </a:extLst>
          </p:cNvPr>
          <p:cNvGrpSpPr/>
          <p:nvPr/>
        </p:nvGrpSpPr>
        <p:grpSpPr>
          <a:xfrm>
            <a:off x="7372870" y="2143657"/>
            <a:ext cx="2248452" cy="2097222"/>
            <a:chOff x="7427188" y="2143657"/>
            <a:chExt cx="2248452" cy="2097222"/>
          </a:xfrm>
        </p:grpSpPr>
        <p:sp>
          <p:nvSpPr>
            <p:cNvPr id="29" name="四角形: 角を丸くする 28">
              <a:extLst>
                <a:ext uri="{FF2B5EF4-FFF2-40B4-BE49-F238E27FC236}">
                  <a16:creationId xmlns:a16="http://schemas.microsoft.com/office/drawing/2014/main" id="{E4FDE8B6-3C0B-4BD3-9709-BBBBDA047103}"/>
                </a:ext>
              </a:extLst>
            </p:cNvPr>
            <p:cNvSpPr>
              <a:spLocks/>
            </p:cNvSpPr>
            <p:nvPr/>
          </p:nvSpPr>
          <p:spPr>
            <a:xfrm>
              <a:off x="7427188" y="2143657"/>
              <a:ext cx="2248452" cy="461665"/>
            </a:xfrm>
            <a:prstGeom prst="roundRect">
              <a:avLst>
                <a:gd name="adj" fmla="val 50000"/>
              </a:avLst>
            </a:prstGeom>
            <a:solidFill>
              <a:schemeClr val="accent3">
                <a:lumMod val="7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b="1" spc="200">
                  <a:solidFill>
                    <a:schemeClr val="bg1"/>
                  </a:solidFill>
                  <a:latin typeface="Meiryo UI" panose="020B0604030504040204" pitchFamily="50" charset="-128"/>
                  <a:ea typeface="Meiryo UI" panose="020B0604030504040204" pitchFamily="50" charset="-128"/>
                </a:rPr>
                <a:t>経済的暴力</a:t>
              </a:r>
            </a:p>
          </p:txBody>
        </p:sp>
        <p:pic>
          <p:nvPicPr>
            <p:cNvPr id="25" name="図 24" descr="時計, らくがき, 部屋 が含まれている画像&#10;&#10;自動的に生成された説明">
              <a:extLst>
                <a:ext uri="{FF2B5EF4-FFF2-40B4-BE49-F238E27FC236}">
                  <a16:creationId xmlns:a16="http://schemas.microsoft.com/office/drawing/2014/main" id="{E4A38F44-39D2-4EA6-88AC-C032124199E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56148" y="2692879"/>
              <a:ext cx="2190533" cy="1548000"/>
            </a:xfrm>
            <a:prstGeom prst="rect">
              <a:avLst/>
            </a:prstGeom>
          </p:spPr>
        </p:pic>
      </p:grpSp>
      <p:sp>
        <p:nvSpPr>
          <p:cNvPr id="28" name="四角形: 角を丸くする 27">
            <a:extLst>
              <a:ext uri="{FF2B5EF4-FFF2-40B4-BE49-F238E27FC236}">
                <a16:creationId xmlns:a16="http://schemas.microsoft.com/office/drawing/2014/main" id="{44F709E4-E9FF-40C0-921F-1D686118F576}"/>
              </a:ext>
            </a:extLst>
          </p:cNvPr>
          <p:cNvSpPr>
            <a:spLocks/>
          </p:cNvSpPr>
          <p:nvPr/>
        </p:nvSpPr>
        <p:spPr>
          <a:xfrm>
            <a:off x="4993621" y="2143657"/>
            <a:ext cx="2248452" cy="461665"/>
          </a:xfrm>
          <a:prstGeom prst="roundRect">
            <a:avLst>
              <a:gd name="adj" fmla="val 50000"/>
            </a:avLst>
          </a:prstGeom>
          <a:solidFill>
            <a:schemeClr val="accent3">
              <a:lumMod val="7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b="1" spc="200">
                <a:solidFill>
                  <a:schemeClr val="bg1"/>
                </a:solidFill>
                <a:latin typeface="Meiryo UI" panose="020B0604030504040204" pitchFamily="50" charset="-128"/>
                <a:ea typeface="Meiryo UI" panose="020B0604030504040204" pitchFamily="50" charset="-128"/>
              </a:rPr>
              <a:t>性的暴力</a:t>
            </a:r>
          </a:p>
        </p:txBody>
      </p:sp>
      <p:grpSp>
        <p:nvGrpSpPr>
          <p:cNvPr id="12" name="グループ化 11">
            <a:extLst>
              <a:ext uri="{FF2B5EF4-FFF2-40B4-BE49-F238E27FC236}">
                <a16:creationId xmlns:a16="http://schemas.microsoft.com/office/drawing/2014/main" id="{E984B0AC-8EEC-594B-1CF8-EC6A5AC0DDD9}"/>
              </a:ext>
            </a:extLst>
          </p:cNvPr>
          <p:cNvGrpSpPr/>
          <p:nvPr/>
        </p:nvGrpSpPr>
        <p:grpSpPr>
          <a:xfrm>
            <a:off x="5365089" y="2675626"/>
            <a:ext cx="1494630" cy="1571292"/>
            <a:chOff x="3859501" y="1885771"/>
            <a:chExt cx="4472998" cy="4740275"/>
          </a:xfrm>
        </p:grpSpPr>
        <p:pic>
          <p:nvPicPr>
            <p:cNvPr id="13" name="図 12" descr="ロゴ&#10;&#10;自動的に生成された説明">
              <a:extLst>
                <a:ext uri="{FF2B5EF4-FFF2-40B4-BE49-F238E27FC236}">
                  <a16:creationId xmlns:a16="http://schemas.microsoft.com/office/drawing/2014/main" id="{F78B3E4F-B27B-19F6-7A3E-96126DC6638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59501" y="1885771"/>
              <a:ext cx="4472998" cy="4740275"/>
            </a:xfrm>
            <a:prstGeom prst="rect">
              <a:avLst/>
            </a:prstGeom>
          </p:spPr>
        </p:pic>
        <p:sp>
          <p:nvSpPr>
            <p:cNvPr id="14" name="楕円 13">
              <a:extLst>
                <a:ext uri="{FF2B5EF4-FFF2-40B4-BE49-F238E27FC236}">
                  <a16:creationId xmlns:a16="http://schemas.microsoft.com/office/drawing/2014/main" id="{72AE5CD3-6B05-2701-CB44-D262A5701904}"/>
                </a:ext>
              </a:extLst>
            </p:cNvPr>
            <p:cNvSpPr/>
            <p:nvPr/>
          </p:nvSpPr>
          <p:spPr>
            <a:xfrm>
              <a:off x="5899355" y="3554361"/>
              <a:ext cx="353961" cy="57518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793583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0D0E0-CF27-67B5-471B-12EC4439D68C}"/>
            </a:ext>
          </a:extLst>
        </p:cNvPr>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DDF0DD50-AF5E-7D54-7944-3939CC63EF66}"/>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11</a:t>
            </a:fld>
            <a:endParaRPr kumimoji="1" lang="en-US" altLang="ja-JP">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43C3E899-95DA-E18D-5DD5-B52B48DD2E4B}"/>
              </a:ext>
            </a:extLst>
          </p:cNvPr>
          <p:cNvSpPr/>
          <p:nvPr/>
        </p:nvSpPr>
        <p:spPr>
          <a:xfrm>
            <a:off x="2432914" y="198499"/>
            <a:ext cx="5057603" cy="646331"/>
          </a:xfrm>
          <a:prstGeom prst="rect">
            <a:avLst/>
          </a:prstGeom>
        </p:spPr>
        <p:txBody>
          <a:bodyPr wrap="none">
            <a:spAutoFit/>
          </a:bodyPr>
          <a:lstStyle/>
          <a:p>
            <a:pPr algn="ctr"/>
            <a:r>
              <a:rPr lang="ja-JP" altLang="en-US" sz="3600" b="1" spc="200">
                <a:solidFill>
                  <a:schemeClr val="accent2">
                    <a:lumMod val="50000"/>
                  </a:schemeClr>
                </a:solidFill>
                <a:latin typeface="Meiryo UI" panose="020B0604030504040204" pitchFamily="50" charset="-128"/>
                <a:ea typeface="Meiryo UI" panose="020B0604030504040204" pitchFamily="50" charset="-128"/>
              </a:rPr>
              <a:t>性暴力の例</a:t>
            </a:r>
            <a:r>
              <a:rPr lang="en-US" altLang="ja-JP" sz="3600" b="1" spc="200">
                <a:solidFill>
                  <a:schemeClr val="accent2">
                    <a:lumMod val="50000"/>
                  </a:schemeClr>
                </a:solidFill>
                <a:latin typeface="Meiryo UI" panose="020B0604030504040204" pitchFamily="50" charset="-128"/>
                <a:ea typeface="Meiryo UI" panose="020B0604030504040204" pitchFamily="50" charset="-128"/>
              </a:rPr>
              <a:t>【</a:t>
            </a:r>
            <a:r>
              <a:rPr lang="ja-JP" altLang="en-US" sz="3600" b="1" spc="200">
                <a:solidFill>
                  <a:schemeClr val="accent2">
                    <a:lumMod val="50000"/>
                  </a:schemeClr>
                </a:solidFill>
                <a:latin typeface="Meiryo UI" panose="020B0604030504040204" pitchFamily="50" charset="-128"/>
                <a:ea typeface="Meiryo UI" panose="020B0604030504040204" pitchFamily="50" charset="-128"/>
              </a:rPr>
              <a:t>デート</a:t>
            </a:r>
            <a:r>
              <a:rPr lang="en-US" altLang="ja-JP" sz="3600" b="1" spc="200">
                <a:solidFill>
                  <a:schemeClr val="accent2">
                    <a:lumMod val="50000"/>
                  </a:schemeClr>
                </a:solidFill>
                <a:latin typeface="Meiryo UI" panose="020B0604030504040204" pitchFamily="50" charset="-128"/>
                <a:ea typeface="Meiryo UI" panose="020B0604030504040204" pitchFamily="50" charset="-128"/>
              </a:rPr>
              <a:t>DV】</a:t>
            </a:r>
          </a:p>
        </p:txBody>
      </p:sp>
      <p:sp>
        <p:nvSpPr>
          <p:cNvPr id="43" name="四角形: 角を丸くする 42">
            <a:extLst>
              <a:ext uri="{FF2B5EF4-FFF2-40B4-BE49-F238E27FC236}">
                <a16:creationId xmlns:a16="http://schemas.microsoft.com/office/drawing/2014/main" id="{03DEE2A3-C1B1-73B0-41FE-55443A222090}"/>
              </a:ext>
            </a:extLst>
          </p:cNvPr>
          <p:cNvSpPr/>
          <p:nvPr/>
        </p:nvSpPr>
        <p:spPr>
          <a:xfrm>
            <a:off x="273050" y="882994"/>
            <a:ext cx="9359900" cy="756973"/>
          </a:xfrm>
          <a:prstGeom prst="roundRect">
            <a:avLst>
              <a:gd name="adj" fmla="val 11786"/>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46800" rtlCol="0" anchor="t" anchorCtr="1">
            <a:spAutoFit/>
          </a:bodyPr>
          <a:lstStyle/>
          <a:p>
            <a:r>
              <a:rPr lang="en-US" altLang="ja-JP" sz="2000" b="1">
                <a:solidFill>
                  <a:schemeClr val="accent2">
                    <a:lumMod val="50000"/>
                  </a:schemeClr>
                </a:solidFill>
                <a:latin typeface="Meiryo UI" panose="020B0604030504040204" pitchFamily="50" charset="-128"/>
                <a:ea typeface="Meiryo UI" panose="020B0604030504040204" pitchFamily="50" charset="-128"/>
              </a:rPr>
              <a:t>DV</a:t>
            </a:r>
            <a:r>
              <a:rPr lang="ja-JP" altLang="en-US" sz="2000" b="1">
                <a:solidFill>
                  <a:schemeClr val="accent2">
                    <a:lumMod val="50000"/>
                  </a:schemeClr>
                </a:solidFill>
                <a:latin typeface="Meiryo UI" panose="020B0604030504040204" pitchFamily="50" charset="-128"/>
                <a:ea typeface="Meiryo UI" panose="020B0604030504040204" pitchFamily="50" charset="-128"/>
              </a:rPr>
              <a:t>（ドメスティック・バイオレンス）とは、結婚している相手など親密な間柄の相手から</a:t>
            </a:r>
            <a:br>
              <a:rPr lang="en-US" altLang="ja-JP" sz="2000" b="1">
                <a:solidFill>
                  <a:schemeClr val="accent2">
                    <a:lumMod val="50000"/>
                  </a:schemeClr>
                </a:solidFill>
                <a:latin typeface="Meiryo UI" panose="020B0604030504040204" pitchFamily="50" charset="-128"/>
                <a:ea typeface="Meiryo UI" panose="020B0604030504040204" pitchFamily="50" charset="-128"/>
              </a:rPr>
            </a:br>
            <a:r>
              <a:rPr lang="ja-JP" altLang="en-US" sz="2000" b="1">
                <a:solidFill>
                  <a:schemeClr val="accent2">
                    <a:lumMod val="50000"/>
                  </a:schemeClr>
                </a:solidFill>
                <a:latin typeface="Meiryo UI" panose="020B0604030504040204" pitchFamily="50" charset="-128"/>
                <a:ea typeface="Meiryo UI" panose="020B0604030504040204" pitchFamily="50" charset="-128"/>
              </a:rPr>
              <a:t>ふるわれる暴力のことです。恋人同士の間に起こる暴力のことを「デート</a:t>
            </a:r>
            <a:r>
              <a:rPr lang="en-US" altLang="ja-JP" sz="2000" b="1">
                <a:solidFill>
                  <a:schemeClr val="accent2">
                    <a:lumMod val="50000"/>
                  </a:schemeClr>
                </a:solidFill>
                <a:latin typeface="Meiryo UI" panose="020B0604030504040204" pitchFamily="50" charset="-128"/>
                <a:ea typeface="Meiryo UI" panose="020B0604030504040204" pitchFamily="50" charset="-128"/>
              </a:rPr>
              <a:t>DV</a:t>
            </a:r>
            <a:r>
              <a:rPr lang="ja-JP" altLang="en-US" sz="2000" b="1">
                <a:solidFill>
                  <a:schemeClr val="accent2">
                    <a:lumMod val="50000"/>
                  </a:schemeClr>
                </a:solidFill>
                <a:latin typeface="Meiryo UI" panose="020B0604030504040204" pitchFamily="50" charset="-128"/>
                <a:ea typeface="Meiryo UI" panose="020B0604030504040204" pitchFamily="50" charset="-128"/>
              </a:rPr>
              <a:t>」と言います。</a:t>
            </a:r>
          </a:p>
        </p:txBody>
      </p:sp>
      <p:sp>
        <p:nvSpPr>
          <p:cNvPr id="60" name="正方形/長方形 59">
            <a:extLst>
              <a:ext uri="{FF2B5EF4-FFF2-40B4-BE49-F238E27FC236}">
                <a16:creationId xmlns:a16="http://schemas.microsoft.com/office/drawing/2014/main" id="{9B5223CA-F196-9BDE-8761-0D1FA37B19E0}"/>
              </a:ext>
            </a:extLst>
          </p:cNvPr>
          <p:cNvSpPr/>
          <p:nvPr/>
        </p:nvSpPr>
        <p:spPr>
          <a:xfrm>
            <a:off x="2627386" y="1694276"/>
            <a:ext cx="4668650" cy="461665"/>
          </a:xfrm>
          <a:prstGeom prst="rect">
            <a:avLst/>
          </a:prstGeom>
        </p:spPr>
        <p:txBody>
          <a:bodyPr wrap="none">
            <a:spAutoFit/>
          </a:bodyPr>
          <a:lstStyle/>
          <a:p>
            <a:pPr algn="ctr"/>
            <a:r>
              <a:rPr lang="ja-JP" altLang="en-US" sz="2400" b="1" spc="200">
                <a:solidFill>
                  <a:schemeClr val="accent2">
                    <a:lumMod val="50000"/>
                  </a:schemeClr>
                </a:solidFill>
                <a:latin typeface="Meiryo UI" panose="020B0604030504040204" pitchFamily="50" charset="-128"/>
                <a:ea typeface="Meiryo UI" panose="020B0604030504040204" pitchFamily="50" charset="-128"/>
              </a:rPr>
              <a:t>どんなことがデート</a:t>
            </a:r>
            <a:r>
              <a:rPr lang="en-US" altLang="ja-JP" sz="2400" b="1" spc="200">
                <a:solidFill>
                  <a:schemeClr val="accent2">
                    <a:lumMod val="50000"/>
                  </a:schemeClr>
                </a:solidFill>
                <a:latin typeface="Meiryo UI" panose="020B0604030504040204" pitchFamily="50" charset="-128"/>
                <a:ea typeface="Meiryo UI" panose="020B0604030504040204" pitchFamily="50" charset="-128"/>
              </a:rPr>
              <a:t>DV</a:t>
            </a:r>
            <a:r>
              <a:rPr lang="ja-JP" altLang="en-US" sz="2400" b="1" spc="200">
                <a:solidFill>
                  <a:schemeClr val="accent2">
                    <a:lumMod val="50000"/>
                  </a:schemeClr>
                </a:solidFill>
                <a:latin typeface="Meiryo UI" panose="020B0604030504040204" pitchFamily="50" charset="-128"/>
                <a:ea typeface="Meiryo UI" panose="020B0604030504040204" pitchFamily="50" charset="-128"/>
              </a:rPr>
              <a:t>になるの？</a:t>
            </a:r>
            <a:endParaRPr lang="en-US" altLang="ja-JP" sz="2400" b="1" spc="200">
              <a:solidFill>
                <a:schemeClr val="accent2">
                  <a:lumMod val="50000"/>
                </a:schemeClr>
              </a:solidFill>
              <a:latin typeface="Meiryo UI" panose="020B0604030504040204" pitchFamily="50" charset="-128"/>
              <a:ea typeface="Meiryo UI" panose="020B0604030504040204" pitchFamily="50" charset="-128"/>
            </a:endParaRPr>
          </a:p>
        </p:txBody>
      </p:sp>
      <p:sp>
        <p:nvSpPr>
          <p:cNvPr id="88" name="正方形/長方形 87">
            <a:extLst>
              <a:ext uri="{FF2B5EF4-FFF2-40B4-BE49-F238E27FC236}">
                <a16:creationId xmlns:a16="http://schemas.microsoft.com/office/drawing/2014/main" id="{9CDCC40B-550B-9E93-28DA-BF4504A843D8}"/>
              </a:ext>
            </a:extLst>
          </p:cNvPr>
          <p:cNvSpPr/>
          <p:nvPr/>
        </p:nvSpPr>
        <p:spPr>
          <a:xfrm>
            <a:off x="991057" y="5134021"/>
            <a:ext cx="3457999" cy="338554"/>
          </a:xfrm>
          <a:prstGeom prst="rect">
            <a:avLst/>
          </a:prstGeom>
        </p:spPr>
        <p:txBody>
          <a:bodyPr wrap="none">
            <a:spAutoFit/>
          </a:bodyPr>
          <a:lstStyle/>
          <a:p>
            <a:pPr algn="ctr"/>
            <a:r>
              <a:rPr lang="ja-JP" altLang="en-US" sz="1600" b="1" spc="200">
                <a:solidFill>
                  <a:schemeClr val="accent2">
                    <a:lumMod val="50000"/>
                  </a:schemeClr>
                </a:solidFill>
                <a:latin typeface="Meiryo UI" panose="020B0604030504040204" pitchFamily="50" charset="-128"/>
                <a:ea typeface="Meiryo UI" panose="020B0604030504040204" pitchFamily="50" charset="-128"/>
              </a:rPr>
              <a:t>こんな思い込みをしていませんか？</a:t>
            </a:r>
            <a:endParaRPr lang="en-US" altLang="ja-JP" sz="1600" b="1" spc="200">
              <a:solidFill>
                <a:schemeClr val="accent2">
                  <a:lumMod val="50000"/>
                </a:schemeClr>
              </a:solidFill>
              <a:latin typeface="Meiryo UI" panose="020B0604030504040204" pitchFamily="50" charset="-128"/>
              <a:ea typeface="Meiryo UI" panose="020B0604030504040204" pitchFamily="50" charset="-128"/>
            </a:endParaRPr>
          </a:p>
        </p:txBody>
      </p:sp>
      <p:sp>
        <p:nvSpPr>
          <p:cNvPr id="89" name="思考の吹き出し: 雲形 88">
            <a:extLst>
              <a:ext uri="{FF2B5EF4-FFF2-40B4-BE49-F238E27FC236}">
                <a16:creationId xmlns:a16="http://schemas.microsoft.com/office/drawing/2014/main" id="{765825F2-8ECE-EF32-98D0-262218C07653}"/>
              </a:ext>
            </a:extLst>
          </p:cNvPr>
          <p:cNvSpPr/>
          <p:nvPr/>
        </p:nvSpPr>
        <p:spPr>
          <a:xfrm>
            <a:off x="241444" y="5454472"/>
            <a:ext cx="1512000" cy="920328"/>
          </a:xfrm>
          <a:prstGeom prst="cloudCallout">
            <a:avLst>
              <a:gd name="adj1" fmla="val 63558"/>
              <a:gd name="adj2" fmla="val 6101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16000" rtlCol="0" anchor="ctr"/>
          <a:lstStyle/>
          <a:p>
            <a:pPr algn="ctr"/>
            <a:r>
              <a:rPr kumimoji="1" lang="ja-JP" altLang="en-US" sz="1200">
                <a:solidFill>
                  <a:schemeClr val="tx1">
                    <a:lumMod val="75000"/>
                    <a:lumOff val="25000"/>
                  </a:schemeClr>
                </a:solidFill>
              </a:rPr>
              <a:t>相手を独占したり、</a:t>
            </a:r>
            <a:endParaRPr kumimoji="1" lang="en-US" altLang="ja-JP" sz="1200">
              <a:solidFill>
                <a:schemeClr val="tx1">
                  <a:lumMod val="75000"/>
                  <a:lumOff val="25000"/>
                </a:schemeClr>
              </a:solidFill>
            </a:endParaRPr>
          </a:p>
          <a:p>
            <a:pPr algn="ctr"/>
            <a:r>
              <a:rPr kumimoji="1" lang="ja-JP" altLang="en-US" sz="1200">
                <a:solidFill>
                  <a:schemeClr val="tx1">
                    <a:lumMod val="75000"/>
                    <a:lumOff val="25000"/>
                  </a:schemeClr>
                </a:solidFill>
              </a:rPr>
              <a:t>束縛したりすることが</a:t>
            </a:r>
            <a:endParaRPr kumimoji="1" lang="en-US" altLang="ja-JP" sz="1200">
              <a:solidFill>
                <a:schemeClr val="tx1">
                  <a:lumMod val="75000"/>
                  <a:lumOff val="25000"/>
                </a:schemeClr>
              </a:solidFill>
            </a:endParaRPr>
          </a:p>
          <a:p>
            <a:pPr algn="ctr"/>
            <a:r>
              <a:rPr kumimoji="1" lang="ja-JP" altLang="en-US" sz="1200">
                <a:solidFill>
                  <a:schemeClr val="tx1">
                    <a:lumMod val="75000"/>
                    <a:lumOff val="25000"/>
                  </a:schemeClr>
                </a:solidFill>
              </a:rPr>
              <a:t>愛情表現</a:t>
            </a:r>
          </a:p>
        </p:txBody>
      </p:sp>
      <p:sp>
        <p:nvSpPr>
          <p:cNvPr id="92" name="思考の吹き出し: 雲形 91">
            <a:extLst>
              <a:ext uri="{FF2B5EF4-FFF2-40B4-BE49-F238E27FC236}">
                <a16:creationId xmlns:a16="http://schemas.microsoft.com/office/drawing/2014/main" id="{A975F491-E6A1-5345-17C1-61038C2B56B6}"/>
              </a:ext>
            </a:extLst>
          </p:cNvPr>
          <p:cNvSpPr/>
          <p:nvPr/>
        </p:nvSpPr>
        <p:spPr>
          <a:xfrm>
            <a:off x="1803687" y="5454472"/>
            <a:ext cx="1512000" cy="920328"/>
          </a:xfrm>
          <a:prstGeom prst="cloudCallout">
            <a:avLst>
              <a:gd name="adj1" fmla="val 63558"/>
              <a:gd name="adj2" fmla="val 6101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16000" rtlCol="0" anchor="ctr"/>
          <a:lstStyle/>
          <a:p>
            <a:pPr algn="ctr"/>
            <a:r>
              <a:rPr kumimoji="1" lang="ja-JP" altLang="en-US" sz="1200">
                <a:solidFill>
                  <a:schemeClr val="tx1">
                    <a:lumMod val="75000"/>
                    <a:lumOff val="25000"/>
                  </a:schemeClr>
                </a:solidFill>
              </a:rPr>
              <a:t>愛があれば暴力は</a:t>
            </a:r>
            <a:endParaRPr kumimoji="1" lang="en-US" altLang="ja-JP" sz="1200">
              <a:solidFill>
                <a:schemeClr val="tx1">
                  <a:lumMod val="75000"/>
                  <a:lumOff val="25000"/>
                </a:schemeClr>
              </a:solidFill>
            </a:endParaRPr>
          </a:p>
          <a:p>
            <a:pPr algn="ctr"/>
            <a:r>
              <a:rPr kumimoji="1" lang="ja-JP" altLang="en-US" sz="1200">
                <a:solidFill>
                  <a:schemeClr val="tx1">
                    <a:lumMod val="75000"/>
                    <a:lumOff val="25000"/>
                  </a:schemeClr>
                </a:solidFill>
              </a:rPr>
              <a:t>許される</a:t>
            </a:r>
          </a:p>
        </p:txBody>
      </p:sp>
      <p:sp>
        <p:nvSpPr>
          <p:cNvPr id="93" name="思考の吹き出し: 雲形 92">
            <a:extLst>
              <a:ext uri="{FF2B5EF4-FFF2-40B4-BE49-F238E27FC236}">
                <a16:creationId xmlns:a16="http://schemas.microsoft.com/office/drawing/2014/main" id="{B20B6736-871D-2CE6-2F52-775B10AB632C}"/>
              </a:ext>
            </a:extLst>
          </p:cNvPr>
          <p:cNvSpPr/>
          <p:nvPr/>
        </p:nvSpPr>
        <p:spPr>
          <a:xfrm>
            <a:off x="3365930" y="5454472"/>
            <a:ext cx="1620000" cy="920328"/>
          </a:xfrm>
          <a:prstGeom prst="cloudCallout">
            <a:avLst>
              <a:gd name="adj1" fmla="val 63558"/>
              <a:gd name="adj2" fmla="val 6101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16000" rtlCol="0" anchor="ctr"/>
          <a:lstStyle/>
          <a:p>
            <a:pPr algn="ctr"/>
            <a:r>
              <a:rPr kumimoji="1" lang="ja-JP" altLang="en-US" sz="1200">
                <a:solidFill>
                  <a:schemeClr val="tx1">
                    <a:lumMod val="75000"/>
                    <a:lumOff val="25000"/>
                  </a:schemeClr>
                </a:solidFill>
              </a:rPr>
              <a:t>男は強引なほうがいい</a:t>
            </a:r>
            <a:endParaRPr kumimoji="1" lang="en-US" altLang="ja-JP" sz="1200">
              <a:solidFill>
                <a:schemeClr val="tx1">
                  <a:lumMod val="75000"/>
                  <a:lumOff val="25000"/>
                </a:schemeClr>
              </a:solidFill>
            </a:endParaRPr>
          </a:p>
          <a:p>
            <a:pPr algn="ctr"/>
            <a:r>
              <a:rPr kumimoji="1" lang="ja-JP" altLang="en-US" sz="1200">
                <a:solidFill>
                  <a:schemeClr val="tx1">
                    <a:lumMod val="75000"/>
                    <a:lumOff val="25000"/>
                  </a:schemeClr>
                </a:solidFill>
              </a:rPr>
              <a:t>女は素直にしたがうもの</a:t>
            </a:r>
          </a:p>
        </p:txBody>
      </p:sp>
      <p:sp>
        <p:nvSpPr>
          <p:cNvPr id="7" name="正方形/長方形 6">
            <a:extLst>
              <a:ext uri="{FF2B5EF4-FFF2-40B4-BE49-F238E27FC236}">
                <a16:creationId xmlns:a16="http://schemas.microsoft.com/office/drawing/2014/main" id="{13842B27-AB68-C104-7AF2-E4768EB6D8C0}"/>
              </a:ext>
            </a:extLst>
          </p:cNvPr>
          <p:cNvSpPr/>
          <p:nvPr/>
        </p:nvSpPr>
        <p:spPr>
          <a:xfrm>
            <a:off x="494889" y="4223168"/>
            <a:ext cx="8916223" cy="923330"/>
          </a:xfrm>
          <a:prstGeom prst="rect">
            <a:avLst/>
          </a:prstGeom>
        </p:spPr>
        <p:txBody>
          <a:bodyPr wrap="none">
            <a:spAutoFit/>
          </a:bodyPr>
          <a:lstStyle/>
          <a:p>
            <a:pPr marL="285750" indent="-285750">
              <a:buFont typeface="Wingdings" panose="05000000000000000000" pitchFamily="2" charset="2"/>
              <a:buChar char="l"/>
            </a:pPr>
            <a:r>
              <a:rPr lang="ja-JP" altLang="en-US" b="1">
                <a:solidFill>
                  <a:schemeClr val="tx1">
                    <a:lumMod val="75000"/>
                    <a:lumOff val="25000"/>
                  </a:schemeClr>
                </a:solidFill>
              </a:rPr>
              <a:t>暴力を手段として、相手を思いどおりにしたり、一方的に言うことを聞かせようとします。</a:t>
            </a:r>
            <a:endParaRPr lang="en-US" altLang="ja-JP" b="1">
              <a:solidFill>
                <a:schemeClr val="tx1">
                  <a:lumMod val="75000"/>
                  <a:lumOff val="25000"/>
                </a:schemeClr>
              </a:solidFill>
            </a:endParaRPr>
          </a:p>
          <a:p>
            <a:pPr marL="285750" indent="-285750">
              <a:buFont typeface="Wingdings" panose="05000000000000000000" pitchFamily="2" charset="2"/>
              <a:buChar char="l"/>
            </a:pPr>
            <a:r>
              <a:rPr lang="ja-JP" altLang="en-US" b="1">
                <a:solidFill>
                  <a:schemeClr val="tx1">
                    <a:lumMod val="75000"/>
                    <a:lumOff val="25000"/>
                  </a:schemeClr>
                </a:solidFill>
              </a:rPr>
              <a:t>殴る、蹴るといった体に対する暴力だけでなく、相手をバカにしたり無視をするといった行為も</a:t>
            </a:r>
            <a:br>
              <a:rPr lang="en-US" altLang="ja-JP" b="1">
                <a:solidFill>
                  <a:schemeClr val="tx1">
                    <a:lumMod val="75000"/>
                    <a:lumOff val="25000"/>
                  </a:schemeClr>
                </a:solidFill>
              </a:rPr>
            </a:br>
            <a:r>
              <a:rPr lang="en-US" altLang="ja-JP" b="1">
                <a:solidFill>
                  <a:schemeClr val="tx1">
                    <a:lumMod val="75000"/>
                    <a:lumOff val="25000"/>
                  </a:schemeClr>
                </a:solidFill>
              </a:rPr>
              <a:t>DV</a:t>
            </a:r>
            <a:r>
              <a:rPr lang="ja-JP" altLang="en-US" b="1">
                <a:solidFill>
                  <a:schemeClr val="tx1">
                    <a:lumMod val="75000"/>
                    <a:lumOff val="25000"/>
                  </a:schemeClr>
                </a:solidFill>
              </a:rPr>
              <a:t>です。</a:t>
            </a:r>
          </a:p>
        </p:txBody>
      </p:sp>
      <p:sp>
        <p:nvSpPr>
          <p:cNvPr id="27" name="四角形: 角を丸くする 26">
            <a:extLst>
              <a:ext uri="{FF2B5EF4-FFF2-40B4-BE49-F238E27FC236}">
                <a16:creationId xmlns:a16="http://schemas.microsoft.com/office/drawing/2014/main" id="{29CE603F-4832-37E8-1287-F13DADCE19D4}"/>
              </a:ext>
            </a:extLst>
          </p:cNvPr>
          <p:cNvSpPr>
            <a:spLocks/>
          </p:cNvSpPr>
          <p:nvPr/>
        </p:nvSpPr>
        <p:spPr>
          <a:xfrm>
            <a:off x="2614372" y="2143657"/>
            <a:ext cx="2248452" cy="461665"/>
          </a:xfrm>
          <a:prstGeom prst="roundRect">
            <a:avLst>
              <a:gd name="adj" fmla="val 50000"/>
            </a:avLst>
          </a:prstGeom>
          <a:solidFill>
            <a:schemeClr val="accent3">
              <a:lumMod val="7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b="1" spc="200">
                <a:solidFill>
                  <a:schemeClr val="bg1"/>
                </a:solidFill>
                <a:latin typeface="Meiryo UI" panose="020B0604030504040204" pitchFamily="50" charset="-128"/>
                <a:ea typeface="Meiryo UI" panose="020B0604030504040204" pitchFamily="50" charset="-128"/>
              </a:rPr>
              <a:t>精神的暴力</a:t>
            </a:r>
          </a:p>
        </p:txBody>
      </p:sp>
      <p:sp>
        <p:nvSpPr>
          <p:cNvPr id="20" name="四角形: 角を丸くする 19">
            <a:extLst>
              <a:ext uri="{FF2B5EF4-FFF2-40B4-BE49-F238E27FC236}">
                <a16:creationId xmlns:a16="http://schemas.microsoft.com/office/drawing/2014/main" id="{B0025928-1DF7-79D8-0C42-EDD636FBEF30}"/>
              </a:ext>
            </a:extLst>
          </p:cNvPr>
          <p:cNvSpPr/>
          <p:nvPr/>
        </p:nvSpPr>
        <p:spPr>
          <a:xfrm>
            <a:off x="5269117" y="5165920"/>
            <a:ext cx="4328907" cy="1419701"/>
          </a:xfrm>
          <a:prstGeom prst="roundRect">
            <a:avLst>
              <a:gd name="adj" fmla="val 8361"/>
            </a:avLst>
          </a:prstGeom>
          <a:ln w="25400">
            <a:solidFill>
              <a:schemeClr val="accent3">
                <a:lumMod val="75000"/>
              </a:schemeClr>
            </a:solidFill>
          </a:ln>
        </p:spPr>
        <p:txBody>
          <a:bodyPr wrap="square">
            <a:spAutoFit/>
          </a:bodyPr>
          <a:lstStyle/>
          <a:p>
            <a:pPr>
              <a:spcBef>
                <a:spcPts val="600"/>
              </a:spcBef>
              <a:buClr>
                <a:schemeClr val="accent3">
                  <a:lumMod val="50000"/>
                </a:schemeClr>
              </a:buClr>
            </a:pPr>
            <a:r>
              <a:rPr lang="ja-JP" altLang="en-US" b="1">
                <a:solidFill>
                  <a:schemeClr val="tx1">
                    <a:lumMod val="75000"/>
                    <a:lumOff val="25000"/>
                  </a:schemeClr>
                </a:solidFill>
                <a:latin typeface="Meiryo UI" panose="020B0604030504040204" pitchFamily="50" charset="-128"/>
                <a:ea typeface="Meiryo UI" panose="020B0604030504040204" pitchFamily="50" charset="-128"/>
              </a:rPr>
              <a:t>親しい間柄でも自分と相手の気持ちを大切にしましょう</a:t>
            </a:r>
            <a:endParaRPr lang="en-US" altLang="ja-JP" b="1">
              <a:solidFill>
                <a:schemeClr val="tx1">
                  <a:lumMod val="75000"/>
                  <a:lumOff val="25000"/>
                </a:schemeClr>
              </a:solidFill>
              <a:latin typeface="Meiryo UI" panose="020B0604030504040204" pitchFamily="50" charset="-128"/>
              <a:ea typeface="Meiryo UI" panose="020B0604030504040204" pitchFamily="50" charset="-128"/>
            </a:endParaRPr>
          </a:p>
          <a:p>
            <a:pPr marL="285750" indent="-285750">
              <a:spcBef>
                <a:spcPts val="600"/>
              </a:spcBef>
              <a:buClr>
                <a:schemeClr val="accent3">
                  <a:lumMod val="50000"/>
                </a:schemeClr>
              </a:buClr>
              <a:buFont typeface="Wingdings" panose="05000000000000000000" pitchFamily="2" charset="2"/>
              <a:buChar char="l"/>
            </a:pPr>
            <a:r>
              <a:rPr lang="ja-JP" altLang="en-US" b="1">
                <a:solidFill>
                  <a:schemeClr val="tx1">
                    <a:lumMod val="75000"/>
                    <a:lumOff val="25000"/>
                  </a:schemeClr>
                </a:solidFill>
                <a:latin typeface="Meiryo UI" panose="020B0604030504040204" pitchFamily="50" charset="-128"/>
                <a:ea typeface="Meiryo UI" panose="020B0604030504040204" pitchFamily="50" charset="-128"/>
              </a:rPr>
              <a:t>自分がいやだと思ったことはいやと言える</a:t>
            </a:r>
          </a:p>
          <a:p>
            <a:pPr marL="285750" indent="-285750">
              <a:spcBef>
                <a:spcPts val="600"/>
              </a:spcBef>
              <a:buClr>
                <a:schemeClr val="accent3">
                  <a:lumMod val="50000"/>
                </a:schemeClr>
              </a:buClr>
              <a:buFont typeface="Wingdings" panose="05000000000000000000" pitchFamily="2" charset="2"/>
              <a:buChar char="l"/>
            </a:pPr>
            <a:r>
              <a:rPr lang="ja-JP" altLang="en-US" b="1" u="sng">
                <a:solidFill>
                  <a:schemeClr val="tx1">
                    <a:lumMod val="75000"/>
                    <a:lumOff val="25000"/>
                  </a:schemeClr>
                </a:solidFill>
                <a:latin typeface="Meiryo UI" panose="020B0604030504040204" pitchFamily="50" charset="-128"/>
                <a:ea typeface="Meiryo UI" panose="020B0604030504040204" pitchFamily="50" charset="-128"/>
              </a:rPr>
              <a:t>相手がいやがることはしない</a:t>
            </a:r>
          </a:p>
        </p:txBody>
      </p:sp>
      <p:sp>
        <p:nvSpPr>
          <p:cNvPr id="26" name="四角形: 角を丸くする 25">
            <a:extLst>
              <a:ext uri="{FF2B5EF4-FFF2-40B4-BE49-F238E27FC236}">
                <a16:creationId xmlns:a16="http://schemas.microsoft.com/office/drawing/2014/main" id="{A410B0D0-8DDE-802A-637E-AED47E74D78E}"/>
              </a:ext>
            </a:extLst>
          </p:cNvPr>
          <p:cNvSpPr>
            <a:spLocks/>
          </p:cNvSpPr>
          <p:nvPr/>
        </p:nvSpPr>
        <p:spPr>
          <a:xfrm>
            <a:off x="235123" y="2143657"/>
            <a:ext cx="2248452" cy="461665"/>
          </a:xfrm>
          <a:prstGeom prst="roundRect">
            <a:avLst>
              <a:gd name="adj" fmla="val 50000"/>
            </a:avLst>
          </a:prstGeom>
          <a:solidFill>
            <a:schemeClr val="accent3">
              <a:lumMod val="7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b="1" spc="200">
                <a:solidFill>
                  <a:schemeClr val="bg1"/>
                </a:solidFill>
                <a:latin typeface="Meiryo UI" panose="020B0604030504040204" pitchFamily="50" charset="-128"/>
                <a:ea typeface="Meiryo UI" panose="020B0604030504040204" pitchFamily="50" charset="-128"/>
              </a:rPr>
              <a:t>身体的暴力</a:t>
            </a:r>
          </a:p>
        </p:txBody>
      </p:sp>
      <p:sp>
        <p:nvSpPr>
          <p:cNvPr id="29" name="四角形: 角を丸くする 28">
            <a:extLst>
              <a:ext uri="{FF2B5EF4-FFF2-40B4-BE49-F238E27FC236}">
                <a16:creationId xmlns:a16="http://schemas.microsoft.com/office/drawing/2014/main" id="{67AC9E53-E357-A7D5-A87D-00BF9C54BEB9}"/>
              </a:ext>
            </a:extLst>
          </p:cNvPr>
          <p:cNvSpPr>
            <a:spLocks/>
          </p:cNvSpPr>
          <p:nvPr/>
        </p:nvSpPr>
        <p:spPr>
          <a:xfrm>
            <a:off x="7384498" y="2143305"/>
            <a:ext cx="2248452" cy="461665"/>
          </a:xfrm>
          <a:prstGeom prst="roundRect">
            <a:avLst>
              <a:gd name="adj" fmla="val 50000"/>
            </a:avLst>
          </a:prstGeom>
          <a:solidFill>
            <a:schemeClr val="accent3">
              <a:lumMod val="7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b="1" spc="200">
                <a:solidFill>
                  <a:schemeClr val="bg1"/>
                </a:solidFill>
                <a:latin typeface="Meiryo UI" panose="020B0604030504040204" pitchFamily="50" charset="-128"/>
                <a:ea typeface="Meiryo UI" panose="020B0604030504040204" pitchFamily="50" charset="-128"/>
              </a:rPr>
              <a:t>経済的暴力</a:t>
            </a:r>
          </a:p>
        </p:txBody>
      </p:sp>
      <p:sp>
        <p:nvSpPr>
          <p:cNvPr id="28" name="四角形: 角を丸くする 27">
            <a:extLst>
              <a:ext uri="{FF2B5EF4-FFF2-40B4-BE49-F238E27FC236}">
                <a16:creationId xmlns:a16="http://schemas.microsoft.com/office/drawing/2014/main" id="{53870F72-8F90-2E42-09F1-A3699716473E}"/>
              </a:ext>
            </a:extLst>
          </p:cNvPr>
          <p:cNvSpPr>
            <a:spLocks/>
          </p:cNvSpPr>
          <p:nvPr/>
        </p:nvSpPr>
        <p:spPr>
          <a:xfrm>
            <a:off x="4993621" y="2143657"/>
            <a:ext cx="2248452" cy="461665"/>
          </a:xfrm>
          <a:prstGeom prst="roundRect">
            <a:avLst>
              <a:gd name="adj" fmla="val 50000"/>
            </a:avLst>
          </a:prstGeom>
          <a:solidFill>
            <a:schemeClr val="accent3">
              <a:lumMod val="7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b="1" spc="200">
                <a:solidFill>
                  <a:schemeClr val="bg1"/>
                </a:solidFill>
                <a:latin typeface="Meiryo UI" panose="020B0604030504040204" pitchFamily="50" charset="-128"/>
                <a:ea typeface="Meiryo UI" panose="020B0604030504040204" pitchFamily="50" charset="-128"/>
              </a:rPr>
              <a:t>性的暴力</a:t>
            </a:r>
          </a:p>
        </p:txBody>
      </p:sp>
      <p:sp>
        <p:nvSpPr>
          <p:cNvPr id="6" name="テキスト ボックス 1">
            <a:extLst>
              <a:ext uri="{FF2B5EF4-FFF2-40B4-BE49-F238E27FC236}">
                <a16:creationId xmlns:a16="http://schemas.microsoft.com/office/drawing/2014/main" id="{D746F67C-E709-74D0-C6E8-F8090CDDED48}"/>
              </a:ext>
            </a:extLst>
          </p:cNvPr>
          <p:cNvSpPr txBox="1"/>
          <p:nvPr/>
        </p:nvSpPr>
        <p:spPr>
          <a:xfrm>
            <a:off x="3267" y="13833"/>
            <a:ext cx="1013419" cy="369332"/>
          </a:xfrm>
          <a:prstGeom prst="rect">
            <a:avLst/>
          </a:prstGeom>
          <a:noFill/>
          <a:ln>
            <a:solidFill>
              <a:schemeClr val="tx1"/>
            </a:solidFill>
          </a:ln>
        </p:spPr>
        <p:txBody>
          <a:bodyPr wrap="none" rtlCol="0">
            <a:spAutoFit/>
          </a:bodyPr>
          <a:lstStyle>
            <a:defPPr>
              <a:defRPr lang="en-US"/>
            </a:defPPr>
            <a:lvl1pPr marL="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1pPr>
            <a:lvl2pPr marL="45720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2pPr>
            <a:lvl3pPr marL="91440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3pPr>
            <a:lvl4pPr marL="137160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4pPr>
            <a:lvl5pPr marL="182880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kumimoji="1" lang="ja-JP" altLang="en-US">
                <a:latin typeface="Meiryo UI" panose="020B0604030504040204" pitchFamily="50" charset="-128"/>
                <a:ea typeface="Meiryo UI" panose="020B0604030504040204" pitchFamily="50" charset="-128"/>
              </a:rPr>
              <a:t>オプション</a:t>
            </a:r>
          </a:p>
        </p:txBody>
      </p:sp>
      <p:pic>
        <p:nvPicPr>
          <p:cNvPr id="8" name="Google Shape;154;p27" descr="時計, 部屋, シャツ, らくがき が含まれている画像&#10;&#10;AI 生成コンテンツは誤りを含む可能性があります。">
            <a:extLst>
              <a:ext uri="{FF2B5EF4-FFF2-40B4-BE49-F238E27FC236}">
                <a16:creationId xmlns:a16="http://schemas.microsoft.com/office/drawing/2014/main" id="{CAF1B5CD-AE04-DF9E-8119-8D5664D678A4}"/>
              </a:ext>
            </a:extLst>
          </p:cNvPr>
          <p:cNvPicPr preferRelativeResize="0"/>
          <p:nvPr/>
        </p:nvPicPr>
        <p:blipFill rotWithShape="1">
          <a:blip r:embed="rId3">
            <a:alphaModFix/>
          </a:blip>
          <a:srcRect/>
          <a:stretch/>
        </p:blipFill>
        <p:spPr>
          <a:xfrm>
            <a:off x="634310" y="2721297"/>
            <a:ext cx="1524690" cy="1558602"/>
          </a:xfrm>
          <a:prstGeom prst="rect">
            <a:avLst/>
          </a:prstGeom>
          <a:noFill/>
          <a:ln>
            <a:noFill/>
          </a:ln>
        </p:spPr>
      </p:pic>
      <p:pic>
        <p:nvPicPr>
          <p:cNvPr id="9" name="Google Shape;159;p28" descr="おもちゃ, 人形, 時計, 挿絵 が含まれている画像&#10;&#10;AI 生成コンテンツは誤りを含む可能性があります。">
            <a:extLst>
              <a:ext uri="{FF2B5EF4-FFF2-40B4-BE49-F238E27FC236}">
                <a16:creationId xmlns:a16="http://schemas.microsoft.com/office/drawing/2014/main" id="{4FF3317C-DEAE-A5B3-07C5-4D2B0342F6CD}"/>
              </a:ext>
            </a:extLst>
          </p:cNvPr>
          <p:cNvPicPr preferRelativeResize="0"/>
          <p:nvPr/>
        </p:nvPicPr>
        <p:blipFill rotWithShape="1">
          <a:blip r:embed="rId4">
            <a:alphaModFix/>
          </a:blip>
          <a:srcRect/>
          <a:stretch/>
        </p:blipFill>
        <p:spPr>
          <a:xfrm>
            <a:off x="3174999" y="2688745"/>
            <a:ext cx="1155701" cy="1558602"/>
          </a:xfrm>
          <a:prstGeom prst="rect">
            <a:avLst/>
          </a:prstGeom>
          <a:noFill/>
          <a:ln>
            <a:noFill/>
          </a:ln>
        </p:spPr>
      </p:pic>
      <p:pic>
        <p:nvPicPr>
          <p:cNvPr id="10" name="Google Shape;164;p29" descr="らくがき, 記号 が含まれている画像&#10;&#10;AI 生成コンテンツは誤りを含む可能性があります。">
            <a:extLst>
              <a:ext uri="{FF2B5EF4-FFF2-40B4-BE49-F238E27FC236}">
                <a16:creationId xmlns:a16="http://schemas.microsoft.com/office/drawing/2014/main" id="{2A38C00C-63AD-4E08-8EE6-3B0EE2943649}"/>
              </a:ext>
            </a:extLst>
          </p:cNvPr>
          <p:cNvPicPr preferRelativeResize="0"/>
          <p:nvPr/>
        </p:nvPicPr>
        <p:blipFill rotWithShape="1">
          <a:blip r:embed="rId5">
            <a:alphaModFix/>
          </a:blip>
          <a:srcRect/>
          <a:stretch/>
        </p:blipFill>
        <p:spPr>
          <a:xfrm>
            <a:off x="5435599" y="2721297"/>
            <a:ext cx="1644649" cy="1526050"/>
          </a:xfrm>
          <a:prstGeom prst="rect">
            <a:avLst/>
          </a:prstGeom>
          <a:noFill/>
          <a:ln>
            <a:noFill/>
          </a:ln>
        </p:spPr>
      </p:pic>
      <p:pic>
        <p:nvPicPr>
          <p:cNvPr id="12" name="Google Shape;169;p30" descr="おもちゃ, 人形, レゴ が含まれている画像&#10;&#10;AI 生成コンテンツは誤りを含む可能性があります。">
            <a:extLst>
              <a:ext uri="{FF2B5EF4-FFF2-40B4-BE49-F238E27FC236}">
                <a16:creationId xmlns:a16="http://schemas.microsoft.com/office/drawing/2014/main" id="{A26874EB-908C-EF53-E742-46C0F7CB4C01}"/>
              </a:ext>
            </a:extLst>
          </p:cNvPr>
          <p:cNvPicPr preferRelativeResize="0"/>
          <p:nvPr/>
        </p:nvPicPr>
        <p:blipFill rotWithShape="1">
          <a:blip r:embed="rId6">
            <a:alphaModFix/>
          </a:blip>
          <a:srcRect/>
          <a:stretch/>
        </p:blipFill>
        <p:spPr>
          <a:xfrm>
            <a:off x="7384498" y="2617670"/>
            <a:ext cx="2201900" cy="1775883"/>
          </a:xfrm>
          <a:prstGeom prst="rect">
            <a:avLst/>
          </a:prstGeom>
          <a:noFill/>
          <a:ln>
            <a:noFill/>
          </a:ln>
        </p:spPr>
      </p:pic>
    </p:spTree>
    <p:extLst>
      <p:ext uri="{BB962C8B-B14F-4D97-AF65-F5344CB8AC3E}">
        <p14:creationId xmlns:p14="http://schemas.microsoft.com/office/powerpoint/2010/main" val="1675131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12</a:t>
            </a:fld>
            <a:endParaRPr kumimoji="1" lang="en-US" altLang="ja-JP">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75AF037C-EFE0-45EF-BAFD-736FE0A40521}"/>
              </a:ext>
            </a:extLst>
          </p:cNvPr>
          <p:cNvSpPr/>
          <p:nvPr/>
        </p:nvSpPr>
        <p:spPr>
          <a:xfrm>
            <a:off x="1313128" y="198499"/>
            <a:ext cx="7297190" cy="646331"/>
          </a:xfrm>
          <a:prstGeom prst="rect">
            <a:avLst/>
          </a:prstGeom>
        </p:spPr>
        <p:txBody>
          <a:bodyPr wrap="none">
            <a:spAutoFit/>
          </a:bodyPr>
          <a:lstStyle/>
          <a:p>
            <a:pPr algn="ctr"/>
            <a:r>
              <a:rPr lang="ja-JP" altLang="en-US" sz="3600" b="1" spc="200">
                <a:solidFill>
                  <a:schemeClr val="accent2">
                    <a:lumMod val="50000"/>
                  </a:schemeClr>
                </a:solidFill>
                <a:latin typeface="Meiryo UI" panose="020B0604030504040204" pitchFamily="50" charset="-128"/>
                <a:ea typeface="Meiryo UI" panose="020B0604030504040204" pitchFamily="50" charset="-128"/>
              </a:rPr>
              <a:t>性暴力の例</a:t>
            </a:r>
            <a:r>
              <a:rPr lang="en-US" altLang="ja-JP" sz="3600" b="1" spc="200">
                <a:solidFill>
                  <a:schemeClr val="accent2">
                    <a:lumMod val="50000"/>
                  </a:schemeClr>
                </a:solidFill>
                <a:latin typeface="Meiryo UI" panose="020B0604030504040204" pitchFamily="50" charset="-128"/>
                <a:ea typeface="Meiryo UI" panose="020B0604030504040204" pitchFamily="50" charset="-128"/>
              </a:rPr>
              <a:t>【SNS</a:t>
            </a:r>
            <a:r>
              <a:rPr lang="ja-JP" altLang="en-US" sz="3600" b="1" spc="200">
                <a:solidFill>
                  <a:schemeClr val="accent2">
                    <a:lumMod val="50000"/>
                  </a:schemeClr>
                </a:solidFill>
                <a:latin typeface="Meiryo UI" panose="020B0604030504040204" pitchFamily="50" charset="-128"/>
                <a:ea typeface="Meiryo UI" panose="020B0604030504040204" pitchFamily="50" charset="-128"/>
              </a:rPr>
              <a:t>等を通じた被害</a:t>
            </a:r>
            <a:r>
              <a:rPr lang="en-US" altLang="ja-JP" sz="3600" b="1" spc="200">
                <a:solidFill>
                  <a:schemeClr val="accent2">
                    <a:lumMod val="50000"/>
                  </a:schemeClr>
                </a:solidFill>
                <a:latin typeface="Meiryo UI" panose="020B0604030504040204" pitchFamily="50" charset="-128"/>
                <a:ea typeface="Meiryo UI" panose="020B0604030504040204" pitchFamily="50" charset="-128"/>
              </a:rPr>
              <a:t>】</a:t>
            </a:r>
          </a:p>
        </p:txBody>
      </p:sp>
      <p:sp>
        <p:nvSpPr>
          <p:cNvPr id="43" name="四角形: 角を丸くする 42">
            <a:extLst>
              <a:ext uri="{FF2B5EF4-FFF2-40B4-BE49-F238E27FC236}">
                <a16:creationId xmlns:a16="http://schemas.microsoft.com/office/drawing/2014/main" id="{6B7ED8D8-8EE8-4D28-91FD-FD95727133A1}"/>
              </a:ext>
            </a:extLst>
          </p:cNvPr>
          <p:cNvSpPr/>
          <p:nvPr/>
        </p:nvSpPr>
        <p:spPr>
          <a:xfrm>
            <a:off x="273050" y="886816"/>
            <a:ext cx="9359900" cy="756973"/>
          </a:xfrm>
          <a:prstGeom prst="roundRect">
            <a:avLst>
              <a:gd name="adj" fmla="val 11786"/>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46800" rtlCol="0" anchor="ctr" anchorCtr="0">
            <a:spAutoFit/>
          </a:bodyPr>
          <a:lstStyle/>
          <a:p>
            <a:pPr>
              <a:spcBef>
                <a:spcPts val="600"/>
              </a:spcBef>
            </a:pPr>
            <a:r>
              <a:rPr lang="ja-JP" altLang="en-US" sz="2000" b="1">
                <a:solidFill>
                  <a:schemeClr val="accent2">
                    <a:lumMod val="50000"/>
                  </a:schemeClr>
                </a:solidFill>
                <a:latin typeface="Meiryo UI" panose="020B0604030504040204" pitchFamily="50" charset="-128"/>
                <a:ea typeface="Meiryo UI" panose="020B0604030504040204" pitchFamily="50" charset="-128"/>
              </a:rPr>
              <a:t>インターネットやスマートフォンは、性暴力に巻き込まれてしまうきっかけになることもあります。加害者や被害者にならないためにはどうすればよいでしょうか。</a:t>
            </a:r>
          </a:p>
        </p:txBody>
      </p:sp>
      <p:sp>
        <p:nvSpPr>
          <p:cNvPr id="9" name="四角形: 角を丸くする 8">
            <a:extLst>
              <a:ext uri="{FF2B5EF4-FFF2-40B4-BE49-F238E27FC236}">
                <a16:creationId xmlns:a16="http://schemas.microsoft.com/office/drawing/2014/main" id="{F0823837-B94D-4CE0-9D86-81D67C489B13}"/>
              </a:ext>
            </a:extLst>
          </p:cNvPr>
          <p:cNvSpPr/>
          <p:nvPr/>
        </p:nvSpPr>
        <p:spPr>
          <a:xfrm>
            <a:off x="550506" y="1905523"/>
            <a:ext cx="8817429" cy="720000"/>
          </a:xfrm>
          <a:prstGeom prst="roundRect">
            <a:avLst>
              <a:gd name="adj" fmla="val 11497"/>
            </a:avLst>
          </a:prstGeom>
          <a:solidFill>
            <a:schemeClr val="accent2">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285750" indent="-285750">
              <a:buFont typeface="Wingdings" panose="05000000000000000000" pitchFamily="2" charset="2"/>
              <a:buChar char="l"/>
            </a:pPr>
            <a:r>
              <a:rPr lang="ja-JP" altLang="en-US" sz="2000" b="1" spc="200">
                <a:solidFill>
                  <a:schemeClr val="tx1">
                    <a:lumMod val="75000"/>
                    <a:lumOff val="25000"/>
                  </a:schemeClr>
                </a:solidFill>
                <a:latin typeface="Meiryo UI" panose="020B0604030504040204" pitchFamily="50" charset="-128"/>
                <a:ea typeface="Meiryo UI" panose="020B0604030504040204" pitchFamily="50" charset="-128"/>
              </a:rPr>
              <a:t>インターネット上で知り合った相手を簡単に信用しない。</a:t>
            </a:r>
            <a:endParaRPr lang="en-US" altLang="ja-JP" sz="2000" b="1" spc="20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0" name="四角形: 角を丸くする 9">
            <a:extLst>
              <a:ext uri="{FF2B5EF4-FFF2-40B4-BE49-F238E27FC236}">
                <a16:creationId xmlns:a16="http://schemas.microsoft.com/office/drawing/2014/main" id="{C3BF7B53-8ED9-441A-9D0A-83C9B289A737}"/>
              </a:ext>
            </a:extLst>
          </p:cNvPr>
          <p:cNvSpPr/>
          <p:nvPr/>
        </p:nvSpPr>
        <p:spPr>
          <a:xfrm>
            <a:off x="553007" y="2753743"/>
            <a:ext cx="8817429" cy="720000"/>
          </a:xfrm>
          <a:prstGeom prst="roundRect">
            <a:avLst>
              <a:gd name="adj" fmla="val 11497"/>
            </a:avLst>
          </a:prstGeom>
          <a:solidFill>
            <a:schemeClr val="accent2">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285750" indent="-285750">
              <a:buFont typeface="Wingdings" panose="05000000000000000000" pitchFamily="2" charset="2"/>
              <a:buChar char="l"/>
            </a:pPr>
            <a:r>
              <a:rPr lang="ja-JP" altLang="en-US" sz="2000" b="1" spc="200">
                <a:solidFill>
                  <a:schemeClr val="tx1">
                    <a:lumMod val="75000"/>
                    <a:lumOff val="25000"/>
                  </a:schemeClr>
                </a:solidFill>
                <a:latin typeface="Meiryo UI" panose="020B0604030504040204" pitchFamily="50" charset="-128"/>
                <a:ea typeface="Meiryo UI" panose="020B0604030504040204" pitchFamily="50" charset="-128"/>
              </a:rPr>
              <a:t>インターネット上で知り合った相手はもちろん、交際相手や友達であっても下着姿や裸の写真を撮ったり、撮らせたり、送ったり、送らせたりしない。</a:t>
            </a:r>
            <a:endParaRPr lang="en-US" altLang="ja-JP" sz="2000" b="1" spc="20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2" name="四角形: 角を丸くする 11">
            <a:extLst>
              <a:ext uri="{FF2B5EF4-FFF2-40B4-BE49-F238E27FC236}">
                <a16:creationId xmlns:a16="http://schemas.microsoft.com/office/drawing/2014/main" id="{7EDE8598-9B4A-475E-B862-02DB796DE979}"/>
              </a:ext>
            </a:extLst>
          </p:cNvPr>
          <p:cNvSpPr/>
          <p:nvPr/>
        </p:nvSpPr>
        <p:spPr>
          <a:xfrm>
            <a:off x="544285" y="3610957"/>
            <a:ext cx="8817429" cy="720000"/>
          </a:xfrm>
          <a:prstGeom prst="roundRect">
            <a:avLst>
              <a:gd name="adj" fmla="val 11497"/>
            </a:avLst>
          </a:prstGeom>
          <a:solidFill>
            <a:schemeClr val="accent2">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285750" indent="-285750">
              <a:buFont typeface="Wingdings" panose="05000000000000000000" pitchFamily="2" charset="2"/>
              <a:buChar char="l"/>
            </a:pPr>
            <a:r>
              <a:rPr lang="ja-JP" altLang="en-US" sz="2000" b="1" spc="200">
                <a:solidFill>
                  <a:schemeClr val="tx1">
                    <a:lumMod val="75000"/>
                    <a:lumOff val="25000"/>
                  </a:schemeClr>
                </a:solidFill>
                <a:latin typeface="Meiryo UI" panose="020B0604030504040204" pitchFamily="50" charset="-128"/>
                <a:ea typeface="Meiryo UI" panose="020B0604030504040204" pitchFamily="50" charset="-128"/>
              </a:rPr>
              <a:t>問題が起きたときは、一人で悩まず周囲の信頼できる大人や警察、相談窓口に相談しましょう。</a:t>
            </a:r>
            <a:endParaRPr lang="en-US" altLang="ja-JP" sz="2000" b="1" spc="20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9" name="四角形: 角を丸くする 18">
            <a:extLst>
              <a:ext uri="{FF2B5EF4-FFF2-40B4-BE49-F238E27FC236}">
                <a16:creationId xmlns:a16="http://schemas.microsoft.com/office/drawing/2014/main" id="{535DA422-1CD2-42FB-84B3-E6E745908EF5}"/>
              </a:ext>
            </a:extLst>
          </p:cNvPr>
          <p:cNvSpPr/>
          <p:nvPr/>
        </p:nvSpPr>
        <p:spPr>
          <a:xfrm>
            <a:off x="5245228" y="4529760"/>
            <a:ext cx="3745591" cy="2001669"/>
          </a:xfrm>
          <a:prstGeom prst="roundRect">
            <a:avLst>
              <a:gd name="adj" fmla="val 10552"/>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descr="アイコン&#10;&#10;自動的に生成された説明">
            <a:extLst>
              <a:ext uri="{FF2B5EF4-FFF2-40B4-BE49-F238E27FC236}">
                <a16:creationId xmlns:a16="http://schemas.microsoft.com/office/drawing/2014/main" id="{8C26FA53-961C-45E2-BEC6-E33F9F3214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3410" y="4850675"/>
            <a:ext cx="1315602" cy="1613114"/>
          </a:xfrm>
          <a:prstGeom prst="rect">
            <a:avLst/>
          </a:prstGeom>
        </p:spPr>
      </p:pic>
      <p:pic>
        <p:nvPicPr>
          <p:cNvPr id="17" name="図 16" descr="グラフィカル ユーザー インターフェイス, アプリケーション&#10;&#10;自動的に生成された説明">
            <a:extLst>
              <a:ext uri="{FF2B5EF4-FFF2-40B4-BE49-F238E27FC236}">
                <a16:creationId xmlns:a16="http://schemas.microsoft.com/office/drawing/2014/main" id="{8C8179B2-D29E-4931-9818-0E3C3FFD71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79771" y="4568547"/>
            <a:ext cx="1991061" cy="1908000"/>
          </a:xfrm>
          <a:prstGeom prst="rect">
            <a:avLst/>
          </a:prstGeom>
        </p:spPr>
      </p:pic>
      <p:sp>
        <p:nvSpPr>
          <p:cNvPr id="14" name="四角形: 角を丸くする 13">
            <a:extLst>
              <a:ext uri="{FF2B5EF4-FFF2-40B4-BE49-F238E27FC236}">
                <a16:creationId xmlns:a16="http://schemas.microsoft.com/office/drawing/2014/main" id="{F10D496D-6315-40C2-8B17-F14576444478}"/>
              </a:ext>
            </a:extLst>
          </p:cNvPr>
          <p:cNvSpPr/>
          <p:nvPr/>
        </p:nvSpPr>
        <p:spPr>
          <a:xfrm>
            <a:off x="930915" y="4529760"/>
            <a:ext cx="3745591" cy="2001669"/>
          </a:xfrm>
          <a:prstGeom prst="roundRect">
            <a:avLst>
              <a:gd name="adj" fmla="val 10552"/>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右 14">
            <a:extLst>
              <a:ext uri="{FF2B5EF4-FFF2-40B4-BE49-F238E27FC236}">
                <a16:creationId xmlns:a16="http://schemas.microsoft.com/office/drawing/2014/main" id="{7860951D-DCAE-4195-8EA7-A606E98E2E87}"/>
              </a:ext>
            </a:extLst>
          </p:cNvPr>
          <p:cNvSpPr/>
          <p:nvPr/>
        </p:nvSpPr>
        <p:spPr>
          <a:xfrm>
            <a:off x="2275762" y="5463725"/>
            <a:ext cx="423899" cy="327477"/>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descr="挿絵 が含まれている画像&#10;&#10;自動的に生成された説明">
            <a:extLst>
              <a:ext uri="{FF2B5EF4-FFF2-40B4-BE49-F238E27FC236}">
                <a16:creationId xmlns:a16="http://schemas.microsoft.com/office/drawing/2014/main" id="{33D8F60A-5A89-4739-ACA6-D4B0FB15FE7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52857" y="4684594"/>
            <a:ext cx="3730332" cy="1692000"/>
          </a:xfrm>
          <a:prstGeom prst="rect">
            <a:avLst/>
          </a:prstGeom>
        </p:spPr>
      </p:pic>
    </p:spTree>
    <p:extLst>
      <p:ext uri="{BB962C8B-B14F-4D97-AF65-F5344CB8AC3E}">
        <p14:creationId xmlns:p14="http://schemas.microsoft.com/office/powerpoint/2010/main" val="1573878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16E6C-B088-98EB-4570-2DC7914B27A5}"/>
            </a:ext>
          </a:extLst>
        </p:cNvPr>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E06A5B53-B1B2-2E35-A553-D0CDB90EEACB}"/>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13</a:t>
            </a:fld>
            <a:endParaRPr kumimoji="1" lang="en-US" altLang="ja-JP">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FA18FB0E-ADAD-84DB-DAD4-F7DFB58294B1}"/>
              </a:ext>
            </a:extLst>
          </p:cNvPr>
          <p:cNvSpPr/>
          <p:nvPr/>
        </p:nvSpPr>
        <p:spPr>
          <a:xfrm>
            <a:off x="1832506" y="198499"/>
            <a:ext cx="6258444" cy="646331"/>
          </a:xfrm>
          <a:prstGeom prst="rect">
            <a:avLst/>
          </a:prstGeom>
        </p:spPr>
        <p:txBody>
          <a:bodyPr wrap="none">
            <a:spAutoFit/>
          </a:bodyPr>
          <a:lstStyle/>
          <a:p>
            <a:pPr algn="ctr"/>
            <a:r>
              <a:rPr lang="ja-JP" altLang="en-US" sz="3600" b="1" spc="200">
                <a:solidFill>
                  <a:schemeClr val="accent2">
                    <a:lumMod val="50000"/>
                  </a:schemeClr>
                </a:solidFill>
                <a:latin typeface="Meiryo UI" panose="020B0604030504040204" pitchFamily="50" charset="-128"/>
                <a:ea typeface="Meiryo UI" panose="020B0604030504040204" pitchFamily="50" charset="-128"/>
              </a:rPr>
              <a:t>性暴力の例</a:t>
            </a:r>
            <a:r>
              <a:rPr lang="en-US" altLang="ja-JP" sz="3600" b="1" spc="200">
                <a:solidFill>
                  <a:schemeClr val="accent2">
                    <a:lumMod val="50000"/>
                  </a:schemeClr>
                </a:solidFill>
                <a:latin typeface="Meiryo UI" panose="020B0604030504040204" pitchFamily="50" charset="-128"/>
                <a:ea typeface="Meiryo UI" panose="020B0604030504040204" pitchFamily="50" charset="-128"/>
              </a:rPr>
              <a:t>【</a:t>
            </a:r>
            <a:r>
              <a:rPr lang="ja-JP" altLang="en-US" sz="3600" b="1" spc="200">
                <a:solidFill>
                  <a:schemeClr val="accent2">
                    <a:lumMod val="50000"/>
                  </a:schemeClr>
                </a:solidFill>
                <a:latin typeface="Meiryo UI" panose="020B0604030504040204" pitchFamily="50" charset="-128"/>
                <a:ea typeface="Meiryo UI" panose="020B0604030504040204" pitchFamily="50" charset="-128"/>
              </a:rPr>
              <a:t>痴漢による被害</a:t>
            </a:r>
            <a:r>
              <a:rPr lang="en-US" altLang="ja-JP" sz="3600" b="1" spc="200">
                <a:solidFill>
                  <a:schemeClr val="accent2">
                    <a:lumMod val="50000"/>
                  </a:schemeClr>
                </a:solidFill>
                <a:latin typeface="Meiryo UI" panose="020B0604030504040204" pitchFamily="50" charset="-128"/>
                <a:ea typeface="Meiryo UI" panose="020B0604030504040204" pitchFamily="50" charset="-128"/>
              </a:rPr>
              <a:t>】</a:t>
            </a:r>
          </a:p>
        </p:txBody>
      </p:sp>
      <p:sp>
        <p:nvSpPr>
          <p:cNvPr id="43" name="四角形: 角を丸くする 42">
            <a:extLst>
              <a:ext uri="{FF2B5EF4-FFF2-40B4-BE49-F238E27FC236}">
                <a16:creationId xmlns:a16="http://schemas.microsoft.com/office/drawing/2014/main" id="{B3A7E5D1-7443-BEC2-24DA-C09FF987B9C0}"/>
              </a:ext>
            </a:extLst>
          </p:cNvPr>
          <p:cNvSpPr/>
          <p:nvPr/>
        </p:nvSpPr>
        <p:spPr>
          <a:xfrm>
            <a:off x="273050" y="854173"/>
            <a:ext cx="9359900" cy="839126"/>
          </a:xfrm>
          <a:prstGeom prst="roundRect">
            <a:avLst>
              <a:gd name="adj" fmla="val 11786"/>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46800" rtlCol="0" anchor="ctr" anchorCtr="0">
            <a:spAutoFit/>
          </a:bodyPr>
          <a:lstStyle/>
          <a:p>
            <a:pPr>
              <a:spcBef>
                <a:spcPts val="600"/>
              </a:spcBef>
            </a:pPr>
            <a:r>
              <a:rPr lang="ja-JP" altLang="en-US" sz="2000" b="1" spc="200">
                <a:solidFill>
                  <a:schemeClr val="accent2">
                    <a:lumMod val="50000"/>
                  </a:schemeClr>
                </a:solidFill>
                <a:latin typeface="Meiryo UI" panose="020B0604030504040204" pitchFamily="50" charset="-128"/>
                <a:ea typeface="Meiryo UI" panose="020B0604030504040204" pitchFamily="50" charset="-128"/>
              </a:rPr>
              <a:t>電車内・駅構内や路上等で起こる痴漢は重大な犯罪です</a:t>
            </a:r>
            <a:r>
              <a:rPr lang="ja-JP" altLang="en-US" sz="2000" b="1">
                <a:solidFill>
                  <a:schemeClr val="accent2">
                    <a:lumMod val="50000"/>
                  </a:schemeClr>
                </a:solidFill>
                <a:latin typeface="Meiryo UI" panose="020B0604030504040204" pitchFamily="50" charset="-128"/>
                <a:ea typeface="Meiryo UI" panose="020B0604030504040204" pitchFamily="50" charset="-128"/>
              </a:rPr>
              <a:t>。</a:t>
            </a:r>
            <a:endParaRPr lang="en-US" altLang="ja-JP" sz="2000" b="1">
              <a:solidFill>
                <a:schemeClr val="accent2">
                  <a:lumMod val="50000"/>
                </a:schemeClr>
              </a:solidFill>
              <a:latin typeface="Meiryo UI" panose="020B0604030504040204" pitchFamily="50" charset="-128"/>
              <a:ea typeface="Meiryo UI" panose="020B0604030504040204" pitchFamily="50" charset="-128"/>
            </a:endParaRPr>
          </a:p>
          <a:p>
            <a:pPr>
              <a:spcBef>
                <a:spcPts val="600"/>
              </a:spcBef>
            </a:pPr>
            <a:r>
              <a:rPr lang="ja-JP" altLang="en-US" sz="2000" b="1">
                <a:solidFill>
                  <a:schemeClr val="accent2">
                    <a:lumMod val="50000"/>
                  </a:schemeClr>
                </a:solidFill>
                <a:latin typeface="Meiryo UI" panose="020B0604030504040204" pitchFamily="50" charset="-128"/>
                <a:ea typeface="Meiryo UI" panose="020B0604030504040204" pitchFamily="50" charset="-128"/>
              </a:rPr>
              <a:t>被害者の心身を傷つける行為であって、決して許されるものではありません。</a:t>
            </a:r>
            <a:endParaRPr lang="en-US" altLang="ja-JP" sz="2000" b="1">
              <a:solidFill>
                <a:schemeClr val="accent2">
                  <a:lumMod val="50000"/>
                </a:schemeClr>
              </a:solidFill>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21CF2941-4955-31A5-3C3B-CCB512CAFBEB}"/>
              </a:ext>
            </a:extLst>
          </p:cNvPr>
          <p:cNvSpPr/>
          <p:nvPr/>
        </p:nvSpPr>
        <p:spPr>
          <a:xfrm>
            <a:off x="599096" y="2300762"/>
            <a:ext cx="8702719" cy="2534889"/>
          </a:xfrm>
          <a:prstGeom prst="roundRect">
            <a:avLst>
              <a:gd name="adj" fmla="val 11497"/>
            </a:avLst>
          </a:prstGeom>
          <a:solidFill>
            <a:schemeClr val="accent2">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285750" indent="-285750">
              <a:buFont typeface="Wingdings" panose="05000000000000000000" pitchFamily="2" charset="2"/>
              <a:buChar char="l"/>
            </a:pPr>
            <a:r>
              <a:rPr lang="ja-JP" altLang="en-US" sz="2000" b="1" spc="200" dirty="0">
                <a:solidFill>
                  <a:schemeClr val="tx1">
                    <a:lumMod val="75000"/>
                    <a:lumOff val="25000"/>
                  </a:schemeClr>
                </a:solidFill>
                <a:latin typeface="Meiryo UI" panose="020B0604030504040204" pitchFamily="50" charset="-128"/>
                <a:ea typeface="Meiryo UI" panose="020B0604030504040204" pitchFamily="50" charset="-128"/>
              </a:rPr>
              <a:t>周りの人に助けを求めてください。</a:t>
            </a:r>
          </a:p>
          <a:p>
            <a:pPr lvl="1"/>
            <a:r>
              <a:rPr lang="ja-JP" altLang="en-US" sz="1600" b="1" spc="200" dirty="0">
                <a:solidFill>
                  <a:schemeClr val="tx1">
                    <a:lumMod val="75000"/>
                    <a:lumOff val="25000"/>
                  </a:schemeClr>
                </a:solidFill>
                <a:latin typeface="Meiryo UI" panose="020B0604030504040204" pitchFamily="50" charset="-128"/>
                <a:ea typeface="Meiryo UI" panose="020B0604030504040204" pitchFamily="50" charset="-128"/>
              </a:rPr>
              <a:t>安全を確保するため、声を上げる、防犯アプリを活用するなどの方法で周りの人に助けを求めてください。</a:t>
            </a:r>
            <a:endParaRPr lang="en-US" altLang="ja-JP" sz="1600" b="1" spc="200" dirty="0">
              <a:solidFill>
                <a:schemeClr val="tx1">
                  <a:lumMod val="75000"/>
                  <a:lumOff val="25000"/>
                </a:schemeClr>
              </a:solidFill>
              <a:latin typeface="Meiryo UI" panose="020B0604030504040204" pitchFamily="50" charset="-128"/>
              <a:ea typeface="Meiryo UI" panose="020B0604030504040204" pitchFamily="50" charset="-128"/>
            </a:endParaRPr>
          </a:p>
          <a:p>
            <a:pPr lvl="1"/>
            <a:endParaRPr lang="en-US" altLang="ja-JP" sz="1600" b="1" spc="200" dirty="0">
              <a:solidFill>
                <a:schemeClr val="tx1">
                  <a:lumMod val="75000"/>
                  <a:lumOff val="25000"/>
                </a:schemeClr>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r>
              <a:rPr lang="ja-JP" altLang="en-US" sz="2000" b="1" spc="200" dirty="0">
                <a:solidFill>
                  <a:schemeClr val="tx1">
                    <a:lumMod val="75000"/>
                    <a:lumOff val="25000"/>
                  </a:schemeClr>
                </a:solidFill>
                <a:latin typeface="Meiryo UI" panose="020B0604030504040204" pitchFamily="50" charset="-128"/>
                <a:ea typeface="Meiryo UI" panose="020B0604030504040204" pitchFamily="50" charset="-128"/>
              </a:rPr>
              <a:t>警察に</a:t>
            </a:r>
            <a:r>
              <a:rPr lang="en-US" altLang="ja-JP" sz="2000" b="1" spc="200" dirty="0">
                <a:solidFill>
                  <a:schemeClr val="tx1">
                    <a:lumMod val="75000"/>
                    <a:lumOff val="25000"/>
                  </a:schemeClr>
                </a:solidFill>
                <a:latin typeface="Meiryo UI" panose="020B0604030504040204" pitchFamily="50" charset="-128"/>
                <a:ea typeface="Meiryo UI" panose="020B0604030504040204" pitchFamily="50" charset="-128"/>
              </a:rPr>
              <a:t>110</a:t>
            </a:r>
            <a:r>
              <a:rPr lang="ja-JP" altLang="en-US" sz="2000" b="1" spc="200" dirty="0">
                <a:solidFill>
                  <a:schemeClr val="tx1">
                    <a:lumMod val="75000"/>
                    <a:lumOff val="25000"/>
                  </a:schemeClr>
                </a:solidFill>
                <a:latin typeface="Meiryo UI" panose="020B0604030504040204" pitchFamily="50" charset="-128"/>
                <a:ea typeface="Meiryo UI" panose="020B0604030504040204" pitchFamily="50" charset="-128"/>
              </a:rPr>
              <a:t>番通報、または相談してください。</a:t>
            </a:r>
          </a:p>
          <a:p>
            <a:pPr lvl="1"/>
            <a:r>
              <a:rPr lang="ja-JP" altLang="en-US" sz="1600" b="1" spc="200" dirty="0">
                <a:solidFill>
                  <a:schemeClr val="tx1">
                    <a:lumMod val="75000"/>
                    <a:lumOff val="25000"/>
                  </a:schemeClr>
                </a:solidFill>
                <a:latin typeface="Meiryo UI" panose="020B0604030504040204" pitchFamily="50" charset="-128"/>
                <a:ea typeface="Meiryo UI" panose="020B0604030504040204" pitchFamily="50" charset="-128"/>
              </a:rPr>
              <a:t>安全を確保することができたら、すぐに</a:t>
            </a:r>
            <a:r>
              <a:rPr lang="en-US" altLang="ja-JP" sz="1600" b="1" spc="200" dirty="0">
                <a:solidFill>
                  <a:schemeClr val="tx1">
                    <a:lumMod val="75000"/>
                    <a:lumOff val="25000"/>
                  </a:schemeClr>
                </a:solidFill>
                <a:latin typeface="Meiryo UI" panose="020B0604030504040204" pitchFamily="50" charset="-128"/>
                <a:ea typeface="Meiryo UI" panose="020B0604030504040204" pitchFamily="50" charset="-128"/>
              </a:rPr>
              <a:t>110</a:t>
            </a:r>
            <a:r>
              <a:rPr lang="ja-JP" altLang="en-US" sz="1600" b="1" spc="200" dirty="0">
                <a:solidFill>
                  <a:schemeClr val="tx1">
                    <a:lumMod val="75000"/>
                    <a:lumOff val="25000"/>
                  </a:schemeClr>
                </a:solidFill>
                <a:latin typeface="Meiryo UI" panose="020B0604030504040204" pitchFamily="50" charset="-128"/>
                <a:ea typeface="Meiryo UI" panose="020B0604030504040204" pitchFamily="50" charset="-128"/>
              </a:rPr>
              <a:t>番通報してください。また、被害にあわれてから時間が経っていても構いませんので、警察に相談してください。</a:t>
            </a:r>
          </a:p>
          <a:p>
            <a:pPr lvl="1"/>
            <a:r>
              <a:rPr lang="ja-JP" altLang="en-US" sz="1600" b="1" spc="200" dirty="0">
                <a:solidFill>
                  <a:schemeClr val="tx1">
                    <a:lumMod val="75000"/>
                    <a:lumOff val="25000"/>
                  </a:schemeClr>
                </a:solidFill>
                <a:latin typeface="Meiryo UI" panose="020B0604030504040204" pitchFamily="50" charset="-128"/>
                <a:ea typeface="Meiryo UI" panose="020B0604030504040204" pitchFamily="50" charset="-128"/>
              </a:rPr>
              <a:t>どんな小さなことでも構いません。</a:t>
            </a:r>
            <a:endParaRPr lang="en-US" altLang="ja-JP" sz="1600" b="1" spc="2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 name="スライド番号プレースホルダー 3">
            <a:extLst>
              <a:ext uri="{FF2B5EF4-FFF2-40B4-BE49-F238E27FC236}">
                <a16:creationId xmlns:a16="http://schemas.microsoft.com/office/drawing/2014/main" id="{2B5FF7D2-3B76-3114-6933-2015CF7C9110}"/>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13</a:t>
            </a:fld>
            <a:endParaRPr kumimoji="1" lang="en-US" altLang="ja-JP">
              <a:latin typeface="Meiryo UI" panose="020B0604030504040204" pitchFamily="50" charset="-128"/>
              <a:ea typeface="Meiryo UI" panose="020B0604030504040204" pitchFamily="50" charset="-128"/>
            </a:endParaRPr>
          </a:p>
        </p:txBody>
      </p:sp>
      <p:sp>
        <p:nvSpPr>
          <p:cNvPr id="27" name="四角形: 角を丸くする 26">
            <a:extLst>
              <a:ext uri="{FF2B5EF4-FFF2-40B4-BE49-F238E27FC236}">
                <a16:creationId xmlns:a16="http://schemas.microsoft.com/office/drawing/2014/main" id="{958ABEE1-4142-5DDA-56EE-F77A11391559}"/>
              </a:ext>
            </a:extLst>
          </p:cNvPr>
          <p:cNvSpPr/>
          <p:nvPr/>
        </p:nvSpPr>
        <p:spPr>
          <a:xfrm>
            <a:off x="549438" y="5446378"/>
            <a:ext cx="8773881" cy="1036152"/>
          </a:xfrm>
          <a:prstGeom prst="roundRect">
            <a:avLst>
              <a:gd name="adj" fmla="val 11497"/>
            </a:avLst>
          </a:prstGeom>
          <a:solidFill>
            <a:schemeClr val="accent2">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285750" indent="-285750">
              <a:buFont typeface="Wingdings" panose="05000000000000000000" pitchFamily="2" charset="2"/>
              <a:buChar char="l"/>
            </a:pPr>
            <a:r>
              <a:rPr lang="ja-JP" altLang="en-US" sz="2000" b="1" spc="200">
                <a:solidFill>
                  <a:schemeClr val="tx1">
                    <a:lumMod val="75000"/>
                    <a:lumOff val="25000"/>
                  </a:schemeClr>
                </a:solidFill>
                <a:latin typeface="Meiryo UI" panose="020B0604030504040204" pitchFamily="50" charset="-128"/>
                <a:ea typeface="Meiryo UI" panose="020B0604030504040204" pitchFamily="50" charset="-128"/>
              </a:rPr>
              <a:t>駅員、警察官などに知らせてください</a:t>
            </a:r>
            <a:endParaRPr lang="en-US" altLang="ja-JP" sz="2000" b="1" spc="200">
              <a:solidFill>
                <a:schemeClr val="tx1">
                  <a:lumMod val="75000"/>
                  <a:lumOff val="25000"/>
                </a:schemeClr>
              </a:solidFill>
              <a:latin typeface="Meiryo UI" panose="020B0604030504040204" pitchFamily="50" charset="-128"/>
              <a:ea typeface="Meiryo UI" panose="020B0604030504040204" pitchFamily="50" charset="-128"/>
            </a:endParaRPr>
          </a:p>
          <a:p>
            <a:pPr lvl="1"/>
            <a:r>
              <a:rPr lang="ja-JP" altLang="en-US" sz="1600" b="1" spc="200">
                <a:solidFill>
                  <a:schemeClr val="tx1">
                    <a:lumMod val="75000"/>
                    <a:lumOff val="25000"/>
                  </a:schemeClr>
                </a:solidFill>
                <a:latin typeface="Meiryo UI" panose="020B0604030504040204" pitchFamily="50" charset="-128"/>
                <a:ea typeface="Meiryo UI" panose="020B0604030504040204" pitchFamily="50" charset="-128"/>
              </a:rPr>
              <a:t>駅員や周りの人に協力を求めたり、警察に</a:t>
            </a:r>
            <a:r>
              <a:rPr lang="en-US" altLang="ja-JP" sz="1600" b="1" spc="200">
                <a:solidFill>
                  <a:schemeClr val="tx1">
                    <a:lumMod val="75000"/>
                    <a:lumOff val="25000"/>
                  </a:schemeClr>
                </a:solidFill>
                <a:latin typeface="Meiryo UI" panose="020B0604030504040204" pitchFamily="50" charset="-128"/>
                <a:ea typeface="Meiryo UI" panose="020B0604030504040204" pitchFamily="50" charset="-128"/>
              </a:rPr>
              <a:t>110</a:t>
            </a:r>
            <a:r>
              <a:rPr lang="ja-JP" altLang="en-US" sz="1600" b="1" spc="200">
                <a:solidFill>
                  <a:schemeClr val="tx1">
                    <a:lumMod val="75000"/>
                    <a:lumOff val="25000"/>
                  </a:schemeClr>
                </a:solidFill>
                <a:latin typeface="Meiryo UI" panose="020B0604030504040204" pitchFamily="50" charset="-128"/>
                <a:ea typeface="Meiryo UI" panose="020B0604030504040204" pitchFamily="50" charset="-128"/>
              </a:rPr>
              <a:t>番通報をしたりしてください。</a:t>
            </a:r>
          </a:p>
        </p:txBody>
      </p:sp>
      <p:sp>
        <p:nvSpPr>
          <p:cNvPr id="4" name="四角形: 角を丸くする 3">
            <a:extLst>
              <a:ext uri="{FF2B5EF4-FFF2-40B4-BE49-F238E27FC236}">
                <a16:creationId xmlns:a16="http://schemas.microsoft.com/office/drawing/2014/main" id="{BF6B054E-9692-D154-6668-9810E3DAA8A6}"/>
              </a:ext>
            </a:extLst>
          </p:cNvPr>
          <p:cNvSpPr>
            <a:spLocks/>
          </p:cNvSpPr>
          <p:nvPr/>
        </p:nvSpPr>
        <p:spPr>
          <a:xfrm>
            <a:off x="356755" y="4941106"/>
            <a:ext cx="2739592" cy="461665"/>
          </a:xfrm>
          <a:prstGeom prst="roundRect">
            <a:avLst>
              <a:gd name="adj" fmla="val 50000"/>
            </a:avLst>
          </a:prstGeom>
          <a:solidFill>
            <a:schemeClr val="accent3">
              <a:lumMod val="7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b="1" spc="200">
                <a:solidFill>
                  <a:schemeClr val="bg1"/>
                </a:solidFill>
                <a:latin typeface="Meiryo UI" panose="020B0604030504040204" pitchFamily="50" charset="-128"/>
                <a:ea typeface="Meiryo UI" panose="020B0604030504040204" pitchFamily="50" charset="-128"/>
              </a:rPr>
              <a:t>被害を目撃したら</a:t>
            </a:r>
          </a:p>
        </p:txBody>
      </p:sp>
      <p:sp>
        <p:nvSpPr>
          <p:cNvPr id="5" name="四角形: 角を丸くする 4">
            <a:extLst>
              <a:ext uri="{FF2B5EF4-FFF2-40B4-BE49-F238E27FC236}">
                <a16:creationId xmlns:a16="http://schemas.microsoft.com/office/drawing/2014/main" id="{77116C29-4CF0-4CDB-D70C-D94C6BEB6AF5}"/>
              </a:ext>
            </a:extLst>
          </p:cNvPr>
          <p:cNvSpPr>
            <a:spLocks/>
          </p:cNvSpPr>
          <p:nvPr/>
        </p:nvSpPr>
        <p:spPr>
          <a:xfrm>
            <a:off x="386479" y="1830465"/>
            <a:ext cx="2709868" cy="461665"/>
          </a:xfrm>
          <a:prstGeom prst="roundRect">
            <a:avLst>
              <a:gd name="adj" fmla="val 50000"/>
            </a:avLst>
          </a:prstGeom>
          <a:solidFill>
            <a:schemeClr val="accent3">
              <a:lumMod val="7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b="1" spc="200">
                <a:solidFill>
                  <a:schemeClr val="bg1"/>
                </a:solidFill>
                <a:latin typeface="Meiryo UI" panose="020B0604030504040204" pitchFamily="50" charset="-128"/>
                <a:ea typeface="Meiryo UI" panose="020B0604030504040204" pitchFamily="50" charset="-128"/>
              </a:rPr>
              <a:t>被害を受けたら</a:t>
            </a:r>
          </a:p>
        </p:txBody>
      </p:sp>
      <p:sp>
        <p:nvSpPr>
          <p:cNvPr id="6" name="テキスト ボックス 1">
            <a:extLst>
              <a:ext uri="{FF2B5EF4-FFF2-40B4-BE49-F238E27FC236}">
                <a16:creationId xmlns:a16="http://schemas.microsoft.com/office/drawing/2014/main" id="{5FB3FE4D-A104-B2A7-00C3-ED1E0CD54BDA}"/>
              </a:ext>
            </a:extLst>
          </p:cNvPr>
          <p:cNvSpPr txBox="1"/>
          <p:nvPr/>
        </p:nvSpPr>
        <p:spPr>
          <a:xfrm>
            <a:off x="0" y="13833"/>
            <a:ext cx="1013419" cy="369332"/>
          </a:xfrm>
          <a:prstGeom prst="rect">
            <a:avLst/>
          </a:prstGeom>
          <a:noFill/>
          <a:ln>
            <a:solidFill>
              <a:schemeClr val="tx1"/>
            </a:solidFill>
          </a:ln>
        </p:spPr>
        <p:txBody>
          <a:bodyPr wrap="none" rtlCol="0">
            <a:spAutoFit/>
          </a:bodyPr>
          <a:lstStyle>
            <a:defPPr>
              <a:defRPr lang="en-US"/>
            </a:defPPr>
            <a:lvl1pPr marL="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1pPr>
            <a:lvl2pPr marL="45720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2pPr>
            <a:lvl3pPr marL="91440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3pPr>
            <a:lvl4pPr marL="137160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4pPr>
            <a:lvl5pPr marL="182880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kumimoji="1" lang="ja-JP" altLang="en-US">
                <a:latin typeface="Meiryo UI" panose="020B0604030504040204" pitchFamily="50" charset="-128"/>
                <a:ea typeface="Meiryo UI" panose="020B0604030504040204" pitchFamily="50" charset="-128"/>
              </a:rPr>
              <a:t>オプション</a:t>
            </a:r>
          </a:p>
        </p:txBody>
      </p:sp>
    </p:spTree>
    <p:extLst>
      <p:ext uri="{BB962C8B-B14F-4D97-AF65-F5344CB8AC3E}">
        <p14:creationId xmlns:p14="http://schemas.microsoft.com/office/powerpoint/2010/main" val="2895691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14</a:t>
            </a:fld>
            <a:endParaRPr kumimoji="1" lang="en-US" altLang="ja-JP">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808DCD74-F762-4BEB-AA9C-1DEAAFDDD14A}"/>
              </a:ext>
            </a:extLst>
          </p:cNvPr>
          <p:cNvSpPr/>
          <p:nvPr/>
        </p:nvSpPr>
        <p:spPr>
          <a:xfrm>
            <a:off x="2385532" y="198499"/>
            <a:ext cx="5152372" cy="646331"/>
          </a:xfrm>
          <a:prstGeom prst="rect">
            <a:avLst/>
          </a:prstGeom>
        </p:spPr>
        <p:txBody>
          <a:bodyPr wrap="none">
            <a:spAutoFit/>
          </a:bodyPr>
          <a:lstStyle/>
          <a:p>
            <a:pPr algn="ctr"/>
            <a:r>
              <a:rPr lang="ja-JP" altLang="en-US" sz="3600" b="1" spc="200">
                <a:solidFill>
                  <a:schemeClr val="accent2">
                    <a:lumMod val="50000"/>
                  </a:schemeClr>
                </a:solidFill>
                <a:latin typeface="Meiryo UI" panose="020B0604030504040204" pitchFamily="50" charset="-128"/>
                <a:ea typeface="Meiryo UI" panose="020B0604030504040204" pitchFamily="50" charset="-128"/>
              </a:rPr>
              <a:t>性暴力にあうと起こること</a:t>
            </a:r>
          </a:p>
        </p:txBody>
      </p:sp>
      <p:sp>
        <p:nvSpPr>
          <p:cNvPr id="23" name="四角形: 角を丸くする 22">
            <a:extLst>
              <a:ext uri="{FF2B5EF4-FFF2-40B4-BE49-F238E27FC236}">
                <a16:creationId xmlns:a16="http://schemas.microsoft.com/office/drawing/2014/main" id="{87170F7D-2FB3-4BC2-B93E-69E5B6463235}"/>
              </a:ext>
            </a:extLst>
          </p:cNvPr>
          <p:cNvSpPr/>
          <p:nvPr/>
        </p:nvSpPr>
        <p:spPr>
          <a:xfrm>
            <a:off x="307975" y="885522"/>
            <a:ext cx="9361488" cy="756973"/>
          </a:xfrm>
          <a:prstGeom prst="roundRect">
            <a:avLst>
              <a:gd name="adj" fmla="val 11786"/>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46800" rtlCol="0" anchor="t" anchorCtr="1">
            <a:spAutoFit/>
          </a:bodyPr>
          <a:lstStyle/>
          <a:p>
            <a:r>
              <a:rPr lang="ja-JP" altLang="en-US" sz="2000" b="1">
                <a:solidFill>
                  <a:schemeClr val="accent2">
                    <a:lumMod val="50000"/>
                  </a:schemeClr>
                </a:solidFill>
                <a:latin typeface="Meiryo UI" panose="020B0604030504040204" pitchFamily="50" charset="-128"/>
                <a:ea typeface="Meiryo UI" panose="020B0604030504040204" pitchFamily="50" charset="-128"/>
              </a:rPr>
              <a:t>性暴力の被害にあうと、心と体に深刻な影響があります。</a:t>
            </a:r>
            <a:endParaRPr lang="en-US" altLang="ja-JP" sz="2000" b="1">
              <a:solidFill>
                <a:schemeClr val="accent2">
                  <a:lumMod val="50000"/>
                </a:schemeClr>
              </a:solidFill>
              <a:latin typeface="Meiryo UI" panose="020B0604030504040204" pitchFamily="50" charset="-128"/>
              <a:ea typeface="Meiryo UI" panose="020B0604030504040204" pitchFamily="50" charset="-128"/>
            </a:endParaRPr>
          </a:p>
          <a:p>
            <a:r>
              <a:rPr lang="ja-JP" altLang="en-US" sz="2000" b="1">
                <a:solidFill>
                  <a:schemeClr val="accent2">
                    <a:lumMod val="50000"/>
                  </a:schemeClr>
                </a:solidFill>
                <a:latin typeface="Meiryo UI" panose="020B0604030504040204" pitchFamily="50" charset="-128"/>
                <a:ea typeface="Meiryo UI" panose="020B0604030504040204" pitchFamily="50" charset="-128"/>
              </a:rPr>
              <a:t>その影響は長く続く場合もあります。</a:t>
            </a:r>
          </a:p>
        </p:txBody>
      </p:sp>
      <p:sp>
        <p:nvSpPr>
          <p:cNvPr id="14" name="四角形: 角を丸くする 13">
            <a:extLst>
              <a:ext uri="{FF2B5EF4-FFF2-40B4-BE49-F238E27FC236}">
                <a16:creationId xmlns:a16="http://schemas.microsoft.com/office/drawing/2014/main" id="{2C5BD2E3-1989-4732-B359-720556A9767C}"/>
              </a:ext>
            </a:extLst>
          </p:cNvPr>
          <p:cNvSpPr/>
          <p:nvPr/>
        </p:nvSpPr>
        <p:spPr>
          <a:xfrm>
            <a:off x="5179143" y="2024555"/>
            <a:ext cx="4249783" cy="2099500"/>
          </a:xfrm>
          <a:prstGeom prst="roundRect">
            <a:avLst>
              <a:gd name="adj" fmla="val 10445"/>
            </a:avLst>
          </a:prstGeom>
          <a:solidFill>
            <a:schemeClr val="accent3">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kumimoji="1" lang="ja-JP" altLang="en-US" sz="2400" b="1">
                <a:solidFill>
                  <a:schemeClr val="bg1"/>
                </a:solidFill>
              </a:rPr>
              <a:t>心に起こること</a:t>
            </a:r>
          </a:p>
        </p:txBody>
      </p:sp>
      <p:sp>
        <p:nvSpPr>
          <p:cNvPr id="15" name="四角形: 角を丸くする 14">
            <a:extLst>
              <a:ext uri="{FF2B5EF4-FFF2-40B4-BE49-F238E27FC236}">
                <a16:creationId xmlns:a16="http://schemas.microsoft.com/office/drawing/2014/main" id="{022CF770-1DE3-41AA-A46C-EB5475BADE81}"/>
              </a:ext>
            </a:extLst>
          </p:cNvPr>
          <p:cNvSpPr/>
          <p:nvPr/>
        </p:nvSpPr>
        <p:spPr>
          <a:xfrm>
            <a:off x="5179143" y="2546904"/>
            <a:ext cx="4249783" cy="1774381"/>
          </a:xfrm>
          <a:prstGeom prst="roundRect">
            <a:avLst>
              <a:gd name="adj" fmla="val 1044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35EC4681-54B2-46FB-AAA7-02F08CD3662B}"/>
              </a:ext>
            </a:extLst>
          </p:cNvPr>
          <p:cNvSpPr/>
          <p:nvPr/>
        </p:nvSpPr>
        <p:spPr>
          <a:xfrm>
            <a:off x="5178234" y="2546906"/>
            <a:ext cx="4251600" cy="378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2452F34B-B6A7-4394-8416-8421B29B720D}"/>
              </a:ext>
            </a:extLst>
          </p:cNvPr>
          <p:cNvSpPr/>
          <p:nvPr/>
        </p:nvSpPr>
        <p:spPr>
          <a:xfrm>
            <a:off x="5179143" y="2024555"/>
            <a:ext cx="4249783" cy="3960000"/>
          </a:xfrm>
          <a:prstGeom prst="roundRect">
            <a:avLst>
              <a:gd name="adj" fmla="val 5673"/>
            </a:avLst>
          </a:prstGeom>
          <a:noFill/>
          <a:ln w="254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2400" b="1">
              <a:solidFill>
                <a:schemeClr val="bg1"/>
              </a:solidFill>
            </a:endParaRPr>
          </a:p>
        </p:txBody>
      </p:sp>
      <p:sp>
        <p:nvSpPr>
          <p:cNvPr id="30" name="正方形/長方形 29">
            <a:extLst>
              <a:ext uri="{FF2B5EF4-FFF2-40B4-BE49-F238E27FC236}">
                <a16:creationId xmlns:a16="http://schemas.microsoft.com/office/drawing/2014/main" id="{E72EE8E7-ECFC-49F2-AC3A-F7E12781F361}"/>
              </a:ext>
            </a:extLst>
          </p:cNvPr>
          <p:cNvSpPr/>
          <p:nvPr/>
        </p:nvSpPr>
        <p:spPr>
          <a:xfrm>
            <a:off x="5231648" y="2615875"/>
            <a:ext cx="4197277" cy="2939266"/>
          </a:xfrm>
          <a:prstGeom prst="rect">
            <a:avLst/>
          </a:prstGeom>
        </p:spPr>
        <p:txBody>
          <a:bodyPr wrap="square">
            <a:spAutoFit/>
          </a:bodyPr>
          <a:lstStyle/>
          <a:p>
            <a:pPr>
              <a:buClr>
                <a:schemeClr val="accent3">
                  <a:lumMod val="75000"/>
                </a:schemeClr>
              </a:buClr>
            </a:pPr>
            <a:r>
              <a:rPr lang="en-US" altLang="ja-JP" sz="2000" b="1" spc="50">
                <a:solidFill>
                  <a:schemeClr val="accent3">
                    <a:lumMod val="50000"/>
                  </a:schemeClr>
                </a:solidFill>
                <a:latin typeface="メイリオ" panose="020B0604030504040204" pitchFamily="50" charset="-128"/>
                <a:ea typeface="メイリオ" panose="020B0604030504040204" pitchFamily="50" charset="-128"/>
              </a:rPr>
              <a:t>【</a:t>
            </a:r>
            <a:r>
              <a:rPr lang="ja-JP" altLang="en-US" sz="2000" b="1" spc="50">
                <a:solidFill>
                  <a:schemeClr val="accent3">
                    <a:lumMod val="50000"/>
                  </a:schemeClr>
                </a:solidFill>
                <a:latin typeface="メイリオ" panose="020B0604030504040204" pitchFamily="50" charset="-128"/>
                <a:ea typeface="メイリオ" panose="020B0604030504040204" pitchFamily="50" charset="-128"/>
              </a:rPr>
              <a:t>気持ちの変化</a:t>
            </a:r>
            <a:r>
              <a:rPr lang="en-US" altLang="ja-JP" sz="2000" b="1" spc="50">
                <a:solidFill>
                  <a:schemeClr val="accent3">
                    <a:lumMod val="50000"/>
                  </a:schemeClr>
                </a:solidFill>
                <a:latin typeface="メイリオ" panose="020B0604030504040204" pitchFamily="50" charset="-128"/>
                <a:ea typeface="メイリオ" panose="020B0604030504040204" pitchFamily="50" charset="-128"/>
              </a:rPr>
              <a:t>】</a:t>
            </a:r>
          </a:p>
          <a:p>
            <a:pPr marL="342900" indent="-342900">
              <a:buClr>
                <a:schemeClr val="accent3">
                  <a:lumMod val="50000"/>
                </a:schemeClr>
              </a:buClr>
              <a:buFont typeface="Wingdings" panose="05000000000000000000" pitchFamily="2" charset="2"/>
              <a:buChar char="l"/>
            </a:pPr>
            <a:r>
              <a:rPr lang="ja-JP" altLang="en-US" sz="2000" b="1" spc="50">
                <a:solidFill>
                  <a:schemeClr val="tx1">
                    <a:lumMod val="75000"/>
                    <a:lumOff val="25000"/>
                  </a:schemeClr>
                </a:solidFill>
                <a:latin typeface="メイリオ" panose="020B0604030504040204" pitchFamily="50" charset="-128"/>
                <a:ea typeface="メイリオ" panose="020B0604030504040204" pitchFamily="50" charset="-128"/>
              </a:rPr>
              <a:t>いやな出来事を突然思い出してつらくなる</a:t>
            </a:r>
          </a:p>
          <a:p>
            <a:pPr marL="342900" indent="-342900">
              <a:buClr>
                <a:schemeClr val="accent3">
                  <a:lumMod val="50000"/>
                </a:schemeClr>
              </a:buClr>
              <a:buFont typeface="Wingdings" panose="05000000000000000000" pitchFamily="2" charset="2"/>
              <a:buChar char="l"/>
            </a:pPr>
            <a:r>
              <a:rPr lang="ja-JP" altLang="en-US" sz="2000" b="1" spc="50">
                <a:solidFill>
                  <a:schemeClr val="tx1">
                    <a:lumMod val="75000"/>
                    <a:lumOff val="25000"/>
                  </a:schemeClr>
                </a:solidFill>
                <a:latin typeface="メイリオ" panose="020B0604030504040204" pitchFamily="50" charset="-128"/>
                <a:ea typeface="メイリオ" panose="020B0604030504040204" pitchFamily="50" charset="-128"/>
              </a:rPr>
              <a:t>外出が怖くなる</a:t>
            </a:r>
          </a:p>
          <a:p>
            <a:pPr marL="342900" indent="-342900">
              <a:buClr>
                <a:schemeClr val="accent3">
                  <a:lumMod val="50000"/>
                </a:schemeClr>
              </a:buClr>
              <a:buFont typeface="Wingdings" panose="05000000000000000000" pitchFamily="2" charset="2"/>
              <a:buChar char="l"/>
            </a:pPr>
            <a:r>
              <a:rPr lang="ja-JP" altLang="en-US" sz="2000" b="1" spc="50">
                <a:solidFill>
                  <a:schemeClr val="tx1">
                    <a:lumMod val="75000"/>
                    <a:lumOff val="25000"/>
                  </a:schemeClr>
                </a:solidFill>
                <a:latin typeface="メイリオ" panose="020B0604030504040204" pitchFamily="50" charset="-128"/>
                <a:ea typeface="メイリオ" panose="020B0604030504040204" pitchFamily="50" charset="-128"/>
              </a:rPr>
              <a:t>友達と遊んでも楽しめなくなる</a:t>
            </a:r>
          </a:p>
          <a:p>
            <a:pPr>
              <a:spcBef>
                <a:spcPts val="600"/>
              </a:spcBef>
              <a:buClr>
                <a:schemeClr val="accent3">
                  <a:lumMod val="75000"/>
                </a:schemeClr>
              </a:buClr>
            </a:pPr>
            <a:r>
              <a:rPr lang="en-US" altLang="ja-JP" sz="2000" b="1" spc="50">
                <a:solidFill>
                  <a:schemeClr val="accent3">
                    <a:lumMod val="50000"/>
                  </a:schemeClr>
                </a:solidFill>
                <a:latin typeface="メイリオ" panose="020B0604030504040204" pitchFamily="50" charset="-128"/>
                <a:ea typeface="メイリオ" panose="020B0604030504040204" pitchFamily="50" charset="-128"/>
              </a:rPr>
              <a:t>【</a:t>
            </a:r>
            <a:r>
              <a:rPr lang="ja-JP" altLang="en-US" sz="2000" b="1" spc="50">
                <a:solidFill>
                  <a:schemeClr val="accent3">
                    <a:lumMod val="50000"/>
                  </a:schemeClr>
                </a:solidFill>
                <a:latin typeface="メイリオ" panose="020B0604030504040204" pitchFamily="50" charset="-128"/>
                <a:ea typeface="メイリオ" panose="020B0604030504040204" pitchFamily="50" charset="-128"/>
              </a:rPr>
              <a:t>考え方の変化</a:t>
            </a:r>
            <a:r>
              <a:rPr lang="en-US" altLang="ja-JP" sz="2000" b="1" spc="50">
                <a:solidFill>
                  <a:schemeClr val="accent3">
                    <a:lumMod val="50000"/>
                  </a:schemeClr>
                </a:solidFill>
                <a:latin typeface="メイリオ" panose="020B0604030504040204" pitchFamily="50" charset="-128"/>
                <a:ea typeface="メイリオ" panose="020B0604030504040204" pitchFamily="50" charset="-128"/>
              </a:rPr>
              <a:t>】</a:t>
            </a:r>
          </a:p>
          <a:p>
            <a:pPr marL="342900" indent="-342900">
              <a:buClr>
                <a:schemeClr val="accent3">
                  <a:lumMod val="50000"/>
                </a:schemeClr>
              </a:buClr>
              <a:buFont typeface="Wingdings" panose="05000000000000000000" pitchFamily="2" charset="2"/>
              <a:buChar char="l"/>
            </a:pPr>
            <a:r>
              <a:rPr lang="ja-JP" altLang="en-US" sz="2000" b="1" spc="50">
                <a:solidFill>
                  <a:schemeClr val="tx1">
                    <a:lumMod val="75000"/>
                    <a:lumOff val="25000"/>
                  </a:schemeClr>
                </a:solidFill>
                <a:latin typeface="メイリオ" panose="020B0604030504040204" pitchFamily="50" charset="-128"/>
                <a:ea typeface="メイリオ" panose="020B0604030504040204" pitchFamily="50" charset="-128"/>
              </a:rPr>
              <a:t>自分を責めてばかりいる</a:t>
            </a:r>
          </a:p>
          <a:p>
            <a:pPr marL="342900" indent="-342900">
              <a:buClr>
                <a:schemeClr val="accent3">
                  <a:lumMod val="50000"/>
                </a:schemeClr>
              </a:buClr>
              <a:buFont typeface="Wingdings" panose="05000000000000000000" pitchFamily="2" charset="2"/>
              <a:buChar char="l"/>
            </a:pPr>
            <a:r>
              <a:rPr lang="ja-JP" altLang="en-US" sz="2000" b="1" spc="50">
                <a:solidFill>
                  <a:schemeClr val="tx1">
                    <a:lumMod val="75000"/>
                    <a:lumOff val="25000"/>
                  </a:schemeClr>
                </a:solidFill>
                <a:latin typeface="メイリオ" panose="020B0604030504040204" pitchFamily="50" charset="-128"/>
                <a:ea typeface="メイリオ" panose="020B0604030504040204" pitchFamily="50" charset="-128"/>
              </a:rPr>
              <a:t>誰も信用できなくなる</a:t>
            </a:r>
          </a:p>
          <a:p>
            <a:pPr algn="r">
              <a:buClr>
                <a:schemeClr val="accent3">
                  <a:lumMod val="75000"/>
                </a:schemeClr>
              </a:buClr>
            </a:pPr>
            <a:r>
              <a:rPr lang="ja-JP" altLang="en-US" sz="2000" b="1" spc="50">
                <a:solidFill>
                  <a:schemeClr val="tx1">
                    <a:lumMod val="65000"/>
                    <a:lumOff val="35000"/>
                  </a:schemeClr>
                </a:solidFill>
                <a:latin typeface="メイリオ" panose="020B0604030504040204" pitchFamily="50" charset="-128"/>
                <a:ea typeface="メイリオ" panose="020B0604030504040204" pitchFamily="50" charset="-128"/>
              </a:rPr>
              <a:t>など</a:t>
            </a:r>
          </a:p>
        </p:txBody>
      </p:sp>
      <p:sp>
        <p:nvSpPr>
          <p:cNvPr id="31" name="四角形: 角を丸くする 30">
            <a:extLst>
              <a:ext uri="{FF2B5EF4-FFF2-40B4-BE49-F238E27FC236}">
                <a16:creationId xmlns:a16="http://schemas.microsoft.com/office/drawing/2014/main" id="{F259DFB5-3B70-4BDD-A552-A747F78A71B9}"/>
              </a:ext>
            </a:extLst>
          </p:cNvPr>
          <p:cNvSpPr/>
          <p:nvPr/>
        </p:nvSpPr>
        <p:spPr>
          <a:xfrm>
            <a:off x="576035" y="2024555"/>
            <a:ext cx="4249783" cy="2099500"/>
          </a:xfrm>
          <a:prstGeom prst="roundRect">
            <a:avLst>
              <a:gd name="adj" fmla="val 10445"/>
            </a:avLst>
          </a:prstGeom>
          <a:solidFill>
            <a:schemeClr val="accent3">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kumimoji="1" lang="ja-JP" altLang="en-US" sz="2400" b="1">
                <a:solidFill>
                  <a:schemeClr val="bg1"/>
                </a:solidFill>
              </a:rPr>
              <a:t>体に起こること</a:t>
            </a:r>
          </a:p>
        </p:txBody>
      </p:sp>
      <p:sp>
        <p:nvSpPr>
          <p:cNvPr id="32" name="四角形: 角を丸くする 31">
            <a:extLst>
              <a:ext uri="{FF2B5EF4-FFF2-40B4-BE49-F238E27FC236}">
                <a16:creationId xmlns:a16="http://schemas.microsoft.com/office/drawing/2014/main" id="{0744FC8A-68F3-4616-975A-082212E025C0}"/>
              </a:ext>
            </a:extLst>
          </p:cNvPr>
          <p:cNvSpPr/>
          <p:nvPr/>
        </p:nvSpPr>
        <p:spPr>
          <a:xfrm>
            <a:off x="576035" y="2546904"/>
            <a:ext cx="4249783" cy="1774381"/>
          </a:xfrm>
          <a:prstGeom prst="roundRect">
            <a:avLst>
              <a:gd name="adj" fmla="val 1044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6814FCA7-B232-4C89-85E2-FB571D03A4CB}"/>
              </a:ext>
            </a:extLst>
          </p:cNvPr>
          <p:cNvSpPr/>
          <p:nvPr/>
        </p:nvSpPr>
        <p:spPr>
          <a:xfrm>
            <a:off x="575126" y="2546906"/>
            <a:ext cx="4251600" cy="378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四角形: 角を丸くする 34">
            <a:extLst>
              <a:ext uri="{FF2B5EF4-FFF2-40B4-BE49-F238E27FC236}">
                <a16:creationId xmlns:a16="http://schemas.microsoft.com/office/drawing/2014/main" id="{3C219CC7-F892-4286-AA3F-FF5838F8F958}"/>
              </a:ext>
            </a:extLst>
          </p:cNvPr>
          <p:cNvSpPr/>
          <p:nvPr/>
        </p:nvSpPr>
        <p:spPr>
          <a:xfrm>
            <a:off x="576035" y="2024555"/>
            <a:ext cx="4249783" cy="3960000"/>
          </a:xfrm>
          <a:prstGeom prst="roundRect">
            <a:avLst>
              <a:gd name="adj" fmla="val 5673"/>
            </a:avLst>
          </a:prstGeom>
          <a:noFill/>
          <a:ln w="254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2400" b="1">
              <a:solidFill>
                <a:schemeClr val="bg1"/>
              </a:solidFill>
            </a:endParaRPr>
          </a:p>
        </p:txBody>
      </p:sp>
      <p:sp>
        <p:nvSpPr>
          <p:cNvPr id="36" name="正方形/長方形 35">
            <a:extLst>
              <a:ext uri="{FF2B5EF4-FFF2-40B4-BE49-F238E27FC236}">
                <a16:creationId xmlns:a16="http://schemas.microsoft.com/office/drawing/2014/main" id="{1AA2EC77-2134-4E5C-80BF-0668CE86BF8C}"/>
              </a:ext>
            </a:extLst>
          </p:cNvPr>
          <p:cNvSpPr/>
          <p:nvPr/>
        </p:nvSpPr>
        <p:spPr>
          <a:xfrm>
            <a:off x="628541" y="2615875"/>
            <a:ext cx="4144770" cy="1938992"/>
          </a:xfrm>
          <a:prstGeom prst="rect">
            <a:avLst/>
          </a:prstGeom>
        </p:spPr>
        <p:txBody>
          <a:bodyPr wrap="square">
            <a:spAutoFit/>
          </a:bodyPr>
          <a:lstStyle/>
          <a:p>
            <a:pPr marL="342900" indent="-342900">
              <a:buClr>
                <a:schemeClr val="accent3">
                  <a:lumMod val="50000"/>
                </a:schemeClr>
              </a:buClr>
              <a:buFont typeface="Wingdings" panose="05000000000000000000" pitchFamily="2" charset="2"/>
              <a:buChar char="l"/>
            </a:pPr>
            <a:r>
              <a:rPr lang="ja-JP" altLang="en-US" sz="2000" b="1" spc="50">
                <a:solidFill>
                  <a:schemeClr val="tx1">
                    <a:lumMod val="75000"/>
                    <a:lumOff val="25000"/>
                  </a:schemeClr>
                </a:solidFill>
                <a:latin typeface="メイリオ" panose="020B0604030504040204" pitchFamily="50" charset="-128"/>
                <a:ea typeface="メイリオ" panose="020B0604030504040204" pitchFamily="50" charset="-128"/>
              </a:rPr>
              <a:t>吐き気がしたり、頭痛がしたりする</a:t>
            </a:r>
          </a:p>
          <a:p>
            <a:pPr marL="342900" indent="-342900">
              <a:buClr>
                <a:schemeClr val="accent3">
                  <a:lumMod val="50000"/>
                </a:schemeClr>
              </a:buClr>
              <a:buFont typeface="Wingdings" panose="05000000000000000000" pitchFamily="2" charset="2"/>
              <a:buChar char="l"/>
            </a:pPr>
            <a:r>
              <a:rPr lang="ja-JP" altLang="en-US" sz="2000" b="1" spc="50">
                <a:solidFill>
                  <a:schemeClr val="tx1">
                    <a:lumMod val="75000"/>
                    <a:lumOff val="25000"/>
                  </a:schemeClr>
                </a:solidFill>
                <a:latin typeface="メイリオ" panose="020B0604030504040204" pitchFamily="50" charset="-128"/>
                <a:ea typeface="メイリオ" panose="020B0604030504040204" pitchFamily="50" charset="-128"/>
              </a:rPr>
              <a:t>よく眠れない、起きられない</a:t>
            </a:r>
          </a:p>
          <a:p>
            <a:pPr marL="342900" indent="-342900">
              <a:buClr>
                <a:schemeClr val="accent3">
                  <a:lumMod val="50000"/>
                </a:schemeClr>
              </a:buClr>
              <a:buFont typeface="Wingdings" panose="05000000000000000000" pitchFamily="2" charset="2"/>
              <a:buChar char="l"/>
            </a:pPr>
            <a:r>
              <a:rPr lang="ja-JP" altLang="en-US" sz="2000" b="1" spc="50">
                <a:solidFill>
                  <a:schemeClr val="tx1">
                    <a:lumMod val="75000"/>
                    <a:lumOff val="25000"/>
                  </a:schemeClr>
                </a:solidFill>
                <a:latin typeface="メイリオ" panose="020B0604030504040204" pitchFamily="50" charset="-128"/>
                <a:ea typeface="メイリオ" panose="020B0604030504040204" pitchFamily="50" charset="-128"/>
              </a:rPr>
              <a:t>息苦しくなる</a:t>
            </a:r>
          </a:p>
          <a:p>
            <a:pPr marL="342900" indent="-342900">
              <a:buClr>
                <a:schemeClr val="accent3">
                  <a:lumMod val="50000"/>
                </a:schemeClr>
              </a:buClr>
              <a:buFont typeface="Wingdings" panose="05000000000000000000" pitchFamily="2" charset="2"/>
              <a:buChar char="l"/>
            </a:pPr>
            <a:r>
              <a:rPr lang="ja-JP" altLang="en-US" sz="2000" b="1" spc="50">
                <a:solidFill>
                  <a:schemeClr val="tx1">
                    <a:lumMod val="75000"/>
                    <a:lumOff val="25000"/>
                  </a:schemeClr>
                </a:solidFill>
                <a:latin typeface="メイリオ" panose="020B0604030504040204" pitchFamily="50" charset="-128"/>
                <a:ea typeface="メイリオ" panose="020B0604030504040204" pitchFamily="50" charset="-128"/>
              </a:rPr>
              <a:t>拒食や過食になる</a:t>
            </a:r>
          </a:p>
          <a:p>
            <a:pPr algn="r">
              <a:buClr>
                <a:schemeClr val="accent3">
                  <a:lumMod val="75000"/>
                </a:schemeClr>
              </a:buClr>
            </a:pPr>
            <a:r>
              <a:rPr lang="ja-JP" altLang="en-US" sz="2000" b="1" spc="50">
                <a:solidFill>
                  <a:schemeClr val="tx1">
                    <a:lumMod val="75000"/>
                    <a:lumOff val="25000"/>
                  </a:schemeClr>
                </a:solidFill>
                <a:latin typeface="メイリオ" panose="020B0604030504040204" pitchFamily="50" charset="-128"/>
                <a:ea typeface="メイリオ" panose="020B0604030504040204" pitchFamily="50" charset="-128"/>
              </a:rPr>
              <a:t>など</a:t>
            </a:r>
            <a:endParaRPr lang="en-US" altLang="ja-JP" sz="2000" b="1" spc="50">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5" name="グループ化 4">
            <a:extLst>
              <a:ext uri="{FF2B5EF4-FFF2-40B4-BE49-F238E27FC236}">
                <a16:creationId xmlns:a16="http://schemas.microsoft.com/office/drawing/2014/main" id="{AED608A9-3E07-48F9-8A24-2D4B74C2E226}"/>
              </a:ext>
            </a:extLst>
          </p:cNvPr>
          <p:cNvGrpSpPr/>
          <p:nvPr/>
        </p:nvGrpSpPr>
        <p:grpSpPr>
          <a:xfrm>
            <a:off x="1430601" y="4772379"/>
            <a:ext cx="2540651" cy="1589995"/>
            <a:chOff x="1061214" y="4546111"/>
            <a:chExt cx="3163839" cy="1980000"/>
          </a:xfrm>
        </p:grpSpPr>
        <p:pic>
          <p:nvPicPr>
            <p:cNvPr id="18" name="図 17" descr="抽象, 挿絵 が含まれている画像&#10;&#10;自動的に生成された説明">
              <a:extLst>
                <a:ext uri="{FF2B5EF4-FFF2-40B4-BE49-F238E27FC236}">
                  <a16:creationId xmlns:a16="http://schemas.microsoft.com/office/drawing/2014/main" id="{6162D918-5C50-4B4A-9409-FADA454182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1214" y="4546111"/>
              <a:ext cx="1604876" cy="1980000"/>
            </a:xfrm>
            <a:prstGeom prst="rect">
              <a:avLst/>
            </a:prstGeom>
          </p:spPr>
        </p:pic>
        <p:pic>
          <p:nvPicPr>
            <p:cNvPr id="4" name="図 3" descr="アイコン&#10;&#10;自動的に生成された説明">
              <a:extLst>
                <a:ext uri="{FF2B5EF4-FFF2-40B4-BE49-F238E27FC236}">
                  <a16:creationId xmlns:a16="http://schemas.microsoft.com/office/drawing/2014/main" id="{D93688D0-84FF-4828-8113-E70CEB8F897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53432" y="4546111"/>
              <a:ext cx="1471621" cy="1980000"/>
            </a:xfrm>
            <a:prstGeom prst="rect">
              <a:avLst/>
            </a:prstGeom>
          </p:spPr>
        </p:pic>
      </p:grpSp>
    </p:spTree>
    <p:extLst>
      <p:ext uri="{BB962C8B-B14F-4D97-AF65-F5344CB8AC3E}">
        <p14:creationId xmlns:p14="http://schemas.microsoft.com/office/powerpoint/2010/main" val="2989950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四角形: 角を丸くする 30">
            <a:extLst>
              <a:ext uri="{FF2B5EF4-FFF2-40B4-BE49-F238E27FC236}">
                <a16:creationId xmlns:a16="http://schemas.microsoft.com/office/drawing/2014/main" id="{565CD840-C615-40BF-8C95-9BE66B66187F}"/>
              </a:ext>
            </a:extLst>
          </p:cNvPr>
          <p:cNvSpPr/>
          <p:nvPr/>
        </p:nvSpPr>
        <p:spPr>
          <a:xfrm>
            <a:off x="8149301" y="4362025"/>
            <a:ext cx="1436970" cy="1330673"/>
          </a:xfrm>
          <a:prstGeom prst="roundRect">
            <a:avLst>
              <a:gd name="adj" fmla="val 15222"/>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oAutofit/>
          </a:bodyPr>
          <a:lstStyle/>
          <a:p>
            <a:pPr algn="ctr"/>
            <a:endParaRPr kumimoji="1" lang="ja-JP" altLang="en-US" sz="1600" b="1">
              <a:solidFill>
                <a:schemeClr val="tx1">
                  <a:lumMod val="75000"/>
                  <a:lumOff val="25000"/>
                </a:schemeClr>
              </a:solidFill>
            </a:endParaRPr>
          </a:p>
        </p:txBody>
      </p:sp>
      <p:sp>
        <p:nvSpPr>
          <p:cNvPr id="35" name="四角形: 角を丸くする 34">
            <a:extLst>
              <a:ext uri="{FF2B5EF4-FFF2-40B4-BE49-F238E27FC236}">
                <a16:creationId xmlns:a16="http://schemas.microsoft.com/office/drawing/2014/main" id="{7C83C4A8-50F6-4C1C-B34B-B99B14735F54}"/>
              </a:ext>
            </a:extLst>
          </p:cNvPr>
          <p:cNvSpPr/>
          <p:nvPr/>
        </p:nvSpPr>
        <p:spPr>
          <a:xfrm>
            <a:off x="8150742" y="2857950"/>
            <a:ext cx="1436970" cy="1330673"/>
          </a:xfrm>
          <a:prstGeom prst="roundRect">
            <a:avLst>
              <a:gd name="adj" fmla="val 15222"/>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oAutofit/>
          </a:bodyPr>
          <a:lstStyle/>
          <a:p>
            <a:pPr algn="ctr"/>
            <a:endParaRPr kumimoji="1" lang="ja-JP" altLang="en-US" sz="1600" b="1">
              <a:solidFill>
                <a:schemeClr val="tx1">
                  <a:lumMod val="75000"/>
                  <a:lumOff val="25000"/>
                </a:schemeClr>
              </a:solidFill>
            </a:endParaRPr>
          </a:p>
        </p:txBody>
      </p:sp>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15</a:t>
            </a:fld>
            <a:endParaRPr kumimoji="1" lang="en-US" altLang="ja-JP">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0AD990EA-3A4A-4B86-BEB5-0BE4897469EE}"/>
              </a:ext>
            </a:extLst>
          </p:cNvPr>
          <p:cNvSpPr/>
          <p:nvPr/>
        </p:nvSpPr>
        <p:spPr>
          <a:xfrm>
            <a:off x="2096995" y="198499"/>
            <a:ext cx="5729454" cy="646331"/>
          </a:xfrm>
          <a:prstGeom prst="rect">
            <a:avLst/>
          </a:prstGeom>
        </p:spPr>
        <p:txBody>
          <a:bodyPr wrap="none">
            <a:spAutoFit/>
          </a:bodyPr>
          <a:lstStyle/>
          <a:p>
            <a:pPr algn="ctr"/>
            <a:r>
              <a:rPr lang="ja-JP" altLang="en-US" sz="3600" b="1" spc="200">
                <a:solidFill>
                  <a:schemeClr val="accent2">
                    <a:lumMod val="50000"/>
                  </a:schemeClr>
                </a:solidFill>
                <a:latin typeface="Meiryo UI" panose="020B0604030504040204" pitchFamily="50" charset="-128"/>
                <a:ea typeface="Meiryo UI" panose="020B0604030504040204" pitchFamily="50" charset="-128"/>
              </a:rPr>
              <a:t>性暴力はどうして起こるの？</a:t>
            </a:r>
          </a:p>
        </p:txBody>
      </p:sp>
      <p:sp>
        <p:nvSpPr>
          <p:cNvPr id="5" name="四角形: 角を丸くする 4">
            <a:extLst>
              <a:ext uri="{FF2B5EF4-FFF2-40B4-BE49-F238E27FC236}">
                <a16:creationId xmlns:a16="http://schemas.microsoft.com/office/drawing/2014/main" id="{A961DFE7-DB8F-49F4-85C3-C580C66C41C8}"/>
              </a:ext>
            </a:extLst>
          </p:cNvPr>
          <p:cNvSpPr/>
          <p:nvPr/>
        </p:nvSpPr>
        <p:spPr>
          <a:xfrm>
            <a:off x="287147" y="889265"/>
            <a:ext cx="9359900" cy="428361"/>
          </a:xfrm>
          <a:prstGeom prst="roundRect">
            <a:avLst>
              <a:gd name="adj" fmla="val 11786"/>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46800" rtlCol="0" anchor="t" anchorCtr="0">
            <a:spAutoFit/>
          </a:bodyPr>
          <a:lstStyle/>
          <a:p>
            <a:pPr algn="ctr"/>
            <a:r>
              <a:rPr lang="ja-JP" altLang="en-US" sz="2000" b="1">
                <a:solidFill>
                  <a:schemeClr val="accent2">
                    <a:lumMod val="50000"/>
                  </a:schemeClr>
                </a:solidFill>
                <a:latin typeface="Meiryo UI" panose="020B0604030504040204" pitchFamily="50" charset="-128"/>
                <a:ea typeface="Meiryo UI" panose="020B0604030504040204" pitchFamily="50" charset="-128"/>
              </a:rPr>
              <a:t>性暴力は、お互いの関係が対等でない場面で起こりやすくなります。</a:t>
            </a:r>
            <a:endParaRPr lang="en-US" altLang="ja-JP" sz="2000" b="1">
              <a:solidFill>
                <a:schemeClr val="accent2">
                  <a:lumMod val="50000"/>
                </a:schemeClr>
              </a:solidFill>
              <a:latin typeface="Meiryo UI" panose="020B0604030504040204" pitchFamily="50" charset="-128"/>
              <a:ea typeface="Meiryo UI" panose="020B0604030504040204" pitchFamily="50" charset="-128"/>
            </a:endParaRPr>
          </a:p>
        </p:txBody>
      </p:sp>
      <p:sp>
        <p:nvSpPr>
          <p:cNvPr id="2" name="正方形/長方形 1"/>
          <p:cNvSpPr/>
          <p:nvPr/>
        </p:nvSpPr>
        <p:spPr>
          <a:xfrm>
            <a:off x="462027" y="1441685"/>
            <a:ext cx="8981946" cy="1400383"/>
          </a:xfrm>
          <a:prstGeom prst="rect">
            <a:avLst/>
          </a:prstGeom>
        </p:spPr>
        <p:txBody>
          <a:bodyPr wrap="none">
            <a:spAutoFit/>
          </a:bodyPr>
          <a:lstStyle/>
          <a:p>
            <a:pPr marL="285750" indent="-285750">
              <a:spcBef>
                <a:spcPts val="600"/>
              </a:spcBef>
              <a:buFont typeface="Wingdings" panose="05000000000000000000" pitchFamily="2" charset="2"/>
              <a:buChar char="l"/>
            </a:pPr>
            <a:r>
              <a:rPr lang="ja-JP" altLang="en-US" sz="2000" b="1">
                <a:solidFill>
                  <a:schemeClr val="tx1">
                    <a:lumMod val="75000"/>
                    <a:lumOff val="25000"/>
                  </a:schemeClr>
                </a:solidFill>
              </a:rPr>
              <a:t>先輩・後輩など、相手と上下関係がある場合だけではなく、同級生同士でも相手と</a:t>
            </a:r>
            <a:br>
              <a:rPr lang="en-US" altLang="ja-JP" sz="2000" b="1">
                <a:solidFill>
                  <a:schemeClr val="tx1">
                    <a:lumMod val="75000"/>
                    <a:lumOff val="25000"/>
                  </a:schemeClr>
                </a:solidFill>
              </a:rPr>
            </a:br>
            <a:r>
              <a:rPr lang="ja-JP" altLang="en-US" sz="2000" b="1">
                <a:solidFill>
                  <a:schemeClr val="tx1">
                    <a:lumMod val="75000"/>
                    <a:lumOff val="25000"/>
                  </a:schemeClr>
                </a:solidFill>
              </a:rPr>
              <a:t>対等な関係ではなくなることがあります。</a:t>
            </a:r>
          </a:p>
          <a:p>
            <a:pPr marL="285750" indent="-285750">
              <a:spcBef>
                <a:spcPts val="600"/>
              </a:spcBef>
              <a:buFont typeface="Wingdings" panose="05000000000000000000" pitchFamily="2" charset="2"/>
              <a:buChar char="l"/>
            </a:pPr>
            <a:r>
              <a:rPr lang="ja-JP" altLang="en-US" sz="2000" b="1">
                <a:solidFill>
                  <a:schemeClr val="tx1">
                    <a:lumMod val="75000"/>
                    <a:lumOff val="25000"/>
                  </a:schemeClr>
                </a:solidFill>
              </a:rPr>
              <a:t>もし、相手の行為をいやだと感じても、相手に遠慮して自分の意見を言えなくなって</a:t>
            </a:r>
            <a:br>
              <a:rPr lang="en-US" altLang="ja-JP" sz="2000" b="1">
                <a:solidFill>
                  <a:schemeClr val="tx1">
                    <a:lumMod val="75000"/>
                    <a:lumOff val="25000"/>
                  </a:schemeClr>
                </a:solidFill>
              </a:rPr>
            </a:br>
            <a:r>
              <a:rPr lang="ja-JP" altLang="en-US" sz="2000" b="1">
                <a:solidFill>
                  <a:schemeClr val="tx1">
                    <a:lumMod val="75000"/>
                    <a:lumOff val="25000"/>
                  </a:schemeClr>
                </a:solidFill>
              </a:rPr>
              <a:t>しまったときは、対等な関係ではないと言えます。</a:t>
            </a:r>
          </a:p>
        </p:txBody>
      </p:sp>
      <p:sp>
        <p:nvSpPr>
          <p:cNvPr id="27" name="矢印: 右 26">
            <a:extLst>
              <a:ext uri="{FF2B5EF4-FFF2-40B4-BE49-F238E27FC236}">
                <a16:creationId xmlns:a16="http://schemas.microsoft.com/office/drawing/2014/main" id="{7C35CE50-BA13-43CA-AF9B-598F0C6507C4}"/>
              </a:ext>
            </a:extLst>
          </p:cNvPr>
          <p:cNvSpPr/>
          <p:nvPr/>
        </p:nvSpPr>
        <p:spPr>
          <a:xfrm>
            <a:off x="3079448" y="4064824"/>
            <a:ext cx="1862657" cy="48463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F908392D-4D7C-435A-A130-4691290C41C6}"/>
              </a:ext>
            </a:extLst>
          </p:cNvPr>
          <p:cNvSpPr/>
          <p:nvPr/>
        </p:nvSpPr>
        <p:spPr>
          <a:xfrm>
            <a:off x="3100110" y="3110278"/>
            <a:ext cx="1833840" cy="1015663"/>
          </a:xfrm>
          <a:prstGeom prst="rect">
            <a:avLst/>
          </a:prstGeom>
        </p:spPr>
        <p:txBody>
          <a:bodyPr wrap="none">
            <a:spAutoFit/>
          </a:bodyPr>
          <a:lstStyle/>
          <a:p>
            <a:pPr algn="ctr"/>
            <a:r>
              <a:rPr lang="ja-JP" altLang="en-US" sz="2000" b="1" spc="200">
                <a:solidFill>
                  <a:schemeClr val="accent3">
                    <a:lumMod val="50000"/>
                  </a:schemeClr>
                </a:solidFill>
                <a:latin typeface="Meiryo UI" panose="020B0604030504040204" pitchFamily="50" charset="-128"/>
                <a:ea typeface="Meiryo UI" panose="020B0604030504040204" pitchFamily="50" charset="-128"/>
              </a:rPr>
              <a:t>相手と</a:t>
            </a:r>
            <a:endParaRPr lang="en-US" altLang="ja-JP" sz="2000" b="1" spc="200">
              <a:solidFill>
                <a:schemeClr val="accent3">
                  <a:lumMod val="50000"/>
                </a:schemeClr>
              </a:solidFill>
              <a:latin typeface="Meiryo UI" panose="020B0604030504040204" pitchFamily="50" charset="-128"/>
              <a:ea typeface="Meiryo UI" panose="020B0604030504040204" pitchFamily="50" charset="-128"/>
            </a:endParaRPr>
          </a:p>
          <a:p>
            <a:pPr algn="ctr"/>
            <a:r>
              <a:rPr lang="ja-JP" altLang="en-US" sz="2000" b="1" spc="200">
                <a:solidFill>
                  <a:schemeClr val="accent3">
                    <a:lumMod val="50000"/>
                  </a:schemeClr>
                </a:solidFill>
                <a:latin typeface="Meiryo UI" panose="020B0604030504040204" pitchFamily="50" charset="-128"/>
                <a:ea typeface="Meiryo UI" panose="020B0604030504040204" pitchFamily="50" charset="-128"/>
              </a:rPr>
              <a:t>対等な関係で</a:t>
            </a:r>
            <a:endParaRPr lang="en-US" altLang="ja-JP" sz="2000" b="1" spc="200">
              <a:solidFill>
                <a:schemeClr val="accent3">
                  <a:lumMod val="50000"/>
                </a:schemeClr>
              </a:solidFill>
              <a:latin typeface="Meiryo UI" panose="020B0604030504040204" pitchFamily="50" charset="-128"/>
              <a:ea typeface="Meiryo UI" panose="020B0604030504040204" pitchFamily="50" charset="-128"/>
            </a:endParaRPr>
          </a:p>
          <a:p>
            <a:pPr algn="ctr"/>
            <a:r>
              <a:rPr lang="ja-JP" altLang="en-US" sz="2000" b="1" spc="200">
                <a:solidFill>
                  <a:schemeClr val="accent3">
                    <a:lumMod val="50000"/>
                  </a:schemeClr>
                </a:solidFill>
                <a:latin typeface="Meiryo UI" panose="020B0604030504040204" pitchFamily="50" charset="-128"/>
                <a:ea typeface="Meiryo UI" panose="020B0604030504040204" pitchFamily="50" charset="-128"/>
              </a:rPr>
              <a:t>なくなると</a:t>
            </a:r>
            <a:endParaRPr lang="en-US" altLang="ja-JP" sz="2000" b="1" spc="200">
              <a:solidFill>
                <a:schemeClr val="accent3">
                  <a:lumMod val="50000"/>
                </a:schemeClr>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AD295BED-F4D2-4D8E-8DD6-BCA7DB389FA1}"/>
              </a:ext>
            </a:extLst>
          </p:cNvPr>
          <p:cNvSpPr txBox="1"/>
          <p:nvPr/>
        </p:nvSpPr>
        <p:spPr>
          <a:xfrm>
            <a:off x="1132431" y="3658779"/>
            <a:ext cx="1107996" cy="1200329"/>
          </a:xfrm>
          <a:prstGeom prst="rect">
            <a:avLst/>
          </a:prstGeom>
          <a:noFill/>
        </p:spPr>
        <p:txBody>
          <a:bodyPr wrap="none" rtlCol="0">
            <a:spAutoFit/>
          </a:bodyPr>
          <a:lstStyle/>
          <a:p>
            <a:r>
              <a:rPr kumimoji="1" lang="ja-JP" altLang="en-US" sz="7200" b="1">
                <a:solidFill>
                  <a:schemeClr val="accent3">
                    <a:lumMod val="50000"/>
                  </a:schemeClr>
                </a:solidFill>
              </a:rPr>
              <a:t>＝</a:t>
            </a:r>
          </a:p>
        </p:txBody>
      </p:sp>
      <p:sp>
        <p:nvSpPr>
          <p:cNvPr id="8" name="四角形: 角を丸くする 7">
            <a:extLst>
              <a:ext uri="{FF2B5EF4-FFF2-40B4-BE49-F238E27FC236}">
                <a16:creationId xmlns:a16="http://schemas.microsoft.com/office/drawing/2014/main" id="{C1BE2580-251E-43FA-9C80-1CB23E10D53D}"/>
              </a:ext>
            </a:extLst>
          </p:cNvPr>
          <p:cNvSpPr/>
          <p:nvPr/>
        </p:nvSpPr>
        <p:spPr>
          <a:xfrm>
            <a:off x="337367" y="3311909"/>
            <a:ext cx="2674569" cy="1894069"/>
          </a:xfrm>
          <a:prstGeom prst="roundRect">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pic>
        <p:nvPicPr>
          <p:cNvPr id="22" name="図 21" descr="抽象, 挿絵 が含まれている画像&#10;&#10;自動的に生成された説明">
            <a:extLst>
              <a:ext uri="{FF2B5EF4-FFF2-40B4-BE49-F238E27FC236}">
                <a16:creationId xmlns:a16="http://schemas.microsoft.com/office/drawing/2014/main" id="{D021F5E6-FF5B-4A2D-A521-AB6DE0A1BB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9504" y="3538943"/>
            <a:ext cx="1167181" cy="1440000"/>
          </a:xfrm>
          <a:prstGeom prst="rect">
            <a:avLst/>
          </a:prstGeom>
        </p:spPr>
      </p:pic>
      <p:pic>
        <p:nvPicPr>
          <p:cNvPr id="23" name="図 22" descr="アイコン&#10;&#10;自動的に生成された説明">
            <a:extLst>
              <a:ext uri="{FF2B5EF4-FFF2-40B4-BE49-F238E27FC236}">
                <a16:creationId xmlns:a16="http://schemas.microsoft.com/office/drawing/2014/main" id="{2CD4BE18-C4FD-4927-839C-04C96271EE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72230" y="3538943"/>
            <a:ext cx="1072701" cy="1440000"/>
          </a:xfrm>
          <a:prstGeom prst="rect">
            <a:avLst/>
          </a:prstGeom>
        </p:spPr>
      </p:pic>
      <p:sp>
        <p:nvSpPr>
          <p:cNvPr id="21" name="四角形: 角を丸くする 20">
            <a:extLst>
              <a:ext uri="{FF2B5EF4-FFF2-40B4-BE49-F238E27FC236}">
                <a16:creationId xmlns:a16="http://schemas.microsoft.com/office/drawing/2014/main" id="{931179B1-8D44-4BD3-856A-EEDBC261C5F2}"/>
              </a:ext>
            </a:extLst>
          </p:cNvPr>
          <p:cNvSpPr/>
          <p:nvPr/>
        </p:nvSpPr>
        <p:spPr>
          <a:xfrm>
            <a:off x="5030420" y="2839485"/>
            <a:ext cx="2824990" cy="2873335"/>
          </a:xfrm>
          <a:prstGeom prst="roundRect">
            <a:avLst>
              <a:gd name="adj" fmla="val 12258"/>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29" name="テキスト ボックス 28">
            <a:extLst>
              <a:ext uri="{FF2B5EF4-FFF2-40B4-BE49-F238E27FC236}">
                <a16:creationId xmlns:a16="http://schemas.microsoft.com/office/drawing/2014/main" id="{A5910CA9-FD8D-4ACC-8256-256B8317D865}"/>
              </a:ext>
            </a:extLst>
          </p:cNvPr>
          <p:cNvSpPr txBox="1"/>
          <p:nvPr/>
        </p:nvSpPr>
        <p:spPr>
          <a:xfrm>
            <a:off x="6005906" y="4228439"/>
            <a:ext cx="1039069" cy="1323439"/>
          </a:xfrm>
          <a:prstGeom prst="rect">
            <a:avLst/>
          </a:prstGeom>
          <a:noFill/>
        </p:spPr>
        <p:txBody>
          <a:bodyPr wrap="none" rtlCol="0">
            <a:spAutoFit/>
          </a:bodyPr>
          <a:lstStyle/>
          <a:p>
            <a:r>
              <a:rPr kumimoji="1" lang="en-US" altLang="ja-JP" sz="8000" b="1">
                <a:solidFill>
                  <a:schemeClr val="accent3">
                    <a:lumMod val="50000"/>
                  </a:schemeClr>
                </a:solidFill>
              </a:rPr>
              <a:t>&gt;</a:t>
            </a:r>
            <a:endParaRPr kumimoji="1" lang="ja-JP" altLang="en-US" sz="8000" b="1">
              <a:solidFill>
                <a:schemeClr val="accent3">
                  <a:lumMod val="50000"/>
                </a:schemeClr>
              </a:solidFill>
            </a:endParaRPr>
          </a:p>
        </p:txBody>
      </p:sp>
      <p:pic>
        <p:nvPicPr>
          <p:cNvPr id="11" name="図 10" descr="アイコン&#10;&#10;自動的に生成された説明">
            <a:extLst>
              <a:ext uri="{FF2B5EF4-FFF2-40B4-BE49-F238E27FC236}">
                <a16:creationId xmlns:a16="http://schemas.microsoft.com/office/drawing/2014/main" id="{F2E2DBEC-4A81-4E9D-A3A4-44A4D2E7EE8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26106" y="4404158"/>
            <a:ext cx="722432" cy="972000"/>
          </a:xfrm>
          <a:prstGeom prst="rect">
            <a:avLst/>
          </a:prstGeom>
        </p:spPr>
      </p:pic>
      <p:pic>
        <p:nvPicPr>
          <p:cNvPr id="28" name="図 27" descr="抽象, 挿絵 が含まれている画像&#10;&#10;自動的に生成された説明">
            <a:extLst>
              <a:ext uri="{FF2B5EF4-FFF2-40B4-BE49-F238E27FC236}">
                <a16:creationId xmlns:a16="http://schemas.microsoft.com/office/drawing/2014/main" id="{5C6F20CA-FA32-425A-B2E8-8566983CE6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11885" y="4170158"/>
            <a:ext cx="1167182" cy="1440000"/>
          </a:xfrm>
          <a:prstGeom prst="rect">
            <a:avLst/>
          </a:prstGeom>
        </p:spPr>
      </p:pic>
      <p:sp>
        <p:nvSpPr>
          <p:cNvPr id="25" name="テキスト ボックス 24">
            <a:extLst>
              <a:ext uri="{FF2B5EF4-FFF2-40B4-BE49-F238E27FC236}">
                <a16:creationId xmlns:a16="http://schemas.microsoft.com/office/drawing/2014/main" id="{6F1A518C-C40E-4593-A7D2-3AC0D92E13DA}"/>
              </a:ext>
            </a:extLst>
          </p:cNvPr>
          <p:cNvSpPr txBox="1"/>
          <p:nvPr/>
        </p:nvSpPr>
        <p:spPr>
          <a:xfrm>
            <a:off x="5867484" y="2935867"/>
            <a:ext cx="1039066" cy="1323439"/>
          </a:xfrm>
          <a:prstGeom prst="rect">
            <a:avLst/>
          </a:prstGeom>
          <a:noFill/>
        </p:spPr>
        <p:txBody>
          <a:bodyPr wrap="none" rtlCol="0">
            <a:spAutoFit/>
          </a:bodyPr>
          <a:lstStyle/>
          <a:p>
            <a:r>
              <a:rPr kumimoji="1" lang="en-US" altLang="ja-JP" sz="8000" b="1">
                <a:solidFill>
                  <a:schemeClr val="accent3">
                    <a:lumMod val="50000"/>
                  </a:schemeClr>
                </a:solidFill>
              </a:rPr>
              <a:t>&lt;</a:t>
            </a:r>
            <a:endParaRPr kumimoji="1" lang="ja-JP" altLang="en-US" sz="8000" b="1">
              <a:solidFill>
                <a:schemeClr val="accent3">
                  <a:lumMod val="50000"/>
                </a:schemeClr>
              </a:solidFill>
            </a:endParaRPr>
          </a:p>
        </p:txBody>
      </p:sp>
      <p:pic>
        <p:nvPicPr>
          <p:cNvPr id="9" name="図 8" descr="抽象, 挿絵 が含まれている画像&#10;&#10;自動的に生成された説明">
            <a:extLst>
              <a:ext uri="{FF2B5EF4-FFF2-40B4-BE49-F238E27FC236}">
                <a16:creationId xmlns:a16="http://schemas.microsoft.com/office/drawing/2014/main" id="{18261FC8-E23A-496D-AB06-C3E1B6B27AD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53959" y="3111586"/>
            <a:ext cx="787847" cy="972000"/>
          </a:xfrm>
          <a:prstGeom prst="rect">
            <a:avLst/>
          </a:prstGeom>
        </p:spPr>
      </p:pic>
      <p:pic>
        <p:nvPicPr>
          <p:cNvPr id="32" name="図 31" descr="アイコン&#10;&#10;自動的に生成された説明">
            <a:extLst>
              <a:ext uri="{FF2B5EF4-FFF2-40B4-BE49-F238E27FC236}">
                <a16:creationId xmlns:a16="http://schemas.microsoft.com/office/drawing/2014/main" id="{22BE6C35-5606-4DB7-AE54-9A69CC02CEF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3382" y="2877586"/>
            <a:ext cx="1072699" cy="1440000"/>
          </a:xfrm>
          <a:prstGeom prst="rect">
            <a:avLst/>
          </a:prstGeom>
        </p:spPr>
      </p:pic>
      <p:sp>
        <p:nvSpPr>
          <p:cNvPr id="42" name="二等辺三角形 41">
            <a:extLst>
              <a:ext uri="{FF2B5EF4-FFF2-40B4-BE49-F238E27FC236}">
                <a16:creationId xmlns:a16="http://schemas.microsoft.com/office/drawing/2014/main" id="{7CBEC234-DF7F-49B6-A354-79E7EBA36420}"/>
              </a:ext>
            </a:extLst>
          </p:cNvPr>
          <p:cNvSpPr/>
          <p:nvPr/>
        </p:nvSpPr>
        <p:spPr>
          <a:xfrm rot="5400000" flipV="1">
            <a:off x="7828037" y="3127285"/>
            <a:ext cx="383982" cy="792003"/>
          </a:xfrm>
          <a:prstGeom prst="triangle">
            <a:avLst>
              <a:gd name="adj" fmla="val 5000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descr="ロゴ&#10;&#10;自動的に生成された説明">
            <a:extLst>
              <a:ext uri="{FF2B5EF4-FFF2-40B4-BE49-F238E27FC236}">
                <a16:creationId xmlns:a16="http://schemas.microsoft.com/office/drawing/2014/main" id="{07FC6B84-BD9E-4E97-8172-3BC4108C088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6836"/>
          <a:stretch/>
        </p:blipFill>
        <p:spPr>
          <a:xfrm>
            <a:off x="8394690" y="2937986"/>
            <a:ext cx="1026340" cy="1170600"/>
          </a:xfrm>
          <a:prstGeom prst="rect">
            <a:avLst/>
          </a:prstGeom>
        </p:spPr>
      </p:pic>
      <p:sp>
        <p:nvSpPr>
          <p:cNvPr id="33" name="二等辺三角形 32">
            <a:extLst>
              <a:ext uri="{FF2B5EF4-FFF2-40B4-BE49-F238E27FC236}">
                <a16:creationId xmlns:a16="http://schemas.microsoft.com/office/drawing/2014/main" id="{CFD82D9A-E8BF-4A2D-8EC1-96197B883F3C}"/>
              </a:ext>
            </a:extLst>
          </p:cNvPr>
          <p:cNvSpPr/>
          <p:nvPr/>
        </p:nvSpPr>
        <p:spPr>
          <a:xfrm rot="5400000" flipV="1">
            <a:off x="7850998" y="4631360"/>
            <a:ext cx="383982" cy="792003"/>
          </a:xfrm>
          <a:prstGeom prst="triangle">
            <a:avLst>
              <a:gd name="adj" fmla="val 5000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descr="マグカップ, 部屋, シャツ が含まれている画像&#10;&#10;自動的に生成された説明">
            <a:extLst>
              <a:ext uri="{FF2B5EF4-FFF2-40B4-BE49-F238E27FC236}">
                <a16:creationId xmlns:a16="http://schemas.microsoft.com/office/drawing/2014/main" id="{49123CE8-422B-4B78-B5B2-30A0C136C35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b="38800"/>
          <a:stretch/>
        </p:blipFill>
        <p:spPr>
          <a:xfrm>
            <a:off x="8283811" y="4460942"/>
            <a:ext cx="1248097" cy="1132839"/>
          </a:xfrm>
          <a:prstGeom prst="rect">
            <a:avLst/>
          </a:prstGeom>
        </p:spPr>
      </p:pic>
    </p:spTree>
    <p:extLst>
      <p:ext uri="{BB962C8B-B14F-4D97-AF65-F5344CB8AC3E}">
        <p14:creationId xmlns:p14="http://schemas.microsoft.com/office/powerpoint/2010/main" val="3180788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13D5C-EE95-039B-5200-CF4CD7D96F9E}"/>
            </a:ext>
          </a:extLst>
        </p:cNvPr>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23684AC7-0DDE-DCF3-B295-A9176F8EA54F}"/>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16</a:t>
            </a:fld>
            <a:endParaRPr kumimoji="1" lang="en-US" altLang="ja-JP">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2970BCFA-B868-E0C4-4812-ACE22C4E44D2}"/>
              </a:ext>
            </a:extLst>
          </p:cNvPr>
          <p:cNvSpPr/>
          <p:nvPr/>
        </p:nvSpPr>
        <p:spPr>
          <a:xfrm>
            <a:off x="2096995" y="198499"/>
            <a:ext cx="5729454" cy="646331"/>
          </a:xfrm>
          <a:prstGeom prst="rect">
            <a:avLst/>
          </a:prstGeom>
        </p:spPr>
        <p:txBody>
          <a:bodyPr wrap="none">
            <a:spAutoFit/>
          </a:bodyPr>
          <a:lstStyle/>
          <a:p>
            <a:pPr algn="ctr"/>
            <a:r>
              <a:rPr lang="ja-JP" altLang="en-US" sz="3600" b="1" spc="200">
                <a:solidFill>
                  <a:schemeClr val="accent2">
                    <a:lumMod val="50000"/>
                  </a:schemeClr>
                </a:solidFill>
                <a:latin typeface="Meiryo UI" panose="020B0604030504040204" pitchFamily="50" charset="-128"/>
                <a:ea typeface="Meiryo UI" panose="020B0604030504040204" pitchFamily="50" charset="-128"/>
              </a:rPr>
              <a:t>性暴力はどうして起こるの？</a:t>
            </a:r>
          </a:p>
        </p:txBody>
      </p:sp>
      <p:sp>
        <p:nvSpPr>
          <p:cNvPr id="5" name="四角形: 角を丸くする 4">
            <a:extLst>
              <a:ext uri="{FF2B5EF4-FFF2-40B4-BE49-F238E27FC236}">
                <a16:creationId xmlns:a16="http://schemas.microsoft.com/office/drawing/2014/main" id="{FAC2690A-381F-2B17-3B5D-8C0BF7B4223A}"/>
              </a:ext>
            </a:extLst>
          </p:cNvPr>
          <p:cNvSpPr/>
          <p:nvPr/>
        </p:nvSpPr>
        <p:spPr>
          <a:xfrm>
            <a:off x="287147" y="889265"/>
            <a:ext cx="9359900" cy="428361"/>
          </a:xfrm>
          <a:prstGeom prst="roundRect">
            <a:avLst>
              <a:gd name="adj" fmla="val 11786"/>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46800" rtlCol="0" anchor="t" anchorCtr="0">
            <a:spAutoFit/>
          </a:bodyPr>
          <a:lstStyle/>
          <a:p>
            <a:pPr algn="ctr"/>
            <a:r>
              <a:rPr lang="ja-JP" altLang="en-US" sz="2000" b="1">
                <a:solidFill>
                  <a:schemeClr val="accent2">
                    <a:lumMod val="50000"/>
                  </a:schemeClr>
                </a:solidFill>
                <a:latin typeface="Meiryo UI" panose="020B0604030504040204" pitchFamily="50" charset="-128"/>
                <a:ea typeface="Meiryo UI" panose="020B0604030504040204" pitchFamily="50" charset="-128"/>
              </a:rPr>
              <a:t>性暴力は、お互いの関係が対等でない場面で起こりやすくなります。</a:t>
            </a:r>
            <a:endParaRPr lang="en-US" altLang="ja-JP" sz="2000" b="1">
              <a:solidFill>
                <a:schemeClr val="accent2">
                  <a:lumMod val="50000"/>
                </a:schemeClr>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BFF8475A-497C-60B1-4C70-B3CB99F81930}"/>
              </a:ext>
            </a:extLst>
          </p:cNvPr>
          <p:cNvSpPr/>
          <p:nvPr/>
        </p:nvSpPr>
        <p:spPr>
          <a:xfrm>
            <a:off x="462027" y="1441685"/>
            <a:ext cx="8981946" cy="1400383"/>
          </a:xfrm>
          <a:prstGeom prst="rect">
            <a:avLst/>
          </a:prstGeom>
        </p:spPr>
        <p:txBody>
          <a:bodyPr wrap="none">
            <a:spAutoFit/>
          </a:bodyPr>
          <a:lstStyle/>
          <a:p>
            <a:pPr marL="285750" indent="-285750">
              <a:spcBef>
                <a:spcPts val="600"/>
              </a:spcBef>
              <a:buFont typeface="Wingdings" panose="05000000000000000000" pitchFamily="2" charset="2"/>
              <a:buChar char="l"/>
            </a:pPr>
            <a:r>
              <a:rPr lang="ja-JP" altLang="en-US" sz="2000" b="1">
                <a:solidFill>
                  <a:schemeClr val="tx1">
                    <a:lumMod val="75000"/>
                    <a:lumOff val="25000"/>
                  </a:schemeClr>
                </a:solidFill>
              </a:rPr>
              <a:t>先輩・後輩など、相手と上下関係がある場合だけではなく、同級生同士でも相手と</a:t>
            </a:r>
            <a:br>
              <a:rPr lang="en-US" altLang="ja-JP" sz="2000" b="1">
                <a:solidFill>
                  <a:schemeClr val="tx1">
                    <a:lumMod val="75000"/>
                    <a:lumOff val="25000"/>
                  </a:schemeClr>
                </a:solidFill>
              </a:rPr>
            </a:br>
            <a:r>
              <a:rPr lang="ja-JP" altLang="en-US" sz="2000" b="1">
                <a:solidFill>
                  <a:schemeClr val="tx1">
                    <a:lumMod val="75000"/>
                    <a:lumOff val="25000"/>
                  </a:schemeClr>
                </a:solidFill>
              </a:rPr>
              <a:t>対等な関係ではなくなることがあります。</a:t>
            </a:r>
          </a:p>
          <a:p>
            <a:pPr marL="285750" indent="-285750">
              <a:spcBef>
                <a:spcPts val="600"/>
              </a:spcBef>
              <a:buFont typeface="Wingdings" panose="05000000000000000000" pitchFamily="2" charset="2"/>
              <a:buChar char="l"/>
            </a:pPr>
            <a:r>
              <a:rPr lang="ja-JP" altLang="en-US" sz="2000" b="1">
                <a:solidFill>
                  <a:schemeClr val="tx1">
                    <a:lumMod val="75000"/>
                    <a:lumOff val="25000"/>
                  </a:schemeClr>
                </a:solidFill>
              </a:rPr>
              <a:t>もし、相手の行為をいやだと感じても、相手に遠慮して自分の意見を言えなくなって</a:t>
            </a:r>
            <a:br>
              <a:rPr lang="en-US" altLang="ja-JP" sz="2000" b="1">
                <a:solidFill>
                  <a:schemeClr val="tx1">
                    <a:lumMod val="75000"/>
                    <a:lumOff val="25000"/>
                  </a:schemeClr>
                </a:solidFill>
              </a:rPr>
            </a:br>
            <a:r>
              <a:rPr lang="ja-JP" altLang="en-US" sz="2000" b="1">
                <a:solidFill>
                  <a:schemeClr val="tx1">
                    <a:lumMod val="75000"/>
                    <a:lumOff val="25000"/>
                  </a:schemeClr>
                </a:solidFill>
              </a:rPr>
              <a:t>しまったときは、対等な関係ではないと言えます。</a:t>
            </a:r>
          </a:p>
        </p:txBody>
      </p:sp>
      <p:sp>
        <p:nvSpPr>
          <p:cNvPr id="7" name="テキスト ボックス 1">
            <a:extLst>
              <a:ext uri="{FF2B5EF4-FFF2-40B4-BE49-F238E27FC236}">
                <a16:creationId xmlns:a16="http://schemas.microsoft.com/office/drawing/2014/main" id="{0D763396-6F91-FFE2-74BA-8BED3444C98A}"/>
              </a:ext>
            </a:extLst>
          </p:cNvPr>
          <p:cNvSpPr txBox="1"/>
          <p:nvPr/>
        </p:nvSpPr>
        <p:spPr>
          <a:xfrm>
            <a:off x="0" y="13833"/>
            <a:ext cx="1013419" cy="369332"/>
          </a:xfrm>
          <a:prstGeom prst="rect">
            <a:avLst/>
          </a:prstGeom>
          <a:noFill/>
          <a:ln>
            <a:solidFill>
              <a:schemeClr val="tx1"/>
            </a:solidFill>
          </a:ln>
        </p:spPr>
        <p:txBody>
          <a:bodyPr wrap="none" rtlCol="0">
            <a:spAutoFit/>
          </a:bodyPr>
          <a:lstStyle>
            <a:defPPr>
              <a:defRPr lang="en-US"/>
            </a:defPPr>
            <a:lvl1pPr marL="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1pPr>
            <a:lvl2pPr marL="45720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2pPr>
            <a:lvl3pPr marL="91440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3pPr>
            <a:lvl4pPr marL="137160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4pPr>
            <a:lvl5pPr marL="182880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kumimoji="1" lang="ja-JP" altLang="en-US">
                <a:latin typeface="Meiryo UI" panose="020B0604030504040204" pitchFamily="50" charset="-128"/>
                <a:ea typeface="Meiryo UI" panose="020B0604030504040204" pitchFamily="50" charset="-128"/>
              </a:rPr>
              <a:t>オプション</a:t>
            </a:r>
          </a:p>
        </p:txBody>
      </p:sp>
      <p:sp>
        <p:nvSpPr>
          <p:cNvPr id="9" name="四角形: 角を丸くする 8">
            <a:extLst>
              <a:ext uri="{FF2B5EF4-FFF2-40B4-BE49-F238E27FC236}">
                <a16:creationId xmlns:a16="http://schemas.microsoft.com/office/drawing/2014/main" id="{E9836199-0B84-A486-3E3A-EFF806A6BAA2}"/>
              </a:ext>
            </a:extLst>
          </p:cNvPr>
          <p:cNvSpPr/>
          <p:nvPr/>
        </p:nvSpPr>
        <p:spPr>
          <a:xfrm>
            <a:off x="8150742" y="4015933"/>
            <a:ext cx="1436970" cy="1894069"/>
          </a:xfrm>
          <a:prstGeom prst="roundRect">
            <a:avLst>
              <a:gd name="adj" fmla="val 15222"/>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oAutofit/>
          </a:bodyPr>
          <a:lstStyle/>
          <a:p>
            <a:pPr algn="ctr"/>
            <a:endParaRPr kumimoji="1" lang="ja-JP" altLang="en-US" sz="1600" b="1">
              <a:solidFill>
                <a:schemeClr val="tx1">
                  <a:lumMod val="75000"/>
                  <a:lumOff val="25000"/>
                </a:schemeClr>
              </a:solidFill>
            </a:endParaRPr>
          </a:p>
        </p:txBody>
      </p:sp>
      <p:sp>
        <p:nvSpPr>
          <p:cNvPr id="12" name="矢印: 右 11">
            <a:extLst>
              <a:ext uri="{FF2B5EF4-FFF2-40B4-BE49-F238E27FC236}">
                <a16:creationId xmlns:a16="http://schemas.microsoft.com/office/drawing/2014/main" id="{1083263C-F5BA-A4F4-9B10-A13C7333ECA3}"/>
              </a:ext>
            </a:extLst>
          </p:cNvPr>
          <p:cNvSpPr/>
          <p:nvPr/>
        </p:nvSpPr>
        <p:spPr>
          <a:xfrm>
            <a:off x="3079448" y="4064824"/>
            <a:ext cx="1862657" cy="48463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35C9058D-A8F7-FA9B-54B6-C193065A8FCD}"/>
              </a:ext>
            </a:extLst>
          </p:cNvPr>
          <p:cNvSpPr/>
          <p:nvPr/>
        </p:nvSpPr>
        <p:spPr>
          <a:xfrm>
            <a:off x="3100110" y="3110278"/>
            <a:ext cx="1833840" cy="1015663"/>
          </a:xfrm>
          <a:prstGeom prst="rect">
            <a:avLst/>
          </a:prstGeom>
        </p:spPr>
        <p:txBody>
          <a:bodyPr wrap="none">
            <a:spAutoFit/>
          </a:bodyPr>
          <a:lstStyle/>
          <a:p>
            <a:pPr algn="ctr"/>
            <a:r>
              <a:rPr lang="ja-JP" altLang="en-US" sz="2000" b="1" spc="200">
                <a:solidFill>
                  <a:schemeClr val="accent3">
                    <a:lumMod val="50000"/>
                  </a:schemeClr>
                </a:solidFill>
                <a:latin typeface="Meiryo UI" panose="020B0604030504040204" pitchFamily="50" charset="-128"/>
                <a:ea typeface="Meiryo UI" panose="020B0604030504040204" pitchFamily="50" charset="-128"/>
              </a:rPr>
              <a:t>相手と</a:t>
            </a:r>
            <a:endParaRPr lang="en-US" altLang="ja-JP" sz="2000" b="1" spc="200">
              <a:solidFill>
                <a:schemeClr val="accent3">
                  <a:lumMod val="50000"/>
                </a:schemeClr>
              </a:solidFill>
              <a:latin typeface="Meiryo UI" panose="020B0604030504040204" pitchFamily="50" charset="-128"/>
              <a:ea typeface="Meiryo UI" panose="020B0604030504040204" pitchFamily="50" charset="-128"/>
            </a:endParaRPr>
          </a:p>
          <a:p>
            <a:pPr algn="ctr"/>
            <a:r>
              <a:rPr lang="ja-JP" altLang="en-US" sz="2000" b="1" spc="200">
                <a:solidFill>
                  <a:schemeClr val="accent3">
                    <a:lumMod val="50000"/>
                  </a:schemeClr>
                </a:solidFill>
                <a:latin typeface="Meiryo UI" panose="020B0604030504040204" pitchFamily="50" charset="-128"/>
                <a:ea typeface="Meiryo UI" panose="020B0604030504040204" pitchFamily="50" charset="-128"/>
              </a:rPr>
              <a:t>対等な関係で</a:t>
            </a:r>
            <a:endParaRPr lang="en-US" altLang="ja-JP" sz="2000" b="1" spc="200">
              <a:solidFill>
                <a:schemeClr val="accent3">
                  <a:lumMod val="50000"/>
                </a:schemeClr>
              </a:solidFill>
              <a:latin typeface="Meiryo UI" panose="020B0604030504040204" pitchFamily="50" charset="-128"/>
              <a:ea typeface="Meiryo UI" panose="020B0604030504040204" pitchFamily="50" charset="-128"/>
            </a:endParaRPr>
          </a:p>
          <a:p>
            <a:pPr algn="ctr"/>
            <a:r>
              <a:rPr lang="ja-JP" altLang="en-US" sz="2000" b="1" spc="200">
                <a:solidFill>
                  <a:schemeClr val="accent3">
                    <a:lumMod val="50000"/>
                  </a:schemeClr>
                </a:solidFill>
                <a:latin typeface="Meiryo UI" panose="020B0604030504040204" pitchFamily="50" charset="-128"/>
                <a:ea typeface="Meiryo UI" panose="020B0604030504040204" pitchFamily="50" charset="-128"/>
              </a:rPr>
              <a:t>なくなると</a:t>
            </a:r>
            <a:endParaRPr lang="en-US" altLang="ja-JP" sz="2000" b="1" spc="200">
              <a:solidFill>
                <a:schemeClr val="accent3">
                  <a:lumMod val="50000"/>
                </a:schemeClr>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8022BF8C-63DB-B9F6-89D5-65774B3F38FD}"/>
              </a:ext>
            </a:extLst>
          </p:cNvPr>
          <p:cNvSpPr txBox="1"/>
          <p:nvPr/>
        </p:nvSpPr>
        <p:spPr>
          <a:xfrm>
            <a:off x="1132431" y="3658779"/>
            <a:ext cx="1107996" cy="1200329"/>
          </a:xfrm>
          <a:prstGeom prst="rect">
            <a:avLst/>
          </a:prstGeom>
          <a:noFill/>
        </p:spPr>
        <p:txBody>
          <a:bodyPr wrap="none" rtlCol="0">
            <a:spAutoFit/>
          </a:bodyPr>
          <a:lstStyle/>
          <a:p>
            <a:r>
              <a:rPr kumimoji="1" lang="ja-JP" altLang="en-US" sz="7200" b="1">
                <a:solidFill>
                  <a:schemeClr val="accent3">
                    <a:lumMod val="50000"/>
                  </a:schemeClr>
                </a:solidFill>
              </a:rPr>
              <a:t>＝</a:t>
            </a:r>
          </a:p>
        </p:txBody>
      </p:sp>
      <p:sp>
        <p:nvSpPr>
          <p:cNvPr id="16" name="四角形: 角を丸くする 15">
            <a:extLst>
              <a:ext uri="{FF2B5EF4-FFF2-40B4-BE49-F238E27FC236}">
                <a16:creationId xmlns:a16="http://schemas.microsoft.com/office/drawing/2014/main" id="{D41E1758-0FBB-A4BF-27DD-D42A6244B159}"/>
              </a:ext>
            </a:extLst>
          </p:cNvPr>
          <p:cNvSpPr/>
          <p:nvPr/>
        </p:nvSpPr>
        <p:spPr>
          <a:xfrm>
            <a:off x="240179" y="3311909"/>
            <a:ext cx="2771757" cy="2412616"/>
          </a:xfrm>
          <a:prstGeom prst="roundRect">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18" name="四角形: 角を丸くする 17">
            <a:extLst>
              <a:ext uri="{FF2B5EF4-FFF2-40B4-BE49-F238E27FC236}">
                <a16:creationId xmlns:a16="http://schemas.microsoft.com/office/drawing/2014/main" id="{843DB18A-09A6-AA5D-3C24-9F2701EED723}"/>
              </a:ext>
            </a:extLst>
          </p:cNvPr>
          <p:cNvSpPr/>
          <p:nvPr/>
        </p:nvSpPr>
        <p:spPr>
          <a:xfrm>
            <a:off x="5030420" y="3311909"/>
            <a:ext cx="2824990" cy="2412616"/>
          </a:xfrm>
          <a:prstGeom prst="roundRect">
            <a:avLst>
              <a:gd name="adj" fmla="val 12258"/>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19" name="テキスト ボックス 18">
            <a:extLst>
              <a:ext uri="{FF2B5EF4-FFF2-40B4-BE49-F238E27FC236}">
                <a16:creationId xmlns:a16="http://schemas.microsoft.com/office/drawing/2014/main" id="{F41C3064-92AD-E74C-1011-F5624438C9D0}"/>
              </a:ext>
            </a:extLst>
          </p:cNvPr>
          <p:cNvSpPr txBox="1"/>
          <p:nvPr/>
        </p:nvSpPr>
        <p:spPr>
          <a:xfrm>
            <a:off x="6111781" y="3545049"/>
            <a:ext cx="1039069" cy="1323439"/>
          </a:xfrm>
          <a:prstGeom prst="rect">
            <a:avLst/>
          </a:prstGeom>
          <a:noFill/>
        </p:spPr>
        <p:txBody>
          <a:bodyPr wrap="none" rtlCol="0">
            <a:spAutoFit/>
          </a:bodyPr>
          <a:lstStyle/>
          <a:p>
            <a:r>
              <a:rPr kumimoji="1" lang="en-US" altLang="ja-JP" sz="8000" b="1">
                <a:solidFill>
                  <a:schemeClr val="accent3">
                    <a:lumMod val="50000"/>
                  </a:schemeClr>
                </a:solidFill>
              </a:rPr>
              <a:t>&gt;</a:t>
            </a:r>
            <a:endParaRPr kumimoji="1" lang="ja-JP" altLang="en-US" sz="8000" b="1">
              <a:solidFill>
                <a:schemeClr val="accent3">
                  <a:lumMod val="50000"/>
                </a:schemeClr>
              </a:solidFill>
            </a:endParaRPr>
          </a:p>
        </p:txBody>
      </p:sp>
      <p:sp>
        <p:nvSpPr>
          <p:cNvPr id="20" name="二等辺三角形 19">
            <a:extLst>
              <a:ext uri="{FF2B5EF4-FFF2-40B4-BE49-F238E27FC236}">
                <a16:creationId xmlns:a16="http://schemas.microsoft.com/office/drawing/2014/main" id="{092BB96A-6564-7DF4-CC45-0661CFFF2CE7}"/>
              </a:ext>
            </a:extLst>
          </p:cNvPr>
          <p:cNvSpPr/>
          <p:nvPr/>
        </p:nvSpPr>
        <p:spPr>
          <a:xfrm rot="5400000" flipV="1">
            <a:off x="7828037" y="4445948"/>
            <a:ext cx="383982" cy="792003"/>
          </a:xfrm>
          <a:prstGeom prst="triangle">
            <a:avLst>
              <a:gd name="adj" fmla="val 5000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a:extLst>
              <a:ext uri="{FF2B5EF4-FFF2-40B4-BE49-F238E27FC236}">
                <a16:creationId xmlns:a16="http://schemas.microsoft.com/office/drawing/2014/main" id="{C58FBF8D-032B-7438-381A-227CC3485E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062" y="3429000"/>
            <a:ext cx="2617720" cy="2223791"/>
          </a:xfrm>
          <a:prstGeom prst="rect">
            <a:avLst/>
          </a:prstGeom>
        </p:spPr>
      </p:pic>
      <p:pic>
        <p:nvPicPr>
          <p:cNvPr id="24" name="図 23">
            <a:extLst>
              <a:ext uri="{FF2B5EF4-FFF2-40B4-BE49-F238E27FC236}">
                <a16:creationId xmlns:a16="http://schemas.microsoft.com/office/drawing/2014/main" id="{53EE4ED6-9EAF-21AA-88E1-A512CEE9A4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3593" y="3437168"/>
            <a:ext cx="2618644" cy="2224576"/>
          </a:xfrm>
          <a:prstGeom prst="rect">
            <a:avLst/>
          </a:prstGeom>
        </p:spPr>
      </p:pic>
      <p:pic>
        <p:nvPicPr>
          <p:cNvPr id="25" name="図 24">
            <a:extLst>
              <a:ext uri="{FF2B5EF4-FFF2-40B4-BE49-F238E27FC236}">
                <a16:creationId xmlns:a16="http://schemas.microsoft.com/office/drawing/2014/main" id="{8706D8A3-4CDD-1FD7-8081-037AFCFE38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3475" y="4092819"/>
            <a:ext cx="1111503" cy="1740296"/>
          </a:xfrm>
          <a:prstGeom prst="rect">
            <a:avLst/>
          </a:prstGeom>
        </p:spPr>
      </p:pic>
    </p:spTree>
    <p:extLst>
      <p:ext uri="{BB962C8B-B14F-4D97-AF65-F5344CB8AC3E}">
        <p14:creationId xmlns:p14="http://schemas.microsoft.com/office/powerpoint/2010/main" val="2645787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84313-B711-F8D4-31DD-C6BF3BFF319A}"/>
            </a:ext>
          </a:extLst>
        </p:cNvPr>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35271177-2345-F1D8-E0E8-B47566D42D4D}"/>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17</a:t>
            </a:fld>
            <a:endParaRPr kumimoji="1" lang="en-US" altLang="ja-JP">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C10DFB43-EA84-81A2-1E44-47ECD1B83567}"/>
              </a:ext>
            </a:extLst>
          </p:cNvPr>
          <p:cNvSpPr/>
          <p:nvPr/>
        </p:nvSpPr>
        <p:spPr>
          <a:xfrm>
            <a:off x="2096995" y="198499"/>
            <a:ext cx="5729454" cy="646331"/>
          </a:xfrm>
          <a:prstGeom prst="rect">
            <a:avLst/>
          </a:prstGeom>
        </p:spPr>
        <p:txBody>
          <a:bodyPr wrap="none">
            <a:spAutoFit/>
          </a:bodyPr>
          <a:lstStyle/>
          <a:p>
            <a:pPr algn="ctr"/>
            <a:r>
              <a:rPr lang="ja-JP" altLang="en-US" sz="3600" b="1" spc="200">
                <a:solidFill>
                  <a:schemeClr val="accent2">
                    <a:lumMod val="50000"/>
                  </a:schemeClr>
                </a:solidFill>
                <a:latin typeface="Meiryo UI" panose="020B0604030504040204" pitchFamily="50" charset="-128"/>
                <a:ea typeface="Meiryo UI" panose="020B0604030504040204" pitchFamily="50" charset="-128"/>
              </a:rPr>
              <a:t>性暴力はどうして起こるの？</a:t>
            </a:r>
          </a:p>
        </p:txBody>
      </p:sp>
      <p:sp>
        <p:nvSpPr>
          <p:cNvPr id="5" name="四角形: 角を丸くする 4">
            <a:extLst>
              <a:ext uri="{FF2B5EF4-FFF2-40B4-BE49-F238E27FC236}">
                <a16:creationId xmlns:a16="http://schemas.microsoft.com/office/drawing/2014/main" id="{ABEDE6F3-9B27-4A13-B04C-1188E64754C7}"/>
              </a:ext>
            </a:extLst>
          </p:cNvPr>
          <p:cNvSpPr/>
          <p:nvPr/>
        </p:nvSpPr>
        <p:spPr>
          <a:xfrm>
            <a:off x="287147" y="889265"/>
            <a:ext cx="9359900" cy="428361"/>
          </a:xfrm>
          <a:prstGeom prst="roundRect">
            <a:avLst>
              <a:gd name="adj" fmla="val 11786"/>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46800" rtlCol="0" anchor="t" anchorCtr="0">
            <a:spAutoFit/>
          </a:bodyPr>
          <a:lstStyle/>
          <a:p>
            <a:pPr algn="ctr"/>
            <a:r>
              <a:rPr lang="ja-JP" altLang="en-US" sz="2000" b="1">
                <a:solidFill>
                  <a:schemeClr val="accent2">
                    <a:lumMod val="50000"/>
                  </a:schemeClr>
                </a:solidFill>
                <a:latin typeface="Meiryo UI" panose="020B0604030504040204" pitchFamily="50" charset="-128"/>
                <a:ea typeface="Meiryo UI" panose="020B0604030504040204" pitchFamily="50" charset="-128"/>
              </a:rPr>
              <a:t>性暴力は、お互いの関係が対等でない場面で起こりやすくなります。</a:t>
            </a:r>
            <a:endParaRPr lang="en-US" altLang="ja-JP" sz="2000" b="1">
              <a:solidFill>
                <a:schemeClr val="accent2">
                  <a:lumMod val="50000"/>
                </a:schemeClr>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BC9936EC-DB4C-3D77-03F3-E5A746AAD673}"/>
              </a:ext>
            </a:extLst>
          </p:cNvPr>
          <p:cNvSpPr/>
          <p:nvPr/>
        </p:nvSpPr>
        <p:spPr>
          <a:xfrm>
            <a:off x="462027" y="1441685"/>
            <a:ext cx="8981946" cy="1400383"/>
          </a:xfrm>
          <a:prstGeom prst="rect">
            <a:avLst/>
          </a:prstGeom>
        </p:spPr>
        <p:txBody>
          <a:bodyPr wrap="none">
            <a:spAutoFit/>
          </a:bodyPr>
          <a:lstStyle/>
          <a:p>
            <a:pPr marL="285750" indent="-285750">
              <a:spcBef>
                <a:spcPts val="600"/>
              </a:spcBef>
              <a:buFont typeface="Wingdings" panose="05000000000000000000" pitchFamily="2" charset="2"/>
              <a:buChar char="l"/>
            </a:pPr>
            <a:r>
              <a:rPr lang="ja-JP" altLang="en-US" sz="2000" b="1">
                <a:solidFill>
                  <a:schemeClr val="tx1">
                    <a:lumMod val="75000"/>
                    <a:lumOff val="25000"/>
                  </a:schemeClr>
                </a:solidFill>
              </a:rPr>
              <a:t>先輩・後輩など、相手と上下関係がある場合だけではなく、同級生同士でも相手と</a:t>
            </a:r>
            <a:br>
              <a:rPr lang="en-US" altLang="ja-JP" sz="2000" b="1">
                <a:solidFill>
                  <a:schemeClr val="tx1">
                    <a:lumMod val="75000"/>
                    <a:lumOff val="25000"/>
                  </a:schemeClr>
                </a:solidFill>
              </a:rPr>
            </a:br>
            <a:r>
              <a:rPr lang="ja-JP" altLang="en-US" sz="2000" b="1">
                <a:solidFill>
                  <a:schemeClr val="tx1">
                    <a:lumMod val="75000"/>
                    <a:lumOff val="25000"/>
                  </a:schemeClr>
                </a:solidFill>
              </a:rPr>
              <a:t>対等な関係ではなくなることがあります。</a:t>
            </a:r>
          </a:p>
          <a:p>
            <a:pPr marL="285750" indent="-285750">
              <a:spcBef>
                <a:spcPts val="600"/>
              </a:spcBef>
              <a:buFont typeface="Wingdings" panose="05000000000000000000" pitchFamily="2" charset="2"/>
              <a:buChar char="l"/>
            </a:pPr>
            <a:r>
              <a:rPr lang="ja-JP" altLang="en-US" sz="2000" b="1">
                <a:solidFill>
                  <a:schemeClr val="tx1">
                    <a:lumMod val="75000"/>
                    <a:lumOff val="25000"/>
                  </a:schemeClr>
                </a:solidFill>
              </a:rPr>
              <a:t>もし、相手の行為をいやだと感じても、相手に遠慮して自分の意見を言えなくなって</a:t>
            </a:r>
            <a:br>
              <a:rPr lang="en-US" altLang="ja-JP" sz="2000" b="1">
                <a:solidFill>
                  <a:schemeClr val="tx1">
                    <a:lumMod val="75000"/>
                    <a:lumOff val="25000"/>
                  </a:schemeClr>
                </a:solidFill>
              </a:rPr>
            </a:br>
            <a:r>
              <a:rPr lang="ja-JP" altLang="en-US" sz="2000" b="1">
                <a:solidFill>
                  <a:schemeClr val="tx1">
                    <a:lumMod val="75000"/>
                    <a:lumOff val="25000"/>
                  </a:schemeClr>
                </a:solidFill>
              </a:rPr>
              <a:t>しまったときは、対等な関係ではないと言えます。</a:t>
            </a:r>
          </a:p>
        </p:txBody>
      </p:sp>
      <p:sp>
        <p:nvSpPr>
          <p:cNvPr id="27" name="矢印: 右 26">
            <a:extLst>
              <a:ext uri="{FF2B5EF4-FFF2-40B4-BE49-F238E27FC236}">
                <a16:creationId xmlns:a16="http://schemas.microsoft.com/office/drawing/2014/main" id="{B2608F29-4B19-2AE7-DDC0-D315A6D91D48}"/>
              </a:ext>
            </a:extLst>
          </p:cNvPr>
          <p:cNvSpPr/>
          <p:nvPr/>
        </p:nvSpPr>
        <p:spPr>
          <a:xfrm>
            <a:off x="3079448" y="4064824"/>
            <a:ext cx="1862657" cy="48463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7CC5FBAA-87C6-0591-538D-18ECD77F5DD2}"/>
              </a:ext>
            </a:extLst>
          </p:cNvPr>
          <p:cNvSpPr/>
          <p:nvPr/>
        </p:nvSpPr>
        <p:spPr>
          <a:xfrm>
            <a:off x="3100110" y="3110278"/>
            <a:ext cx="1833840" cy="1015663"/>
          </a:xfrm>
          <a:prstGeom prst="rect">
            <a:avLst/>
          </a:prstGeom>
        </p:spPr>
        <p:txBody>
          <a:bodyPr wrap="none">
            <a:spAutoFit/>
          </a:bodyPr>
          <a:lstStyle/>
          <a:p>
            <a:pPr algn="ctr"/>
            <a:r>
              <a:rPr lang="ja-JP" altLang="en-US" sz="2000" b="1" spc="200">
                <a:solidFill>
                  <a:schemeClr val="accent3">
                    <a:lumMod val="50000"/>
                  </a:schemeClr>
                </a:solidFill>
                <a:latin typeface="Meiryo UI" panose="020B0604030504040204" pitchFamily="50" charset="-128"/>
                <a:ea typeface="Meiryo UI" panose="020B0604030504040204" pitchFamily="50" charset="-128"/>
              </a:rPr>
              <a:t>相手と</a:t>
            </a:r>
            <a:endParaRPr lang="en-US" altLang="ja-JP" sz="2000" b="1" spc="200">
              <a:solidFill>
                <a:schemeClr val="accent3">
                  <a:lumMod val="50000"/>
                </a:schemeClr>
              </a:solidFill>
              <a:latin typeface="Meiryo UI" panose="020B0604030504040204" pitchFamily="50" charset="-128"/>
              <a:ea typeface="Meiryo UI" panose="020B0604030504040204" pitchFamily="50" charset="-128"/>
            </a:endParaRPr>
          </a:p>
          <a:p>
            <a:pPr algn="ctr"/>
            <a:r>
              <a:rPr lang="ja-JP" altLang="en-US" sz="2000" b="1" spc="200">
                <a:solidFill>
                  <a:schemeClr val="accent3">
                    <a:lumMod val="50000"/>
                  </a:schemeClr>
                </a:solidFill>
                <a:latin typeface="Meiryo UI" panose="020B0604030504040204" pitchFamily="50" charset="-128"/>
                <a:ea typeface="Meiryo UI" panose="020B0604030504040204" pitchFamily="50" charset="-128"/>
              </a:rPr>
              <a:t>対等な関係で</a:t>
            </a:r>
            <a:endParaRPr lang="en-US" altLang="ja-JP" sz="2000" b="1" spc="200">
              <a:solidFill>
                <a:schemeClr val="accent3">
                  <a:lumMod val="50000"/>
                </a:schemeClr>
              </a:solidFill>
              <a:latin typeface="Meiryo UI" panose="020B0604030504040204" pitchFamily="50" charset="-128"/>
              <a:ea typeface="Meiryo UI" panose="020B0604030504040204" pitchFamily="50" charset="-128"/>
            </a:endParaRPr>
          </a:p>
          <a:p>
            <a:pPr algn="ctr"/>
            <a:r>
              <a:rPr lang="ja-JP" altLang="en-US" sz="2000" b="1" spc="200">
                <a:solidFill>
                  <a:schemeClr val="accent3">
                    <a:lumMod val="50000"/>
                  </a:schemeClr>
                </a:solidFill>
                <a:latin typeface="Meiryo UI" panose="020B0604030504040204" pitchFamily="50" charset="-128"/>
                <a:ea typeface="Meiryo UI" panose="020B0604030504040204" pitchFamily="50" charset="-128"/>
              </a:rPr>
              <a:t>なくなると</a:t>
            </a:r>
            <a:endParaRPr lang="en-US" altLang="ja-JP" sz="2000" b="1" spc="200">
              <a:solidFill>
                <a:schemeClr val="accent3">
                  <a:lumMod val="50000"/>
                </a:schemeClr>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FF0A46C7-85E0-73A9-5504-37DDD0781560}"/>
              </a:ext>
            </a:extLst>
          </p:cNvPr>
          <p:cNvSpPr txBox="1"/>
          <p:nvPr/>
        </p:nvSpPr>
        <p:spPr>
          <a:xfrm>
            <a:off x="1132431" y="3658779"/>
            <a:ext cx="1107996" cy="1200329"/>
          </a:xfrm>
          <a:prstGeom prst="rect">
            <a:avLst/>
          </a:prstGeom>
          <a:noFill/>
        </p:spPr>
        <p:txBody>
          <a:bodyPr wrap="none" rtlCol="0">
            <a:spAutoFit/>
          </a:bodyPr>
          <a:lstStyle/>
          <a:p>
            <a:r>
              <a:rPr kumimoji="1" lang="ja-JP" altLang="en-US" sz="7200" b="1">
                <a:solidFill>
                  <a:schemeClr val="accent3">
                    <a:lumMod val="50000"/>
                  </a:schemeClr>
                </a:solidFill>
              </a:rPr>
              <a:t>＝</a:t>
            </a:r>
          </a:p>
        </p:txBody>
      </p:sp>
      <p:sp>
        <p:nvSpPr>
          <p:cNvPr id="8" name="四角形: 角を丸くする 7">
            <a:extLst>
              <a:ext uri="{FF2B5EF4-FFF2-40B4-BE49-F238E27FC236}">
                <a16:creationId xmlns:a16="http://schemas.microsoft.com/office/drawing/2014/main" id="{3B780C1A-73D0-A5A1-BE1D-C44C7F51F549}"/>
              </a:ext>
            </a:extLst>
          </p:cNvPr>
          <p:cNvSpPr/>
          <p:nvPr/>
        </p:nvSpPr>
        <p:spPr>
          <a:xfrm>
            <a:off x="240179" y="3120567"/>
            <a:ext cx="2771757" cy="2545447"/>
          </a:xfrm>
          <a:prstGeom prst="roundRect">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29" name="テキスト ボックス 28">
            <a:extLst>
              <a:ext uri="{FF2B5EF4-FFF2-40B4-BE49-F238E27FC236}">
                <a16:creationId xmlns:a16="http://schemas.microsoft.com/office/drawing/2014/main" id="{44056B97-0B45-7E45-C9C8-F93FDD6CD1AB}"/>
              </a:ext>
            </a:extLst>
          </p:cNvPr>
          <p:cNvSpPr txBox="1"/>
          <p:nvPr/>
        </p:nvSpPr>
        <p:spPr>
          <a:xfrm>
            <a:off x="6111781" y="3545049"/>
            <a:ext cx="1039069" cy="1323439"/>
          </a:xfrm>
          <a:prstGeom prst="rect">
            <a:avLst/>
          </a:prstGeom>
          <a:noFill/>
        </p:spPr>
        <p:txBody>
          <a:bodyPr wrap="none" rtlCol="0">
            <a:spAutoFit/>
          </a:bodyPr>
          <a:lstStyle/>
          <a:p>
            <a:r>
              <a:rPr kumimoji="1" lang="en-US" altLang="ja-JP" sz="8000" b="1">
                <a:solidFill>
                  <a:schemeClr val="accent3">
                    <a:lumMod val="50000"/>
                  </a:schemeClr>
                </a:solidFill>
              </a:rPr>
              <a:t>&gt;</a:t>
            </a:r>
            <a:endParaRPr kumimoji="1" lang="ja-JP" altLang="en-US" sz="8000" b="1">
              <a:solidFill>
                <a:schemeClr val="accent3">
                  <a:lumMod val="50000"/>
                </a:schemeClr>
              </a:solidFill>
            </a:endParaRPr>
          </a:p>
        </p:txBody>
      </p:sp>
      <p:sp>
        <p:nvSpPr>
          <p:cNvPr id="42" name="二等辺三角形 41">
            <a:extLst>
              <a:ext uri="{FF2B5EF4-FFF2-40B4-BE49-F238E27FC236}">
                <a16:creationId xmlns:a16="http://schemas.microsoft.com/office/drawing/2014/main" id="{C1D73B11-3E14-DF7D-1CFF-880E4F31ECA8}"/>
              </a:ext>
            </a:extLst>
          </p:cNvPr>
          <p:cNvSpPr/>
          <p:nvPr/>
        </p:nvSpPr>
        <p:spPr>
          <a:xfrm rot="5400000" flipV="1">
            <a:off x="7828037" y="4445948"/>
            <a:ext cx="383982" cy="792003"/>
          </a:xfrm>
          <a:prstGeom prst="triangle">
            <a:avLst>
              <a:gd name="adj" fmla="val 5000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1">
            <a:extLst>
              <a:ext uri="{FF2B5EF4-FFF2-40B4-BE49-F238E27FC236}">
                <a16:creationId xmlns:a16="http://schemas.microsoft.com/office/drawing/2014/main" id="{40AF503D-2A74-EA05-B9EF-F5B028F12FB6}"/>
              </a:ext>
            </a:extLst>
          </p:cNvPr>
          <p:cNvSpPr txBox="1"/>
          <p:nvPr/>
        </p:nvSpPr>
        <p:spPr>
          <a:xfrm>
            <a:off x="3267" y="13833"/>
            <a:ext cx="1013419" cy="369332"/>
          </a:xfrm>
          <a:prstGeom prst="rect">
            <a:avLst/>
          </a:prstGeom>
          <a:noFill/>
          <a:ln>
            <a:solidFill>
              <a:schemeClr val="tx1"/>
            </a:solidFill>
          </a:ln>
        </p:spPr>
        <p:txBody>
          <a:bodyPr wrap="none" rtlCol="0">
            <a:spAutoFit/>
          </a:bodyPr>
          <a:lstStyle>
            <a:defPPr>
              <a:defRPr lang="en-US"/>
            </a:defPPr>
            <a:lvl1pPr marL="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1pPr>
            <a:lvl2pPr marL="45720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2pPr>
            <a:lvl3pPr marL="91440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3pPr>
            <a:lvl4pPr marL="137160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4pPr>
            <a:lvl5pPr marL="182880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kumimoji="1" lang="ja-JP" altLang="en-US">
                <a:latin typeface="Meiryo UI" panose="020B0604030504040204" pitchFamily="50" charset="-128"/>
                <a:ea typeface="Meiryo UI" panose="020B0604030504040204" pitchFamily="50" charset="-128"/>
              </a:rPr>
              <a:t>オプション</a:t>
            </a:r>
          </a:p>
        </p:txBody>
      </p:sp>
      <p:pic>
        <p:nvPicPr>
          <p:cNvPr id="11" name="Google Shape;107;p16" descr="おもちゃ, 人形, 挿絵 が含まれている画像&#10;&#10;AI 生成コンテンツは誤りを含む可能性があります。">
            <a:extLst>
              <a:ext uri="{FF2B5EF4-FFF2-40B4-BE49-F238E27FC236}">
                <a16:creationId xmlns:a16="http://schemas.microsoft.com/office/drawing/2014/main" id="{FB1250FE-FA90-B802-9533-0A0CE73039C8}"/>
              </a:ext>
            </a:extLst>
          </p:cNvPr>
          <p:cNvPicPr preferRelativeResize="0"/>
          <p:nvPr/>
        </p:nvPicPr>
        <p:blipFill rotWithShape="1">
          <a:blip r:embed="rId3">
            <a:alphaModFix/>
          </a:blip>
          <a:srcRect/>
          <a:stretch/>
        </p:blipFill>
        <p:spPr>
          <a:xfrm>
            <a:off x="341785" y="3291988"/>
            <a:ext cx="2611725" cy="2215298"/>
          </a:xfrm>
          <a:prstGeom prst="rect">
            <a:avLst/>
          </a:prstGeom>
          <a:noFill/>
          <a:ln>
            <a:noFill/>
          </a:ln>
        </p:spPr>
      </p:pic>
      <p:pic>
        <p:nvPicPr>
          <p:cNvPr id="12" name="Google Shape;108;p16" descr="白いバックグラウンドの前に座っている人形&#10;&#10;AI 生成コンテンツは誤りを含む可能性があります。">
            <a:extLst>
              <a:ext uri="{FF2B5EF4-FFF2-40B4-BE49-F238E27FC236}">
                <a16:creationId xmlns:a16="http://schemas.microsoft.com/office/drawing/2014/main" id="{2C244CC7-47CF-DE54-0EB3-030CBB6E161B}"/>
              </a:ext>
            </a:extLst>
          </p:cNvPr>
          <p:cNvPicPr preferRelativeResize="0"/>
          <p:nvPr/>
        </p:nvPicPr>
        <p:blipFill rotWithShape="1">
          <a:blip r:embed="rId4">
            <a:alphaModFix/>
          </a:blip>
          <a:srcRect/>
          <a:stretch/>
        </p:blipFill>
        <p:spPr>
          <a:xfrm>
            <a:off x="5214258" y="3387481"/>
            <a:ext cx="2438057" cy="2136134"/>
          </a:xfrm>
          <a:prstGeom prst="rect">
            <a:avLst/>
          </a:prstGeom>
          <a:noFill/>
          <a:ln>
            <a:noFill/>
          </a:ln>
        </p:spPr>
      </p:pic>
      <p:sp>
        <p:nvSpPr>
          <p:cNvPr id="14" name="四角形: 角を丸くする 13">
            <a:extLst>
              <a:ext uri="{FF2B5EF4-FFF2-40B4-BE49-F238E27FC236}">
                <a16:creationId xmlns:a16="http://schemas.microsoft.com/office/drawing/2014/main" id="{6813C0A6-19E0-2351-F3CB-4486A116DFE9}"/>
              </a:ext>
            </a:extLst>
          </p:cNvPr>
          <p:cNvSpPr/>
          <p:nvPr/>
        </p:nvSpPr>
        <p:spPr>
          <a:xfrm>
            <a:off x="5046230" y="3126010"/>
            <a:ext cx="2771757" cy="2545447"/>
          </a:xfrm>
          <a:prstGeom prst="roundRect">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35" name="四角形: 角を丸くする 34">
            <a:extLst>
              <a:ext uri="{FF2B5EF4-FFF2-40B4-BE49-F238E27FC236}">
                <a16:creationId xmlns:a16="http://schemas.microsoft.com/office/drawing/2014/main" id="{0D1C1D43-D399-4111-87FD-6555EC2B7731}"/>
              </a:ext>
            </a:extLst>
          </p:cNvPr>
          <p:cNvSpPr/>
          <p:nvPr/>
        </p:nvSpPr>
        <p:spPr>
          <a:xfrm>
            <a:off x="8150742" y="4015933"/>
            <a:ext cx="1436970" cy="1491353"/>
          </a:xfrm>
          <a:prstGeom prst="roundRect">
            <a:avLst>
              <a:gd name="adj" fmla="val 15222"/>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oAutofit/>
          </a:bodyPr>
          <a:lstStyle/>
          <a:p>
            <a:pPr algn="ctr"/>
            <a:endParaRPr kumimoji="1" lang="ja-JP" altLang="en-US" sz="1600" b="1">
              <a:solidFill>
                <a:schemeClr val="tx1">
                  <a:lumMod val="75000"/>
                  <a:lumOff val="25000"/>
                </a:schemeClr>
              </a:solidFill>
            </a:endParaRPr>
          </a:p>
        </p:txBody>
      </p:sp>
      <p:pic>
        <p:nvPicPr>
          <p:cNvPr id="13" name="Google Shape;109;p16" descr="おもちゃ, 人形, 時計, 挿絵 が含まれている画像&#10;&#10;AI 生成コンテンツは誤りを含む可能性があります。">
            <a:extLst>
              <a:ext uri="{FF2B5EF4-FFF2-40B4-BE49-F238E27FC236}">
                <a16:creationId xmlns:a16="http://schemas.microsoft.com/office/drawing/2014/main" id="{1C877234-3246-D1B1-494F-307E169DCD2D}"/>
              </a:ext>
            </a:extLst>
          </p:cNvPr>
          <p:cNvPicPr preferRelativeResize="0"/>
          <p:nvPr/>
        </p:nvPicPr>
        <p:blipFill rotWithShape="1">
          <a:blip r:embed="rId5">
            <a:alphaModFix/>
          </a:blip>
          <a:srcRect/>
          <a:stretch/>
        </p:blipFill>
        <p:spPr>
          <a:xfrm>
            <a:off x="8383371" y="4064824"/>
            <a:ext cx="1054545" cy="1399020"/>
          </a:xfrm>
          <a:prstGeom prst="rect">
            <a:avLst/>
          </a:prstGeom>
          <a:noFill/>
          <a:ln>
            <a:noFill/>
          </a:ln>
        </p:spPr>
      </p:pic>
    </p:spTree>
    <p:extLst>
      <p:ext uri="{BB962C8B-B14F-4D97-AF65-F5344CB8AC3E}">
        <p14:creationId xmlns:p14="http://schemas.microsoft.com/office/powerpoint/2010/main" val="377343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87183-55C5-A304-2C77-31FBA17D6A69}"/>
            </a:ext>
          </a:extLst>
        </p:cNvPr>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C519A9B7-B317-7FDF-42EF-7937170F1BE3}"/>
              </a:ext>
            </a:extLst>
          </p:cNvPr>
          <p:cNvGrpSpPr/>
          <p:nvPr/>
        </p:nvGrpSpPr>
        <p:grpSpPr>
          <a:xfrm>
            <a:off x="747963" y="3633769"/>
            <a:ext cx="8410073" cy="2725301"/>
            <a:chOff x="705136" y="6335667"/>
            <a:chExt cx="8410073" cy="2725301"/>
          </a:xfrm>
        </p:grpSpPr>
        <p:sp>
          <p:nvSpPr>
            <p:cNvPr id="4" name="四角形: 角を丸くする 42">
              <a:extLst>
                <a:ext uri="{FF2B5EF4-FFF2-40B4-BE49-F238E27FC236}">
                  <a16:creationId xmlns:a16="http://schemas.microsoft.com/office/drawing/2014/main" id="{6EB7B84E-D5A1-C327-5D08-9DAEA0975E57}"/>
                </a:ext>
              </a:extLst>
            </p:cNvPr>
            <p:cNvSpPr/>
            <p:nvPr/>
          </p:nvSpPr>
          <p:spPr>
            <a:xfrm>
              <a:off x="705136" y="7120990"/>
              <a:ext cx="8410073" cy="1939978"/>
            </a:xfrm>
            <a:prstGeom prst="roundRect">
              <a:avLst>
                <a:gd name="adj" fmla="val 11786"/>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46800" rtlCol="0" anchor="t" anchorCtr="1">
              <a:spAutoFit/>
            </a:bodyPr>
            <a:lstStyle/>
            <a:p>
              <a:pPr marL="457200" indent="-457200">
                <a:buFont typeface="Wingdings" panose="05000000000000000000" pitchFamily="2" charset="2"/>
                <a:buChar char="l"/>
              </a:pPr>
              <a:r>
                <a:rPr lang="en-US" altLang="ja-JP" sz="2800" b="1">
                  <a:solidFill>
                    <a:schemeClr val="tx2">
                      <a:lumMod val="50000"/>
                    </a:schemeClr>
                  </a:solidFill>
                  <a:latin typeface="Meiryo UI" panose="020B0604030504040204" pitchFamily="50" charset="-128"/>
                  <a:ea typeface="Meiryo UI" panose="020B0604030504040204" pitchFamily="50" charset="-128"/>
                </a:rPr>
                <a:t>2</a:t>
              </a:r>
              <a:r>
                <a:rPr lang="ja-JP" altLang="en-US" sz="2800" b="1">
                  <a:solidFill>
                    <a:schemeClr val="tx2">
                      <a:lumMod val="50000"/>
                    </a:schemeClr>
                  </a:solidFill>
                  <a:latin typeface="Meiryo UI" panose="020B0604030504040204" pitchFamily="50" charset="-128"/>
                  <a:ea typeface="Meiryo UI" panose="020B0604030504040204" pitchFamily="50" charset="-128"/>
                </a:rPr>
                <a:t>人だけの秘密にするように口止めする</a:t>
              </a:r>
              <a:endParaRPr lang="en-US" altLang="ja-JP" sz="2800" b="1">
                <a:solidFill>
                  <a:schemeClr val="tx2">
                    <a:lumMod val="50000"/>
                  </a:schemeClr>
                </a:solidFill>
                <a:latin typeface="Meiryo UI" panose="020B0604030504040204" pitchFamily="50" charset="-128"/>
                <a:ea typeface="Meiryo UI" panose="020B0604030504040204" pitchFamily="50" charset="-128"/>
              </a:endParaRPr>
            </a:p>
            <a:p>
              <a:pPr marL="457200" indent="-457200">
                <a:buFont typeface="Wingdings" panose="05000000000000000000" pitchFamily="2" charset="2"/>
                <a:buChar char="l"/>
              </a:pPr>
              <a:r>
                <a:rPr lang="ja-JP" altLang="en-US" sz="2800" b="1">
                  <a:solidFill>
                    <a:schemeClr val="tx2">
                      <a:lumMod val="50000"/>
                    </a:schemeClr>
                  </a:solidFill>
                  <a:latin typeface="Meiryo UI" panose="020B0604030504040204" pitchFamily="50" charset="-128"/>
                  <a:ea typeface="Meiryo UI" panose="020B0604030504040204" pitchFamily="50" charset="-128"/>
                </a:rPr>
                <a:t>いつも</a:t>
              </a:r>
              <a:r>
                <a:rPr lang="en-US" altLang="ja-JP" sz="2800" b="1">
                  <a:solidFill>
                    <a:schemeClr val="tx2">
                      <a:lumMod val="50000"/>
                    </a:schemeClr>
                  </a:solidFill>
                  <a:latin typeface="Meiryo UI" panose="020B0604030504040204" pitchFamily="50" charset="-128"/>
                  <a:ea typeface="Meiryo UI" panose="020B0604030504040204" pitchFamily="50" charset="-128"/>
                </a:rPr>
                <a:t>2</a:t>
              </a:r>
              <a:r>
                <a:rPr lang="ja-JP" altLang="en-US" sz="2800" b="1">
                  <a:solidFill>
                    <a:schemeClr val="tx2">
                      <a:lumMod val="50000"/>
                    </a:schemeClr>
                  </a:solidFill>
                  <a:latin typeface="Meiryo UI" panose="020B0604030504040204" pitchFamily="50" charset="-128"/>
                  <a:ea typeface="Meiryo UI" panose="020B0604030504040204" pitchFamily="50" charset="-128"/>
                </a:rPr>
                <a:t>人きりになりたがる</a:t>
              </a:r>
              <a:endParaRPr lang="en-US" altLang="ja-JP" sz="2800" b="1">
                <a:solidFill>
                  <a:schemeClr val="tx2">
                    <a:lumMod val="50000"/>
                  </a:schemeClr>
                </a:solidFill>
                <a:latin typeface="Meiryo UI" panose="020B0604030504040204" pitchFamily="50" charset="-128"/>
                <a:ea typeface="Meiryo UI" panose="020B0604030504040204" pitchFamily="50" charset="-128"/>
              </a:endParaRPr>
            </a:p>
            <a:p>
              <a:pPr marL="457200" indent="-457200">
                <a:buFont typeface="Wingdings" panose="05000000000000000000" pitchFamily="2" charset="2"/>
                <a:buChar char="l"/>
              </a:pPr>
              <a:r>
                <a:rPr lang="ja-JP" altLang="en-US" sz="2800" b="1">
                  <a:solidFill>
                    <a:schemeClr val="tx2">
                      <a:lumMod val="50000"/>
                    </a:schemeClr>
                  </a:solidFill>
                  <a:latin typeface="Meiryo UI" panose="020B0604030504040204" pitchFamily="50" charset="-128"/>
                  <a:ea typeface="Meiryo UI" panose="020B0604030504040204" pitchFamily="50" charset="-128"/>
                </a:rPr>
                <a:t>みんな経験していることだから大丈夫という</a:t>
              </a:r>
              <a:endParaRPr lang="en-US" altLang="ja-JP" sz="2800" b="1">
                <a:solidFill>
                  <a:schemeClr val="tx2">
                    <a:lumMod val="50000"/>
                  </a:schemeClr>
                </a:solidFill>
                <a:latin typeface="Meiryo UI" panose="020B0604030504040204" pitchFamily="50" charset="-128"/>
                <a:ea typeface="Meiryo UI" panose="020B0604030504040204" pitchFamily="50" charset="-128"/>
              </a:endParaRPr>
            </a:p>
            <a:p>
              <a:pPr marL="457200" indent="-457200">
                <a:buFont typeface="Wingdings" panose="05000000000000000000" pitchFamily="2" charset="2"/>
                <a:buChar char="l"/>
              </a:pPr>
              <a:r>
                <a:rPr lang="ja-JP" altLang="en-US" sz="2800" b="1">
                  <a:solidFill>
                    <a:schemeClr val="tx2">
                      <a:lumMod val="50000"/>
                    </a:schemeClr>
                  </a:solidFill>
                  <a:latin typeface="Meiryo UI" panose="020B0604030504040204" pitchFamily="50" charset="-128"/>
                  <a:ea typeface="Meiryo UI" panose="020B0604030504040204" pitchFamily="50" charset="-128"/>
                </a:rPr>
                <a:t>他人に知られたら大変なことになるという　　等</a:t>
              </a:r>
              <a:endParaRPr lang="en-US" altLang="ja-JP" sz="2400" b="1">
                <a:solidFill>
                  <a:schemeClr val="tx2">
                    <a:lumMod val="50000"/>
                  </a:schemeClr>
                </a:solidFill>
                <a:latin typeface="Meiryo UI" panose="020B0604030504040204" pitchFamily="50" charset="-128"/>
                <a:ea typeface="Meiryo UI" panose="020B0604030504040204" pitchFamily="50" charset="-128"/>
              </a:endParaRPr>
            </a:p>
          </p:txBody>
        </p:sp>
        <p:sp>
          <p:nvSpPr>
            <p:cNvPr id="5" name="矢印: 右 26">
              <a:extLst>
                <a:ext uri="{FF2B5EF4-FFF2-40B4-BE49-F238E27FC236}">
                  <a16:creationId xmlns:a16="http://schemas.microsoft.com/office/drawing/2014/main" id="{5DC34186-D2D4-4AB6-70B0-0D32319BA223}"/>
                </a:ext>
              </a:extLst>
            </p:cNvPr>
            <p:cNvSpPr/>
            <p:nvPr/>
          </p:nvSpPr>
          <p:spPr>
            <a:xfrm rot="5400000">
              <a:off x="4663203" y="6340321"/>
              <a:ext cx="493940" cy="48463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2">
                    <a:lumMod val="50000"/>
                  </a:schemeClr>
                </a:solidFill>
              </a:endParaRPr>
            </a:p>
          </p:txBody>
        </p:sp>
      </p:grpSp>
      <p:sp>
        <p:nvSpPr>
          <p:cNvPr id="9" name="テキスト ボックス 8">
            <a:extLst>
              <a:ext uri="{FF2B5EF4-FFF2-40B4-BE49-F238E27FC236}">
                <a16:creationId xmlns:a16="http://schemas.microsoft.com/office/drawing/2014/main" id="{1E51D61C-3DA7-3DE1-4813-9A58FAC4C205}"/>
              </a:ext>
            </a:extLst>
          </p:cNvPr>
          <p:cNvSpPr txBox="1"/>
          <p:nvPr/>
        </p:nvSpPr>
        <p:spPr>
          <a:xfrm>
            <a:off x="747963" y="1531189"/>
            <a:ext cx="8203723" cy="1938992"/>
          </a:xfrm>
          <a:prstGeom prst="rect">
            <a:avLst/>
          </a:prstGeom>
          <a:noFill/>
        </p:spPr>
        <p:txBody>
          <a:bodyPr wrap="square">
            <a:spAutoFit/>
          </a:bodyPr>
          <a:lstStyle/>
          <a:p>
            <a:r>
              <a:rPr lang="ja-JP" altLang="en-US" sz="2400" b="1" spc="200">
                <a:solidFill>
                  <a:schemeClr val="accent2">
                    <a:lumMod val="50000"/>
                  </a:schemeClr>
                </a:solidFill>
                <a:latin typeface="+mn-ea"/>
              </a:rPr>
              <a:t>性的グルーミングとは</a:t>
            </a:r>
            <a:r>
              <a:rPr lang="en-US" altLang="ja-JP" sz="2400" b="1" spc="200">
                <a:solidFill>
                  <a:schemeClr val="accent2">
                    <a:lumMod val="50000"/>
                  </a:schemeClr>
                </a:solidFill>
                <a:latin typeface="+mn-ea"/>
              </a:rPr>
              <a:t>?</a:t>
            </a:r>
          </a:p>
          <a:p>
            <a:endParaRPr lang="ja-JP" altLang="en-US" sz="2400" b="1" spc="200">
              <a:solidFill>
                <a:schemeClr val="accent2">
                  <a:lumMod val="50000"/>
                </a:schemeClr>
              </a:solidFill>
              <a:latin typeface="+mn-ea"/>
            </a:endParaRPr>
          </a:p>
          <a:p>
            <a:r>
              <a:rPr lang="ja-JP" altLang="en-US" sz="2400" b="1">
                <a:solidFill>
                  <a:schemeClr val="accent3">
                    <a:lumMod val="50000"/>
                  </a:schemeClr>
                </a:solidFill>
                <a:latin typeface="+mn-ea"/>
              </a:rPr>
              <a:t>少しずつ距離を縮めて安心させてから、性加害を行うことを性的グルーミングといいます。</a:t>
            </a:r>
            <a:endParaRPr lang="en-US" altLang="ja-JP" sz="2400" b="1">
              <a:solidFill>
                <a:schemeClr val="accent3">
                  <a:lumMod val="50000"/>
                </a:schemeClr>
              </a:solidFill>
              <a:latin typeface="+mn-ea"/>
            </a:endParaRPr>
          </a:p>
          <a:p>
            <a:r>
              <a:rPr lang="ja-JP" altLang="en-US" sz="2400" b="1">
                <a:solidFill>
                  <a:schemeClr val="accent3">
                    <a:lumMod val="50000"/>
                  </a:schemeClr>
                </a:solidFill>
                <a:latin typeface="+mn-ea"/>
              </a:rPr>
              <a:t>立場の違いを利用する場合もあります。</a:t>
            </a:r>
            <a:endParaRPr lang="ja-JP" altLang="en-US" sz="2400">
              <a:solidFill>
                <a:schemeClr val="accent3">
                  <a:lumMod val="50000"/>
                </a:schemeClr>
              </a:solidFill>
            </a:endParaRPr>
          </a:p>
        </p:txBody>
      </p:sp>
      <p:sp>
        <p:nvSpPr>
          <p:cNvPr id="3" name="正方形/長方形 2">
            <a:extLst>
              <a:ext uri="{FF2B5EF4-FFF2-40B4-BE49-F238E27FC236}">
                <a16:creationId xmlns:a16="http://schemas.microsoft.com/office/drawing/2014/main" id="{00202F18-6605-74AC-3C6A-1B760627A383}"/>
              </a:ext>
            </a:extLst>
          </p:cNvPr>
          <p:cNvSpPr/>
          <p:nvPr/>
        </p:nvSpPr>
        <p:spPr>
          <a:xfrm>
            <a:off x="2096995" y="198499"/>
            <a:ext cx="5729454" cy="646331"/>
          </a:xfrm>
          <a:prstGeom prst="rect">
            <a:avLst/>
          </a:prstGeom>
        </p:spPr>
        <p:txBody>
          <a:bodyPr wrap="none">
            <a:spAutoFit/>
          </a:bodyPr>
          <a:lstStyle/>
          <a:p>
            <a:pPr algn="ctr"/>
            <a:r>
              <a:rPr lang="ja-JP" altLang="en-US" sz="3600" b="1" spc="200">
                <a:solidFill>
                  <a:schemeClr val="accent2">
                    <a:lumMod val="50000"/>
                  </a:schemeClr>
                </a:solidFill>
                <a:latin typeface="Meiryo UI" panose="020B0604030504040204" pitchFamily="50" charset="-128"/>
                <a:ea typeface="Meiryo UI" panose="020B0604030504040204" pitchFamily="50" charset="-128"/>
              </a:rPr>
              <a:t>性暴力はどうして起こるの？</a:t>
            </a:r>
          </a:p>
        </p:txBody>
      </p:sp>
      <p:sp>
        <p:nvSpPr>
          <p:cNvPr id="7" name="四角形: 角を丸くする 6">
            <a:extLst>
              <a:ext uri="{FF2B5EF4-FFF2-40B4-BE49-F238E27FC236}">
                <a16:creationId xmlns:a16="http://schemas.microsoft.com/office/drawing/2014/main" id="{715F8D77-3113-7FE7-5120-83D1D4BE0D0D}"/>
              </a:ext>
            </a:extLst>
          </p:cNvPr>
          <p:cNvSpPr/>
          <p:nvPr/>
        </p:nvSpPr>
        <p:spPr>
          <a:xfrm>
            <a:off x="287147" y="889265"/>
            <a:ext cx="9359900" cy="428361"/>
          </a:xfrm>
          <a:prstGeom prst="roundRect">
            <a:avLst>
              <a:gd name="adj" fmla="val 11786"/>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46800" rtlCol="0" anchor="t" anchorCtr="0">
            <a:spAutoFit/>
          </a:bodyPr>
          <a:lstStyle/>
          <a:p>
            <a:pPr algn="ctr"/>
            <a:r>
              <a:rPr lang="ja-JP" altLang="en-US" sz="2000" b="1">
                <a:solidFill>
                  <a:schemeClr val="accent2">
                    <a:lumMod val="50000"/>
                  </a:schemeClr>
                </a:solidFill>
                <a:latin typeface="Meiryo UI" panose="020B0604030504040204" pitchFamily="50" charset="-128"/>
                <a:ea typeface="Meiryo UI" panose="020B0604030504040204" pitchFamily="50" charset="-128"/>
              </a:rPr>
              <a:t>性暴力は、「</a:t>
            </a:r>
            <a:r>
              <a:rPr lang="ja-JP" altLang="en-US" sz="2000" b="1" spc="200">
                <a:solidFill>
                  <a:schemeClr val="accent2">
                    <a:lumMod val="50000"/>
                  </a:schemeClr>
                </a:solidFill>
                <a:latin typeface="+mn-ea"/>
              </a:rPr>
              <a:t>性的グルーミング」によっても</a:t>
            </a:r>
            <a:r>
              <a:rPr lang="ja-JP" altLang="en-US" sz="2000" b="1">
                <a:solidFill>
                  <a:schemeClr val="accent2">
                    <a:lumMod val="50000"/>
                  </a:schemeClr>
                </a:solidFill>
                <a:latin typeface="Meiryo UI" panose="020B0604030504040204" pitchFamily="50" charset="-128"/>
                <a:ea typeface="Meiryo UI" panose="020B0604030504040204" pitchFamily="50" charset="-128"/>
              </a:rPr>
              <a:t>起こります。</a:t>
            </a:r>
            <a:endParaRPr lang="en-US" altLang="ja-JP" sz="2000" b="1">
              <a:solidFill>
                <a:schemeClr val="accent2">
                  <a:lumMod val="50000"/>
                </a:schemeClr>
              </a:solidFill>
              <a:latin typeface="Meiryo UI" panose="020B0604030504040204" pitchFamily="50" charset="-128"/>
              <a:ea typeface="Meiryo UI" panose="020B0604030504040204" pitchFamily="50" charset="-128"/>
            </a:endParaRPr>
          </a:p>
        </p:txBody>
      </p:sp>
      <p:sp>
        <p:nvSpPr>
          <p:cNvPr id="8" name="スライド番号プレースホルダー 3">
            <a:extLst>
              <a:ext uri="{FF2B5EF4-FFF2-40B4-BE49-F238E27FC236}">
                <a16:creationId xmlns:a16="http://schemas.microsoft.com/office/drawing/2014/main" id="{761F6096-2C37-BBA4-443F-2423A3128125}"/>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18</a:t>
            </a:fld>
            <a:endParaRPr kumimoji="1" lang="en-US" altLang="ja-JP">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62172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
          <p:cNvSpPr txBox="1"/>
          <p:nvPr/>
        </p:nvSpPr>
        <p:spPr>
          <a:xfrm>
            <a:off x="1638629" y="704417"/>
            <a:ext cx="6628739"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4800" b="1">
                <a:solidFill>
                  <a:schemeClr val="accent2">
                    <a:lumMod val="50000"/>
                  </a:schemeClr>
                </a:solidFill>
                <a:latin typeface="+mn-ea"/>
                <a:sym typeface="Arial"/>
              </a:rPr>
              <a:t>授業</a:t>
            </a:r>
            <a:r>
              <a:rPr lang="ja-JP" sz="4800" b="1">
                <a:solidFill>
                  <a:schemeClr val="accent2">
                    <a:lumMod val="50000"/>
                  </a:schemeClr>
                </a:solidFill>
                <a:latin typeface="+mn-ea"/>
                <a:sym typeface="Arial"/>
              </a:rPr>
              <a:t>の注意点</a:t>
            </a:r>
            <a:endParaRPr sz="4800" b="1">
              <a:solidFill>
                <a:schemeClr val="accent2">
                  <a:lumMod val="50000"/>
                </a:schemeClr>
              </a:solidFill>
              <a:latin typeface="+mn-ea"/>
              <a:sym typeface="Arial"/>
            </a:endParaRPr>
          </a:p>
        </p:txBody>
      </p:sp>
      <p:sp>
        <p:nvSpPr>
          <p:cNvPr id="103" name="Google Shape;103;p2"/>
          <p:cNvSpPr/>
          <p:nvPr/>
        </p:nvSpPr>
        <p:spPr>
          <a:xfrm>
            <a:off x="444780" y="2245606"/>
            <a:ext cx="9016439" cy="3812876"/>
          </a:xfrm>
          <a:prstGeom prst="roundRect">
            <a:avLst>
              <a:gd name="adj" fmla="val 11786"/>
            </a:avLst>
          </a:prstGeom>
          <a:solidFill>
            <a:schemeClr val="accent3">
              <a:lumMod val="40000"/>
              <a:lumOff val="60000"/>
            </a:schemeClr>
          </a:solidFill>
          <a:ln>
            <a:noFill/>
          </a:ln>
          <a:effectLst>
            <a:outerShdw blurRad="50800" dist="38100" dir="2700000" algn="tl" rotWithShape="0">
              <a:srgbClr val="000000">
                <a:alpha val="40000"/>
              </a:srgbClr>
            </a:outerShdw>
          </a:effectLst>
        </p:spPr>
        <p:txBody>
          <a:bodyPr spcFirstLastPara="1" wrap="square" lIns="91425" tIns="45700" rIns="91425" bIns="144000" anchor="b" anchorCtr="0">
            <a:noAutofit/>
          </a:bodyPr>
          <a:lstStyle/>
          <a:p>
            <a:pPr marL="361950" marR="0" lvl="0" indent="-361950" algn="l" rtl="0">
              <a:spcBef>
                <a:spcPts val="0"/>
              </a:spcBef>
              <a:spcAft>
                <a:spcPts val="0"/>
              </a:spcAft>
              <a:buClr>
                <a:srgbClr val="525252"/>
              </a:buClr>
              <a:buSzPts val="3200"/>
              <a:buFont typeface="Noto Sans Symbols"/>
              <a:buChar char="●"/>
            </a:pPr>
            <a:r>
              <a:rPr lang="ja-JP" sz="3200" b="1" dirty="0">
                <a:solidFill>
                  <a:schemeClr val="tx2">
                    <a:lumMod val="50000"/>
                  </a:schemeClr>
                </a:solidFill>
                <a:latin typeface="+mn-ea"/>
                <a:sym typeface="Arial"/>
              </a:rPr>
              <a:t>気分が悪くなったら、いつでも　教室を</a:t>
            </a:r>
            <a:r>
              <a:rPr lang="ja-JP" altLang="en-US" sz="3200" b="1" dirty="0">
                <a:solidFill>
                  <a:schemeClr val="tx2">
                    <a:lumMod val="50000"/>
                  </a:schemeClr>
                </a:solidFill>
                <a:latin typeface="+mn-ea"/>
                <a:sym typeface="Arial"/>
              </a:rPr>
              <a:t>出て</a:t>
            </a:r>
            <a:r>
              <a:rPr lang="ja-JP" sz="3200" b="1" dirty="0">
                <a:solidFill>
                  <a:schemeClr val="tx2">
                    <a:lumMod val="50000"/>
                  </a:schemeClr>
                </a:solidFill>
                <a:latin typeface="+mn-ea"/>
                <a:sym typeface="Arial"/>
              </a:rPr>
              <a:t>別室に　</a:t>
            </a:r>
            <a:r>
              <a:rPr lang="ja-JP" altLang="en-US" sz="3200" b="1" dirty="0">
                <a:solidFill>
                  <a:schemeClr val="tx2">
                    <a:lumMod val="50000"/>
                  </a:schemeClr>
                </a:solidFill>
                <a:latin typeface="+mn-ea"/>
                <a:sym typeface="Arial"/>
              </a:rPr>
              <a:t>移動</a:t>
            </a:r>
            <a:r>
              <a:rPr lang="ja-JP" sz="3200" b="1" dirty="0">
                <a:solidFill>
                  <a:schemeClr val="tx2">
                    <a:lumMod val="50000"/>
                  </a:schemeClr>
                </a:solidFill>
                <a:latin typeface="+mn-ea"/>
                <a:sym typeface="Arial"/>
              </a:rPr>
              <a:t>して</a:t>
            </a:r>
            <a:r>
              <a:rPr lang="ja-JP" altLang="en-US" sz="3200" b="1" dirty="0">
                <a:solidFill>
                  <a:schemeClr val="tx2">
                    <a:lumMod val="50000"/>
                  </a:schemeClr>
                </a:solidFill>
                <a:latin typeface="+mn-ea"/>
                <a:sym typeface="Arial"/>
              </a:rPr>
              <a:t>大丈夫</a:t>
            </a:r>
            <a:r>
              <a:rPr lang="ja-JP" sz="3200" b="1" dirty="0">
                <a:solidFill>
                  <a:schemeClr val="tx2">
                    <a:lumMod val="50000"/>
                  </a:schemeClr>
                </a:solidFill>
                <a:latin typeface="+mn-ea"/>
                <a:sym typeface="Arial"/>
              </a:rPr>
              <a:t>です。</a:t>
            </a:r>
            <a:endParaRPr sz="3200" b="1" dirty="0">
              <a:solidFill>
                <a:schemeClr val="tx2">
                  <a:lumMod val="50000"/>
                </a:schemeClr>
              </a:solidFill>
              <a:latin typeface="+mn-ea"/>
              <a:sym typeface="Arial"/>
            </a:endParaRPr>
          </a:p>
          <a:p>
            <a:pPr marL="361950" marR="0" lvl="0" indent="-361950" algn="l" rtl="0">
              <a:spcBef>
                <a:spcPts val="600"/>
              </a:spcBef>
              <a:spcAft>
                <a:spcPts val="0"/>
              </a:spcAft>
              <a:buClr>
                <a:srgbClr val="525252"/>
              </a:buClr>
              <a:buSzPts val="3200"/>
              <a:buFont typeface="Noto Sans Symbols"/>
              <a:buChar char="●"/>
            </a:pPr>
            <a:r>
              <a:rPr lang="ja-JP" altLang="en-US" sz="3200" b="1" dirty="0">
                <a:solidFill>
                  <a:schemeClr val="tx2">
                    <a:lumMod val="50000"/>
                  </a:schemeClr>
                </a:solidFill>
                <a:latin typeface="+mn-ea"/>
                <a:sym typeface="Arial"/>
              </a:rPr>
              <a:t>授業</a:t>
            </a:r>
            <a:r>
              <a:rPr lang="ja-JP" sz="3200" b="1" dirty="0">
                <a:solidFill>
                  <a:schemeClr val="tx2">
                    <a:lumMod val="50000"/>
                  </a:schemeClr>
                </a:solidFill>
                <a:latin typeface="+mn-ea"/>
                <a:sym typeface="Arial"/>
              </a:rPr>
              <a:t>で話したくないときは</a:t>
            </a:r>
            <a:r>
              <a:rPr lang="ja-JP" altLang="en-US" sz="3200" b="1" dirty="0">
                <a:solidFill>
                  <a:schemeClr val="tx2">
                    <a:lumMod val="50000"/>
                  </a:schemeClr>
                </a:solidFill>
                <a:latin typeface="+mn-ea"/>
                <a:sym typeface="Arial"/>
              </a:rPr>
              <a:t>、無理</a:t>
            </a:r>
            <a:r>
              <a:rPr lang="ja-JP" sz="3200" b="1" dirty="0">
                <a:solidFill>
                  <a:schemeClr val="tx2">
                    <a:lumMod val="50000"/>
                  </a:schemeClr>
                </a:solidFill>
                <a:latin typeface="+mn-ea"/>
                <a:sym typeface="Arial"/>
              </a:rPr>
              <a:t>に話す</a:t>
            </a:r>
            <a:r>
              <a:rPr lang="ja-JP" altLang="en-US" sz="3200" b="1" dirty="0">
                <a:solidFill>
                  <a:schemeClr val="tx2">
                    <a:lumMod val="50000"/>
                  </a:schemeClr>
                </a:solidFill>
                <a:latin typeface="+mn-ea"/>
                <a:sym typeface="Arial"/>
              </a:rPr>
              <a:t>必要</a:t>
            </a:r>
            <a:r>
              <a:rPr lang="ja-JP" sz="3200" b="1" dirty="0">
                <a:solidFill>
                  <a:schemeClr val="tx2">
                    <a:lumMod val="50000"/>
                  </a:schemeClr>
                </a:solidFill>
                <a:latin typeface="+mn-ea"/>
                <a:sym typeface="Arial"/>
              </a:rPr>
              <a:t>はありません。</a:t>
            </a:r>
            <a:endParaRPr sz="3200" b="1" dirty="0">
              <a:solidFill>
                <a:schemeClr val="tx2">
                  <a:lumMod val="50000"/>
                </a:schemeClr>
              </a:solidFill>
              <a:latin typeface="+mn-ea"/>
              <a:sym typeface="Arial"/>
            </a:endParaRPr>
          </a:p>
          <a:p>
            <a:pPr marL="361950" marR="0" lvl="0" indent="-361950" algn="l" rtl="0">
              <a:spcBef>
                <a:spcPts val="600"/>
              </a:spcBef>
              <a:spcAft>
                <a:spcPts val="0"/>
              </a:spcAft>
              <a:buClr>
                <a:srgbClr val="525252"/>
              </a:buClr>
              <a:buSzPts val="3200"/>
              <a:buFont typeface="Noto Sans Symbols"/>
              <a:buChar char="●"/>
            </a:pPr>
            <a:r>
              <a:rPr lang="ja-JP" altLang="en-US" sz="3200" b="1" dirty="0">
                <a:solidFill>
                  <a:schemeClr val="tx2">
                    <a:lumMod val="50000"/>
                  </a:schemeClr>
                </a:solidFill>
                <a:latin typeface="+mn-ea"/>
                <a:sym typeface="Arial"/>
              </a:rPr>
              <a:t>周りの生徒</a:t>
            </a:r>
            <a:r>
              <a:rPr lang="ja-JP" sz="3200" b="1" dirty="0">
                <a:solidFill>
                  <a:schemeClr val="tx2">
                    <a:lumMod val="50000"/>
                  </a:schemeClr>
                </a:solidFill>
                <a:latin typeface="+mn-ea"/>
                <a:sym typeface="Arial"/>
              </a:rPr>
              <a:t>にも</a:t>
            </a:r>
            <a:r>
              <a:rPr lang="ja-JP" altLang="en-US" sz="3200" b="1" dirty="0">
                <a:solidFill>
                  <a:schemeClr val="tx2">
                    <a:lumMod val="50000"/>
                  </a:schemeClr>
                </a:solidFill>
                <a:latin typeface="+mn-ea"/>
                <a:sym typeface="Arial"/>
              </a:rPr>
              <a:t>、無理</a:t>
            </a:r>
            <a:r>
              <a:rPr lang="ja-JP" sz="3200" b="1" dirty="0">
                <a:solidFill>
                  <a:schemeClr val="tx2">
                    <a:lumMod val="50000"/>
                  </a:schemeClr>
                </a:solidFill>
                <a:latin typeface="+mn-ea"/>
                <a:sym typeface="Arial"/>
              </a:rPr>
              <a:t>に聞きだそうとしないように気をつけましょう。</a:t>
            </a:r>
            <a:endParaRPr sz="3200" b="1" dirty="0">
              <a:solidFill>
                <a:schemeClr val="tx2">
                  <a:lumMod val="50000"/>
                </a:schemeClr>
              </a:solidFill>
              <a:latin typeface="+mn-ea"/>
              <a:sym typeface="Arial"/>
            </a:endParaRPr>
          </a:p>
        </p:txBody>
      </p:sp>
      <p:sp>
        <p:nvSpPr>
          <p:cNvPr id="2" name="スライド番号プレースホルダー 3">
            <a:extLst>
              <a:ext uri="{FF2B5EF4-FFF2-40B4-BE49-F238E27FC236}">
                <a16:creationId xmlns:a16="http://schemas.microsoft.com/office/drawing/2014/main" id="{449436A2-2311-8A90-0453-33C0298E5FC1}"/>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1</a:t>
            </a:fld>
            <a:endParaRPr kumimoji="1" lang="en-US" altLang="ja-JP">
              <a:latin typeface="Meiryo UI" panose="020B0604030504040204" pitchFamily="50" charset="-128"/>
              <a:ea typeface="Meiryo UI" panose="020B0604030504040204" pitchFamily="50"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19</a:t>
            </a:fld>
            <a:endParaRPr kumimoji="1" lang="en-US" altLang="ja-JP">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75AF037C-EFE0-45EF-BAFD-736FE0A40521}"/>
              </a:ext>
            </a:extLst>
          </p:cNvPr>
          <p:cNvSpPr/>
          <p:nvPr/>
        </p:nvSpPr>
        <p:spPr>
          <a:xfrm>
            <a:off x="1211339" y="198499"/>
            <a:ext cx="7500771" cy="646331"/>
          </a:xfrm>
          <a:prstGeom prst="rect">
            <a:avLst/>
          </a:prstGeom>
        </p:spPr>
        <p:txBody>
          <a:bodyPr wrap="none">
            <a:spAutoFit/>
          </a:bodyPr>
          <a:lstStyle/>
          <a:p>
            <a:pPr algn="ctr"/>
            <a:r>
              <a:rPr lang="ja-JP" altLang="en-US" sz="3600" b="1" spc="200">
                <a:solidFill>
                  <a:schemeClr val="accent2">
                    <a:lumMod val="50000"/>
                  </a:schemeClr>
                </a:solidFill>
                <a:latin typeface="Meiryo UI" panose="020B0604030504040204" pitchFamily="50" charset="-128"/>
                <a:ea typeface="Meiryo UI" panose="020B0604030504040204" pitchFamily="50" charset="-128"/>
              </a:rPr>
              <a:t>性暴力が起きないようにするためには</a:t>
            </a:r>
            <a:endParaRPr lang="en-US" altLang="ja-JP" sz="3600" b="1" spc="200">
              <a:solidFill>
                <a:schemeClr val="accent2">
                  <a:lumMod val="50000"/>
                </a:schemeClr>
              </a:solidFill>
              <a:latin typeface="Meiryo UI" panose="020B0604030504040204" pitchFamily="50" charset="-128"/>
              <a:ea typeface="Meiryo UI" panose="020B0604030504040204" pitchFamily="50" charset="-128"/>
            </a:endParaRPr>
          </a:p>
        </p:txBody>
      </p:sp>
      <p:sp>
        <p:nvSpPr>
          <p:cNvPr id="43" name="四角形: 角を丸くする 42">
            <a:extLst>
              <a:ext uri="{FF2B5EF4-FFF2-40B4-BE49-F238E27FC236}">
                <a16:creationId xmlns:a16="http://schemas.microsoft.com/office/drawing/2014/main" id="{6B7ED8D8-8EE8-4D28-91FD-FD95727133A1}"/>
              </a:ext>
            </a:extLst>
          </p:cNvPr>
          <p:cNvSpPr/>
          <p:nvPr/>
        </p:nvSpPr>
        <p:spPr>
          <a:xfrm>
            <a:off x="273050" y="1070090"/>
            <a:ext cx="9359900" cy="756973"/>
          </a:xfrm>
          <a:prstGeom prst="roundRect">
            <a:avLst>
              <a:gd name="adj" fmla="val 11786"/>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46800" rtlCol="0" anchor="t" anchorCtr="1">
            <a:spAutoFit/>
          </a:bodyPr>
          <a:lstStyle/>
          <a:p>
            <a:pPr>
              <a:spcBef>
                <a:spcPts val="600"/>
              </a:spcBef>
            </a:pPr>
            <a:r>
              <a:rPr lang="ja-JP" altLang="en-US" sz="2000" b="1">
                <a:solidFill>
                  <a:schemeClr val="accent2">
                    <a:lumMod val="50000"/>
                  </a:schemeClr>
                </a:solidFill>
                <a:latin typeface="Meiryo UI" panose="020B0604030504040204" pitchFamily="50" charset="-128"/>
                <a:ea typeface="Meiryo UI" panose="020B0604030504040204" pitchFamily="50" charset="-128"/>
              </a:rPr>
              <a:t>性暴力の被害者と加害者を生まないためには、自分を大切にし、相手も大切にして、</a:t>
            </a:r>
            <a:br>
              <a:rPr lang="en-US" altLang="ja-JP" sz="2000" b="1">
                <a:solidFill>
                  <a:schemeClr val="accent2">
                    <a:lumMod val="50000"/>
                  </a:schemeClr>
                </a:solidFill>
                <a:latin typeface="Meiryo UI" panose="020B0604030504040204" pitchFamily="50" charset="-128"/>
                <a:ea typeface="Meiryo UI" panose="020B0604030504040204" pitchFamily="50" charset="-128"/>
              </a:rPr>
            </a:br>
            <a:r>
              <a:rPr lang="ja-JP" altLang="en-US" sz="2000" b="1">
                <a:solidFill>
                  <a:schemeClr val="accent2">
                    <a:lumMod val="50000"/>
                  </a:schemeClr>
                </a:solidFill>
                <a:latin typeface="Meiryo UI" panose="020B0604030504040204" pitchFamily="50" charset="-128"/>
                <a:ea typeface="Meiryo UI" panose="020B0604030504040204" pitchFamily="50" charset="-128"/>
              </a:rPr>
              <a:t>相手とよりよい人間関係をつくっていくことがとても大事です。</a:t>
            </a:r>
          </a:p>
        </p:txBody>
      </p:sp>
      <p:pic>
        <p:nvPicPr>
          <p:cNvPr id="23" name="図 22" descr="グラフィカル ユーザー インターフェイス, アプリケーション&#10;&#10;自動的に生成された説明">
            <a:extLst>
              <a:ext uri="{FF2B5EF4-FFF2-40B4-BE49-F238E27FC236}">
                <a16:creationId xmlns:a16="http://schemas.microsoft.com/office/drawing/2014/main" id="{BB705C8A-D089-452E-A56F-77AE163E84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86052" y="4566079"/>
            <a:ext cx="1420964" cy="1800000"/>
          </a:xfrm>
          <a:prstGeom prst="rect">
            <a:avLst/>
          </a:prstGeom>
        </p:spPr>
      </p:pic>
      <p:pic>
        <p:nvPicPr>
          <p:cNvPr id="26" name="図 25" descr="グラフィカル ユーザー インターフェイス, アプリケーション&#10;&#10;自動的に生成された説明">
            <a:extLst>
              <a:ext uri="{FF2B5EF4-FFF2-40B4-BE49-F238E27FC236}">
                <a16:creationId xmlns:a16="http://schemas.microsoft.com/office/drawing/2014/main" id="{03D21139-26EB-43C7-BD71-00D1D8E5430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02426" y="4566079"/>
            <a:ext cx="1878358" cy="1800000"/>
          </a:xfrm>
          <a:prstGeom prst="rect">
            <a:avLst/>
          </a:prstGeom>
        </p:spPr>
      </p:pic>
      <p:pic>
        <p:nvPicPr>
          <p:cNvPr id="29" name="図 28" descr="アイコン&#10;&#10;自動的に生成された説明">
            <a:extLst>
              <a:ext uri="{FF2B5EF4-FFF2-40B4-BE49-F238E27FC236}">
                <a16:creationId xmlns:a16="http://schemas.microsoft.com/office/drawing/2014/main" id="{3BEB3FE2-F15D-4C9D-8D46-32BED32BC9F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88727" y="4680965"/>
            <a:ext cx="1315602" cy="1613114"/>
          </a:xfrm>
          <a:prstGeom prst="rect">
            <a:avLst/>
          </a:prstGeom>
        </p:spPr>
      </p:pic>
      <p:sp>
        <p:nvSpPr>
          <p:cNvPr id="31" name="正方形/長方形 30">
            <a:extLst>
              <a:ext uri="{FF2B5EF4-FFF2-40B4-BE49-F238E27FC236}">
                <a16:creationId xmlns:a16="http://schemas.microsoft.com/office/drawing/2014/main" id="{A0B0E439-D895-4735-A518-0CFD429A3E16}"/>
              </a:ext>
            </a:extLst>
          </p:cNvPr>
          <p:cNvSpPr/>
          <p:nvPr/>
        </p:nvSpPr>
        <p:spPr>
          <a:xfrm>
            <a:off x="681185" y="1913184"/>
            <a:ext cx="8561959" cy="400110"/>
          </a:xfrm>
          <a:prstGeom prst="rect">
            <a:avLst/>
          </a:prstGeom>
        </p:spPr>
        <p:txBody>
          <a:bodyPr wrap="none">
            <a:spAutoFit/>
          </a:bodyPr>
          <a:lstStyle/>
          <a:p>
            <a:pPr algn="ctr"/>
            <a:r>
              <a:rPr lang="ja-JP" altLang="en-US" sz="2000" b="1" spc="200">
                <a:solidFill>
                  <a:schemeClr val="accent2">
                    <a:lumMod val="50000"/>
                  </a:schemeClr>
                </a:solidFill>
                <a:latin typeface="Meiryo UI" panose="020B0604030504040204" pitchFamily="50" charset="-128"/>
                <a:ea typeface="Meiryo UI" panose="020B0604030504040204" pitchFamily="50" charset="-128"/>
              </a:rPr>
              <a:t>よりよい人間関係をつくることは、性暴力を防ぐことにつながっていきます。</a:t>
            </a:r>
            <a:endParaRPr lang="en-US" altLang="ja-JP" sz="2000" b="1" spc="200">
              <a:solidFill>
                <a:schemeClr val="accent2">
                  <a:lumMod val="50000"/>
                </a:schemeClr>
              </a:solidFill>
              <a:latin typeface="Meiryo UI" panose="020B0604030504040204" pitchFamily="50" charset="-128"/>
              <a:ea typeface="Meiryo UI" panose="020B0604030504040204" pitchFamily="50" charset="-128"/>
            </a:endParaRPr>
          </a:p>
        </p:txBody>
      </p:sp>
      <p:sp>
        <p:nvSpPr>
          <p:cNvPr id="32" name="楕円 31">
            <a:extLst>
              <a:ext uri="{FF2B5EF4-FFF2-40B4-BE49-F238E27FC236}">
                <a16:creationId xmlns:a16="http://schemas.microsoft.com/office/drawing/2014/main" id="{22B7233A-5306-4B85-A7D6-449F7A3DA448}"/>
              </a:ext>
            </a:extLst>
          </p:cNvPr>
          <p:cNvSpPr/>
          <p:nvPr/>
        </p:nvSpPr>
        <p:spPr>
          <a:xfrm>
            <a:off x="6806534" y="2329591"/>
            <a:ext cx="1980000" cy="1080000"/>
          </a:xfrm>
          <a:prstGeom prst="ellipse">
            <a:avLst/>
          </a:prstGeom>
          <a:solidFill>
            <a:schemeClr val="accent3">
              <a:lumMod val="40000"/>
              <a:lumOff val="60000"/>
            </a:schemeClr>
          </a:solidFill>
          <a:ln w="19050">
            <a:solidFill>
              <a:schemeClr val="bg1"/>
            </a:solidFill>
          </a:ln>
          <a:effectLst>
            <a:glow rad="101600">
              <a:schemeClr val="bg1">
                <a:alpha val="6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400" b="1" spc="200">
                <a:solidFill>
                  <a:schemeClr val="accent2">
                    <a:lumMod val="50000"/>
                  </a:schemeClr>
                </a:solidFill>
                <a:effectLst>
                  <a:glow rad="101600">
                    <a:schemeClr val="bg1">
                      <a:alpha val="60000"/>
                    </a:schemeClr>
                  </a:glow>
                </a:effectLst>
                <a:latin typeface="Meiryo UI" panose="020B0604030504040204" pitchFamily="50" charset="-128"/>
                <a:ea typeface="Meiryo UI" panose="020B0604030504040204" pitchFamily="50" charset="-128"/>
              </a:rPr>
              <a:t>暴力を</a:t>
            </a:r>
            <a:endParaRPr lang="en-US" altLang="ja-JP" sz="2400" b="1" spc="200">
              <a:solidFill>
                <a:schemeClr val="accent2">
                  <a:lumMod val="50000"/>
                </a:schemeClr>
              </a:solidFill>
              <a:effectLst>
                <a:glow rad="101600">
                  <a:schemeClr val="bg1">
                    <a:alpha val="60000"/>
                  </a:schemeClr>
                </a:glow>
              </a:effectLst>
              <a:latin typeface="Meiryo UI" panose="020B0604030504040204" pitchFamily="50" charset="-128"/>
              <a:ea typeface="Meiryo UI" panose="020B0604030504040204" pitchFamily="50" charset="-128"/>
            </a:endParaRPr>
          </a:p>
          <a:p>
            <a:pPr algn="ctr"/>
            <a:r>
              <a:rPr lang="ja-JP" altLang="en-US" sz="2400" b="1" spc="200">
                <a:solidFill>
                  <a:schemeClr val="accent2">
                    <a:lumMod val="50000"/>
                  </a:schemeClr>
                </a:solidFill>
                <a:effectLst>
                  <a:glow rad="101600">
                    <a:schemeClr val="bg1">
                      <a:alpha val="60000"/>
                    </a:schemeClr>
                  </a:glow>
                </a:effectLst>
                <a:latin typeface="Meiryo UI" panose="020B0604030504040204" pitchFamily="50" charset="-128"/>
                <a:ea typeface="Meiryo UI" panose="020B0604030504040204" pitchFamily="50" charset="-128"/>
              </a:rPr>
              <a:t>ゆるさない</a:t>
            </a:r>
            <a:endParaRPr lang="en-US" altLang="ja-JP" sz="2400" b="1" spc="200">
              <a:solidFill>
                <a:schemeClr val="accent2">
                  <a:lumMod val="50000"/>
                </a:schemeClr>
              </a:solidFill>
              <a:effectLst>
                <a:glow rad="101600">
                  <a:schemeClr val="bg1">
                    <a:alpha val="60000"/>
                  </a:schemeClr>
                </a:glow>
              </a:effectLst>
              <a:latin typeface="Meiryo UI" panose="020B0604030504040204" pitchFamily="50" charset="-128"/>
              <a:ea typeface="Meiryo UI" panose="020B0604030504040204" pitchFamily="50" charset="-128"/>
            </a:endParaRPr>
          </a:p>
        </p:txBody>
      </p:sp>
      <p:sp>
        <p:nvSpPr>
          <p:cNvPr id="33" name="楕円 32">
            <a:extLst>
              <a:ext uri="{FF2B5EF4-FFF2-40B4-BE49-F238E27FC236}">
                <a16:creationId xmlns:a16="http://schemas.microsoft.com/office/drawing/2014/main" id="{99D584CC-0C9E-4486-AB90-40942DD3E7D1}"/>
              </a:ext>
            </a:extLst>
          </p:cNvPr>
          <p:cNvSpPr/>
          <p:nvPr/>
        </p:nvSpPr>
        <p:spPr>
          <a:xfrm>
            <a:off x="7256534" y="5986475"/>
            <a:ext cx="1080000" cy="540000"/>
          </a:xfrm>
          <a:prstGeom prst="ellipse">
            <a:avLst/>
          </a:prstGeom>
          <a:solidFill>
            <a:srgbClr val="AF5A7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2000" b="1">
                <a:solidFill>
                  <a:schemeClr val="bg1"/>
                </a:solidFill>
                <a:effectLst>
                  <a:outerShdw blurRad="38100" dist="38100" dir="2700000" algn="tl">
                    <a:srgbClr val="000000">
                      <a:alpha val="43137"/>
                    </a:srgbClr>
                  </a:outerShdw>
                </a:effectLst>
                <a:latin typeface="+mj-ea"/>
              </a:rPr>
              <a:t>STOP!</a:t>
            </a:r>
            <a:endParaRPr kumimoji="1" lang="ja-JP" altLang="en-US" sz="2000" b="1">
              <a:solidFill>
                <a:schemeClr val="bg1"/>
              </a:solidFill>
              <a:effectLst>
                <a:outerShdw blurRad="38100" dist="38100" dir="2700000" algn="tl">
                  <a:srgbClr val="000000">
                    <a:alpha val="43137"/>
                  </a:srgbClr>
                </a:outerShdw>
              </a:effectLst>
              <a:latin typeface="+mj-ea"/>
            </a:endParaRPr>
          </a:p>
        </p:txBody>
      </p:sp>
      <p:sp>
        <p:nvSpPr>
          <p:cNvPr id="34" name="楕円 33">
            <a:extLst>
              <a:ext uri="{FF2B5EF4-FFF2-40B4-BE49-F238E27FC236}">
                <a16:creationId xmlns:a16="http://schemas.microsoft.com/office/drawing/2014/main" id="{872EA565-829B-4CD8-999F-973E78A8CBC7}"/>
              </a:ext>
            </a:extLst>
          </p:cNvPr>
          <p:cNvSpPr/>
          <p:nvPr/>
        </p:nvSpPr>
        <p:spPr>
          <a:xfrm>
            <a:off x="3951605" y="2329712"/>
            <a:ext cx="1980000" cy="1080000"/>
          </a:xfrm>
          <a:prstGeom prst="ellipse">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400" b="1" spc="200">
                <a:solidFill>
                  <a:schemeClr val="accent2">
                    <a:lumMod val="50000"/>
                  </a:schemeClr>
                </a:solidFill>
                <a:effectLst>
                  <a:glow rad="101600">
                    <a:schemeClr val="bg1">
                      <a:alpha val="60000"/>
                    </a:schemeClr>
                  </a:glow>
                </a:effectLst>
                <a:latin typeface="Meiryo UI" panose="020B0604030504040204" pitchFamily="50" charset="-128"/>
                <a:ea typeface="Meiryo UI" panose="020B0604030504040204" pitchFamily="50" charset="-128"/>
              </a:rPr>
              <a:t>相手を</a:t>
            </a:r>
            <a:endParaRPr lang="en-US" altLang="ja-JP" sz="2400" b="1" spc="200">
              <a:solidFill>
                <a:schemeClr val="accent2">
                  <a:lumMod val="50000"/>
                </a:schemeClr>
              </a:solidFill>
              <a:effectLst>
                <a:glow rad="101600">
                  <a:schemeClr val="bg1">
                    <a:alpha val="60000"/>
                  </a:schemeClr>
                </a:glow>
              </a:effectLst>
              <a:latin typeface="Meiryo UI" panose="020B0604030504040204" pitchFamily="50" charset="-128"/>
              <a:ea typeface="Meiryo UI" panose="020B0604030504040204" pitchFamily="50" charset="-128"/>
            </a:endParaRPr>
          </a:p>
          <a:p>
            <a:pPr algn="ctr"/>
            <a:r>
              <a:rPr lang="ja-JP" altLang="en-US" sz="2400" b="1" spc="200">
                <a:solidFill>
                  <a:schemeClr val="accent2">
                    <a:lumMod val="50000"/>
                  </a:schemeClr>
                </a:solidFill>
                <a:effectLst>
                  <a:glow rad="101600">
                    <a:schemeClr val="bg1">
                      <a:alpha val="60000"/>
                    </a:schemeClr>
                  </a:glow>
                </a:effectLst>
                <a:latin typeface="Meiryo UI" panose="020B0604030504040204" pitchFamily="50" charset="-128"/>
                <a:ea typeface="Meiryo UI" panose="020B0604030504040204" pitchFamily="50" charset="-128"/>
              </a:rPr>
              <a:t>大切にする</a:t>
            </a:r>
            <a:endParaRPr lang="en-US" altLang="ja-JP" sz="2400" b="1" spc="200">
              <a:solidFill>
                <a:schemeClr val="accent2">
                  <a:lumMod val="50000"/>
                </a:schemeClr>
              </a:solidFill>
              <a:effectLst>
                <a:glow rad="101600">
                  <a:schemeClr val="bg1">
                    <a:alpha val="60000"/>
                  </a:schemeClr>
                </a:glow>
              </a:effectLst>
              <a:latin typeface="Meiryo UI" panose="020B0604030504040204" pitchFamily="50" charset="-128"/>
              <a:ea typeface="Meiryo UI" panose="020B0604030504040204" pitchFamily="50" charset="-128"/>
            </a:endParaRPr>
          </a:p>
        </p:txBody>
      </p:sp>
      <p:sp>
        <p:nvSpPr>
          <p:cNvPr id="39" name="楕円 38">
            <a:extLst>
              <a:ext uri="{FF2B5EF4-FFF2-40B4-BE49-F238E27FC236}">
                <a16:creationId xmlns:a16="http://schemas.microsoft.com/office/drawing/2014/main" id="{4AC9FEC5-82FD-4BD8-A7B5-F7614938C0AE}"/>
              </a:ext>
            </a:extLst>
          </p:cNvPr>
          <p:cNvSpPr/>
          <p:nvPr/>
        </p:nvSpPr>
        <p:spPr>
          <a:xfrm>
            <a:off x="4401605" y="5986475"/>
            <a:ext cx="1080000" cy="540000"/>
          </a:xfrm>
          <a:prstGeom prst="ellipse">
            <a:avLst/>
          </a:prstGeom>
          <a:solidFill>
            <a:srgbClr val="AF5A7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2000" b="1">
                <a:solidFill>
                  <a:schemeClr val="bg1"/>
                </a:solidFill>
                <a:effectLst>
                  <a:outerShdw blurRad="38100" dist="38100" dir="2700000" algn="tl">
                    <a:srgbClr val="000000">
                      <a:alpha val="43137"/>
                    </a:srgbClr>
                  </a:outerShdw>
                </a:effectLst>
                <a:latin typeface="+mj-ea"/>
              </a:rPr>
              <a:t>STOP!</a:t>
            </a:r>
            <a:endParaRPr kumimoji="1" lang="ja-JP" altLang="en-US" sz="2000" b="1">
              <a:solidFill>
                <a:schemeClr val="bg1"/>
              </a:solidFill>
              <a:effectLst>
                <a:outerShdw blurRad="38100" dist="38100" dir="2700000" algn="tl">
                  <a:srgbClr val="000000">
                    <a:alpha val="43137"/>
                  </a:srgbClr>
                </a:outerShdw>
              </a:effectLst>
              <a:latin typeface="+mj-ea"/>
            </a:endParaRPr>
          </a:p>
        </p:txBody>
      </p:sp>
      <p:sp>
        <p:nvSpPr>
          <p:cNvPr id="40" name="楕円 39">
            <a:extLst>
              <a:ext uri="{FF2B5EF4-FFF2-40B4-BE49-F238E27FC236}">
                <a16:creationId xmlns:a16="http://schemas.microsoft.com/office/drawing/2014/main" id="{BC1C49F8-9118-47E3-A92D-349A0899618B}"/>
              </a:ext>
            </a:extLst>
          </p:cNvPr>
          <p:cNvSpPr/>
          <p:nvPr/>
        </p:nvSpPr>
        <p:spPr>
          <a:xfrm>
            <a:off x="1156528" y="2329591"/>
            <a:ext cx="1980000" cy="1080000"/>
          </a:xfrm>
          <a:prstGeom prst="ellipse">
            <a:avLst/>
          </a:prstGeom>
          <a:solidFill>
            <a:schemeClr val="accent3">
              <a:lumMod val="40000"/>
              <a:lumOff val="60000"/>
            </a:schemeClr>
          </a:solidFill>
          <a:ln w="158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400" b="1" spc="200">
                <a:solidFill>
                  <a:schemeClr val="accent2">
                    <a:lumMod val="50000"/>
                  </a:schemeClr>
                </a:solidFill>
                <a:effectLst>
                  <a:glow rad="101600">
                    <a:schemeClr val="bg1">
                      <a:alpha val="60000"/>
                    </a:schemeClr>
                  </a:glow>
                </a:effectLst>
                <a:latin typeface="Meiryo UI" panose="020B0604030504040204" pitchFamily="50" charset="-128"/>
                <a:ea typeface="Meiryo UI" panose="020B0604030504040204" pitchFamily="50" charset="-128"/>
              </a:rPr>
              <a:t>自分を</a:t>
            </a:r>
            <a:endParaRPr lang="en-US" altLang="ja-JP" sz="2400" b="1" spc="200">
              <a:solidFill>
                <a:schemeClr val="accent2">
                  <a:lumMod val="50000"/>
                </a:schemeClr>
              </a:solidFill>
              <a:effectLst>
                <a:glow rad="101600">
                  <a:schemeClr val="bg1">
                    <a:alpha val="60000"/>
                  </a:schemeClr>
                </a:glow>
              </a:effectLst>
              <a:latin typeface="Meiryo UI" panose="020B0604030504040204" pitchFamily="50" charset="-128"/>
              <a:ea typeface="Meiryo UI" panose="020B0604030504040204" pitchFamily="50" charset="-128"/>
            </a:endParaRPr>
          </a:p>
          <a:p>
            <a:pPr algn="ctr"/>
            <a:r>
              <a:rPr lang="ja-JP" altLang="en-US" sz="2400" b="1" spc="200">
                <a:solidFill>
                  <a:schemeClr val="accent2">
                    <a:lumMod val="50000"/>
                  </a:schemeClr>
                </a:solidFill>
                <a:effectLst>
                  <a:glow rad="101600">
                    <a:schemeClr val="bg1">
                      <a:alpha val="60000"/>
                    </a:schemeClr>
                  </a:glow>
                </a:effectLst>
                <a:latin typeface="Meiryo UI" panose="020B0604030504040204" pitchFamily="50" charset="-128"/>
                <a:ea typeface="Meiryo UI" panose="020B0604030504040204" pitchFamily="50" charset="-128"/>
              </a:rPr>
              <a:t>大切にする</a:t>
            </a:r>
            <a:endParaRPr lang="en-US" altLang="ja-JP" sz="2400" b="1" spc="200">
              <a:solidFill>
                <a:schemeClr val="accent2">
                  <a:lumMod val="50000"/>
                </a:schemeClr>
              </a:solidFill>
              <a:effectLst>
                <a:glow rad="101600">
                  <a:schemeClr val="bg1">
                    <a:alpha val="60000"/>
                  </a:schemeClr>
                </a:glow>
              </a:effectLst>
              <a:latin typeface="Meiryo UI" panose="020B0604030504040204" pitchFamily="50" charset="-128"/>
              <a:ea typeface="Meiryo UI" panose="020B0604030504040204" pitchFamily="50" charset="-128"/>
            </a:endParaRPr>
          </a:p>
        </p:txBody>
      </p:sp>
      <p:sp>
        <p:nvSpPr>
          <p:cNvPr id="41" name="楕円 40">
            <a:extLst>
              <a:ext uri="{FF2B5EF4-FFF2-40B4-BE49-F238E27FC236}">
                <a16:creationId xmlns:a16="http://schemas.microsoft.com/office/drawing/2014/main" id="{DDD3CB7E-7DFF-45D4-80F9-F19252B0EC00}"/>
              </a:ext>
            </a:extLst>
          </p:cNvPr>
          <p:cNvSpPr/>
          <p:nvPr/>
        </p:nvSpPr>
        <p:spPr>
          <a:xfrm>
            <a:off x="1606528" y="5986475"/>
            <a:ext cx="1080000" cy="540000"/>
          </a:xfrm>
          <a:prstGeom prst="ellipse">
            <a:avLst/>
          </a:prstGeom>
          <a:solidFill>
            <a:srgbClr val="AF5A7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2000" b="1">
                <a:solidFill>
                  <a:schemeClr val="bg1"/>
                </a:solidFill>
                <a:effectLst>
                  <a:outerShdw blurRad="38100" dist="38100" dir="2700000" algn="tl">
                    <a:srgbClr val="000000">
                      <a:alpha val="43137"/>
                    </a:srgbClr>
                  </a:outerShdw>
                </a:effectLst>
                <a:latin typeface="+mj-ea"/>
                <a:ea typeface="+mj-ea"/>
              </a:rPr>
              <a:t>STOP!</a:t>
            </a:r>
            <a:endParaRPr kumimoji="1" lang="ja-JP" altLang="en-US" sz="2000" b="1">
              <a:solidFill>
                <a:schemeClr val="bg1"/>
              </a:solidFill>
              <a:effectLst>
                <a:outerShdw blurRad="38100" dist="38100" dir="2700000" algn="tl">
                  <a:srgbClr val="000000">
                    <a:alpha val="43137"/>
                  </a:srgbClr>
                </a:outerShdw>
              </a:effectLst>
              <a:latin typeface="+mj-ea"/>
              <a:ea typeface="+mj-ea"/>
            </a:endParaRPr>
          </a:p>
        </p:txBody>
      </p:sp>
      <p:cxnSp>
        <p:nvCxnSpPr>
          <p:cNvPr id="45" name="直線コネクタ 44">
            <a:extLst>
              <a:ext uri="{FF2B5EF4-FFF2-40B4-BE49-F238E27FC236}">
                <a16:creationId xmlns:a16="http://schemas.microsoft.com/office/drawing/2014/main" id="{5756244C-B2B7-46FF-BEA5-E56E94CFE508}"/>
              </a:ext>
            </a:extLst>
          </p:cNvPr>
          <p:cNvCxnSpPr/>
          <p:nvPr/>
        </p:nvCxnSpPr>
        <p:spPr>
          <a:xfrm flipV="1">
            <a:off x="392506" y="3674810"/>
            <a:ext cx="9120987" cy="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6" name="正方形/長方形 45">
            <a:extLst>
              <a:ext uri="{FF2B5EF4-FFF2-40B4-BE49-F238E27FC236}">
                <a16:creationId xmlns:a16="http://schemas.microsoft.com/office/drawing/2014/main" id="{DB5C78CB-932C-4639-B26B-71D8C1A6D58A}"/>
              </a:ext>
            </a:extLst>
          </p:cNvPr>
          <p:cNvSpPr/>
          <p:nvPr/>
        </p:nvSpPr>
        <p:spPr>
          <a:xfrm>
            <a:off x="2679786" y="3520922"/>
            <a:ext cx="4546436" cy="307777"/>
          </a:xfrm>
          <a:prstGeom prst="rect">
            <a:avLst/>
          </a:prstGeom>
          <a:solidFill>
            <a:schemeClr val="bg1"/>
          </a:solidFill>
        </p:spPr>
        <p:txBody>
          <a:bodyPr wrap="none" tIns="0" bIns="0">
            <a:spAutoFit/>
          </a:bodyPr>
          <a:lstStyle/>
          <a:p>
            <a:pPr algn="ctr"/>
            <a:r>
              <a:rPr lang="en-US" altLang="ja-JP" sz="2000" b="1" spc="200">
                <a:solidFill>
                  <a:schemeClr val="tx1">
                    <a:lumMod val="65000"/>
                    <a:lumOff val="35000"/>
                  </a:schemeClr>
                </a:solidFill>
                <a:latin typeface="Meiryo UI" panose="020B0604030504040204" pitchFamily="50" charset="-128"/>
                <a:ea typeface="Meiryo UI" panose="020B0604030504040204" pitchFamily="50" charset="-128"/>
              </a:rPr>
              <a:t>SNS</a:t>
            </a:r>
            <a:r>
              <a:rPr lang="ja-JP" altLang="en-US" sz="2000" b="1" spc="200">
                <a:solidFill>
                  <a:schemeClr val="tx1">
                    <a:lumMod val="65000"/>
                    <a:lumOff val="35000"/>
                  </a:schemeClr>
                </a:solidFill>
                <a:latin typeface="Meiryo UI" panose="020B0604030504040204" pitchFamily="50" charset="-128"/>
                <a:ea typeface="Meiryo UI" panose="020B0604030504040204" pitchFamily="50" charset="-128"/>
              </a:rPr>
              <a:t>等を通じた被害を例にすると・・・</a:t>
            </a:r>
            <a:endParaRPr lang="en-US" altLang="ja-JP" sz="2000" b="1" spc="20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47" name="正方形/長方形 46">
            <a:extLst>
              <a:ext uri="{FF2B5EF4-FFF2-40B4-BE49-F238E27FC236}">
                <a16:creationId xmlns:a16="http://schemas.microsoft.com/office/drawing/2014/main" id="{69133C2B-55A8-408C-897B-A0C21A6A99D0}"/>
              </a:ext>
            </a:extLst>
          </p:cNvPr>
          <p:cNvSpPr/>
          <p:nvPr/>
        </p:nvSpPr>
        <p:spPr>
          <a:xfrm>
            <a:off x="1023464" y="3966572"/>
            <a:ext cx="2246128" cy="523220"/>
          </a:xfrm>
          <a:prstGeom prst="rect">
            <a:avLst/>
          </a:prstGeom>
        </p:spPr>
        <p:txBody>
          <a:bodyPr wrap="none">
            <a:spAutoFit/>
          </a:bodyPr>
          <a:lstStyle/>
          <a:p>
            <a:pPr algn="ctr"/>
            <a:r>
              <a:rPr kumimoji="1" lang="ja-JP" altLang="en-US" sz="1400" b="1">
                <a:solidFill>
                  <a:schemeClr val="tx1">
                    <a:lumMod val="75000"/>
                    <a:lumOff val="25000"/>
                  </a:schemeClr>
                </a:solidFill>
              </a:rPr>
              <a:t>自分の下着姿や裸の写真を</a:t>
            </a:r>
            <a:endParaRPr kumimoji="1" lang="en-US" altLang="ja-JP" sz="1400" b="1">
              <a:solidFill>
                <a:schemeClr val="tx1">
                  <a:lumMod val="75000"/>
                  <a:lumOff val="25000"/>
                </a:schemeClr>
              </a:solidFill>
            </a:endParaRPr>
          </a:p>
          <a:p>
            <a:pPr algn="ctr"/>
            <a:r>
              <a:rPr kumimoji="1" lang="ja-JP" altLang="en-US" sz="1400" b="1">
                <a:solidFill>
                  <a:schemeClr val="tx1">
                    <a:lumMod val="75000"/>
                    <a:lumOff val="25000"/>
                  </a:schemeClr>
                </a:solidFill>
              </a:rPr>
              <a:t>撮ったり、送ったりしない</a:t>
            </a:r>
            <a:endParaRPr lang="ja-JP" altLang="en-US" sz="1400" b="1">
              <a:solidFill>
                <a:schemeClr val="tx1">
                  <a:lumMod val="75000"/>
                  <a:lumOff val="25000"/>
                </a:schemeClr>
              </a:solidFill>
            </a:endParaRPr>
          </a:p>
        </p:txBody>
      </p:sp>
      <p:sp>
        <p:nvSpPr>
          <p:cNvPr id="48" name="正方形/長方形 47">
            <a:extLst>
              <a:ext uri="{FF2B5EF4-FFF2-40B4-BE49-F238E27FC236}">
                <a16:creationId xmlns:a16="http://schemas.microsoft.com/office/drawing/2014/main" id="{2D585394-E015-442C-A2D6-8D21B65250A0}"/>
              </a:ext>
            </a:extLst>
          </p:cNvPr>
          <p:cNvSpPr/>
          <p:nvPr/>
        </p:nvSpPr>
        <p:spPr>
          <a:xfrm>
            <a:off x="3564546" y="3966572"/>
            <a:ext cx="2794355" cy="523220"/>
          </a:xfrm>
          <a:prstGeom prst="rect">
            <a:avLst/>
          </a:prstGeom>
        </p:spPr>
        <p:txBody>
          <a:bodyPr wrap="none">
            <a:spAutoFit/>
          </a:bodyPr>
          <a:lstStyle/>
          <a:p>
            <a:pPr algn="ctr"/>
            <a:r>
              <a:rPr kumimoji="1" lang="ja-JP" altLang="en-US" sz="1400" b="1">
                <a:solidFill>
                  <a:schemeClr val="tx1">
                    <a:lumMod val="75000"/>
                    <a:lumOff val="25000"/>
                  </a:schemeClr>
                </a:solidFill>
              </a:rPr>
              <a:t>相手の下着姿や裸の写真を</a:t>
            </a:r>
            <a:endParaRPr kumimoji="1" lang="en-US" altLang="ja-JP" sz="1400" b="1">
              <a:solidFill>
                <a:schemeClr val="tx1">
                  <a:lumMod val="75000"/>
                  <a:lumOff val="25000"/>
                </a:schemeClr>
              </a:solidFill>
            </a:endParaRPr>
          </a:p>
          <a:p>
            <a:pPr algn="ctr"/>
            <a:r>
              <a:rPr kumimoji="1" lang="ja-JP" altLang="en-US" sz="1400" b="1">
                <a:solidFill>
                  <a:schemeClr val="tx1">
                    <a:lumMod val="75000"/>
                    <a:lumOff val="25000"/>
                  </a:schemeClr>
                </a:solidFill>
              </a:rPr>
              <a:t>送らせたり、</a:t>
            </a:r>
            <a:r>
              <a:rPr kumimoji="1" lang="en-US" altLang="ja-JP" sz="1400" b="1">
                <a:solidFill>
                  <a:schemeClr val="tx1">
                    <a:lumMod val="75000"/>
                    <a:lumOff val="25000"/>
                  </a:schemeClr>
                </a:solidFill>
              </a:rPr>
              <a:t>SNS</a:t>
            </a:r>
            <a:r>
              <a:rPr kumimoji="1" lang="ja-JP" altLang="en-US" sz="1400" b="1">
                <a:solidFill>
                  <a:schemeClr val="tx1">
                    <a:lumMod val="75000"/>
                    <a:lumOff val="25000"/>
                  </a:schemeClr>
                </a:solidFill>
              </a:rPr>
              <a:t>に投稿したりしない</a:t>
            </a:r>
            <a:endParaRPr lang="ja-JP" altLang="en-US" sz="1400" b="1">
              <a:solidFill>
                <a:schemeClr val="tx1">
                  <a:lumMod val="75000"/>
                  <a:lumOff val="25000"/>
                </a:schemeClr>
              </a:solidFill>
            </a:endParaRPr>
          </a:p>
        </p:txBody>
      </p:sp>
      <p:sp>
        <p:nvSpPr>
          <p:cNvPr id="49" name="正方形/長方形 48">
            <a:extLst>
              <a:ext uri="{FF2B5EF4-FFF2-40B4-BE49-F238E27FC236}">
                <a16:creationId xmlns:a16="http://schemas.microsoft.com/office/drawing/2014/main" id="{0C98008C-7CE6-4497-8FA7-BAD6A0716A89}"/>
              </a:ext>
            </a:extLst>
          </p:cNvPr>
          <p:cNvSpPr/>
          <p:nvPr/>
        </p:nvSpPr>
        <p:spPr>
          <a:xfrm>
            <a:off x="6403909" y="3858850"/>
            <a:ext cx="2884123" cy="738664"/>
          </a:xfrm>
          <a:prstGeom prst="rect">
            <a:avLst/>
          </a:prstGeom>
        </p:spPr>
        <p:txBody>
          <a:bodyPr wrap="none">
            <a:spAutoFit/>
          </a:bodyPr>
          <a:lstStyle/>
          <a:p>
            <a:pPr algn="ctr"/>
            <a:r>
              <a:rPr kumimoji="1" lang="ja-JP" altLang="en-US" sz="1400" b="1">
                <a:solidFill>
                  <a:schemeClr val="tx1">
                    <a:lumMod val="75000"/>
                    <a:lumOff val="25000"/>
                  </a:schemeClr>
                </a:solidFill>
              </a:rPr>
              <a:t>誰かの性的な写真が送られてきたら、</a:t>
            </a:r>
            <a:endParaRPr kumimoji="1" lang="en-US" altLang="ja-JP" sz="1400" b="1">
              <a:solidFill>
                <a:schemeClr val="tx1">
                  <a:lumMod val="75000"/>
                  <a:lumOff val="25000"/>
                </a:schemeClr>
              </a:solidFill>
            </a:endParaRPr>
          </a:p>
          <a:p>
            <a:pPr algn="ctr"/>
            <a:r>
              <a:rPr kumimoji="1" lang="ja-JP" altLang="en-US" sz="1400" b="1">
                <a:solidFill>
                  <a:schemeClr val="tx1">
                    <a:lumMod val="75000"/>
                    <a:lumOff val="25000"/>
                  </a:schemeClr>
                </a:solidFill>
              </a:rPr>
              <a:t>そのままにしないで</a:t>
            </a:r>
            <a:endParaRPr kumimoji="1" lang="en-US" altLang="ja-JP" sz="1400" b="1">
              <a:solidFill>
                <a:schemeClr val="tx1">
                  <a:lumMod val="75000"/>
                  <a:lumOff val="25000"/>
                </a:schemeClr>
              </a:solidFill>
            </a:endParaRPr>
          </a:p>
          <a:p>
            <a:pPr algn="ctr"/>
            <a:r>
              <a:rPr kumimoji="1" lang="ja-JP" altLang="en-US" sz="1400" b="1">
                <a:solidFill>
                  <a:schemeClr val="tx1">
                    <a:lumMod val="75000"/>
                    <a:lumOff val="25000"/>
                  </a:schemeClr>
                </a:solidFill>
              </a:rPr>
              <a:t>信頼できる大人に相談しましょう</a:t>
            </a:r>
            <a:endParaRPr lang="ja-JP" altLang="en-US" sz="1400" b="1">
              <a:solidFill>
                <a:schemeClr val="tx1">
                  <a:lumMod val="75000"/>
                  <a:lumOff val="25000"/>
                </a:schemeClr>
              </a:solidFill>
            </a:endParaRPr>
          </a:p>
        </p:txBody>
      </p:sp>
    </p:spTree>
    <p:extLst>
      <p:ext uri="{BB962C8B-B14F-4D97-AF65-F5344CB8AC3E}">
        <p14:creationId xmlns:p14="http://schemas.microsoft.com/office/powerpoint/2010/main" val="253137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75AF037C-EFE0-45EF-BAFD-736FE0A40521}"/>
              </a:ext>
            </a:extLst>
          </p:cNvPr>
          <p:cNvSpPr/>
          <p:nvPr/>
        </p:nvSpPr>
        <p:spPr>
          <a:xfrm>
            <a:off x="1916659" y="198499"/>
            <a:ext cx="6090129" cy="707886"/>
          </a:xfrm>
          <a:prstGeom prst="rect">
            <a:avLst/>
          </a:prstGeom>
        </p:spPr>
        <p:txBody>
          <a:bodyPr wrap="none">
            <a:spAutoFit/>
          </a:bodyPr>
          <a:lstStyle/>
          <a:p>
            <a:pPr algn="ctr"/>
            <a:r>
              <a:rPr lang="ja-JP" altLang="en-US" sz="4000" b="1" spc="200" dirty="0">
                <a:solidFill>
                  <a:schemeClr val="accent2">
                    <a:lumMod val="50000"/>
                  </a:schemeClr>
                </a:solidFill>
                <a:latin typeface="+mn-ea"/>
              </a:rPr>
              <a:t>性暴力の被害にあったら？</a:t>
            </a:r>
            <a:endParaRPr lang="en-US" altLang="ja-JP" sz="4000" b="1" spc="200" dirty="0">
              <a:solidFill>
                <a:schemeClr val="accent2">
                  <a:lumMod val="50000"/>
                </a:schemeClr>
              </a:solidFill>
              <a:latin typeface="+mn-ea"/>
            </a:endParaRPr>
          </a:p>
        </p:txBody>
      </p:sp>
      <p:grpSp>
        <p:nvGrpSpPr>
          <p:cNvPr id="2" name="グループ化 1">
            <a:extLst>
              <a:ext uri="{FF2B5EF4-FFF2-40B4-BE49-F238E27FC236}">
                <a16:creationId xmlns:a16="http://schemas.microsoft.com/office/drawing/2014/main" id="{F097518B-2C78-41A5-884C-964868DF5F06}"/>
              </a:ext>
            </a:extLst>
          </p:cNvPr>
          <p:cNvGrpSpPr/>
          <p:nvPr/>
        </p:nvGrpSpPr>
        <p:grpSpPr>
          <a:xfrm>
            <a:off x="1357092" y="4553562"/>
            <a:ext cx="7200000" cy="909044"/>
            <a:chOff x="1357092" y="4570980"/>
            <a:chExt cx="7200000" cy="909044"/>
          </a:xfrm>
        </p:grpSpPr>
        <p:sp>
          <p:nvSpPr>
            <p:cNvPr id="14" name="楕円 13">
              <a:extLst>
                <a:ext uri="{FF2B5EF4-FFF2-40B4-BE49-F238E27FC236}">
                  <a16:creationId xmlns:a16="http://schemas.microsoft.com/office/drawing/2014/main" id="{CFDE06A9-0D32-4F3F-9A98-B07B0C529BB6}"/>
                </a:ext>
              </a:extLst>
            </p:cNvPr>
            <p:cNvSpPr/>
            <p:nvPr/>
          </p:nvSpPr>
          <p:spPr>
            <a:xfrm>
              <a:off x="1357092" y="4570980"/>
              <a:ext cx="7200000" cy="9000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latin typeface="+mn-ea"/>
              </a:endParaRPr>
            </a:p>
          </p:txBody>
        </p:sp>
        <p:sp>
          <p:nvSpPr>
            <p:cNvPr id="10" name="正方形/長方形 9">
              <a:extLst>
                <a:ext uri="{FF2B5EF4-FFF2-40B4-BE49-F238E27FC236}">
                  <a16:creationId xmlns:a16="http://schemas.microsoft.com/office/drawing/2014/main" id="{32850CF9-CF49-4DAE-BE12-535F19FA4266}"/>
                </a:ext>
              </a:extLst>
            </p:cNvPr>
            <p:cNvSpPr/>
            <p:nvPr/>
          </p:nvSpPr>
          <p:spPr>
            <a:xfrm>
              <a:off x="1663092" y="4649027"/>
              <a:ext cx="6588000" cy="830997"/>
            </a:xfrm>
            <a:prstGeom prst="rect">
              <a:avLst/>
            </a:prstGeom>
          </p:spPr>
          <p:txBody>
            <a:bodyPr wrap="square">
              <a:spAutoFit/>
            </a:bodyPr>
            <a:lstStyle/>
            <a:p>
              <a:pPr algn="ctr"/>
              <a:r>
                <a:rPr lang="ja-JP" altLang="en-US" sz="2400" b="1">
                  <a:solidFill>
                    <a:schemeClr val="tx1">
                      <a:lumMod val="75000"/>
                      <a:lumOff val="25000"/>
                    </a:schemeClr>
                  </a:solidFill>
                  <a:latin typeface="+mn-ea"/>
                </a:rPr>
                <a:t>被害にあった時に、体が固まる、声が出せないことはよくあります。</a:t>
              </a:r>
            </a:p>
          </p:txBody>
        </p:sp>
      </p:grpSp>
      <p:grpSp>
        <p:nvGrpSpPr>
          <p:cNvPr id="6" name="グループ化 5">
            <a:extLst>
              <a:ext uri="{FF2B5EF4-FFF2-40B4-BE49-F238E27FC236}">
                <a16:creationId xmlns:a16="http://schemas.microsoft.com/office/drawing/2014/main" id="{ACE8C42B-69D5-4E8D-8D8C-29F977BC249D}"/>
              </a:ext>
            </a:extLst>
          </p:cNvPr>
          <p:cNvGrpSpPr/>
          <p:nvPr/>
        </p:nvGrpSpPr>
        <p:grpSpPr>
          <a:xfrm>
            <a:off x="1357092" y="5564753"/>
            <a:ext cx="7200000" cy="900335"/>
            <a:chOff x="1357092" y="5556044"/>
            <a:chExt cx="7200000" cy="900335"/>
          </a:xfrm>
        </p:grpSpPr>
        <p:sp>
          <p:nvSpPr>
            <p:cNvPr id="15" name="楕円 14">
              <a:extLst>
                <a:ext uri="{FF2B5EF4-FFF2-40B4-BE49-F238E27FC236}">
                  <a16:creationId xmlns:a16="http://schemas.microsoft.com/office/drawing/2014/main" id="{BE1D0F13-D758-4E22-92E5-912970D35519}"/>
                </a:ext>
              </a:extLst>
            </p:cNvPr>
            <p:cNvSpPr/>
            <p:nvPr/>
          </p:nvSpPr>
          <p:spPr>
            <a:xfrm>
              <a:off x="1357092" y="5556044"/>
              <a:ext cx="7200000" cy="9000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latin typeface="+mn-ea"/>
              </a:endParaRPr>
            </a:p>
          </p:txBody>
        </p:sp>
        <p:sp>
          <p:nvSpPr>
            <p:cNvPr id="13" name="正方形/長方形 12">
              <a:extLst>
                <a:ext uri="{FF2B5EF4-FFF2-40B4-BE49-F238E27FC236}">
                  <a16:creationId xmlns:a16="http://schemas.microsoft.com/office/drawing/2014/main" id="{C6A7A231-FA64-4C24-A8BD-4F381C2FD524}"/>
                </a:ext>
              </a:extLst>
            </p:cNvPr>
            <p:cNvSpPr/>
            <p:nvPr/>
          </p:nvSpPr>
          <p:spPr>
            <a:xfrm>
              <a:off x="2195758" y="5625382"/>
              <a:ext cx="5522666" cy="830997"/>
            </a:xfrm>
            <a:prstGeom prst="rect">
              <a:avLst/>
            </a:prstGeom>
          </p:spPr>
          <p:txBody>
            <a:bodyPr wrap="none">
              <a:spAutoFit/>
            </a:bodyPr>
            <a:lstStyle/>
            <a:p>
              <a:pPr algn="ctr"/>
              <a:r>
                <a:rPr lang="ja-JP" altLang="en-US" sz="2400" b="1" dirty="0">
                  <a:solidFill>
                    <a:schemeClr val="tx1">
                      <a:lumMod val="75000"/>
                      <a:lumOff val="25000"/>
                    </a:schemeClr>
                  </a:solidFill>
                  <a:latin typeface="+mn-ea"/>
                </a:rPr>
                <a:t>ひとりで抱え込まないで、信頼できる大人に</a:t>
              </a:r>
              <a:endParaRPr lang="en-US" altLang="ja-JP" sz="2400" b="1" dirty="0">
                <a:solidFill>
                  <a:schemeClr val="tx1">
                    <a:lumMod val="75000"/>
                    <a:lumOff val="25000"/>
                  </a:schemeClr>
                </a:solidFill>
                <a:latin typeface="+mn-ea"/>
              </a:endParaRPr>
            </a:p>
            <a:p>
              <a:pPr algn="ctr"/>
              <a:r>
                <a:rPr lang="ja-JP" altLang="en-US" sz="2400" b="1" dirty="0">
                  <a:solidFill>
                    <a:schemeClr val="tx1">
                      <a:lumMod val="75000"/>
                      <a:lumOff val="25000"/>
                    </a:schemeClr>
                  </a:solidFill>
                  <a:latin typeface="+mn-ea"/>
                </a:rPr>
                <a:t>助けを求めましょう。</a:t>
              </a:r>
              <a:endParaRPr lang="en-US" altLang="ja-JP" sz="2400" b="1" dirty="0">
                <a:solidFill>
                  <a:schemeClr val="tx1">
                    <a:lumMod val="75000"/>
                    <a:lumOff val="25000"/>
                  </a:schemeClr>
                </a:solidFill>
                <a:latin typeface="+mn-ea"/>
              </a:endParaRPr>
            </a:p>
          </p:txBody>
        </p:sp>
      </p:grpSp>
      <p:pic>
        <p:nvPicPr>
          <p:cNvPr id="7" name="図 6" descr="アイコン が含まれている画像&#10;&#10;自動的に生成された説明">
            <a:extLst>
              <a:ext uri="{FF2B5EF4-FFF2-40B4-BE49-F238E27FC236}">
                <a16:creationId xmlns:a16="http://schemas.microsoft.com/office/drawing/2014/main" id="{C8CCC1CF-8689-4CF1-A3B5-C40C7F6329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85277" y="4178302"/>
            <a:ext cx="1535176" cy="2187181"/>
          </a:xfrm>
          <a:prstGeom prst="rect">
            <a:avLst/>
          </a:prstGeom>
        </p:spPr>
      </p:pic>
      <p:grpSp>
        <p:nvGrpSpPr>
          <p:cNvPr id="17" name="グループ化 16">
            <a:extLst>
              <a:ext uri="{FF2B5EF4-FFF2-40B4-BE49-F238E27FC236}">
                <a16:creationId xmlns:a16="http://schemas.microsoft.com/office/drawing/2014/main" id="{6270329F-A35B-47E0-B613-6570724DC606}"/>
              </a:ext>
            </a:extLst>
          </p:cNvPr>
          <p:cNvGrpSpPr/>
          <p:nvPr/>
        </p:nvGrpSpPr>
        <p:grpSpPr>
          <a:xfrm>
            <a:off x="1357092" y="3776952"/>
            <a:ext cx="7200000" cy="648000"/>
            <a:chOff x="1357092" y="3776952"/>
            <a:chExt cx="7200000" cy="648000"/>
          </a:xfrm>
        </p:grpSpPr>
        <p:sp>
          <p:nvSpPr>
            <p:cNvPr id="8" name="楕円 7">
              <a:extLst>
                <a:ext uri="{FF2B5EF4-FFF2-40B4-BE49-F238E27FC236}">
                  <a16:creationId xmlns:a16="http://schemas.microsoft.com/office/drawing/2014/main" id="{972DE8E7-A359-4BD0-A52D-F4062655104A}"/>
                </a:ext>
              </a:extLst>
            </p:cNvPr>
            <p:cNvSpPr/>
            <p:nvPr/>
          </p:nvSpPr>
          <p:spPr>
            <a:xfrm>
              <a:off x="1357092" y="3776952"/>
              <a:ext cx="7200000" cy="6480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latin typeface="+mn-ea"/>
              </a:endParaRPr>
            </a:p>
          </p:txBody>
        </p:sp>
        <p:sp>
          <p:nvSpPr>
            <p:cNvPr id="5" name="正方形/長方形 4">
              <a:extLst>
                <a:ext uri="{FF2B5EF4-FFF2-40B4-BE49-F238E27FC236}">
                  <a16:creationId xmlns:a16="http://schemas.microsoft.com/office/drawing/2014/main" id="{E71FCE47-49F9-4AA8-9ACC-0F3FB976CB03}"/>
                </a:ext>
              </a:extLst>
            </p:cNvPr>
            <p:cNvSpPr/>
            <p:nvPr/>
          </p:nvSpPr>
          <p:spPr>
            <a:xfrm>
              <a:off x="1717092" y="3896247"/>
              <a:ext cx="6480000" cy="492443"/>
            </a:xfrm>
            <a:prstGeom prst="rect">
              <a:avLst/>
            </a:prstGeom>
          </p:spPr>
          <p:txBody>
            <a:bodyPr wrap="square">
              <a:spAutoFit/>
            </a:bodyPr>
            <a:lstStyle/>
            <a:p>
              <a:pPr algn="ctr"/>
              <a:r>
                <a:rPr lang="ja-JP" altLang="en-US" sz="2600" b="1" spc="200">
                  <a:solidFill>
                    <a:schemeClr val="tx1">
                      <a:lumMod val="75000"/>
                      <a:lumOff val="25000"/>
                    </a:schemeClr>
                  </a:solidFill>
                  <a:uFill>
                    <a:solidFill>
                      <a:schemeClr val="accent6">
                        <a:lumMod val="60000"/>
                        <a:lumOff val="40000"/>
                      </a:schemeClr>
                    </a:solidFill>
                  </a:uFill>
                  <a:latin typeface="+mn-ea"/>
                </a:rPr>
                <a:t>あなたは決して悪くありません</a:t>
              </a:r>
              <a:r>
                <a:rPr lang="ja-JP" altLang="en-US" sz="2600" b="1" spc="200">
                  <a:solidFill>
                    <a:schemeClr val="tx1">
                      <a:lumMod val="75000"/>
                      <a:lumOff val="25000"/>
                    </a:schemeClr>
                  </a:solidFill>
                  <a:latin typeface="+mn-ea"/>
                </a:rPr>
                <a:t>。</a:t>
              </a:r>
              <a:endParaRPr lang="en-US" altLang="ja-JP" sz="2600" b="1" spc="200">
                <a:solidFill>
                  <a:schemeClr val="tx1">
                    <a:lumMod val="75000"/>
                    <a:lumOff val="25000"/>
                  </a:schemeClr>
                </a:solidFill>
                <a:latin typeface="+mn-ea"/>
              </a:endParaRPr>
            </a:p>
          </p:txBody>
        </p:sp>
        <p:cxnSp>
          <p:nvCxnSpPr>
            <p:cNvPr id="12" name="直線コネクタ 11">
              <a:extLst>
                <a:ext uri="{FF2B5EF4-FFF2-40B4-BE49-F238E27FC236}">
                  <a16:creationId xmlns:a16="http://schemas.microsoft.com/office/drawing/2014/main" id="{1C755355-FD6C-4408-A631-9DE9AEE4355F}"/>
                </a:ext>
              </a:extLst>
            </p:cNvPr>
            <p:cNvCxnSpPr>
              <a:cxnSpLocks/>
            </p:cNvCxnSpPr>
            <p:nvPr/>
          </p:nvCxnSpPr>
          <p:spPr>
            <a:xfrm>
              <a:off x="2251880" y="4299591"/>
              <a:ext cx="5187932" cy="0"/>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 name="四角形: 角を丸くする 2">
            <a:extLst>
              <a:ext uri="{FF2B5EF4-FFF2-40B4-BE49-F238E27FC236}">
                <a16:creationId xmlns:a16="http://schemas.microsoft.com/office/drawing/2014/main" id="{05205043-D20C-8B32-E3B6-2CE8C1B28647}"/>
              </a:ext>
            </a:extLst>
          </p:cNvPr>
          <p:cNvSpPr/>
          <p:nvPr/>
        </p:nvSpPr>
        <p:spPr>
          <a:xfrm>
            <a:off x="526891" y="936261"/>
            <a:ext cx="9000000" cy="2751593"/>
          </a:xfrm>
          <a:prstGeom prst="roundRect">
            <a:avLst>
              <a:gd name="adj" fmla="val 11497"/>
            </a:avLst>
          </a:prstGeom>
          <a:solidFill>
            <a:schemeClr val="accent5">
              <a:lumMod val="20000"/>
              <a:lumOff val="80000"/>
            </a:schemeClr>
          </a:solidFill>
          <a:ln w="508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000" tIns="108000" bIns="108000" rtlCol="0" anchor="ctr">
            <a:noAutofit/>
          </a:bodyPr>
          <a:lstStyle/>
          <a:p>
            <a:pPr marL="449263" indent="-449263">
              <a:spcBef>
                <a:spcPts val="600"/>
              </a:spcBef>
              <a:buFont typeface="Wingdings" panose="05000000000000000000" pitchFamily="2" charset="2"/>
              <a:buChar char="l"/>
            </a:pPr>
            <a:r>
              <a:rPr lang="ja-JP" altLang="en-US" sz="2800" b="1" spc="200" dirty="0">
                <a:solidFill>
                  <a:schemeClr val="tx1">
                    <a:lumMod val="75000"/>
                    <a:lumOff val="25000"/>
                  </a:schemeClr>
                </a:solidFill>
                <a:latin typeface="+mn-ea"/>
              </a:rPr>
              <a:t>いやだと言う</a:t>
            </a:r>
            <a:endParaRPr lang="en-US" altLang="ja-JP" sz="2800" b="1" spc="200" dirty="0">
              <a:solidFill>
                <a:schemeClr val="tx1">
                  <a:lumMod val="75000"/>
                  <a:lumOff val="25000"/>
                </a:schemeClr>
              </a:solidFill>
              <a:latin typeface="+mn-ea"/>
            </a:endParaRPr>
          </a:p>
          <a:p>
            <a:pPr marL="449263" indent="-449263">
              <a:spcBef>
                <a:spcPts val="600"/>
              </a:spcBef>
              <a:buFont typeface="Wingdings" panose="05000000000000000000" pitchFamily="2" charset="2"/>
              <a:buChar char="l"/>
            </a:pPr>
            <a:r>
              <a:rPr lang="ja-JP" altLang="en-US" sz="2800" b="1" spc="200" dirty="0">
                <a:solidFill>
                  <a:schemeClr val="tx1">
                    <a:lumMod val="75000"/>
                    <a:lumOff val="25000"/>
                  </a:schemeClr>
                </a:solidFill>
                <a:latin typeface="+mn-ea"/>
              </a:rPr>
              <a:t>その場から逃げる・距離をとる</a:t>
            </a:r>
            <a:endParaRPr lang="en-US" altLang="ja-JP" sz="2800" b="1" spc="200" dirty="0">
              <a:solidFill>
                <a:schemeClr val="tx1">
                  <a:lumMod val="75000"/>
                  <a:lumOff val="25000"/>
                </a:schemeClr>
              </a:solidFill>
              <a:latin typeface="+mn-ea"/>
            </a:endParaRPr>
          </a:p>
          <a:p>
            <a:pPr marL="449263" indent="-449263">
              <a:spcBef>
                <a:spcPts val="600"/>
              </a:spcBef>
              <a:buFont typeface="Wingdings" panose="05000000000000000000" pitchFamily="2" charset="2"/>
              <a:buChar char="l"/>
            </a:pPr>
            <a:r>
              <a:rPr lang="ja-JP" altLang="en-US" sz="2800" b="1" spc="200" dirty="0">
                <a:solidFill>
                  <a:schemeClr val="tx1">
                    <a:lumMod val="75000"/>
                    <a:lumOff val="25000"/>
                  </a:schemeClr>
                </a:solidFill>
                <a:latin typeface="+mn-ea"/>
              </a:rPr>
              <a:t>相手からの連絡に返信しない</a:t>
            </a:r>
            <a:endParaRPr lang="en-US" altLang="ja-JP" sz="2800" b="1" spc="200" dirty="0">
              <a:solidFill>
                <a:schemeClr val="tx1">
                  <a:lumMod val="75000"/>
                  <a:lumOff val="25000"/>
                </a:schemeClr>
              </a:solidFill>
              <a:latin typeface="+mn-ea"/>
            </a:endParaRPr>
          </a:p>
          <a:p>
            <a:pPr marL="449263" indent="-449263">
              <a:spcBef>
                <a:spcPts val="600"/>
              </a:spcBef>
              <a:buFont typeface="Wingdings" panose="05000000000000000000" pitchFamily="2" charset="2"/>
              <a:buChar char="l"/>
            </a:pPr>
            <a:r>
              <a:rPr lang="ja-JP" altLang="en-US" sz="2800" b="1" spc="200" dirty="0">
                <a:solidFill>
                  <a:schemeClr val="tx1">
                    <a:lumMod val="75000"/>
                    <a:lumOff val="25000"/>
                  </a:schemeClr>
                </a:solidFill>
                <a:latin typeface="+mn-ea"/>
              </a:rPr>
              <a:t>信頼できる大人に相談する</a:t>
            </a:r>
            <a:br>
              <a:rPr lang="en-US" altLang="ja-JP" sz="2800" b="1" spc="200" dirty="0">
                <a:solidFill>
                  <a:schemeClr val="tx1">
                    <a:lumMod val="75000"/>
                    <a:lumOff val="25000"/>
                  </a:schemeClr>
                </a:solidFill>
                <a:latin typeface="+mn-ea"/>
              </a:rPr>
            </a:br>
            <a:r>
              <a:rPr lang="ja-JP" altLang="en-US" sz="2400" b="1" dirty="0">
                <a:solidFill>
                  <a:schemeClr val="tx1">
                    <a:lumMod val="75000"/>
                    <a:lumOff val="25000"/>
                  </a:schemeClr>
                </a:solidFill>
                <a:latin typeface="+mn-ea"/>
              </a:rPr>
              <a:t>（担任の先生、養護の先生、スクールカウンセラー、</a:t>
            </a:r>
            <a:endParaRPr lang="en-US" altLang="ja-JP" sz="2400" b="1" dirty="0">
              <a:solidFill>
                <a:schemeClr val="tx1">
                  <a:lumMod val="75000"/>
                  <a:lumOff val="25000"/>
                </a:schemeClr>
              </a:solidFill>
              <a:latin typeface="+mn-ea"/>
            </a:endParaRPr>
          </a:p>
          <a:p>
            <a:pPr>
              <a:spcBef>
                <a:spcPts val="600"/>
              </a:spcBef>
            </a:pPr>
            <a:r>
              <a:rPr lang="en-US" altLang="ja-JP" sz="2400" b="1" dirty="0">
                <a:solidFill>
                  <a:schemeClr val="tx1">
                    <a:lumMod val="75000"/>
                    <a:lumOff val="25000"/>
                  </a:schemeClr>
                </a:solidFill>
                <a:latin typeface="+mn-ea"/>
              </a:rPr>
              <a:t>       </a:t>
            </a:r>
            <a:r>
              <a:rPr lang="ja-JP" altLang="en-US" sz="2400" b="1" dirty="0">
                <a:solidFill>
                  <a:schemeClr val="tx1">
                    <a:lumMod val="75000"/>
                    <a:lumOff val="25000"/>
                  </a:schemeClr>
                </a:solidFill>
                <a:latin typeface="+mn-ea"/>
              </a:rPr>
              <a:t>スクールソーシャルワーカー、保護者など）</a:t>
            </a:r>
            <a:endParaRPr lang="ja-JP" altLang="en-US" sz="2800" b="1" dirty="0">
              <a:solidFill>
                <a:schemeClr val="tx1">
                  <a:lumMod val="75000"/>
                  <a:lumOff val="25000"/>
                </a:schemeClr>
              </a:solidFill>
              <a:latin typeface="+mn-ea"/>
            </a:endParaRPr>
          </a:p>
        </p:txBody>
      </p:sp>
    </p:spTree>
    <p:extLst>
      <p:ext uri="{BB962C8B-B14F-4D97-AF65-F5344CB8AC3E}">
        <p14:creationId xmlns:p14="http://schemas.microsoft.com/office/powerpoint/2010/main" val="461469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75AF037C-EFE0-45EF-BAFD-736FE0A40521}"/>
              </a:ext>
            </a:extLst>
          </p:cNvPr>
          <p:cNvSpPr/>
          <p:nvPr/>
        </p:nvSpPr>
        <p:spPr>
          <a:xfrm>
            <a:off x="1123974" y="198499"/>
            <a:ext cx="7675499" cy="707886"/>
          </a:xfrm>
          <a:prstGeom prst="rect">
            <a:avLst/>
          </a:prstGeom>
        </p:spPr>
        <p:txBody>
          <a:bodyPr wrap="none">
            <a:spAutoFit/>
          </a:bodyPr>
          <a:lstStyle/>
          <a:p>
            <a:pPr algn="ctr"/>
            <a:r>
              <a:rPr lang="ja-JP" altLang="en-US" sz="4000" b="1" spc="200">
                <a:solidFill>
                  <a:schemeClr val="accent2">
                    <a:lumMod val="50000"/>
                  </a:schemeClr>
                </a:solidFill>
                <a:latin typeface="+mn-ea"/>
              </a:rPr>
              <a:t>友達が性暴力の被害にあったら？</a:t>
            </a:r>
            <a:endParaRPr lang="en-US" altLang="ja-JP" sz="4000" b="1" spc="200">
              <a:solidFill>
                <a:schemeClr val="accent2">
                  <a:lumMod val="50000"/>
                </a:schemeClr>
              </a:solidFill>
              <a:latin typeface="+mn-ea"/>
            </a:endParaRPr>
          </a:p>
        </p:txBody>
      </p:sp>
      <p:grpSp>
        <p:nvGrpSpPr>
          <p:cNvPr id="15" name="グループ化 14">
            <a:extLst>
              <a:ext uri="{FF2B5EF4-FFF2-40B4-BE49-F238E27FC236}">
                <a16:creationId xmlns:a16="http://schemas.microsoft.com/office/drawing/2014/main" id="{38FBF58D-DBD0-4AA1-9317-99582C85007D}"/>
              </a:ext>
            </a:extLst>
          </p:cNvPr>
          <p:cNvGrpSpPr/>
          <p:nvPr/>
        </p:nvGrpSpPr>
        <p:grpSpPr>
          <a:xfrm>
            <a:off x="837135" y="5327085"/>
            <a:ext cx="7920000" cy="900000"/>
            <a:chOff x="1357092" y="5250464"/>
            <a:chExt cx="7200000" cy="900000"/>
          </a:xfrm>
        </p:grpSpPr>
        <p:sp>
          <p:nvSpPr>
            <p:cNvPr id="16" name="楕円 15">
              <a:extLst>
                <a:ext uri="{FF2B5EF4-FFF2-40B4-BE49-F238E27FC236}">
                  <a16:creationId xmlns:a16="http://schemas.microsoft.com/office/drawing/2014/main" id="{E5A81142-5AAF-4BDB-8B0A-B484A6CC2559}"/>
                </a:ext>
              </a:extLst>
            </p:cNvPr>
            <p:cNvSpPr/>
            <p:nvPr/>
          </p:nvSpPr>
          <p:spPr>
            <a:xfrm>
              <a:off x="1357092" y="5250464"/>
              <a:ext cx="7200000" cy="9000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2">
                    <a:lumMod val="50000"/>
                  </a:schemeClr>
                </a:solidFill>
                <a:latin typeface="+mn-ea"/>
              </a:endParaRPr>
            </a:p>
          </p:txBody>
        </p:sp>
        <p:sp>
          <p:nvSpPr>
            <p:cNvPr id="17" name="正方形/長方形 16">
              <a:extLst>
                <a:ext uri="{FF2B5EF4-FFF2-40B4-BE49-F238E27FC236}">
                  <a16:creationId xmlns:a16="http://schemas.microsoft.com/office/drawing/2014/main" id="{1683E196-2160-4FEF-B8AE-E3AF5EC44CC3}"/>
                </a:ext>
              </a:extLst>
            </p:cNvPr>
            <p:cNvSpPr/>
            <p:nvPr/>
          </p:nvSpPr>
          <p:spPr>
            <a:xfrm>
              <a:off x="1912027" y="5311093"/>
              <a:ext cx="6090130" cy="830997"/>
            </a:xfrm>
            <a:prstGeom prst="rect">
              <a:avLst/>
            </a:prstGeom>
          </p:spPr>
          <p:txBody>
            <a:bodyPr wrap="square">
              <a:spAutoFit/>
            </a:bodyPr>
            <a:lstStyle/>
            <a:p>
              <a:pPr algn="ctr"/>
              <a:r>
                <a:rPr lang="ja-JP" altLang="en-US" sz="2400" b="1" spc="200">
                  <a:solidFill>
                    <a:schemeClr val="tx2">
                      <a:lumMod val="50000"/>
                    </a:schemeClr>
                  </a:solidFill>
                  <a:latin typeface="+mn-ea"/>
                </a:rPr>
                <a:t>自分たちだけで解決しようとしないで</a:t>
              </a:r>
            </a:p>
            <a:p>
              <a:pPr algn="ctr"/>
              <a:r>
                <a:rPr lang="ja-JP" altLang="en-US" sz="2400" b="1" spc="200">
                  <a:solidFill>
                    <a:schemeClr val="tx2">
                      <a:lumMod val="50000"/>
                    </a:schemeClr>
                  </a:solidFill>
                  <a:latin typeface="+mn-ea"/>
                </a:rPr>
                <a:t>信頼できる大人に助けを求めましょう。</a:t>
              </a:r>
            </a:p>
          </p:txBody>
        </p:sp>
      </p:grpSp>
      <p:grpSp>
        <p:nvGrpSpPr>
          <p:cNvPr id="18" name="グループ化 17">
            <a:extLst>
              <a:ext uri="{FF2B5EF4-FFF2-40B4-BE49-F238E27FC236}">
                <a16:creationId xmlns:a16="http://schemas.microsoft.com/office/drawing/2014/main" id="{694E798E-DE21-4C48-BB78-02023CF19CBA}"/>
              </a:ext>
            </a:extLst>
          </p:cNvPr>
          <p:cNvGrpSpPr/>
          <p:nvPr/>
        </p:nvGrpSpPr>
        <p:grpSpPr>
          <a:xfrm>
            <a:off x="837135" y="4349372"/>
            <a:ext cx="7920000" cy="648000"/>
            <a:chOff x="993000" y="4272751"/>
            <a:chExt cx="7920000" cy="648000"/>
          </a:xfrm>
        </p:grpSpPr>
        <p:sp>
          <p:nvSpPr>
            <p:cNvPr id="19" name="楕円 18">
              <a:extLst>
                <a:ext uri="{FF2B5EF4-FFF2-40B4-BE49-F238E27FC236}">
                  <a16:creationId xmlns:a16="http://schemas.microsoft.com/office/drawing/2014/main" id="{6935B7F5-AAFE-4A70-9EDF-C3B30B3FF953}"/>
                </a:ext>
              </a:extLst>
            </p:cNvPr>
            <p:cNvSpPr/>
            <p:nvPr/>
          </p:nvSpPr>
          <p:spPr>
            <a:xfrm>
              <a:off x="993000" y="4272751"/>
              <a:ext cx="7920000" cy="6480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2">
                    <a:lumMod val="50000"/>
                  </a:schemeClr>
                </a:solidFill>
                <a:latin typeface="+mn-ea"/>
              </a:endParaRPr>
            </a:p>
          </p:txBody>
        </p:sp>
        <p:sp>
          <p:nvSpPr>
            <p:cNvPr id="20" name="正方形/長方形 19">
              <a:extLst>
                <a:ext uri="{FF2B5EF4-FFF2-40B4-BE49-F238E27FC236}">
                  <a16:creationId xmlns:a16="http://schemas.microsoft.com/office/drawing/2014/main" id="{7884B752-930D-4106-A2AE-F756586A4B11}"/>
                </a:ext>
              </a:extLst>
            </p:cNvPr>
            <p:cNvSpPr/>
            <p:nvPr/>
          </p:nvSpPr>
          <p:spPr>
            <a:xfrm>
              <a:off x="1773368" y="4383337"/>
              <a:ext cx="6367448" cy="492443"/>
            </a:xfrm>
            <a:prstGeom prst="rect">
              <a:avLst/>
            </a:prstGeom>
          </p:spPr>
          <p:txBody>
            <a:bodyPr wrap="none">
              <a:spAutoFit/>
            </a:bodyPr>
            <a:lstStyle/>
            <a:p>
              <a:pPr algn="ctr"/>
              <a:r>
                <a:rPr lang="ja-JP" altLang="en-US" sz="2600" b="1" spc="200" dirty="0">
                  <a:solidFill>
                    <a:schemeClr val="tx2">
                      <a:lumMod val="50000"/>
                    </a:schemeClr>
                  </a:solidFill>
                  <a:latin typeface="+mn-ea"/>
                </a:rPr>
                <a:t>被害にあった友達は決して悪くありません。</a:t>
              </a:r>
            </a:p>
          </p:txBody>
        </p:sp>
        <p:cxnSp>
          <p:nvCxnSpPr>
            <p:cNvPr id="21" name="直線コネクタ 20">
              <a:extLst>
                <a:ext uri="{FF2B5EF4-FFF2-40B4-BE49-F238E27FC236}">
                  <a16:creationId xmlns:a16="http://schemas.microsoft.com/office/drawing/2014/main" id="{EA462E7D-6215-483A-A03D-06D3D733A113}"/>
                </a:ext>
              </a:extLst>
            </p:cNvPr>
            <p:cNvCxnSpPr>
              <a:cxnSpLocks/>
            </p:cNvCxnSpPr>
            <p:nvPr/>
          </p:nvCxnSpPr>
          <p:spPr>
            <a:xfrm>
              <a:off x="1868755" y="4797734"/>
              <a:ext cx="6440640" cy="0"/>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pic>
        <p:nvPicPr>
          <p:cNvPr id="22" name="図 21" descr="アイコン が含まれている画像&#10;&#10;自動的に生成された説明">
            <a:extLst>
              <a:ext uri="{FF2B5EF4-FFF2-40B4-BE49-F238E27FC236}">
                <a16:creationId xmlns:a16="http://schemas.microsoft.com/office/drawing/2014/main" id="{4912ED6F-E68B-43D6-B85D-C6B32E83A5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85277" y="4178302"/>
            <a:ext cx="1535176" cy="2187181"/>
          </a:xfrm>
          <a:prstGeom prst="rect">
            <a:avLst/>
          </a:prstGeom>
        </p:spPr>
      </p:pic>
      <p:sp>
        <p:nvSpPr>
          <p:cNvPr id="2" name="四角形: 角を丸くする 1">
            <a:extLst>
              <a:ext uri="{FF2B5EF4-FFF2-40B4-BE49-F238E27FC236}">
                <a16:creationId xmlns:a16="http://schemas.microsoft.com/office/drawing/2014/main" id="{863ECC8C-74B9-01DE-1829-17B34B1B01C5}"/>
              </a:ext>
            </a:extLst>
          </p:cNvPr>
          <p:cNvSpPr/>
          <p:nvPr/>
        </p:nvSpPr>
        <p:spPr>
          <a:xfrm>
            <a:off x="453000" y="1165667"/>
            <a:ext cx="9000000" cy="2987235"/>
          </a:xfrm>
          <a:prstGeom prst="roundRect">
            <a:avLst>
              <a:gd name="adj" fmla="val 11497"/>
            </a:avLst>
          </a:prstGeom>
          <a:solidFill>
            <a:schemeClr val="accent5">
              <a:lumMod val="20000"/>
              <a:lumOff val="80000"/>
            </a:schemeClr>
          </a:solidFill>
          <a:ln w="508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000" tIns="108000" bIns="108000" rtlCol="0" anchor="ctr">
            <a:noAutofit/>
          </a:bodyPr>
          <a:lstStyle/>
          <a:p>
            <a:pPr marL="449263" indent="-449263">
              <a:spcBef>
                <a:spcPts val="600"/>
              </a:spcBef>
              <a:buFont typeface="Wingdings" panose="05000000000000000000" pitchFamily="2" charset="2"/>
              <a:buChar char="l"/>
            </a:pPr>
            <a:r>
              <a:rPr lang="ja-JP" altLang="en-US" sz="2800" b="1" spc="200" dirty="0">
                <a:solidFill>
                  <a:schemeClr val="tx1">
                    <a:lumMod val="75000"/>
                    <a:lumOff val="25000"/>
                  </a:schemeClr>
                </a:solidFill>
                <a:latin typeface="+mn-ea"/>
              </a:rPr>
              <a:t>あなたは悪くないということを伝える</a:t>
            </a:r>
          </a:p>
          <a:p>
            <a:pPr marL="449263" indent="-449263">
              <a:spcBef>
                <a:spcPts val="600"/>
              </a:spcBef>
              <a:buFont typeface="Wingdings" panose="05000000000000000000" pitchFamily="2" charset="2"/>
              <a:buChar char="l"/>
            </a:pPr>
            <a:r>
              <a:rPr lang="ja-JP" altLang="en-US" sz="2800" b="1" spc="200" dirty="0">
                <a:solidFill>
                  <a:schemeClr val="tx1">
                    <a:lumMod val="75000"/>
                    <a:lumOff val="25000"/>
                  </a:schemeClr>
                </a:solidFill>
                <a:latin typeface="+mn-ea"/>
              </a:rPr>
              <a:t>気持ちをそのまま受け止める</a:t>
            </a:r>
            <a:endParaRPr lang="en-US" altLang="ja-JP" sz="2800" b="1" spc="200" dirty="0">
              <a:solidFill>
                <a:schemeClr val="tx1">
                  <a:lumMod val="75000"/>
                  <a:lumOff val="25000"/>
                </a:schemeClr>
              </a:solidFill>
              <a:latin typeface="+mn-ea"/>
            </a:endParaRPr>
          </a:p>
          <a:p>
            <a:pPr marL="449263" indent="-449263">
              <a:spcBef>
                <a:spcPts val="600"/>
              </a:spcBef>
              <a:buFont typeface="Wingdings" panose="05000000000000000000" pitchFamily="2" charset="2"/>
              <a:buChar char="l"/>
            </a:pPr>
            <a:r>
              <a:rPr lang="ja-JP" altLang="en-US" sz="2800" b="1" spc="200" dirty="0">
                <a:solidFill>
                  <a:schemeClr val="tx1">
                    <a:lumMod val="75000"/>
                    <a:lumOff val="25000"/>
                  </a:schemeClr>
                </a:solidFill>
                <a:latin typeface="+mn-ea"/>
              </a:rPr>
              <a:t>ゆっくり、その人のペースで話を聴く</a:t>
            </a:r>
            <a:endParaRPr lang="en-US" altLang="ja-JP" sz="2800" b="1" spc="200" dirty="0">
              <a:solidFill>
                <a:schemeClr val="tx1">
                  <a:lumMod val="75000"/>
                  <a:lumOff val="25000"/>
                </a:schemeClr>
              </a:solidFill>
              <a:latin typeface="+mn-ea"/>
            </a:endParaRPr>
          </a:p>
          <a:p>
            <a:pPr marL="449263" indent="-449263">
              <a:spcBef>
                <a:spcPts val="600"/>
              </a:spcBef>
              <a:buFont typeface="Wingdings" panose="05000000000000000000" pitchFamily="2" charset="2"/>
              <a:buChar char="l"/>
            </a:pPr>
            <a:r>
              <a:rPr lang="ja-JP" altLang="en-US" sz="2800" b="1" spc="200" dirty="0">
                <a:solidFill>
                  <a:schemeClr val="tx1">
                    <a:lumMod val="75000"/>
                    <a:lumOff val="25000"/>
                  </a:schemeClr>
                </a:solidFill>
                <a:latin typeface="+mn-ea"/>
              </a:rPr>
              <a:t>信頼できる大人への相談をすすめる</a:t>
            </a:r>
            <a:br>
              <a:rPr lang="en-US" altLang="ja-JP" sz="3200" b="1" spc="200" dirty="0">
                <a:solidFill>
                  <a:schemeClr val="tx1">
                    <a:lumMod val="75000"/>
                    <a:lumOff val="25000"/>
                  </a:schemeClr>
                </a:solidFill>
                <a:latin typeface="+mn-ea"/>
              </a:rPr>
            </a:br>
            <a:r>
              <a:rPr lang="ja-JP" altLang="en-US" sz="2400" b="1" dirty="0">
                <a:solidFill>
                  <a:schemeClr val="tx1">
                    <a:lumMod val="75000"/>
                    <a:lumOff val="25000"/>
                  </a:schemeClr>
                </a:solidFill>
                <a:latin typeface="+mn-ea"/>
              </a:rPr>
              <a:t>（担任の先生、養護の先生、スクールカウンセラー、</a:t>
            </a:r>
            <a:endParaRPr lang="en-US" altLang="ja-JP" sz="2400" b="1" dirty="0">
              <a:solidFill>
                <a:schemeClr val="tx1">
                  <a:lumMod val="75000"/>
                  <a:lumOff val="25000"/>
                </a:schemeClr>
              </a:solidFill>
              <a:latin typeface="+mn-ea"/>
            </a:endParaRPr>
          </a:p>
          <a:p>
            <a:pPr>
              <a:spcBef>
                <a:spcPts val="600"/>
              </a:spcBef>
            </a:pPr>
            <a:r>
              <a:rPr lang="en-US" altLang="ja-JP" sz="2400" b="1" dirty="0">
                <a:solidFill>
                  <a:schemeClr val="tx1">
                    <a:lumMod val="75000"/>
                    <a:lumOff val="25000"/>
                  </a:schemeClr>
                </a:solidFill>
                <a:latin typeface="+mn-ea"/>
              </a:rPr>
              <a:t>        </a:t>
            </a:r>
            <a:r>
              <a:rPr lang="ja-JP" altLang="en-US" sz="2400" b="1" dirty="0">
                <a:solidFill>
                  <a:schemeClr val="tx1">
                    <a:lumMod val="75000"/>
                    <a:lumOff val="25000"/>
                  </a:schemeClr>
                </a:solidFill>
                <a:latin typeface="+mn-ea"/>
              </a:rPr>
              <a:t>スクールソーシャルワーカー、保護者など）</a:t>
            </a:r>
            <a:endParaRPr lang="ja-JP" altLang="en-US" sz="3200" b="1" dirty="0">
              <a:solidFill>
                <a:schemeClr val="tx1">
                  <a:lumMod val="75000"/>
                  <a:lumOff val="25000"/>
                </a:schemeClr>
              </a:solidFill>
              <a:latin typeface="+mn-ea"/>
            </a:endParaRPr>
          </a:p>
        </p:txBody>
      </p:sp>
    </p:spTree>
    <p:extLst>
      <p:ext uri="{BB962C8B-B14F-4D97-AF65-F5344CB8AC3E}">
        <p14:creationId xmlns:p14="http://schemas.microsoft.com/office/powerpoint/2010/main" val="131859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62BB1B6-28CF-7D64-48A7-79068FC7C371}"/>
              </a:ext>
            </a:extLst>
          </p:cNvPr>
          <p:cNvSpPr/>
          <p:nvPr/>
        </p:nvSpPr>
        <p:spPr>
          <a:xfrm>
            <a:off x="488114" y="158708"/>
            <a:ext cx="9478877" cy="646331"/>
          </a:xfrm>
          <a:prstGeom prst="rect">
            <a:avLst/>
          </a:prstGeom>
        </p:spPr>
        <p:txBody>
          <a:bodyPr wrap="none">
            <a:spAutoFit/>
          </a:bodyPr>
          <a:lstStyle/>
          <a:p>
            <a:pPr algn="ctr"/>
            <a:r>
              <a:rPr lang="ja-JP" altLang="en-US" sz="3600" b="1" spc="200">
                <a:solidFill>
                  <a:schemeClr val="accent2">
                    <a:lumMod val="50000"/>
                  </a:schemeClr>
                </a:solidFill>
                <a:latin typeface="+mn-ea"/>
              </a:rPr>
              <a:t>自分や友達の性暴力（加害）に気付いたら？</a:t>
            </a:r>
            <a:endParaRPr lang="en-US" altLang="ja-JP" sz="3600" b="1" spc="200">
              <a:solidFill>
                <a:schemeClr val="accent2">
                  <a:lumMod val="50000"/>
                </a:schemeClr>
              </a:solidFill>
              <a:latin typeface="+mn-ea"/>
            </a:endParaRPr>
          </a:p>
        </p:txBody>
      </p:sp>
      <p:grpSp>
        <p:nvGrpSpPr>
          <p:cNvPr id="3" name="グループ化 2">
            <a:extLst>
              <a:ext uri="{FF2B5EF4-FFF2-40B4-BE49-F238E27FC236}">
                <a16:creationId xmlns:a16="http://schemas.microsoft.com/office/drawing/2014/main" id="{6C137BA9-F710-1D30-37C7-1F2BE0C5E569}"/>
              </a:ext>
            </a:extLst>
          </p:cNvPr>
          <p:cNvGrpSpPr/>
          <p:nvPr/>
        </p:nvGrpSpPr>
        <p:grpSpPr>
          <a:xfrm>
            <a:off x="362636" y="866594"/>
            <a:ext cx="9272337" cy="2767181"/>
            <a:chOff x="1357092" y="5439942"/>
            <a:chExt cx="7200000" cy="710522"/>
          </a:xfrm>
        </p:grpSpPr>
        <p:sp>
          <p:nvSpPr>
            <p:cNvPr id="4" name="楕円 11">
              <a:extLst>
                <a:ext uri="{FF2B5EF4-FFF2-40B4-BE49-F238E27FC236}">
                  <a16:creationId xmlns:a16="http://schemas.microsoft.com/office/drawing/2014/main" id="{86F76CC1-01E3-EAA9-E501-8E9A0A765CEE}"/>
                </a:ext>
              </a:extLst>
            </p:cNvPr>
            <p:cNvSpPr/>
            <p:nvPr/>
          </p:nvSpPr>
          <p:spPr>
            <a:xfrm>
              <a:off x="1357092" y="5439942"/>
              <a:ext cx="7200000" cy="710522"/>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2">
                    <a:lumMod val="50000"/>
                  </a:schemeClr>
                </a:solidFill>
                <a:latin typeface="+mn-ea"/>
              </a:endParaRPr>
            </a:p>
          </p:txBody>
        </p:sp>
        <p:sp>
          <p:nvSpPr>
            <p:cNvPr id="5" name="正方形/長方形 4">
              <a:extLst>
                <a:ext uri="{FF2B5EF4-FFF2-40B4-BE49-F238E27FC236}">
                  <a16:creationId xmlns:a16="http://schemas.microsoft.com/office/drawing/2014/main" id="{BC270A65-E8C3-8366-BC6C-131F327EA40F}"/>
                </a:ext>
              </a:extLst>
            </p:cNvPr>
            <p:cNvSpPr/>
            <p:nvPr/>
          </p:nvSpPr>
          <p:spPr>
            <a:xfrm>
              <a:off x="1882303" y="5510939"/>
              <a:ext cx="5768609" cy="592702"/>
            </a:xfrm>
            <a:prstGeom prst="rect">
              <a:avLst/>
            </a:prstGeom>
          </p:spPr>
          <p:txBody>
            <a:bodyPr wrap="square">
              <a:spAutoFit/>
            </a:bodyPr>
            <a:lstStyle/>
            <a:p>
              <a:pPr algn="ctr"/>
              <a:r>
                <a:rPr lang="ja-JP" altLang="en-US" sz="2400" b="1" spc="200">
                  <a:solidFill>
                    <a:schemeClr val="tx2">
                      <a:lumMod val="50000"/>
                    </a:schemeClr>
                  </a:solidFill>
                  <a:latin typeface="+mn-ea"/>
                </a:rPr>
                <a:t>暴力に気づいたあなたや友達は</a:t>
              </a:r>
              <a:endParaRPr lang="en-US" altLang="ja-JP" sz="2400" b="1" spc="200">
                <a:solidFill>
                  <a:schemeClr val="tx2">
                    <a:lumMod val="50000"/>
                  </a:schemeClr>
                </a:solidFill>
                <a:latin typeface="+mn-ea"/>
              </a:endParaRPr>
            </a:p>
            <a:p>
              <a:pPr algn="ctr"/>
              <a:r>
                <a:rPr lang="ja-JP" altLang="en-US" sz="2400" b="1" spc="200">
                  <a:solidFill>
                    <a:schemeClr val="tx2">
                      <a:lumMod val="50000"/>
                    </a:schemeClr>
                  </a:solidFill>
                  <a:latin typeface="+mn-ea"/>
                </a:rPr>
                <a:t>暴力以外の方法を選ぶことができます。</a:t>
              </a:r>
              <a:endParaRPr lang="en-US" altLang="ja-JP" sz="2400" b="1" spc="200">
                <a:solidFill>
                  <a:schemeClr val="tx2">
                    <a:lumMod val="50000"/>
                  </a:schemeClr>
                </a:solidFill>
                <a:latin typeface="+mn-ea"/>
              </a:endParaRPr>
            </a:p>
            <a:p>
              <a:pPr algn="ctr"/>
              <a:endParaRPr lang="en-US" altLang="ja-JP" sz="2400" b="1" spc="200">
                <a:solidFill>
                  <a:schemeClr val="tx2">
                    <a:lumMod val="50000"/>
                  </a:schemeClr>
                </a:solidFill>
                <a:latin typeface="+mn-ea"/>
              </a:endParaRPr>
            </a:p>
            <a:p>
              <a:pPr algn="ctr"/>
              <a:r>
                <a:rPr lang="ja-JP" altLang="en-US" sz="2400" b="1" spc="200">
                  <a:solidFill>
                    <a:schemeClr val="tx2">
                      <a:lumMod val="50000"/>
                    </a:schemeClr>
                  </a:solidFill>
                  <a:latin typeface="+mn-ea"/>
                </a:rPr>
                <a:t>暴力は間違っていることや</a:t>
              </a:r>
              <a:endParaRPr lang="en-US" altLang="ja-JP" sz="2400" b="1" spc="200">
                <a:solidFill>
                  <a:schemeClr val="tx2">
                    <a:lumMod val="50000"/>
                  </a:schemeClr>
                </a:solidFill>
                <a:latin typeface="+mn-ea"/>
              </a:endParaRPr>
            </a:p>
            <a:p>
              <a:pPr algn="ctr"/>
              <a:r>
                <a:rPr lang="ja-JP" altLang="en-US" sz="2400" b="1" spc="200">
                  <a:solidFill>
                    <a:schemeClr val="tx2">
                      <a:lumMod val="50000"/>
                    </a:schemeClr>
                  </a:solidFill>
                  <a:latin typeface="+mn-ea"/>
                </a:rPr>
                <a:t>このままでは良い関係ではいられなくなることに</a:t>
              </a:r>
              <a:endParaRPr lang="en-US" altLang="ja-JP" sz="2400" b="1" spc="200">
                <a:solidFill>
                  <a:schemeClr val="tx2">
                    <a:lumMod val="50000"/>
                  </a:schemeClr>
                </a:solidFill>
                <a:latin typeface="+mn-ea"/>
              </a:endParaRPr>
            </a:p>
            <a:p>
              <a:pPr algn="ctr"/>
              <a:r>
                <a:rPr lang="ja-JP" altLang="en-US" sz="2400" b="1" spc="200">
                  <a:solidFill>
                    <a:schemeClr val="tx2">
                      <a:lumMod val="50000"/>
                    </a:schemeClr>
                  </a:solidFill>
                  <a:latin typeface="+mn-ea"/>
                </a:rPr>
                <a:t>気づいたということです。</a:t>
              </a:r>
            </a:p>
          </p:txBody>
        </p:sp>
      </p:grpSp>
      <p:sp>
        <p:nvSpPr>
          <p:cNvPr id="7" name="四角形: 角を丸くする 3">
            <a:extLst>
              <a:ext uri="{FF2B5EF4-FFF2-40B4-BE49-F238E27FC236}">
                <a16:creationId xmlns:a16="http://schemas.microsoft.com/office/drawing/2014/main" id="{3F90D691-3AB1-8A12-F98F-2C981BA995D4}"/>
              </a:ext>
            </a:extLst>
          </p:cNvPr>
          <p:cNvSpPr/>
          <p:nvPr/>
        </p:nvSpPr>
        <p:spPr>
          <a:xfrm>
            <a:off x="453000" y="3727922"/>
            <a:ext cx="9000000" cy="2874464"/>
          </a:xfrm>
          <a:prstGeom prst="roundRect">
            <a:avLst>
              <a:gd name="adj" fmla="val 11497"/>
            </a:avLst>
          </a:prstGeom>
          <a:solidFill>
            <a:schemeClr val="accent5">
              <a:lumMod val="20000"/>
              <a:lumOff val="80000"/>
            </a:schemeClr>
          </a:solidFill>
          <a:ln w="508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000" tIns="108000" bIns="108000" rtlCol="0" anchor="ctr">
            <a:noAutofit/>
          </a:bodyPr>
          <a:lstStyle/>
          <a:p>
            <a:pPr marL="449263" indent="-449263">
              <a:spcBef>
                <a:spcPts val="600"/>
              </a:spcBef>
              <a:buFont typeface="Wingdings" panose="05000000000000000000" pitchFamily="2" charset="2"/>
              <a:buChar char="l"/>
            </a:pPr>
            <a:r>
              <a:rPr lang="ja-JP" altLang="en-US" sz="2800" b="1" spc="200" dirty="0">
                <a:solidFill>
                  <a:schemeClr val="tx1">
                    <a:lumMod val="75000"/>
                    <a:lumOff val="25000"/>
                  </a:schemeClr>
                </a:solidFill>
                <a:latin typeface="+mn-ea"/>
              </a:rPr>
              <a:t>自分の感情を暴力ではなく、言葉で伝える</a:t>
            </a:r>
            <a:endParaRPr lang="en-US" altLang="ja-JP" sz="2800" b="1" spc="200" dirty="0">
              <a:solidFill>
                <a:schemeClr val="tx1">
                  <a:lumMod val="75000"/>
                  <a:lumOff val="25000"/>
                </a:schemeClr>
              </a:solidFill>
              <a:latin typeface="+mn-ea"/>
            </a:endParaRPr>
          </a:p>
          <a:p>
            <a:pPr marL="449263" indent="-449263">
              <a:spcBef>
                <a:spcPts val="600"/>
              </a:spcBef>
              <a:buFont typeface="Wingdings" panose="05000000000000000000" pitchFamily="2" charset="2"/>
              <a:buChar char="l"/>
            </a:pPr>
            <a:r>
              <a:rPr lang="ja-JP" altLang="en-US" sz="2800" b="1" spc="200" dirty="0">
                <a:solidFill>
                  <a:schemeClr val="tx1">
                    <a:lumMod val="75000"/>
                    <a:lumOff val="25000"/>
                  </a:schemeClr>
                </a:solidFill>
                <a:latin typeface="+mn-ea"/>
              </a:rPr>
              <a:t>必ず相手の同意を確認する</a:t>
            </a:r>
            <a:endParaRPr lang="en-US" altLang="ja-JP" sz="2800" b="1" spc="200" dirty="0">
              <a:solidFill>
                <a:schemeClr val="tx1">
                  <a:lumMod val="75000"/>
                  <a:lumOff val="25000"/>
                </a:schemeClr>
              </a:solidFill>
              <a:latin typeface="+mn-ea"/>
            </a:endParaRPr>
          </a:p>
          <a:p>
            <a:pPr marL="449263" indent="-449263">
              <a:spcBef>
                <a:spcPts val="600"/>
              </a:spcBef>
              <a:buFont typeface="Wingdings" panose="05000000000000000000" pitchFamily="2" charset="2"/>
              <a:buChar char="l"/>
            </a:pPr>
            <a:r>
              <a:rPr lang="ja-JP" altLang="en-US" sz="2800" b="1" spc="200" dirty="0">
                <a:solidFill>
                  <a:schemeClr val="tx1">
                    <a:lumMod val="75000"/>
                    <a:lumOff val="25000"/>
                  </a:schemeClr>
                </a:solidFill>
                <a:latin typeface="+mn-ea"/>
              </a:rPr>
              <a:t>相手の距離感を大切にする</a:t>
            </a:r>
            <a:endParaRPr lang="en-US" altLang="ja-JP" sz="2800" b="1" spc="200" dirty="0">
              <a:solidFill>
                <a:schemeClr val="tx1">
                  <a:lumMod val="75000"/>
                  <a:lumOff val="25000"/>
                </a:schemeClr>
              </a:solidFill>
              <a:latin typeface="+mn-ea"/>
            </a:endParaRPr>
          </a:p>
          <a:p>
            <a:pPr marL="449263" indent="-449263">
              <a:spcBef>
                <a:spcPts val="600"/>
              </a:spcBef>
              <a:buFont typeface="Wingdings" panose="05000000000000000000" pitchFamily="2" charset="2"/>
              <a:buChar char="l"/>
            </a:pPr>
            <a:r>
              <a:rPr lang="ja-JP" altLang="en-US" sz="2800" b="1" spc="200" dirty="0">
                <a:solidFill>
                  <a:schemeClr val="tx1">
                    <a:lumMod val="75000"/>
                    <a:lumOff val="25000"/>
                  </a:schemeClr>
                </a:solidFill>
                <a:latin typeface="+mn-ea"/>
              </a:rPr>
              <a:t>信頼できる大人に相談する</a:t>
            </a:r>
            <a:br>
              <a:rPr lang="en-US" altLang="ja-JP" sz="2800" b="1" spc="200" dirty="0">
                <a:solidFill>
                  <a:schemeClr val="tx1">
                    <a:lumMod val="75000"/>
                    <a:lumOff val="25000"/>
                  </a:schemeClr>
                </a:solidFill>
                <a:latin typeface="+mn-ea"/>
              </a:rPr>
            </a:br>
            <a:r>
              <a:rPr lang="ja-JP" altLang="en-US" sz="2400" b="1" dirty="0">
                <a:solidFill>
                  <a:schemeClr val="tx1">
                    <a:lumMod val="75000"/>
                    <a:lumOff val="25000"/>
                  </a:schemeClr>
                </a:solidFill>
                <a:latin typeface="+mn-ea"/>
              </a:rPr>
              <a:t>（担任の先生、養護の先生、スクールカウンセラー、</a:t>
            </a:r>
            <a:endParaRPr lang="en-US" altLang="ja-JP" sz="2400" b="1" dirty="0">
              <a:solidFill>
                <a:schemeClr val="tx1">
                  <a:lumMod val="75000"/>
                  <a:lumOff val="25000"/>
                </a:schemeClr>
              </a:solidFill>
              <a:latin typeface="+mn-ea"/>
            </a:endParaRPr>
          </a:p>
          <a:p>
            <a:pPr>
              <a:spcBef>
                <a:spcPts val="600"/>
              </a:spcBef>
            </a:pPr>
            <a:r>
              <a:rPr lang="ja-JP" altLang="en-US" sz="2400" b="1" dirty="0">
                <a:solidFill>
                  <a:schemeClr val="tx1">
                    <a:lumMod val="75000"/>
                    <a:lumOff val="25000"/>
                  </a:schemeClr>
                </a:solidFill>
                <a:latin typeface="+mn-ea"/>
              </a:rPr>
              <a:t>　　　</a:t>
            </a:r>
            <a:r>
              <a:rPr lang="ja-JP" altLang="en-US" sz="2400" b="1" dirty="0">
                <a:solidFill>
                  <a:srgbClr val="FF0000"/>
                </a:solidFill>
                <a:latin typeface="+mn-ea"/>
              </a:rPr>
              <a:t>　</a:t>
            </a:r>
            <a:r>
              <a:rPr lang="ja-JP" altLang="en-US" sz="2400" b="1" dirty="0">
                <a:solidFill>
                  <a:schemeClr val="tx1">
                    <a:lumMod val="75000"/>
                    <a:lumOff val="25000"/>
                  </a:schemeClr>
                </a:solidFill>
                <a:latin typeface="+mn-ea"/>
              </a:rPr>
              <a:t>スクールソーシャルワーカー、保護者、専門の相談機関など）</a:t>
            </a:r>
            <a:endParaRPr lang="ja-JP" altLang="en-US" sz="2800" b="1" dirty="0">
              <a:solidFill>
                <a:schemeClr val="tx1">
                  <a:lumMod val="75000"/>
                  <a:lumOff val="25000"/>
                </a:schemeClr>
              </a:solidFill>
              <a:latin typeface="+mn-ea"/>
            </a:endParaRPr>
          </a:p>
        </p:txBody>
      </p:sp>
    </p:spTree>
    <p:extLst>
      <p:ext uri="{BB962C8B-B14F-4D97-AF65-F5344CB8AC3E}">
        <p14:creationId xmlns:p14="http://schemas.microsoft.com/office/powerpoint/2010/main" val="563182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75AF037C-EFE0-45EF-BAFD-736FE0A40521}"/>
              </a:ext>
            </a:extLst>
          </p:cNvPr>
          <p:cNvSpPr/>
          <p:nvPr/>
        </p:nvSpPr>
        <p:spPr>
          <a:xfrm>
            <a:off x="1286640" y="198499"/>
            <a:ext cx="7489551" cy="707886"/>
          </a:xfrm>
          <a:prstGeom prst="rect">
            <a:avLst/>
          </a:prstGeom>
        </p:spPr>
        <p:txBody>
          <a:bodyPr wrap="none">
            <a:spAutoFit/>
          </a:bodyPr>
          <a:lstStyle/>
          <a:p>
            <a:pPr algn="ctr"/>
            <a:r>
              <a:rPr lang="ja-JP" altLang="en-US" sz="4000" b="1" spc="200">
                <a:solidFill>
                  <a:schemeClr val="accent2">
                    <a:lumMod val="50000"/>
                  </a:schemeClr>
                </a:solidFill>
                <a:latin typeface="+mn-ea"/>
              </a:rPr>
              <a:t>ひとりで抱え込まずに話してみよう</a:t>
            </a:r>
            <a:endParaRPr lang="en-US" altLang="ja-JP" sz="4000" b="1" spc="200">
              <a:solidFill>
                <a:schemeClr val="accent2">
                  <a:lumMod val="50000"/>
                </a:schemeClr>
              </a:solidFill>
              <a:latin typeface="+mn-ea"/>
            </a:endParaRPr>
          </a:p>
        </p:txBody>
      </p:sp>
      <p:sp>
        <p:nvSpPr>
          <p:cNvPr id="6" name="四角形: 角を丸くする 5">
            <a:extLst>
              <a:ext uri="{FF2B5EF4-FFF2-40B4-BE49-F238E27FC236}">
                <a16:creationId xmlns:a16="http://schemas.microsoft.com/office/drawing/2014/main" id="{AF9E6098-994B-454B-ABF3-10DF68DAB113}"/>
              </a:ext>
            </a:extLst>
          </p:cNvPr>
          <p:cNvSpPr/>
          <p:nvPr/>
        </p:nvSpPr>
        <p:spPr>
          <a:xfrm>
            <a:off x="342733" y="998462"/>
            <a:ext cx="9359900" cy="1085586"/>
          </a:xfrm>
          <a:prstGeom prst="roundRect">
            <a:avLst>
              <a:gd name="adj" fmla="val 11786"/>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46800" rtlCol="0" anchor="t" anchorCtr="1">
            <a:spAutoFit/>
          </a:bodyPr>
          <a:lstStyle/>
          <a:p>
            <a:r>
              <a:rPr lang="ja-JP" altLang="en-US" sz="2000" b="1">
                <a:solidFill>
                  <a:schemeClr val="tx2">
                    <a:lumMod val="50000"/>
                  </a:schemeClr>
                </a:solidFill>
                <a:latin typeface="+mn-ea"/>
              </a:rPr>
              <a:t>もし、性暴力にあってしまったら、友達が性暴力にあったら、性暴力を目撃したら、ひとりで抱え込まないで、だれかに話してみましょう。相談するのは当然の権利で、解決につながる最初の一歩です。もし、周りの人に話せないときは、あなたを助けてくれるところがあります。</a:t>
            </a:r>
            <a:endParaRPr lang="en-US" altLang="ja-JP" sz="2000" b="1">
              <a:solidFill>
                <a:schemeClr val="tx2">
                  <a:lumMod val="50000"/>
                </a:schemeClr>
              </a:solidFill>
              <a:latin typeface="+mn-ea"/>
            </a:endParaRPr>
          </a:p>
        </p:txBody>
      </p:sp>
      <p:sp>
        <p:nvSpPr>
          <p:cNvPr id="9" name="正方形/長方形 8">
            <a:extLst>
              <a:ext uri="{FF2B5EF4-FFF2-40B4-BE49-F238E27FC236}">
                <a16:creationId xmlns:a16="http://schemas.microsoft.com/office/drawing/2014/main" id="{E3F2BBC3-60AA-40FA-B9D1-5BB66C6C08BB}"/>
              </a:ext>
            </a:extLst>
          </p:cNvPr>
          <p:cNvSpPr/>
          <p:nvPr/>
        </p:nvSpPr>
        <p:spPr>
          <a:xfrm>
            <a:off x="3299992" y="2155666"/>
            <a:ext cx="3462807" cy="461665"/>
          </a:xfrm>
          <a:prstGeom prst="rect">
            <a:avLst/>
          </a:prstGeom>
        </p:spPr>
        <p:txBody>
          <a:bodyPr wrap="none">
            <a:spAutoFit/>
          </a:bodyPr>
          <a:lstStyle/>
          <a:p>
            <a:pPr algn="ctr"/>
            <a:r>
              <a:rPr lang="ja-JP" altLang="en-US" sz="2400" b="1" spc="200">
                <a:solidFill>
                  <a:schemeClr val="tx2">
                    <a:lumMod val="50000"/>
                  </a:schemeClr>
                </a:solidFill>
                <a:latin typeface="+mn-ea"/>
              </a:rPr>
              <a:t>信頼できる大人に話そう</a:t>
            </a:r>
            <a:endParaRPr lang="en-US" altLang="ja-JP" sz="2400" b="1" spc="200">
              <a:solidFill>
                <a:schemeClr val="tx2">
                  <a:lumMod val="50000"/>
                </a:schemeClr>
              </a:solidFill>
              <a:latin typeface="+mn-ea"/>
            </a:endParaRPr>
          </a:p>
        </p:txBody>
      </p:sp>
      <p:sp>
        <p:nvSpPr>
          <p:cNvPr id="10" name="正方形/長方形 9">
            <a:extLst>
              <a:ext uri="{FF2B5EF4-FFF2-40B4-BE49-F238E27FC236}">
                <a16:creationId xmlns:a16="http://schemas.microsoft.com/office/drawing/2014/main" id="{ECF74AE0-4D3C-4D7D-902A-3F0E4A500CC2}"/>
              </a:ext>
            </a:extLst>
          </p:cNvPr>
          <p:cNvSpPr/>
          <p:nvPr/>
        </p:nvSpPr>
        <p:spPr>
          <a:xfrm>
            <a:off x="3260438" y="4356592"/>
            <a:ext cx="3764171" cy="461665"/>
          </a:xfrm>
          <a:prstGeom prst="rect">
            <a:avLst/>
          </a:prstGeom>
        </p:spPr>
        <p:txBody>
          <a:bodyPr wrap="none">
            <a:spAutoFit/>
          </a:bodyPr>
          <a:lstStyle/>
          <a:p>
            <a:pPr algn="ctr"/>
            <a:r>
              <a:rPr lang="ja-JP" altLang="en-US" sz="2400" b="1" spc="200">
                <a:solidFill>
                  <a:schemeClr val="tx2">
                    <a:lumMod val="50000"/>
                  </a:schemeClr>
                </a:solidFill>
                <a:latin typeface="+mn-ea"/>
              </a:rPr>
              <a:t>あなたを助けてくれるところ</a:t>
            </a:r>
            <a:endParaRPr lang="en-US" altLang="ja-JP" sz="2400" b="1" spc="200">
              <a:solidFill>
                <a:schemeClr val="tx2">
                  <a:lumMod val="50000"/>
                </a:schemeClr>
              </a:solidFill>
              <a:latin typeface="+mn-ea"/>
            </a:endParaRPr>
          </a:p>
        </p:txBody>
      </p:sp>
      <p:grpSp>
        <p:nvGrpSpPr>
          <p:cNvPr id="2" name="グループ化 1">
            <a:extLst>
              <a:ext uri="{FF2B5EF4-FFF2-40B4-BE49-F238E27FC236}">
                <a16:creationId xmlns:a16="http://schemas.microsoft.com/office/drawing/2014/main" id="{752D4162-532B-D0F0-F91C-A17AA8E08B35}"/>
              </a:ext>
            </a:extLst>
          </p:cNvPr>
          <p:cNvGrpSpPr/>
          <p:nvPr/>
        </p:nvGrpSpPr>
        <p:grpSpPr>
          <a:xfrm>
            <a:off x="325120" y="4864519"/>
            <a:ext cx="2788911" cy="1440000"/>
            <a:chOff x="1831700" y="5034223"/>
            <a:chExt cx="2880000" cy="1440000"/>
          </a:xfrm>
          <a:solidFill>
            <a:srgbClr val="B9D3DA"/>
          </a:solidFill>
        </p:grpSpPr>
        <p:sp>
          <p:nvSpPr>
            <p:cNvPr id="14" name="楕円 13">
              <a:extLst>
                <a:ext uri="{FF2B5EF4-FFF2-40B4-BE49-F238E27FC236}">
                  <a16:creationId xmlns:a16="http://schemas.microsoft.com/office/drawing/2014/main" id="{6A401D13-4B3C-E5FC-ABAD-8A0C8D79D9BF}"/>
                </a:ext>
              </a:extLst>
            </p:cNvPr>
            <p:cNvSpPr/>
            <p:nvPr/>
          </p:nvSpPr>
          <p:spPr>
            <a:xfrm>
              <a:off x="1831700" y="5034223"/>
              <a:ext cx="2880000" cy="14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b="1">
                  <a:solidFill>
                    <a:schemeClr val="tx1">
                      <a:lumMod val="75000"/>
                      <a:lumOff val="25000"/>
                    </a:schemeClr>
                  </a:solidFill>
                  <a:latin typeface="HG丸ｺﾞｼｯｸM-PRO" panose="020F0600000000000000" pitchFamily="50" charset="-128"/>
                  <a:ea typeface="HG丸ｺﾞｼｯｸM-PRO" panose="020F0600000000000000" pitchFamily="50" charset="-128"/>
                </a:rPr>
                <a:t>性犯罪・性暴力被害者のための</a:t>
              </a:r>
            </a:p>
            <a:p>
              <a:pPr algn="ctr"/>
              <a:r>
                <a:rPr kumimoji="1" lang="ja-JP" altLang="en-US" sz="1200" b="1">
                  <a:solidFill>
                    <a:schemeClr val="tx1">
                      <a:lumMod val="75000"/>
                      <a:lumOff val="25000"/>
                    </a:schemeClr>
                  </a:solidFill>
                  <a:latin typeface="HG丸ｺﾞｼｯｸM-PRO" panose="020F0600000000000000" pitchFamily="50" charset="-128"/>
                  <a:ea typeface="HG丸ｺﾞｼｯｸM-PRO" panose="020F0600000000000000" pitchFamily="50" charset="-128"/>
                </a:rPr>
                <a:t>ワンストップ支援センター</a:t>
              </a:r>
              <a:endParaRPr kumimoji="1" lang="en-US" altLang="ja-JP" sz="1200" b="1">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algn="ctr"/>
              <a:endParaRPr kumimoji="1" lang="en-US" altLang="ja-JP" sz="1200" b="1">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marL="92075" algn="ctr"/>
              <a:r>
                <a:rPr kumimoji="1" lang="ja-JP" altLang="en-US" sz="1400" b="1">
                  <a:solidFill>
                    <a:schemeClr val="accent3">
                      <a:lumMod val="50000"/>
                    </a:schemeClr>
                  </a:solidFill>
                  <a:latin typeface="HG丸ｺﾞｼｯｸM-PRO" panose="020F0600000000000000" pitchFamily="50" charset="-128"/>
                  <a:ea typeface="HG丸ｺﾞｼｯｸM-PRO" panose="020F0600000000000000" pitchFamily="50" charset="-128"/>
                </a:rPr>
                <a:t>　　　　　</a:t>
              </a:r>
              <a:endParaRPr kumimoji="1" lang="en-US" altLang="ja-JP" sz="2400" b="1">
                <a:solidFill>
                  <a:schemeClr val="accent3">
                    <a:lumMod val="50000"/>
                  </a:schemeClr>
                </a:solidFill>
                <a:latin typeface="HG丸ｺﾞｼｯｸM-PRO" panose="020F0600000000000000" pitchFamily="50" charset="-128"/>
                <a:ea typeface="HG丸ｺﾞｼｯｸM-PRO" panose="020F0600000000000000" pitchFamily="50" charset="-128"/>
              </a:endParaRPr>
            </a:p>
            <a:p>
              <a:pPr algn="ctr"/>
              <a:r>
                <a:rPr kumimoji="1" lang="ja-JP" altLang="en-US" sz="2400" b="1">
                  <a:solidFill>
                    <a:schemeClr val="accent3">
                      <a:lumMod val="50000"/>
                    </a:schemeClr>
                  </a:solidFill>
                  <a:latin typeface="HG丸ｺﾞｼｯｸM-PRO" panose="020F0600000000000000" pitchFamily="50" charset="-128"/>
                  <a:ea typeface="HG丸ｺﾞｼｯｸM-PRO" panose="020F0600000000000000" pitchFamily="50" charset="-128"/>
                </a:rPr>
                <a:t>♯８８９１</a:t>
              </a:r>
            </a:p>
          </p:txBody>
        </p:sp>
        <p:sp>
          <p:nvSpPr>
            <p:cNvPr id="16" name="正方形/長方形 15">
              <a:extLst>
                <a:ext uri="{FF2B5EF4-FFF2-40B4-BE49-F238E27FC236}">
                  <a16:creationId xmlns:a16="http://schemas.microsoft.com/office/drawing/2014/main" id="{25696455-7079-40D3-F18C-1693EF9F4592}"/>
                </a:ext>
              </a:extLst>
            </p:cNvPr>
            <p:cNvSpPr/>
            <p:nvPr/>
          </p:nvSpPr>
          <p:spPr>
            <a:xfrm>
              <a:off x="2825115" y="5754223"/>
              <a:ext cx="1680521" cy="261610"/>
            </a:xfrm>
            <a:prstGeom prst="rect">
              <a:avLst/>
            </a:prstGeom>
            <a:noFill/>
          </p:spPr>
          <p:txBody>
            <a:bodyPr wrap="none">
              <a:spAutoFit/>
            </a:bodyPr>
            <a:lstStyle/>
            <a:p>
              <a:r>
                <a:rPr kumimoji="1" lang="ja-JP" altLang="en-US" sz="1100" b="1">
                  <a:solidFill>
                    <a:schemeClr val="accent3">
                      <a:lumMod val="50000"/>
                    </a:schemeClr>
                  </a:solidFill>
                  <a:latin typeface="+mn-ea"/>
                </a:rPr>
                <a:t>は 　や 　く   ワンストップ</a:t>
              </a:r>
              <a:endParaRPr lang="ja-JP" altLang="en-US" sz="1100">
                <a:solidFill>
                  <a:schemeClr val="accent3">
                    <a:lumMod val="50000"/>
                  </a:schemeClr>
                </a:solidFill>
                <a:latin typeface="+mn-ea"/>
              </a:endParaRPr>
            </a:p>
          </p:txBody>
        </p:sp>
      </p:grpSp>
      <p:grpSp>
        <p:nvGrpSpPr>
          <p:cNvPr id="17" name="グループ化 16">
            <a:extLst>
              <a:ext uri="{FF2B5EF4-FFF2-40B4-BE49-F238E27FC236}">
                <a16:creationId xmlns:a16="http://schemas.microsoft.com/office/drawing/2014/main" id="{733CD036-AA7D-B66B-805B-B6A2341FED60}"/>
              </a:ext>
            </a:extLst>
          </p:cNvPr>
          <p:cNvGrpSpPr/>
          <p:nvPr/>
        </p:nvGrpSpPr>
        <p:grpSpPr>
          <a:xfrm>
            <a:off x="3192055" y="4871774"/>
            <a:ext cx="2099826" cy="1440000"/>
            <a:chOff x="5106462" y="5041073"/>
            <a:chExt cx="2880000" cy="1440000"/>
          </a:xfrm>
          <a:solidFill>
            <a:srgbClr val="B9D3DA"/>
          </a:solidFill>
        </p:grpSpPr>
        <p:sp>
          <p:nvSpPr>
            <p:cNvPr id="18" name="楕円 17">
              <a:extLst>
                <a:ext uri="{FF2B5EF4-FFF2-40B4-BE49-F238E27FC236}">
                  <a16:creationId xmlns:a16="http://schemas.microsoft.com/office/drawing/2014/main" id="{E3057BDB-6019-4409-21CF-46C9ABAF000C}"/>
                </a:ext>
              </a:extLst>
            </p:cNvPr>
            <p:cNvSpPr/>
            <p:nvPr/>
          </p:nvSpPr>
          <p:spPr>
            <a:xfrm>
              <a:off x="5106462" y="5041073"/>
              <a:ext cx="2880000" cy="14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zh-TW" altLang="en-US" sz="1200" b="1">
                  <a:solidFill>
                    <a:schemeClr val="tx1">
                      <a:lumMod val="75000"/>
                      <a:lumOff val="25000"/>
                    </a:schemeClr>
                  </a:solidFill>
                  <a:latin typeface="HG丸ｺﾞｼｯｸM-PRO" panose="020F0600000000000000" pitchFamily="50" charset="-128"/>
                  <a:ea typeface="HG丸ｺﾞｼｯｸM-PRO" panose="020F0600000000000000" pitchFamily="50" charset="-128"/>
                </a:rPr>
                <a:t>性犯罪被害相談電話</a:t>
              </a:r>
              <a:endParaRPr kumimoji="1" lang="en-US" altLang="zh-TW" sz="1200" b="1">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algn="ctr"/>
              <a:r>
                <a:rPr lang="ja-JP" altLang="en-US" sz="1200" b="1">
                  <a:solidFill>
                    <a:schemeClr val="tx1">
                      <a:lumMod val="75000"/>
                      <a:lumOff val="25000"/>
                    </a:schemeClr>
                  </a:solidFill>
                  <a:latin typeface="HG丸ｺﾞｼｯｸM-PRO" panose="020F0600000000000000" pitchFamily="50" charset="-128"/>
                  <a:ea typeface="HG丸ｺﾞｼｯｸM-PRO" panose="020F0600000000000000" pitchFamily="50" charset="-128"/>
                </a:rPr>
                <a:t>（警察）</a:t>
              </a:r>
              <a:endParaRPr lang="en-US" altLang="ja-JP" sz="1200" b="1">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algn="ctr"/>
              <a:endParaRPr kumimoji="1" lang="en-US" altLang="ja-JP" sz="1400" b="1">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algn="ctr"/>
              <a:br>
                <a:rPr kumimoji="1" lang="en-US" altLang="ja-JP" sz="1400" b="1">
                  <a:solidFill>
                    <a:schemeClr val="tx1">
                      <a:lumMod val="65000"/>
                      <a:lumOff val="35000"/>
                    </a:schemeClr>
                  </a:solidFill>
                  <a:latin typeface="HG丸ｺﾞｼｯｸM-PRO" panose="020F0600000000000000" pitchFamily="50" charset="-128"/>
                  <a:ea typeface="HG丸ｺﾞｼｯｸM-PRO" panose="020F0600000000000000" pitchFamily="50" charset="-128"/>
                </a:rPr>
              </a:br>
              <a:r>
                <a:rPr kumimoji="1" lang="ja-JP" altLang="en-US" sz="2400" b="1">
                  <a:solidFill>
                    <a:schemeClr val="accent3">
                      <a:lumMod val="50000"/>
                    </a:schemeClr>
                  </a:solidFill>
                  <a:latin typeface="HG丸ｺﾞｼｯｸM-PRO" panose="020F0600000000000000" pitchFamily="50" charset="-128"/>
                  <a:ea typeface="HG丸ｺﾞｼｯｸM-PRO" panose="020F0600000000000000" pitchFamily="50" charset="-128"/>
                </a:rPr>
                <a:t>♯８１０３</a:t>
              </a:r>
            </a:p>
          </p:txBody>
        </p:sp>
        <p:sp>
          <p:nvSpPr>
            <p:cNvPr id="19" name="正方形/長方形 18">
              <a:extLst>
                <a:ext uri="{FF2B5EF4-FFF2-40B4-BE49-F238E27FC236}">
                  <a16:creationId xmlns:a16="http://schemas.microsoft.com/office/drawing/2014/main" id="{FFE23CC8-D47F-AB40-0404-B44CABEF0CF2}"/>
                </a:ext>
              </a:extLst>
            </p:cNvPr>
            <p:cNvSpPr/>
            <p:nvPr/>
          </p:nvSpPr>
          <p:spPr>
            <a:xfrm>
              <a:off x="5891538" y="5761073"/>
              <a:ext cx="1797191" cy="261610"/>
            </a:xfrm>
            <a:prstGeom prst="rect">
              <a:avLst/>
            </a:prstGeom>
            <a:grpFill/>
          </p:spPr>
          <p:txBody>
            <a:bodyPr wrap="square">
              <a:spAutoFit/>
            </a:bodyPr>
            <a:lstStyle/>
            <a:p>
              <a:pPr algn="ctr"/>
              <a:r>
                <a:rPr kumimoji="1" lang="ja-JP" altLang="en-US" sz="1100" b="1">
                  <a:solidFill>
                    <a:schemeClr val="accent3">
                      <a:lumMod val="50000"/>
                    </a:schemeClr>
                  </a:solidFill>
                  <a:latin typeface="+mn-ea"/>
                </a:rPr>
                <a:t>ハート　さん</a:t>
              </a:r>
              <a:endParaRPr lang="ja-JP" altLang="en-US" sz="1100">
                <a:solidFill>
                  <a:schemeClr val="accent3">
                    <a:lumMod val="50000"/>
                  </a:schemeClr>
                </a:solidFill>
                <a:latin typeface="+mn-ea"/>
              </a:endParaRPr>
            </a:p>
          </p:txBody>
        </p:sp>
      </p:grpSp>
      <p:grpSp>
        <p:nvGrpSpPr>
          <p:cNvPr id="20" name="Google Shape;376;p16">
            <a:extLst>
              <a:ext uri="{FF2B5EF4-FFF2-40B4-BE49-F238E27FC236}">
                <a16:creationId xmlns:a16="http://schemas.microsoft.com/office/drawing/2014/main" id="{5C9C74B7-929C-5059-9533-44D177F82F30}"/>
              </a:ext>
            </a:extLst>
          </p:cNvPr>
          <p:cNvGrpSpPr/>
          <p:nvPr/>
        </p:nvGrpSpPr>
        <p:grpSpPr>
          <a:xfrm>
            <a:off x="5355734" y="4888581"/>
            <a:ext cx="2099826" cy="1440000"/>
            <a:chOff x="5102860" y="5082819"/>
            <a:chExt cx="3047929" cy="1440000"/>
          </a:xfrm>
          <a:solidFill>
            <a:srgbClr val="B9D3DA"/>
          </a:solidFill>
        </p:grpSpPr>
        <p:sp>
          <p:nvSpPr>
            <p:cNvPr id="21" name="Google Shape;377;p16">
              <a:extLst>
                <a:ext uri="{FF2B5EF4-FFF2-40B4-BE49-F238E27FC236}">
                  <a16:creationId xmlns:a16="http://schemas.microsoft.com/office/drawing/2014/main" id="{A23EFA23-3159-4C22-D6EC-6EC84850FD7A}"/>
                </a:ext>
              </a:extLst>
            </p:cNvPr>
            <p:cNvSpPr/>
            <p:nvPr/>
          </p:nvSpPr>
          <p:spPr>
            <a:xfrm>
              <a:off x="5102860" y="5082819"/>
              <a:ext cx="3047929" cy="1440000"/>
            </a:xfrm>
            <a:prstGeom prst="ellipse">
              <a:avLst/>
            </a:prstGeom>
            <a:grpFill/>
            <a:ln>
              <a:noFill/>
            </a:ln>
          </p:spPr>
          <p:txBody>
            <a:bodyPr spcFirstLastPara="1" wrap="square" lIns="91425" tIns="45700" rIns="91425" bIns="45700" anchor="ctr" anchorCtr="0">
              <a:noAutofit/>
            </a:bodyPr>
            <a:lstStyle/>
            <a:p>
              <a:pPr lvl="0" algn="ctr"/>
              <a:r>
                <a:rPr lang="ja-JP" altLang="en-US" sz="12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児童相談所</a:t>
              </a:r>
              <a:endParaRPr lang="en-US" altLang="ja-JP" sz="12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lvl="0" algn="ctr"/>
              <a:r>
                <a:rPr lang="ja-JP" altLang="en-US" sz="12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虐待対応ダイヤル</a:t>
              </a:r>
              <a:endParaRPr lang="en-US" altLang="ja-JP" sz="12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lvl="0" algn="ctr"/>
              <a:endParaRPr sz="1200" b="1" dirty="0">
                <a:solidFill>
                  <a:srgbClr val="3F3F3F"/>
                </a:solidFill>
                <a:latin typeface="HG丸ｺﾞｼｯｸM-PRO" panose="020F0600000000000000" pitchFamily="50" charset="-128"/>
                <a:ea typeface="HG丸ｺﾞｼｯｸM-PRO" panose="020F0600000000000000" pitchFamily="50" charset="-128"/>
                <a:sym typeface="Arial"/>
              </a:endParaRPr>
            </a:p>
            <a:p>
              <a:pPr marL="0" marR="0" lvl="0" indent="0" algn="ctr" rtl="0">
                <a:spcBef>
                  <a:spcPts val="0"/>
                </a:spcBef>
                <a:spcAft>
                  <a:spcPts val="0"/>
                </a:spcAft>
                <a:buNone/>
              </a:pPr>
              <a:br>
                <a:rPr lang="ja-JP" b="1" dirty="0">
                  <a:solidFill>
                    <a:srgbClr val="595959"/>
                  </a:solidFill>
                  <a:latin typeface="HG丸ｺﾞｼｯｸM-PRO" panose="020F0600000000000000" pitchFamily="50" charset="-128"/>
                  <a:ea typeface="HG丸ｺﾞｼｯｸM-PRO" panose="020F0600000000000000" pitchFamily="50" charset="-128"/>
                  <a:cs typeface="Arial" panose="020B0604020202020204" pitchFamily="34" charset="0"/>
                  <a:sym typeface="MS PGothic"/>
                </a:rPr>
              </a:br>
              <a:r>
                <a:rPr lang="ja-JP" altLang="en-US" sz="2400" b="1" dirty="0">
                  <a:solidFill>
                    <a:schemeClr val="accent3">
                      <a:lumMod val="50000"/>
                    </a:schemeClr>
                  </a:solidFill>
                  <a:latin typeface="HG丸ｺﾞｼｯｸM-PRO" panose="020F0600000000000000" pitchFamily="50" charset="-128"/>
                  <a:ea typeface="HG丸ｺﾞｼｯｸM-PRO" panose="020F0600000000000000" pitchFamily="50" charset="-128"/>
                  <a:cs typeface="Arial" panose="020B0604020202020204" pitchFamily="34" charset="0"/>
                  <a:sym typeface="MS PGothic"/>
                </a:rPr>
                <a:t>１８９</a:t>
              </a:r>
              <a:endParaRPr dirty="0">
                <a:solidFill>
                  <a:schemeClr val="accent3">
                    <a:lumMod val="50000"/>
                  </a:schemeClr>
                </a:solidFill>
                <a:latin typeface="HG丸ｺﾞｼｯｸM-PRO" panose="020F0600000000000000" pitchFamily="50" charset="-128"/>
                <a:ea typeface="HG丸ｺﾞｼｯｸM-PRO" panose="020F0600000000000000" pitchFamily="50" charset="-128"/>
              </a:endParaRPr>
            </a:p>
          </p:txBody>
        </p:sp>
        <p:sp>
          <p:nvSpPr>
            <p:cNvPr id="25" name="Google Shape;378;p16">
              <a:extLst>
                <a:ext uri="{FF2B5EF4-FFF2-40B4-BE49-F238E27FC236}">
                  <a16:creationId xmlns:a16="http://schemas.microsoft.com/office/drawing/2014/main" id="{3B697FAD-B6C7-912E-2D7B-7D81321C39A1}"/>
                </a:ext>
              </a:extLst>
            </p:cNvPr>
            <p:cNvSpPr/>
            <p:nvPr/>
          </p:nvSpPr>
          <p:spPr>
            <a:xfrm>
              <a:off x="5882862" y="5796543"/>
              <a:ext cx="1817247" cy="261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ja-JP" altLang="en-US" sz="1100" b="1">
                  <a:solidFill>
                    <a:schemeClr val="accent3">
                      <a:lumMod val="50000"/>
                    </a:schemeClr>
                  </a:solidFill>
                  <a:latin typeface="ＭＳ Ｐゴシック" panose="020B0600070205080204" pitchFamily="50" charset="-128"/>
                  <a:ea typeface="ＭＳ Ｐゴシック" panose="020B0600070205080204" pitchFamily="50" charset="-128"/>
                  <a:cs typeface="MS PGothic"/>
                  <a:sym typeface="MS PGothic"/>
                </a:rPr>
                <a:t>い ち は や く</a:t>
              </a:r>
              <a:endParaRPr sz="1100">
                <a:solidFill>
                  <a:schemeClr val="accent3">
                    <a:lumMod val="50000"/>
                  </a:schemeClr>
                </a:solidFill>
                <a:latin typeface="ＭＳ Ｐゴシック" panose="020B0600070205080204" pitchFamily="50" charset="-128"/>
                <a:ea typeface="ＭＳ Ｐゴシック" panose="020B0600070205080204" pitchFamily="50" charset="-128"/>
                <a:cs typeface="MS PGothic"/>
                <a:sym typeface="MS PGothic"/>
              </a:endParaRPr>
            </a:p>
          </p:txBody>
        </p:sp>
      </p:grpSp>
      <p:sp>
        <p:nvSpPr>
          <p:cNvPr id="26" name="Google Shape;377;p16">
            <a:extLst>
              <a:ext uri="{FF2B5EF4-FFF2-40B4-BE49-F238E27FC236}">
                <a16:creationId xmlns:a16="http://schemas.microsoft.com/office/drawing/2014/main" id="{B291A9D4-D978-30CE-175F-55EA33534B8A}"/>
              </a:ext>
            </a:extLst>
          </p:cNvPr>
          <p:cNvSpPr/>
          <p:nvPr/>
        </p:nvSpPr>
        <p:spPr>
          <a:xfrm>
            <a:off x="7501172" y="4864519"/>
            <a:ext cx="2099826" cy="1440000"/>
          </a:xfrm>
          <a:prstGeom prst="ellipse">
            <a:avLst/>
          </a:prstGeom>
          <a:solidFill>
            <a:srgbClr val="B9D3DA"/>
          </a:solidFill>
          <a:ln>
            <a:noFill/>
          </a:ln>
        </p:spPr>
        <p:txBody>
          <a:bodyPr spcFirstLastPara="1" wrap="square" lIns="91425" tIns="45700" rIns="91425" bIns="45700" anchor="ctr" anchorCtr="0">
            <a:noAutofit/>
          </a:bodyPr>
          <a:lstStyle/>
          <a:p>
            <a:pPr algn="ctr"/>
            <a:r>
              <a:rPr lang="en-US" altLang="ja-JP" sz="12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Arial" panose="020B0604020202020204" pitchFamily="34" charset="0"/>
                <a:sym typeface="MS PGothic"/>
              </a:rPr>
              <a:t>Cure</a:t>
            </a:r>
            <a:r>
              <a:rPr lang="ja-JP" altLang="en-US" sz="12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Arial" panose="020B0604020202020204" pitchFamily="34" charset="0"/>
                <a:sym typeface="MS PGothic"/>
              </a:rPr>
              <a:t> </a:t>
            </a:r>
            <a:r>
              <a:rPr lang="en-US" altLang="ja-JP" sz="12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Arial" panose="020B0604020202020204" pitchFamily="34" charset="0"/>
                <a:sym typeface="MS PGothic"/>
              </a:rPr>
              <a:t>time</a:t>
            </a:r>
          </a:p>
          <a:p>
            <a:pPr lvl="0" algn="ctr"/>
            <a:r>
              <a:rPr lang="ja-JP" altLang="en-US" sz="1200" b="1" dirty="0">
                <a:latin typeface="HG丸ｺﾞｼｯｸM-PRO" panose="020F0600000000000000" pitchFamily="50" charset="-128"/>
                <a:ea typeface="HG丸ｺﾞｼｯｸM-PRO" panose="020F0600000000000000" pitchFamily="50" charset="-128"/>
              </a:rPr>
              <a:t>キュアタイム</a:t>
            </a:r>
            <a:endParaRPr lang="en-US" altLang="ja-JP" sz="1200" b="1" dirty="0">
              <a:latin typeface="HG丸ｺﾞｼｯｸM-PRO" panose="020F0600000000000000" pitchFamily="50" charset="-128"/>
              <a:ea typeface="HG丸ｺﾞｼｯｸM-PRO" panose="020F0600000000000000" pitchFamily="50" charset="-128"/>
            </a:endParaRPr>
          </a:p>
          <a:p>
            <a:pPr lvl="0" algn="ctr"/>
            <a:endParaRPr lang="en-US" altLang="ja-JP" sz="12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Arial" panose="020B0604020202020204" pitchFamily="34" charset="0"/>
              <a:sym typeface="MS PGothic"/>
            </a:endParaRPr>
          </a:p>
          <a:p>
            <a:pPr lvl="0" algn="ctr"/>
            <a:r>
              <a:rPr lang="en-US" altLang="ja-JP" sz="12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Arial" panose="020B0604020202020204" pitchFamily="34" charset="0"/>
                <a:sym typeface="MS PGothic"/>
              </a:rPr>
              <a:t>SNS</a:t>
            </a:r>
            <a:r>
              <a:rPr lang="ja-JP" altLang="en-US" sz="12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Arial" panose="020B0604020202020204" pitchFamily="34" charset="0"/>
                <a:sym typeface="MS PGothic"/>
              </a:rPr>
              <a:t>相談</a:t>
            </a:r>
            <a:endParaRPr kumimoji="1" lang="en-US" altLang="ja-JP" sz="12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r>
              <a:rPr lang="ja-JP" altLang="en-US" sz="12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　　メール相談</a:t>
            </a:r>
            <a:endParaRPr kumimoji="1" lang="en-US" altLang="ja-JP" sz="12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p:txBody>
      </p:sp>
      <p:sp>
        <p:nvSpPr>
          <p:cNvPr id="3" name="四角形: 角を丸くする 2">
            <a:extLst>
              <a:ext uri="{FF2B5EF4-FFF2-40B4-BE49-F238E27FC236}">
                <a16:creationId xmlns:a16="http://schemas.microsoft.com/office/drawing/2014/main" id="{8FFF3C22-3BAC-3410-F028-412186562045}"/>
              </a:ext>
            </a:extLst>
          </p:cNvPr>
          <p:cNvSpPr/>
          <p:nvPr/>
        </p:nvSpPr>
        <p:spPr>
          <a:xfrm>
            <a:off x="859645" y="2703097"/>
            <a:ext cx="8430313" cy="1548000"/>
          </a:xfrm>
          <a:prstGeom prst="roundRect">
            <a:avLst>
              <a:gd name="adj" fmla="val 11497"/>
            </a:avLst>
          </a:prstGeom>
          <a:solidFill>
            <a:schemeClr val="accent5">
              <a:lumMod val="20000"/>
              <a:lumOff val="80000"/>
            </a:schemeClr>
          </a:solidFill>
          <a:ln w="508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noAutofit/>
          </a:bodyPr>
          <a:lstStyle/>
          <a:p>
            <a:pPr marL="449263" indent="-449263">
              <a:spcBef>
                <a:spcPts val="600"/>
              </a:spcBef>
              <a:buFont typeface="Wingdings" panose="05000000000000000000" pitchFamily="2" charset="2"/>
              <a:buChar char="l"/>
            </a:pPr>
            <a:r>
              <a:rPr lang="ja-JP" altLang="en-US" sz="2800" b="1" spc="200" dirty="0">
                <a:solidFill>
                  <a:schemeClr val="tx2">
                    <a:lumMod val="50000"/>
                  </a:schemeClr>
                </a:solidFill>
                <a:latin typeface="+mn-ea"/>
              </a:rPr>
              <a:t>担任の先生、養護の先生、スクールカウンセラー</a:t>
            </a:r>
            <a:r>
              <a:rPr lang="ja-JP" altLang="en-US" sz="2800" b="1" spc="200" dirty="0">
                <a:solidFill>
                  <a:schemeClr val="tx1"/>
                </a:solidFill>
                <a:latin typeface="+mn-ea"/>
              </a:rPr>
              <a:t>、</a:t>
            </a:r>
            <a:r>
              <a:rPr lang="ja-JP" altLang="en-US" sz="2800" b="1" spc="200" dirty="0">
                <a:solidFill>
                  <a:schemeClr val="tx2">
                    <a:lumMod val="50000"/>
                  </a:schemeClr>
                </a:solidFill>
                <a:latin typeface="+mn-ea"/>
              </a:rPr>
              <a:t>スクールソーシャルワーカー</a:t>
            </a:r>
          </a:p>
          <a:p>
            <a:pPr marL="449263" indent="-449263">
              <a:spcBef>
                <a:spcPts val="600"/>
              </a:spcBef>
              <a:buFont typeface="Wingdings" panose="05000000000000000000" pitchFamily="2" charset="2"/>
              <a:buChar char="l"/>
            </a:pPr>
            <a:r>
              <a:rPr lang="ja-JP" altLang="en-US" sz="2800" b="1" spc="200" dirty="0">
                <a:solidFill>
                  <a:schemeClr val="tx2">
                    <a:lumMod val="50000"/>
                  </a:schemeClr>
                </a:solidFill>
                <a:latin typeface="+mn-ea"/>
              </a:rPr>
              <a:t>保護者、そのほかの身近な人　など</a:t>
            </a:r>
          </a:p>
        </p:txBody>
      </p:sp>
    </p:spTree>
    <p:extLst>
      <p:ext uri="{BB962C8B-B14F-4D97-AF65-F5344CB8AC3E}">
        <p14:creationId xmlns:p14="http://schemas.microsoft.com/office/powerpoint/2010/main" val="2677303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22;p14">
            <a:extLst>
              <a:ext uri="{FF2B5EF4-FFF2-40B4-BE49-F238E27FC236}">
                <a16:creationId xmlns:a16="http://schemas.microsoft.com/office/drawing/2014/main" id="{70BCEA3B-0D76-4754-E01C-2A9B2CC44FE1}"/>
              </a:ext>
            </a:extLst>
          </p:cNvPr>
          <p:cNvSpPr/>
          <p:nvPr/>
        </p:nvSpPr>
        <p:spPr>
          <a:xfrm>
            <a:off x="135865" y="324205"/>
            <a:ext cx="9417703" cy="707760"/>
          </a:xfrm>
          <a:prstGeom prst="roundRect">
            <a:avLst>
              <a:gd name="adj" fmla="val 11497"/>
            </a:avLst>
          </a:prstGeom>
          <a:noFill/>
          <a:ln w="28575" cap="flat" cmpd="sng">
            <a:noFill/>
            <a:prstDash val="solid"/>
            <a:miter lim="800000"/>
            <a:headEnd type="none" w="sm" len="sm"/>
            <a:tailEnd type="none" w="sm" len="sm"/>
          </a:ln>
        </p:spPr>
        <p:txBody>
          <a:bodyPr spcFirstLastPara="1" wrap="square" lIns="91425" tIns="45700" rIns="91425" bIns="45700" anchor="ctr" anchorCtr="0">
            <a:noAutofit/>
          </a:bodyPr>
          <a:lstStyle/>
          <a:p>
            <a:pPr marR="0" lvl="0" algn="l" rtl="0">
              <a:spcBef>
                <a:spcPts val="0"/>
              </a:spcBef>
              <a:spcAft>
                <a:spcPts val="0"/>
              </a:spcAft>
              <a:buClr>
                <a:srgbClr val="3F3F3F"/>
              </a:buClr>
              <a:buSzPts val="2400"/>
            </a:pPr>
            <a:r>
              <a:rPr lang="ja-JP" altLang="en-US" sz="4000" b="1" dirty="0">
                <a:solidFill>
                  <a:schemeClr val="accent2">
                    <a:lumMod val="50000"/>
                  </a:schemeClr>
                </a:solidFill>
                <a:latin typeface="+mn-ea"/>
                <a:sym typeface="Arial"/>
              </a:rPr>
              <a:t>　あなたの</a:t>
            </a:r>
            <a:r>
              <a:rPr lang="ja-JP" sz="4000" b="1" dirty="0">
                <a:solidFill>
                  <a:schemeClr val="accent2">
                    <a:lumMod val="50000"/>
                  </a:schemeClr>
                </a:solidFill>
                <a:latin typeface="+mn-ea"/>
                <a:sym typeface="Arial"/>
              </a:rPr>
              <a:t>味方になってくれる</a:t>
            </a:r>
            <a:r>
              <a:rPr lang="ja-JP" altLang="en-US" sz="4000" b="1" dirty="0">
                <a:solidFill>
                  <a:schemeClr val="accent2">
                    <a:lumMod val="50000"/>
                  </a:schemeClr>
                </a:solidFill>
                <a:latin typeface="+mn-ea"/>
                <a:sym typeface="Arial"/>
              </a:rPr>
              <a:t>法律が</a:t>
            </a:r>
            <a:r>
              <a:rPr lang="ja-JP" sz="4000" b="1" dirty="0">
                <a:solidFill>
                  <a:schemeClr val="accent2">
                    <a:lumMod val="50000"/>
                  </a:schemeClr>
                </a:solidFill>
                <a:latin typeface="+mn-ea"/>
                <a:sym typeface="Arial"/>
              </a:rPr>
              <a:t>あ</a:t>
            </a:r>
            <a:r>
              <a:rPr lang="ja-JP" altLang="en-US" sz="4000" b="1" dirty="0">
                <a:solidFill>
                  <a:schemeClr val="accent2">
                    <a:lumMod val="50000"/>
                  </a:schemeClr>
                </a:solidFill>
                <a:latin typeface="+mn-ea"/>
                <a:sym typeface="Arial"/>
              </a:rPr>
              <a:t>ります</a:t>
            </a:r>
            <a:endParaRPr sz="4000" b="1" dirty="0">
              <a:solidFill>
                <a:schemeClr val="accent2">
                  <a:lumMod val="50000"/>
                </a:schemeClr>
              </a:solidFill>
              <a:latin typeface="+mn-ea"/>
              <a:sym typeface="Arial"/>
            </a:endParaRPr>
          </a:p>
        </p:txBody>
      </p:sp>
      <p:sp>
        <p:nvSpPr>
          <p:cNvPr id="3" name="四角形: 角を丸くする 2">
            <a:extLst>
              <a:ext uri="{FF2B5EF4-FFF2-40B4-BE49-F238E27FC236}">
                <a16:creationId xmlns:a16="http://schemas.microsoft.com/office/drawing/2014/main" id="{7F7462B4-491F-09CE-DC8F-7DF407DFAAF2}"/>
              </a:ext>
            </a:extLst>
          </p:cNvPr>
          <p:cNvSpPr/>
          <p:nvPr/>
        </p:nvSpPr>
        <p:spPr>
          <a:xfrm>
            <a:off x="668927" y="3551108"/>
            <a:ext cx="2217442" cy="31787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b="1">
                <a:solidFill>
                  <a:schemeClr val="accent2">
                    <a:lumMod val="50000"/>
                  </a:schemeClr>
                </a:solidFill>
                <a:latin typeface="+mn-ea"/>
              </a:rPr>
              <a:t>性的行為を目的に面会要求</a:t>
            </a:r>
          </a:p>
        </p:txBody>
      </p:sp>
      <p:sp>
        <p:nvSpPr>
          <p:cNvPr id="4" name="四角形: 角を丸くする 3">
            <a:extLst>
              <a:ext uri="{FF2B5EF4-FFF2-40B4-BE49-F238E27FC236}">
                <a16:creationId xmlns:a16="http://schemas.microsoft.com/office/drawing/2014/main" id="{E576DB24-5FF4-0E6C-3D43-91B34A79A2FF}"/>
              </a:ext>
            </a:extLst>
          </p:cNvPr>
          <p:cNvSpPr/>
          <p:nvPr/>
        </p:nvSpPr>
        <p:spPr>
          <a:xfrm>
            <a:off x="6435743" y="4534362"/>
            <a:ext cx="2884685" cy="37686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b="1" dirty="0">
                <a:solidFill>
                  <a:schemeClr val="accent2">
                    <a:lumMod val="50000"/>
                  </a:schemeClr>
                </a:solidFill>
                <a:latin typeface="+mn-ea"/>
              </a:rPr>
              <a:t>性的画像を送らせ、それをネット上にアップ</a:t>
            </a:r>
            <a:endParaRPr kumimoji="1" lang="en-US" altLang="ja-JP" sz="1200" b="1" dirty="0">
              <a:solidFill>
                <a:schemeClr val="accent2">
                  <a:lumMod val="50000"/>
                </a:schemeClr>
              </a:solidFill>
              <a:latin typeface="+mn-ea"/>
            </a:endParaRPr>
          </a:p>
        </p:txBody>
      </p:sp>
      <p:sp>
        <p:nvSpPr>
          <p:cNvPr id="6" name="四角形: 角を丸くする 5">
            <a:extLst>
              <a:ext uri="{FF2B5EF4-FFF2-40B4-BE49-F238E27FC236}">
                <a16:creationId xmlns:a16="http://schemas.microsoft.com/office/drawing/2014/main" id="{23AC4C46-1651-74C8-E39C-97BD3A02802D}"/>
              </a:ext>
            </a:extLst>
          </p:cNvPr>
          <p:cNvSpPr/>
          <p:nvPr/>
        </p:nvSpPr>
        <p:spPr>
          <a:xfrm>
            <a:off x="6186821" y="1597998"/>
            <a:ext cx="3380976" cy="31787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b="1">
                <a:solidFill>
                  <a:schemeClr val="accent2">
                    <a:lumMod val="50000"/>
                  </a:schemeClr>
                </a:solidFill>
                <a:latin typeface="+mn-ea"/>
              </a:rPr>
              <a:t>ひそかに下着姿（着替えている様子）などを撮影</a:t>
            </a:r>
            <a:endParaRPr kumimoji="1" lang="en-US" altLang="ja-JP" sz="1200" b="1">
              <a:solidFill>
                <a:schemeClr val="accent2">
                  <a:lumMod val="50000"/>
                </a:schemeClr>
              </a:solidFill>
              <a:latin typeface="+mn-ea"/>
            </a:endParaRPr>
          </a:p>
        </p:txBody>
      </p:sp>
      <p:sp>
        <p:nvSpPr>
          <p:cNvPr id="11" name="テキスト ボックス 10">
            <a:extLst>
              <a:ext uri="{FF2B5EF4-FFF2-40B4-BE49-F238E27FC236}">
                <a16:creationId xmlns:a16="http://schemas.microsoft.com/office/drawing/2014/main" id="{96F35732-0E30-0025-0C0C-8EE3BFD897C3}"/>
              </a:ext>
            </a:extLst>
          </p:cNvPr>
          <p:cNvSpPr txBox="1"/>
          <p:nvPr/>
        </p:nvSpPr>
        <p:spPr>
          <a:xfrm>
            <a:off x="5865315" y="1261762"/>
            <a:ext cx="4023988" cy="369332"/>
          </a:xfrm>
          <a:prstGeom prst="rect">
            <a:avLst/>
          </a:prstGeom>
          <a:solidFill>
            <a:schemeClr val="bg1"/>
          </a:solidFill>
        </p:spPr>
        <p:txBody>
          <a:bodyPr wrap="square" rtlCol="0">
            <a:spAutoFit/>
          </a:bodyPr>
          <a:lstStyle/>
          <a:p>
            <a:pPr algn="ctr"/>
            <a:r>
              <a:rPr lang="zh-TW" altLang="en-US" b="1" dirty="0"/>
              <a:t>性的姿態撮影等処罰法</a:t>
            </a:r>
            <a:r>
              <a:rPr kumimoji="1" lang="ja-JP" altLang="en-US" b="1" dirty="0"/>
              <a:t>「撮影罪」</a:t>
            </a:r>
            <a:endParaRPr kumimoji="1" lang="en-US" altLang="ja-JP" b="1" dirty="0"/>
          </a:p>
        </p:txBody>
      </p:sp>
      <p:sp>
        <p:nvSpPr>
          <p:cNvPr id="12" name="テキスト ボックス 11">
            <a:extLst>
              <a:ext uri="{FF2B5EF4-FFF2-40B4-BE49-F238E27FC236}">
                <a16:creationId xmlns:a16="http://schemas.microsoft.com/office/drawing/2014/main" id="{58344836-1E06-EA82-D435-95051D53AC1E}"/>
              </a:ext>
            </a:extLst>
          </p:cNvPr>
          <p:cNvSpPr txBox="1"/>
          <p:nvPr/>
        </p:nvSpPr>
        <p:spPr>
          <a:xfrm>
            <a:off x="5900529" y="4244883"/>
            <a:ext cx="3972064" cy="369332"/>
          </a:xfrm>
          <a:prstGeom prst="rect">
            <a:avLst/>
          </a:prstGeom>
          <a:solidFill>
            <a:schemeClr val="bg1"/>
          </a:solidFill>
        </p:spPr>
        <p:txBody>
          <a:bodyPr wrap="square" rtlCol="0">
            <a:spAutoFit/>
          </a:bodyPr>
          <a:lstStyle/>
          <a:p>
            <a:pPr algn="ctr"/>
            <a:r>
              <a:rPr lang="zh-TW" altLang="en-US" b="1" dirty="0"/>
              <a:t>性的姿態撮影等処罰法</a:t>
            </a:r>
            <a:r>
              <a:rPr kumimoji="1" lang="ja-JP" altLang="en-US" b="1" dirty="0"/>
              <a:t>「提供罪」</a:t>
            </a:r>
            <a:endParaRPr kumimoji="1" lang="en-US" altLang="ja-JP" b="1" dirty="0"/>
          </a:p>
        </p:txBody>
      </p:sp>
      <p:sp>
        <p:nvSpPr>
          <p:cNvPr id="7" name="テキスト ボックス 6">
            <a:extLst>
              <a:ext uri="{FF2B5EF4-FFF2-40B4-BE49-F238E27FC236}">
                <a16:creationId xmlns:a16="http://schemas.microsoft.com/office/drawing/2014/main" id="{E70521C4-DF3E-E6D6-BB79-521062B6125F}"/>
              </a:ext>
            </a:extLst>
          </p:cNvPr>
          <p:cNvSpPr txBox="1"/>
          <p:nvPr/>
        </p:nvSpPr>
        <p:spPr>
          <a:xfrm>
            <a:off x="3144128" y="3250982"/>
            <a:ext cx="2499692" cy="646331"/>
          </a:xfrm>
          <a:prstGeom prst="rect">
            <a:avLst/>
          </a:prstGeom>
          <a:solidFill>
            <a:schemeClr val="bg1"/>
          </a:solidFill>
        </p:spPr>
        <p:txBody>
          <a:bodyPr wrap="square" rtlCol="0">
            <a:spAutoFit/>
          </a:bodyPr>
          <a:lstStyle/>
          <a:p>
            <a:r>
              <a:rPr kumimoji="1" lang="ja-JP" altLang="en-US" b="1">
                <a:solidFill>
                  <a:schemeClr val="tx2">
                    <a:lumMod val="50000"/>
                  </a:schemeClr>
                </a:solidFill>
              </a:rPr>
              <a:t>刑法「不同意わいせつ罪、不同意性交等罪」</a:t>
            </a:r>
            <a:endParaRPr kumimoji="1" lang="en-US" altLang="ja-JP" b="1">
              <a:solidFill>
                <a:schemeClr val="tx2">
                  <a:lumMod val="50000"/>
                </a:schemeClr>
              </a:solidFill>
            </a:endParaRPr>
          </a:p>
        </p:txBody>
      </p:sp>
      <p:pic>
        <p:nvPicPr>
          <p:cNvPr id="25" name="図 24">
            <a:extLst>
              <a:ext uri="{FF2B5EF4-FFF2-40B4-BE49-F238E27FC236}">
                <a16:creationId xmlns:a16="http://schemas.microsoft.com/office/drawing/2014/main" id="{DAB7B3FA-C7C1-EB4D-A0E4-2215E4F3907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543202" y="1929826"/>
            <a:ext cx="2369906" cy="1855615"/>
          </a:xfrm>
          <a:prstGeom prst="rect">
            <a:avLst/>
          </a:prstGeom>
          <a:ln>
            <a:noFill/>
          </a:ln>
        </p:spPr>
      </p:pic>
      <p:pic>
        <p:nvPicPr>
          <p:cNvPr id="26" name="図 25">
            <a:extLst>
              <a:ext uri="{FF2B5EF4-FFF2-40B4-BE49-F238E27FC236}">
                <a16:creationId xmlns:a16="http://schemas.microsoft.com/office/drawing/2014/main" id="{4E85EADB-678E-425F-8446-D7642A08FC9D}"/>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378293" y="4998362"/>
            <a:ext cx="2234294" cy="1226541"/>
          </a:xfrm>
          <a:prstGeom prst="rect">
            <a:avLst/>
          </a:prstGeom>
        </p:spPr>
      </p:pic>
      <p:pic>
        <p:nvPicPr>
          <p:cNvPr id="27" name="図 26">
            <a:extLst>
              <a:ext uri="{FF2B5EF4-FFF2-40B4-BE49-F238E27FC236}">
                <a16:creationId xmlns:a16="http://schemas.microsoft.com/office/drawing/2014/main" id="{5F49A70C-CFB2-87C0-E4EF-F979768F31FA}"/>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8616059" y="4957074"/>
            <a:ext cx="907082" cy="1630783"/>
          </a:xfrm>
          <a:prstGeom prst="rect">
            <a:avLst/>
          </a:prstGeom>
        </p:spPr>
      </p:pic>
      <p:sp>
        <p:nvSpPr>
          <p:cNvPr id="8" name="テキスト ボックス 7">
            <a:extLst>
              <a:ext uri="{FF2B5EF4-FFF2-40B4-BE49-F238E27FC236}">
                <a16:creationId xmlns:a16="http://schemas.microsoft.com/office/drawing/2014/main" id="{E29A4880-A2F8-A675-A18A-F444757E8A27}"/>
              </a:ext>
            </a:extLst>
          </p:cNvPr>
          <p:cNvSpPr txBox="1"/>
          <p:nvPr/>
        </p:nvSpPr>
        <p:spPr>
          <a:xfrm>
            <a:off x="137956" y="3244423"/>
            <a:ext cx="2884686" cy="369332"/>
          </a:xfrm>
          <a:prstGeom prst="rect">
            <a:avLst/>
          </a:prstGeom>
          <a:solidFill>
            <a:schemeClr val="bg1"/>
          </a:solidFill>
        </p:spPr>
        <p:txBody>
          <a:bodyPr wrap="square" rtlCol="0">
            <a:spAutoFit/>
          </a:bodyPr>
          <a:lstStyle/>
          <a:p>
            <a:pPr algn="ctr"/>
            <a:r>
              <a:rPr kumimoji="1" lang="ja-JP" altLang="en-US" b="1">
                <a:solidFill>
                  <a:schemeClr val="tx2">
                    <a:lumMod val="50000"/>
                  </a:schemeClr>
                </a:solidFill>
              </a:rPr>
              <a:t>刑法「面会要求等罪」</a:t>
            </a:r>
            <a:endParaRPr kumimoji="1" lang="en-US" altLang="ja-JP" b="1">
              <a:solidFill>
                <a:schemeClr val="tx2">
                  <a:lumMod val="50000"/>
                </a:schemeClr>
              </a:solidFill>
            </a:endParaRPr>
          </a:p>
        </p:txBody>
      </p:sp>
      <p:sp>
        <p:nvSpPr>
          <p:cNvPr id="9" name="四角形: 角を丸くする 8">
            <a:extLst>
              <a:ext uri="{FF2B5EF4-FFF2-40B4-BE49-F238E27FC236}">
                <a16:creationId xmlns:a16="http://schemas.microsoft.com/office/drawing/2014/main" id="{025101A7-EFA1-9618-DDAE-FDFD0A51AC0F}"/>
              </a:ext>
            </a:extLst>
          </p:cNvPr>
          <p:cNvSpPr/>
          <p:nvPr/>
        </p:nvSpPr>
        <p:spPr>
          <a:xfrm>
            <a:off x="3352614" y="3828297"/>
            <a:ext cx="2217442" cy="31787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b="1">
                <a:solidFill>
                  <a:schemeClr val="accent2">
                    <a:lumMod val="50000"/>
                  </a:schemeClr>
                </a:solidFill>
                <a:latin typeface="+mn-ea"/>
              </a:rPr>
              <a:t>性的同意をえない行為</a:t>
            </a:r>
          </a:p>
        </p:txBody>
      </p:sp>
      <p:grpSp>
        <p:nvGrpSpPr>
          <p:cNvPr id="16" name="グループ化 15">
            <a:extLst>
              <a:ext uri="{FF2B5EF4-FFF2-40B4-BE49-F238E27FC236}">
                <a16:creationId xmlns:a16="http://schemas.microsoft.com/office/drawing/2014/main" id="{2B0DCC5F-B9AF-55D3-DF3F-42EE0154CD4F}"/>
              </a:ext>
            </a:extLst>
          </p:cNvPr>
          <p:cNvGrpSpPr/>
          <p:nvPr/>
        </p:nvGrpSpPr>
        <p:grpSpPr>
          <a:xfrm>
            <a:off x="3478419" y="4351051"/>
            <a:ext cx="1831110" cy="1873852"/>
            <a:chOff x="3859501" y="1885771"/>
            <a:chExt cx="4472998" cy="4740275"/>
          </a:xfrm>
        </p:grpSpPr>
        <p:pic>
          <p:nvPicPr>
            <p:cNvPr id="17" name="図 16" descr="ロゴ&#10;&#10;自動的に生成された説明">
              <a:extLst>
                <a:ext uri="{FF2B5EF4-FFF2-40B4-BE49-F238E27FC236}">
                  <a16:creationId xmlns:a16="http://schemas.microsoft.com/office/drawing/2014/main" id="{20601AD5-69F0-6369-9A5D-69AC2E43F14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59501" y="1885771"/>
              <a:ext cx="4472998" cy="4740275"/>
            </a:xfrm>
            <a:prstGeom prst="rect">
              <a:avLst/>
            </a:prstGeom>
          </p:spPr>
        </p:pic>
        <p:sp>
          <p:nvSpPr>
            <p:cNvPr id="18" name="楕円 17">
              <a:extLst>
                <a:ext uri="{FF2B5EF4-FFF2-40B4-BE49-F238E27FC236}">
                  <a16:creationId xmlns:a16="http://schemas.microsoft.com/office/drawing/2014/main" id="{62CA71EC-CA53-C4A3-397A-41F8F4E68664}"/>
                </a:ext>
              </a:extLst>
            </p:cNvPr>
            <p:cNvSpPr/>
            <p:nvPr/>
          </p:nvSpPr>
          <p:spPr>
            <a:xfrm>
              <a:off x="5899355" y="3554361"/>
              <a:ext cx="353961" cy="57518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4" name="図 13" descr="アイコン&#10;&#10;AI 生成コンテンツは誤りを含む可能性があります。">
            <a:extLst>
              <a:ext uri="{FF2B5EF4-FFF2-40B4-BE49-F238E27FC236}">
                <a16:creationId xmlns:a16="http://schemas.microsoft.com/office/drawing/2014/main" id="{D9D72458-836E-6E4C-10E1-5187DB30F2E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7155" y="4146168"/>
            <a:ext cx="2447932" cy="2134517"/>
          </a:xfrm>
          <a:prstGeom prst="rect">
            <a:avLst/>
          </a:prstGeom>
        </p:spPr>
      </p:pic>
      <p:sp>
        <p:nvSpPr>
          <p:cNvPr id="10" name="四角形: 角を丸くする 9">
            <a:extLst>
              <a:ext uri="{FF2B5EF4-FFF2-40B4-BE49-F238E27FC236}">
                <a16:creationId xmlns:a16="http://schemas.microsoft.com/office/drawing/2014/main" id="{B0051522-E6AB-8814-0848-2778DE98ABF8}"/>
              </a:ext>
            </a:extLst>
          </p:cNvPr>
          <p:cNvSpPr/>
          <p:nvPr/>
        </p:nvSpPr>
        <p:spPr>
          <a:xfrm>
            <a:off x="407621" y="1225698"/>
            <a:ext cx="4614797" cy="1565829"/>
          </a:xfrm>
          <a:prstGeom prst="roundRect">
            <a:avLst>
              <a:gd name="adj" fmla="val 6046"/>
            </a:avLst>
          </a:prstGeom>
          <a:solidFill>
            <a:srgbClr val="B9D3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n-ea"/>
              </a:rPr>
              <a:t>これらの行為は犯罪です。</a:t>
            </a:r>
            <a:endParaRPr kumimoji="1" lang="en-US" altLang="ja-JP" sz="2000" b="1" dirty="0">
              <a:solidFill>
                <a:schemeClr val="tx1"/>
              </a:solidFill>
              <a:latin typeface="+mn-ea"/>
            </a:endParaRPr>
          </a:p>
          <a:p>
            <a:r>
              <a:rPr kumimoji="1" lang="ja-JP" altLang="en-US" sz="2000" b="1" dirty="0">
                <a:solidFill>
                  <a:schemeClr val="tx1"/>
                </a:solidFill>
                <a:latin typeface="+mn-ea"/>
              </a:rPr>
              <a:t>このような行為をした人は罪に問われます。</a:t>
            </a:r>
            <a:endParaRPr kumimoji="1" lang="en-US" altLang="ja-JP" sz="2000" b="1" dirty="0">
              <a:solidFill>
                <a:schemeClr val="tx1"/>
              </a:solidFill>
              <a:latin typeface="+mn-ea"/>
            </a:endParaRPr>
          </a:p>
          <a:p>
            <a:r>
              <a:rPr kumimoji="1" lang="ja-JP" altLang="en-US" sz="2000" b="1" dirty="0">
                <a:solidFill>
                  <a:schemeClr val="tx1"/>
                </a:solidFill>
                <a:latin typeface="+mn-ea"/>
              </a:rPr>
              <a:t>もしもこんなことをされたら相談してください。　　　　　　　　　　　　　　　</a:t>
            </a:r>
            <a:endParaRPr kumimoji="1" lang="ja-JP" altLang="en-US" sz="2000" dirty="0">
              <a:solidFill>
                <a:schemeClr val="tx1"/>
              </a:solidFill>
            </a:endParaRPr>
          </a:p>
          <a:p>
            <a:r>
              <a:rPr kumimoji="1" lang="ja-JP" altLang="en-US" sz="2000" b="1" dirty="0">
                <a:solidFill>
                  <a:schemeClr val="tx1"/>
                </a:solidFill>
                <a:latin typeface="+mn-ea"/>
              </a:rPr>
              <a:t>されたあなたが罰を受けることはありません。</a:t>
            </a:r>
            <a:endParaRPr kumimoji="1" lang="en-US" altLang="ja-JP" sz="2000" b="1" dirty="0">
              <a:solidFill>
                <a:schemeClr val="tx1"/>
              </a:solidFill>
              <a:latin typeface="+mn-ea"/>
            </a:endParaRPr>
          </a:p>
        </p:txBody>
      </p:sp>
    </p:spTree>
    <p:extLst>
      <p:ext uri="{BB962C8B-B14F-4D97-AF65-F5344CB8AC3E}">
        <p14:creationId xmlns:p14="http://schemas.microsoft.com/office/powerpoint/2010/main" val="1746436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CBCFF-A3B9-737E-E6E0-2E534F943789}"/>
            </a:ext>
          </a:extLst>
        </p:cNvPr>
        <p:cNvGrpSpPr/>
        <p:nvPr/>
      </p:nvGrpSpPr>
      <p:grpSpPr>
        <a:xfrm>
          <a:off x="0" y="0"/>
          <a:ext cx="0" cy="0"/>
          <a:chOff x="0" y="0"/>
          <a:chExt cx="0" cy="0"/>
        </a:xfrm>
      </p:grpSpPr>
      <p:sp>
        <p:nvSpPr>
          <p:cNvPr id="2" name="Google Shape;322;p14">
            <a:extLst>
              <a:ext uri="{FF2B5EF4-FFF2-40B4-BE49-F238E27FC236}">
                <a16:creationId xmlns:a16="http://schemas.microsoft.com/office/drawing/2014/main" id="{E84E2672-D6A4-37C9-BF16-4694405DB307}"/>
              </a:ext>
            </a:extLst>
          </p:cNvPr>
          <p:cNvSpPr/>
          <p:nvPr/>
        </p:nvSpPr>
        <p:spPr>
          <a:xfrm>
            <a:off x="135865" y="324205"/>
            <a:ext cx="9417703" cy="707760"/>
          </a:xfrm>
          <a:prstGeom prst="roundRect">
            <a:avLst>
              <a:gd name="adj" fmla="val 11497"/>
            </a:avLst>
          </a:prstGeom>
          <a:noFill/>
          <a:ln w="28575" cap="flat" cmpd="sng">
            <a:noFill/>
            <a:prstDash val="solid"/>
            <a:miter lim="800000"/>
            <a:headEnd type="none" w="sm" len="sm"/>
            <a:tailEnd type="none" w="sm" len="sm"/>
          </a:ln>
        </p:spPr>
        <p:txBody>
          <a:bodyPr spcFirstLastPara="1" wrap="square" lIns="91425" tIns="45700" rIns="91425" bIns="45700" anchor="ctr" anchorCtr="0">
            <a:noAutofit/>
          </a:bodyPr>
          <a:lstStyle/>
          <a:p>
            <a:pPr marR="0" lvl="0" algn="l" rtl="0">
              <a:spcBef>
                <a:spcPts val="0"/>
              </a:spcBef>
              <a:spcAft>
                <a:spcPts val="0"/>
              </a:spcAft>
              <a:buClr>
                <a:srgbClr val="3F3F3F"/>
              </a:buClr>
              <a:buSzPts val="2400"/>
            </a:pPr>
            <a:r>
              <a:rPr lang="ja-JP" altLang="en-US" sz="4000" b="1">
                <a:solidFill>
                  <a:schemeClr val="accent2">
                    <a:lumMod val="50000"/>
                  </a:schemeClr>
                </a:solidFill>
                <a:latin typeface="+mn-ea"/>
                <a:sym typeface="Arial"/>
              </a:rPr>
              <a:t>　あなたの</a:t>
            </a:r>
            <a:r>
              <a:rPr lang="ja-JP" sz="4000" b="1">
                <a:solidFill>
                  <a:schemeClr val="accent2">
                    <a:lumMod val="50000"/>
                  </a:schemeClr>
                </a:solidFill>
                <a:latin typeface="+mn-ea"/>
                <a:sym typeface="Arial"/>
              </a:rPr>
              <a:t>味方になってくれる</a:t>
            </a:r>
            <a:r>
              <a:rPr lang="ja-JP" altLang="en-US" sz="4000" b="1">
                <a:solidFill>
                  <a:schemeClr val="accent2">
                    <a:lumMod val="50000"/>
                  </a:schemeClr>
                </a:solidFill>
                <a:latin typeface="+mn-ea"/>
                <a:sym typeface="Arial"/>
              </a:rPr>
              <a:t>法律が</a:t>
            </a:r>
            <a:r>
              <a:rPr lang="ja-JP" sz="4000" b="1">
                <a:solidFill>
                  <a:schemeClr val="accent2">
                    <a:lumMod val="50000"/>
                  </a:schemeClr>
                </a:solidFill>
                <a:latin typeface="+mn-ea"/>
                <a:sym typeface="Arial"/>
              </a:rPr>
              <a:t>あ</a:t>
            </a:r>
            <a:r>
              <a:rPr lang="ja-JP" altLang="en-US" sz="4000" b="1">
                <a:solidFill>
                  <a:schemeClr val="accent2">
                    <a:lumMod val="50000"/>
                  </a:schemeClr>
                </a:solidFill>
                <a:latin typeface="+mn-ea"/>
                <a:sym typeface="Arial"/>
              </a:rPr>
              <a:t>ります</a:t>
            </a:r>
            <a:endParaRPr sz="4000" b="1">
              <a:solidFill>
                <a:schemeClr val="accent2">
                  <a:lumMod val="50000"/>
                </a:schemeClr>
              </a:solidFill>
              <a:latin typeface="+mn-ea"/>
              <a:sym typeface="Arial"/>
            </a:endParaRPr>
          </a:p>
        </p:txBody>
      </p:sp>
      <p:sp>
        <p:nvSpPr>
          <p:cNvPr id="3" name="四角形: 角を丸くする 2">
            <a:extLst>
              <a:ext uri="{FF2B5EF4-FFF2-40B4-BE49-F238E27FC236}">
                <a16:creationId xmlns:a16="http://schemas.microsoft.com/office/drawing/2014/main" id="{BE710905-7D19-5116-0A36-D000D7BB5349}"/>
              </a:ext>
            </a:extLst>
          </p:cNvPr>
          <p:cNvSpPr/>
          <p:nvPr/>
        </p:nvSpPr>
        <p:spPr>
          <a:xfrm>
            <a:off x="668927" y="3551108"/>
            <a:ext cx="2217442" cy="31787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b="1">
                <a:solidFill>
                  <a:schemeClr val="accent2">
                    <a:lumMod val="50000"/>
                  </a:schemeClr>
                </a:solidFill>
                <a:latin typeface="+mn-ea"/>
              </a:rPr>
              <a:t>性的行為を目的に面会要求</a:t>
            </a:r>
          </a:p>
        </p:txBody>
      </p:sp>
      <p:sp>
        <p:nvSpPr>
          <p:cNvPr id="7" name="テキスト ボックス 6">
            <a:extLst>
              <a:ext uri="{FF2B5EF4-FFF2-40B4-BE49-F238E27FC236}">
                <a16:creationId xmlns:a16="http://schemas.microsoft.com/office/drawing/2014/main" id="{3A00B2D1-D3D4-3E5C-B788-A74303423D26}"/>
              </a:ext>
            </a:extLst>
          </p:cNvPr>
          <p:cNvSpPr txBox="1"/>
          <p:nvPr/>
        </p:nvSpPr>
        <p:spPr>
          <a:xfrm>
            <a:off x="3144128" y="3250982"/>
            <a:ext cx="2499692" cy="646331"/>
          </a:xfrm>
          <a:prstGeom prst="rect">
            <a:avLst/>
          </a:prstGeom>
          <a:solidFill>
            <a:schemeClr val="bg1"/>
          </a:solidFill>
        </p:spPr>
        <p:txBody>
          <a:bodyPr wrap="square" rtlCol="0">
            <a:spAutoFit/>
          </a:bodyPr>
          <a:lstStyle/>
          <a:p>
            <a:r>
              <a:rPr kumimoji="1" lang="ja-JP" altLang="en-US" b="1">
                <a:solidFill>
                  <a:schemeClr val="tx2">
                    <a:lumMod val="50000"/>
                  </a:schemeClr>
                </a:solidFill>
              </a:rPr>
              <a:t>刑法「不同意わいせつ罪、不同意性交等罪」</a:t>
            </a:r>
            <a:endParaRPr kumimoji="1" lang="en-US" altLang="ja-JP" b="1">
              <a:solidFill>
                <a:schemeClr val="tx2">
                  <a:lumMod val="50000"/>
                </a:schemeClr>
              </a:solidFill>
            </a:endParaRPr>
          </a:p>
        </p:txBody>
      </p:sp>
      <p:pic>
        <p:nvPicPr>
          <p:cNvPr id="26" name="図 25">
            <a:extLst>
              <a:ext uri="{FF2B5EF4-FFF2-40B4-BE49-F238E27FC236}">
                <a16:creationId xmlns:a16="http://schemas.microsoft.com/office/drawing/2014/main" id="{4F77651D-BFD9-4866-1D45-7DE70B18091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378293" y="4998362"/>
            <a:ext cx="2234294" cy="1226541"/>
          </a:xfrm>
          <a:prstGeom prst="rect">
            <a:avLst/>
          </a:prstGeom>
        </p:spPr>
      </p:pic>
      <p:pic>
        <p:nvPicPr>
          <p:cNvPr id="27" name="図 26">
            <a:extLst>
              <a:ext uri="{FF2B5EF4-FFF2-40B4-BE49-F238E27FC236}">
                <a16:creationId xmlns:a16="http://schemas.microsoft.com/office/drawing/2014/main" id="{57360E81-4CBF-6852-7433-94E99575B98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616059" y="4957074"/>
            <a:ext cx="907082" cy="1630783"/>
          </a:xfrm>
          <a:prstGeom prst="rect">
            <a:avLst/>
          </a:prstGeom>
        </p:spPr>
      </p:pic>
      <p:sp>
        <p:nvSpPr>
          <p:cNvPr id="8" name="テキスト ボックス 7">
            <a:extLst>
              <a:ext uri="{FF2B5EF4-FFF2-40B4-BE49-F238E27FC236}">
                <a16:creationId xmlns:a16="http://schemas.microsoft.com/office/drawing/2014/main" id="{2C60DA47-2D4F-F737-7283-0065D247C752}"/>
              </a:ext>
            </a:extLst>
          </p:cNvPr>
          <p:cNvSpPr txBox="1"/>
          <p:nvPr/>
        </p:nvSpPr>
        <p:spPr>
          <a:xfrm>
            <a:off x="137956" y="3244423"/>
            <a:ext cx="2884686" cy="369332"/>
          </a:xfrm>
          <a:prstGeom prst="rect">
            <a:avLst/>
          </a:prstGeom>
          <a:solidFill>
            <a:schemeClr val="bg1"/>
          </a:solidFill>
        </p:spPr>
        <p:txBody>
          <a:bodyPr wrap="square" rtlCol="0">
            <a:spAutoFit/>
          </a:bodyPr>
          <a:lstStyle/>
          <a:p>
            <a:pPr algn="ctr"/>
            <a:r>
              <a:rPr kumimoji="1" lang="ja-JP" altLang="en-US" b="1">
                <a:solidFill>
                  <a:schemeClr val="tx2">
                    <a:lumMod val="50000"/>
                  </a:schemeClr>
                </a:solidFill>
              </a:rPr>
              <a:t>刑法「面会要求等罪」</a:t>
            </a:r>
            <a:endParaRPr kumimoji="1" lang="en-US" altLang="ja-JP" b="1">
              <a:solidFill>
                <a:schemeClr val="tx2">
                  <a:lumMod val="50000"/>
                </a:schemeClr>
              </a:solidFill>
            </a:endParaRPr>
          </a:p>
        </p:txBody>
      </p:sp>
      <p:sp>
        <p:nvSpPr>
          <p:cNvPr id="9" name="四角形: 角を丸くする 8">
            <a:extLst>
              <a:ext uri="{FF2B5EF4-FFF2-40B4-BE49-F238E27FC236}">
                <a16:creationId xmlns:a16="http://schemas.microsoft.com/office/drawing/2014/main" id="{DDE30DEE-6A88-2581-CA8C-4738EABFF1A0}"/>
              </a:ext>
            </a:extLst>
          </p:cNvPr>
          <p:cNvSpPr/>
          <p:nvPr/>
        </p:nvSpPr>
        <p:spPr>
          <a:xfrm>
            <a:off x="3352614" y="3828297"/>
            <a:ext cx="2217442" cy="31787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b="1">
                <a:solidFill>
                  <a:schemeClr val="accent2">
                    <a:lumMod val="50000"/>
                  </a:schemeClr>
                </a:solidFill>
                <a:latin typeface="+mn-ea"/>
              </a:rPr>
              <a:t>性的同意をえない行為</a:t>
            </a:r>
          </a:p>
        </p:txBody>
      </p:sp>
      <p:pic>
        <p:nvPicPr>
          <p:cNvPr id="5" name="Google Shape;164;p29" descr="らくがき, 記号 が含まれている画像&#10;&#10;AI 生成コンテンツは誤りを含む可能性があります。">
            <a:extLst>
              <a:ext uri="{FF2B5EF4-FFF2-40B4-BE49-F238E27FC236}">
                <a16:creationId xmlns:a16="http://schemas.microsoft.com/office/drawing/2014/main" id="{475E6BAC-C14A-F304-B183-88E3FEE3E85F}"/>
              </a:ext>
            </a:extLst>
          </p:cNvPr>
          <p:cNvPicPr preferRelativeResize="0"/>
          <p:nvPr/>
        </p:nvPicPr>
        <p:blipFill rotWithShape="1">
          <a:blip r:embed="rId5">
            <a:alphaModFix/>
          </a:blip>
          <a:srcRect/>
          <a:stretch/>
        </p:blipFill>
        <p:spPr>
          <a:xfrm>
            <a:off x="3396343" y="4353970"/>
            <a:ext cx="2281858" cy="2027382"/>
          </a:xfrm>
          <a:prstGeom prst="rect">
            <a:avLst/>
          </a:prstGeom>
          <a:noFill/>
          <a:ln>
            <a:noFill/>
          </a:ln>
        </p:spPr>
      </p:pic>
      <p:sp>
        <p:nvSpPr>
          <p:cNvPr id="16" name="テキスト ボックス 1">
            <a:extLst>
              <a:ext uri="{FF2B5EF4-FFF2-40B4-BE49-F238E27FC236}">
                <a16:creationId xmlns:a16="http://schemas.microsoft.com/office/drawing/2014/main" id="{4DE45757-5022-DEDD-C19B-2853B68C92AE}"/>
              </a:ext>
            </a:extLst>
          </p:cNvPr>
          <p:cNvSpPr txBox="1"/>
          <p:nvPr/>
        </p:nvSpPr>
        <p:spPr>
          <a:xfrm>
            <a:off x="3267" y="13833"/>
            <a:ext cx="1013419" cy="369332"/>
          </a:xfrm>
          <a:prstGeom prst="rect">
            <a:avLst/>
          </a:prstGeom>
          <a:noFill/>
          <a:ln>
            <a:solidFill>
              <a:schemeClr val="tx1"/>
            </a:solidFill>
          </a:ln>
        </p:spPr>
        <p:txBody>
          <a:bodyPr wrap="none" rtlCol="0">
            <a:spAutoFit/>
          </a:bodyPr>
          <a:lstStyle>
            <a:defPPr>
              <a:defRPr lang="en-US"/>
            </a:defPPr>
            <a:lvl1pPr marL="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1pPr>
            <a:lvl2pPr marL="45720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2pPr>
            <a:lvl3pPr marL="91440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3pPr>
            <a:lvl4pPr marL="137160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4pPr>
            <a:lvl5pPr marL="182880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kumimoji="1" lang="ja-JP" altLang="en-US">
                <a:latin typeface="Meiryo UI" panose="020B0604030504040204" pitchFamily="50" charset="-128"/>
                <a:ea typeface="Meiryo UI" panose="020B0604030504040204" pitchFamily="50" charset="-128"/>
              </a:rPr>
              <a:t>オプション</a:t>
            </a:r>
          </a:p>
        </p:txBody>
      </p:sp>
      <p:grpSp>
        <p:nvGrpSpPr>
          <p:cNvPr id="29" name="グループ化 28">
            <a:extLst>
              <a:ext uri="{FF2B5EF4-FFF2-40B4-BE49-F238E27FC236}">
                <a16:creationId xmlns:a16="http://schemas.microsoft.com/office/drawing/2014/main" id="{5275F136-0C0D-2EE9-4E5E-613AACF40C35}"/>
              </a:ext>
            </a:extLst>
          </p:cNvPr>
          <p:cNvGrpSpPr/>
          <p:nvPr/>
        </p:nvGrpSpPr>
        <p:grpSpPr>
          <a:xfrm>
            <a:off x="495120" y="3920440"/>
            <a:ext cx="2581408" cy="2519661"/>
            <a:chOff x="495120" y="3920440"/>
            <a:chExt cx="2581408" cy="2519661"/>
          </a:xfrm>
        </p:grpSpPr>
        <p:grpSp>
          <p:nvGrpSpPr>
            <p:cNvPr id="23" name="グループ化 22">
              <a:extLst>
                <a:ext uri="{FF2B5EF4-FFF2-40B4-BE49-F238E27FC236}">
                  <a16:creationId xmlns:a16="http://schemas.microsoft.com/office/drawing/2014/main" id="{A119F4AC-CB62-C812-538D-061282823F42}"/>
                </a:ext>
              </a:extLst>
            </p:cNvPr>
            <p:cNvGrpSpPr/>
            <p:nvPr/>
          </p:nvGrpSpPr>
          <p:grpSpPr>
            <a:xfrm>
              <a:off x="495120" y="3920440"/>
              <a:ext cx="2581408" cy="2519661"/>
              <a:chOff x="495120" y="3920440"/>
              <a:chExt cx="2581408" cy="2519661"/>
            </a:xfrm>
          </p:grpSpPr>
          <p:pic>
            <p:nvPicPr>
              <p:cNvPr id="20" name="図 19" descr="ロゴ が含まれている画像&#10;&#10;AI 生成コンテンツは誤りを含む可能性があります。">
                <a:extLst>
                  <a:ext uri="{FF2B5EF4-FFF2-40B4-BE49-F238E27FC236}">
                    <a16:creationId xmlns:a16="http://schemas.microsoft.com/office/drawing/2014/main" id="{98C36C56-1EE4-3C07-0A31-82DDA255B7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120" y="4028395"/>
                <a:ext cx="2527522" cy="2411706"/>
              </a:xfrm>
              <a:prstGeom prst="rect">
                <a:avLst/>
              </a:prstGeom>
            </p:spPr>
          </p:pic>
          <p:sp>
            <p:nvSpPr>
              <p:cNvPr id="22" name="正方形/長方形 21">
                <a:extLst>
                  <a:ext uri="{FF2B5EF4-FFF2-40B4-BE49-F238E27FC236}">
                    <a16:creationId xmlns:a16="http://schemas.microsoft.com/office/drawing/2014/main" id="{34553E02-6129-BECF-6779-4E0A21F8F5FC}"/>
                  </a:ext>
                </a:extLst>
              </p:cNvPr>
              <p:cNvSpPr/>
              <p:nvPr/>
            </p:nvSpPr>
            <p:spPr>
              <a:xfrm>
                <a:off x="1972942" y="3920440"/>
                <a:ext cx="1103586" cy="19893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1" name="図 20" descr="アイコン&#10;&#10;AI 生成コンテンツは誤りを含む可能性があります。">
              <a:extLst>
                <a:ext uri="{FF2B5EF4-FFF2-40B4-BE49-F238E27FC236}">
                  <a16:creationId xmlns:a16="http://schemas.microsoft.com/office/drawing/2014/main" id="{C357C13D-D563-6437-E6CA-341E4D01DD2D}"/>
                </a:ext>
              </a:extLst>
            </p:cNvPr>
            <p:cNvPicPr>
              <a:picLocks noChangeAspect="1"/>
            </p:cNvPicPr>
            <p:nvPr/>
          </p:nvPicPr>
          <p:blipFill>
            <a:blip r:embed="rId7">
              <a:extLst>
                <a:ext uri="{28A0092B-C50C-407E-A947-70E740481C1C}">
                  <a14:useLocalDpi xmlns:a14="http://schemas.microsoft.com/office/drawing/2010/main" val="0"/>
                </a:ext>
              </a:extLst>
            </a:blip>
            <a:srcRect l="42958"/>
            <a:stretch>
              <a:fillRect/>
            </a:stretch>
          </p:blipFill>
          <p:spPr>
            <a:xfrm>
              <a:off x="1615256" y="4031416"/>
              <a:ext cx="1443295" cy="2206304"/>
            </a:xfrm>
            <a:prstGeom prst="rect">
              <a:avLst/>
            </a:prstGeom>
          </p:spPr>
        </p:pic>
        <p:pic>
          <p:nvPicPr>
            <p:cNvPr id="28" name="図 27" descr="ロゴ&#10;&#10;AI 生成コンテンツは誤りを含む可能性があります。">
              <a:extLst>
                <a:ext uri="{FF2B5EF4-FFF2-40B4-BE49-F238E27FC236}">
                  <a16:creationId xmlns:a16="http://schemas.microsoft.com/office/drawing/2014/main" id="{AFF6D033-1592-C6D3-764D-F12095D31D56}"/>
                </a:ext>
              </a:extLst>
            </p:cNvPr>
            <p:cNvPicPr>
              <a:picLocks noChangeAspect="1"/>
            </p:cNvPicPr>
            <p:nvPr/>
          </p:nvPicPr>
          <p:blipFill>
            <a:blip r:embed="rId8"/>
            <a:stretch>
              <a:fillRect/>
            </a:stretch>
          </p:blipFill>
          <p:spPr>
            <a:xfrm>
              <a:off x="1450136" y="4243159"/>
              <a:ext cx="504829" cy="542929"/>
            </a:xfrm>
            <a:prstGeom prst="rect">
              <a:avLst/>
            </a:prstGeom>
          </p:spPr>
        </p:pic>
      </p:grpSp>
      <p:pic>
        <p:nvPicPr>
          <p:cNvPr id="17" name="図 16" descr="ロゴ が含まれている画像&#10;&#10;AI 生成コンテンツは誤りを含む可能性があります。">
            <a:extLst>
              <a:ext uri="{FF2B5EF4-FFF2-40B4-BE49-F238E27FC236}">
                <a16:creationId xmlns:a16="http://schemas.microsoft.com/office/drawing/2014/main" id="{FC2C8FE9-5FB4-D875-6788-87B676304BA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1525" y="3951887"/>
            <a:ext cx="2677093" cy="2554423"/>
          </a:xfrm>
          <a:prstGeom prst="rect">
            <a:avLst/>
          </a:prstGeom>
        </p:spPr>
      </p:pic>
      <p:pic>
        <p:nvPicPr>
          <p:cNvPr id="15" name="図 14">
            <a:extLst>
              <a:ext uri="{FF2B5EF4-FFF2-40B4-BE49-F238E27FC236}">
                <a16:creationId xmlns:a16="http://schemas.microsoft.com/office/drawing/2014/main" id="{44AA9971-462A-0449-3A7B-B3546578CDB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26294" y="2008311"/>
            <a:ext cx="2014346" cy="1856119"/>
          </a:xfrm>
          <a:prstGeom prst="rect">
            <a:avLst/>
          </a:prstGeom>
        </p:spPr>
      </p:pic>
      <p:sp>
        <p:nvSpPr>
          <p:cNvPr id="13" name="四角形: 角を丸くする 12">
            <a:extLst>
              <a:ext uri="{FF2B5EF4-FFF2-40B4-BE49-F238E27FC236}">
                <a16:creationId xmlns:a16="http://schemas.microsoft.com/office/drawing/2014/main" id="{02FBE88A-22D2-900D-9E93-2ECC12E0F95A}"/>
              </a:ext>
            </a:extLst>
          </p:cNvPr>
          <p:cNvSpPr/>
          <p:nvPr/>
        </p:nvSpPr>
        <p:spPr>
          <a:xfrm>
            <a:off x="6435743" y="4534362"/>
            <a:ext cx="2884685" cy="37686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b="1" dirty="0">
                <a:solidFill>
                  <a:schemeClr val="accent2">
                    <a:lumMod val="50000"/>
                  </a:schemeClr>
                </a:solidFill>
                <a:latin typeface="+mn-ea"/>
              </a:rPr>
              <a:t>性的画像を送らせ、それをネット上にアップ</a:t>
            </a:r>
            <a:endParaRPr kumimoji="1" lang="en-US" altLang="ja-JP" sz="1200" b="1" dirty="0">
              <a:solidFill>
                <a:schemeClr val="accent2">
                  <a:lumMod val="50000"/>
                </a:schemeClr>
              </a:solidFill>
              <a:latin typeface="+mn-ea"/>
            </a:endParaRPr>
          </a:p>
        </p:txBody>
      </p:sp>
      <p:sp>
        <p:nvSpPr>
          <p:cNvPr id="14" name="四角形: 角を丸くする 13">
            <a:extLst>
              <a:ext uri="{FF2B5EF4-FFF2-40B4-BE49-F238E27FC236}">
                <a16:creationId xmlns:a16="http://schemas.microsoft.com/office/drawing/2014/main" id="{1A4C4212-E9B4-76A6-6DA1-EA2EDE692ACC}"/>
              </a:ext>
            </a:extLst>
          </p:cNvPr>
          <p:cNvSpPr/>
          <p:nvPr/>
        </p:nvSpPr>
        <p:spPr>
          <a:xfrm>
            <a:off x="6186821" y="1597998"/>
            <a:ext cx="3380976" cy="31787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b="1">
                <a:solidFill>
                  <a:schemeClr val="accent2">
                    <a:lumMod val="50000"/>
                  </a:schemeClr>
                </a:solidFill>
                <a:latin typeface="+mn-ea"/>
              </a:rPr>
              <a:t>ひそかに下着姿（着替えている様子）などを撮影</a:t>
            </a:r>
            <a:endParaRPr kumimoji="1" lang="en-US" altLang="ja-JP" sz="1200" b="1">
              <a:solidFill>
                <a:schemeClr val="accent2">
                  <a:lumMod val="50000"/>
                </a:schemeClr>
              </a:solidFill>
              <a:latin typeface="+mn-ea"/>
            </a:endParaRPr>
          </a:p>
        </p:txBody>
      </p:sp>
      <p:sp>
        <p:nvSpPr>
          <p:cNvPr id="18" name="テキスト ボックス 17">
            <a:extLst>
              <a:ext uri="{FF2B5EF4-FFF2-40B4-BE49-F238E27FC236}">
                <a16:creationId xmlns:a16="http://schemas.microsoft.com/office/drawing/2014/main" id="{27BF925F-D70E-FD2C-A192-81AF67F90E0C}"/>
              </a:ext>
            </a:extLst>
          </p:cNvPr>
          <p:cNvSpPr txBox="1"/>
          <p:nvPr/>
        </p:nvSpPr>
        <p:spPr>
          <a:xfrm>
            <a:off x="5865315" y="1261762"/>
            <a:ext cx="4023988" cy="369332"/>
          </a:xfrm>
          <a:prstGeom prst="rect">
            <a:avLst/>
          </a:prstGeom>
          <a:solidFill>
            <a:schemeClr val="bg1"/>
          </a:solidFill>
        </p:spPr>
        <p:txBody>
          <a:bodyPr wrap="square" rtlCol="0">
            <a:spAutoFit/>
          </a:bodyPr>
          <a:lstStyle/>
          <a:p>
            <a:pPr algn="ctr"/>
            <a:r>
              <a:rPr lang="zh-TW" altLang="en-US" b="1" dirty="0"/>
              <a:t>性的姿態撮影等処罰法</a:t>
            </a:r>
            <a:r>
              <a:rPr kumimoji="1" lang="ja-JP" altLang="en-US" b="1" dirty="0"/>
              <a:t>「撮影罪」</a:t>
            </a:r>
            <a:endParaRPr kumimoji="1" lang="en-US" altLang="ja-JP" b="1" dirty="0"/>
          </a:p>
        </p:txBody>
      </p:sp>
      <p:sp>
        <p:nvSpPr>
          <p:cNvPr id="19" name="テキスト ボックス 18">
            <a:extLst>
              <a:ext uri="{FF2B5EF4-FFF2-40B4-BE49-F238E27FC236}">
                <a16:creationId xmlns:a16="http://schemas.microsoft.com/office/drawing/2014/main" id="{0C57AAEC-9D1E-F03F-39B4-CB425B3E131A}"/>
              </a:ext>
            </a:extLst>
          </p:cNvPr>
          <p:cNvSpPr txBox="1"/>
          <p:nvPr/>
        </p:nvSpPr>
        <p:spPr>
          <a:xfrm>
            <a:off x="5900529" y="4244883"/>
            <a:ext cx="3972064" cy="369332"/>
          </a:xfrm>
          <a:prstGeom prst="rect">
            <a:avLst/>
          </a:prstGeom>
          <a:solidFill>
            <a:schemeClr val="bg1"/>
          </a:solidFill>
        </p:spPr>
        <p:txBody>
          <a:bodyPr wrap="square" rtlCol="0">
            <a:spAutoFit/>
          </a:bodyPr>
          <a:lstStyle/>
          <a:p>
            <a:pPr algn="ctr"/>
            <a:r>
              <a:rPr lang="zh-TW" altLang="en-US" b="1" dirty="0"/>
              <a:t>性的姿態撮影等処罰法</a:t>
            </a:r>
            <a:r>
              <a:rPr kumimoji="1" lang="ja-JP" altLang="en-US" b="1" dirty="0"/>
              <a:t>「提供罪」</a:t>
            </a:r>
            <a:endParaRPr kumimoji="1" lang="en-US" altLang="ja-JP" b="1" dirty="0"/>
          </a:p>
        </p:txBody>
      </p:sp>
      <p:sp>
        <p:nvSpPr>
          <p:cNvPr id="24" name="四角形: 角を丸くする 23">
            <a:extLst>
              <a:ext uri="{FF2B5EF4-FFF2-40B4-BE49-F238E27FC236}">
                <a16:creationId xmlns:a16="http://schemas.microsoft.com/office/drawing/2014/main" id="{F2DDA02E-2A02-CE52-F5BB-F39A7EE402A5}"/>
              </a:ext>
            </a:extLst>
          </p:cNvPr>
          <p:cNvSpPr/>
          <p:nvPr/>
        </p:nvSpPr>
        <p:spPr>
          <a:xfrm>
            <a:off x="407621" y="1225698"/>
            <a:ext cx="4614797" cy="1565829"/>
          </a:xfrm>
          <a:prstGeom prst="roundRect">
            <a:avLst>
              <a:gd name="adj" fmla="val 6046"/>
            </a:avLst>
          </a:prstGeom>
          <a:solidFill>
            <a:srgbClr val="B9D3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n-ea"/>
              </a:rPr>
              <a:t>これらの行為は犯罪です。</a:t>
            </a:r>
            <a:endParaRPr kumimoji="1" lang="en-US" altLang="ja-JP" sz="2000" b="1" dirty="0">
              <a:solidFill>
                <a:schemeClr val="tx1"/>
              </a:solidFill>
              <a:latin typeface="+mn-ea"/>
            </a:endParaRPr>
          </a:p>
          <a:p>
            <a:r>
              <a:rPr kumimoji="1" lang="ja-JP" altLang="en-US" sz="2000" b="1" dirty="0">
                <a:solidFill>
                  <a:schemeClr val="tx1"/>
                </a:solidFill>
                <a:latin typeface="+mn-ea"/>
              </a:rPr>
              <a:t>このような行為をした人は罪に問われます。</a:t>
            </a:r>
            <a:endParaRPr kumimoji="1" lang="en-US" altLang="ja-JP" sz="2000" b="1" dirty="0">
              <a:solidFill>
                <a:schemeClr val="tx1"/>
              </a:solidFill>
              <a:latin typeface="+mn-ea"/>
            </a:endParaRPr>
          </a:p>
          <a:p>
            <a:r>
              <a:rPr kumimoji="1" lang="ja-JP" altLang="en-US" sz="2000" b="1" dirty="0">
                <a:solidFill>
                  <a:schemeClr val="tx1"/>
                </a:solidFill>
                <a:latin typeface="+mn-ea"/>
              </a:rPr>
              <a:t>もしもこんなことをされたら相談してください。　　　　　　　　　　　　　　　</a:t>
            </a:r>
            <a:endParaRPr kumimoji="1" lang="ja-JP" altLang="en-US" sz="2000" dirty="0">
              <a:solidFill>
                <a:schemeClr val="tx1"/>
              </a:solidFill>
            </a:endParaRPr>
          </a:p>
          <a:p>
            <a:r>
              <a:rPr kumimoji="1" lang="ja-JP" altLang="en-US" sz="2000" b="1" dirty="0">
                <a:solidFill>
                  <a:schemeClr val="tx1"/>
                </a:solidFill>
                <a:latin typeface="+mn-ea"/>
              </a:rPr>
              <a:t>されたあなたが罰を受けることはありません。</a:t>
            </a:r>
            <a:endParaRPr kumimoji="1" lang="en-US" altLang="ja-JP" sz="2000" b="1" dirty="0">
              <a:solidFill>
                <a:schemeClr val="tx1"/>
              </a:solidFill>
              <a:latin typeface="+mn-ea"/>
            </a:endParaRPr>
          </a:p>
        </p:txBody>
      </p:sp>
    </p:spTree>
    <p:extLst>
      <p:ext uri="{BB962C8B-B14F-4D97-AF65-F5344CB8AC3E}">
        <p14:creationId xmlns:p14="http://schemas.microsoft.com/office/powerpoint/2010/main" val="3825574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26</a:t>
            </a:fld>
            <a:endParaRPr kumimoji="1" lang="en-US" altLang="ja-JP">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id="{4DADB43D-FDDE-443F-90BE-E81B29809778}"/>
              </a:ext>
            </a:extLst>
          </p:cNvPr>
          <p:cNvGrpSpPr/>
          <p:nvPr/>
        </p:nvGrpSpPr>
        <p:grpSpPr>
          <a:xfrm>
            <a:off x="2793000" y="2172921"/>
            <a:ext cx="4320000" cy="2213150"/>
            <a:chOff x="2793000" y="2172921"/>
            <a:chExt cx="4320000" cy="2213150"/>
          </a:xfrm>
        </p:grpSpPr>
        <p:sp>
          <p:nvSpPr>
            <p:cNvPr id="11" name="正方形/長方形 10">
              <a:extLst>
                <a:ext uri="{FF2B5EF4-FFF2-40B4-BE49-F238E27FC236}">
                  <a16:creationId xmlns:a16="http://schemas.microsoft.com/office/drawing/2014/main" id="{75AF037C-EFE0-45EF-BAFD-736FE0A40521}"/>
                </a:ext>
              </a:extLst>
            </p:cNvPr>
            <p:cNvSpPr/>
            <p:nvPr/>
          </p:nvSpPr>
          <p:spPr>
            <a:xfrm>
              <a:off x="2793000" y="2172921"/>
              <a:ext cx="4320000" cy="1440000"/>
            </a:xfrm>
            <a:prstGeom prst="rect">
              <a:avLst/>
            </a:prstGeom>
            <a:ln w="19050">
              <a:solidFill>
                <a:schemeClr val="tx1">
                  <a:lumMod val="50000"/>
                  <a:lumOff val="50000"/>
                </a:schemeClr>
              </a:solidFill>
            </a:ln>
          </p:spPr>
          <p:txBody>
            <a:bodyPr wrap="none" anchor="ctr" anchorCtr="0">
              <a:noAutofit/>
            </a:bodyPr>
            <a:lstStyle/>
            <a:p>
              <a:pPr algn="ctr"/>
              <a:r>
                <a:rPr lang="ja-JP" altLang="en-US" sz="4000" b="1" spc="200">
                  <a:solidFill>
                    <a:schemeClr val="tx1">
                      <a:lumMod val="75000"/>
                      <a:lumOff val="25000"/>
                    </a:schemeClr>
                  </a:solidFill>
                  <a:latin typeface="Meiryo UI" panose="020B0604030504040204" pitchFamily="50" charset="-128"/>
                  <a:ea typeface="Meiryo UI" panose="020B0604030504040204" pitchFamily="50" charset="-128"/>
                </a:rPr>
                <a:t>補足資料</a:t>
              </a:r>
              <a:endParaRPr lang="en-US" altLang="ja-JP" sz="4000" b="1" spc="200">
                <a:solidFill>
                  <a:schemeClr val="tx1">
                    <a:lumMod val="75000"/>
                    <a:lumOff val="25000"/>
                  </a:schemeClr>
                </a:solidFill>
                <a:latin typeface="Meiryo UI" panose="020B0604030504040204" pitchFamily="50" charset="-128"/>
                <a:ea typeface="Meiryo UI" panose="020B0604030504040204" pitchFamily="50" charset="-128"/>
              </a:endParaRPr>
            </a:p>
            <a:p>
              <a:pPr algn="ctr"/>
              <a:r>
                <a:rPr lang="ja-JP" altLang="en-US" sz="4000" b="1" spc="200">
                  <a:solidFill>
                    <a:schemeClr val="tx1">
                      <a:lumMod val="75000"/>
                      <a:lumOff val="25000"/>
                    </a:schemeClr>
                  </a:solidFill>
                  <a:latin typeface="Meiryo UI" panose="020B0604030504040204" pitchFamily="50" charset="-128"/>
                  <a:ea typeface="Meiryo UI" panose="020B0604030504040204" pitchFamily="50" charset="-128"/>
                </a:rPr>
                <a:t>（事例集）</a:t>
              </a:r>
              <a:endParaRPr lang="en-US" altLang="ja-JP" sz="4000" b="1" spc="20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E5BA8EDB-B023-47D0-B974-0BEA8A84C1E2}"/>
                </a:ext>
              </a:extLst>
            </p:cNvPr>
            <p:cNvSpPr/>
            <p:nvPr/>
          </p:nvSpPr>
          <p:spPr>
            <a:xfrm>
              <a:off x="2827263" y="3739740"/>
              <a:ext cx="4251484" cy="646331"/>
            </a:xfrm>
            <a:prstGeom prst="rect">
              <a:avLst/>
            </a:prstGeom>
          </p:spPr>
          <p:txBody>
            <a:bodyPr wrap="none">
              <a:spAutoFit/>
            </a:bodyPr>
            <a:lstStyle/>
            <a:p>
              <a:pPr algn="ctr"/>
              <a:r>
                <a:rPr lang="en-US" altLang="ja-JP" b="1" spc="20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b="1" spc="200">
                  <a:solidFill>
                    <a:schemeClr val="tx1">
                      <a:lumMod val="75000"/>
                      <a:lumOff val="25000"/>
                    </a:schemeClr>
                  </a:solidFill>
                  <a:latin typeface="Meiryo UI" panose="020B0604030504040204" pitchFamily="50" charset="-128"/>
                  <a:ea typeface="Meiryo UI" panose="020B0604030504040204" pitchFamily="50" charset="-128"/>
                </a:rPr>
                <a:t>学校の課題や授業時間に合わせて、</a:t>
              </a:r>
              <a:endParaRPr lang="en-US" altLang="ja-JP" b="1" spc="200">
                <a:solidFill>
                  <a:schemeClr val="tx1">
                    <a:lumMod val="75000"/>
                    <a:lumOff val="25000"/>
                  </a:schemeClr>
                </a:solidFill>
                <a:latin typeface="Meiryo UI" panose="020B0604030504040204" pitchFamily="50" charset="-128"/>
                <a:ea typeface="Meiryo UI" panose="020B0604030504040204" pitchFamily="50" charset="-128"/>
              </a:endParaRPr>
            </a:p>
            <a:p>
              <a:pPr algn="ctr"/>
              <a:r>
                <a:rPr lang="ja-JP" altLang="en-US" b="1" spc="200">
                  <a:solidFill>
                    <a:schemeClr val="tx1">
                      <a:lumMod val="75000"/>
                      <a:lumOff val="25000"/>
                    </a:schemeClr>
                  </a:solidFill>
                  <a:latin typeface="Meiryo UI" panose="020B0604030504040204" pitchFamily="50" charset="-128"/>
                  <a:ea typeface="Meiryo UI" panose="020B0604030504040204" pitchFamily="50" charset="-128"/>
                </a:rPr>
                <a:t>使用する事例は選択制とする</a:t>
              </a:r>
              <a:endParaRPr lang="en-US" altLang="ja-JP" b="1" spc="200">
                <a:solidFill>
                  <a:schemeClr val="tx1">
                    <a:lumMod val="75000"/>
                    <a:lumOff val="25000"/>
                  </a:schemeClr>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2997817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27</a:t>
            </a:fld>
            <a:endParaRPr kumimoji="1" lang="en-US" altLang="ja-JP">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75AF037C-EFE0-45EF-BAFD-736FE0A40521}"/>
              </a:ext>
            </a:extLst>
          </p:cNvPr>
          <p:cNvSpPr/>
          <p:nvPr/>
        </p:nvSpPr>
        <p:spPr>
          <a:xfrm>
            <a:off x="3619855" y="198499"/>
            <a:ext cx="2683747" cy="646331"/>
          </a:xfrm>
          <a:prstGeom prst="rect">
            <a:avLst/>
          </a:prstGeom>
        </p:spPr>
        <p:txBody>
          <a:bodyPr wrap="none">
            <a:spAutoFit/>
          </a:bodyPr>
          <a:lstStyle/>
          <a:p>
            <a:pPr algn="ctr"/>
            <a:r>
              <a:rPr lang="ja-JP" altLang="en-US" sz="3600" b="1" spc="200">
                <a:solidFill>
                  <a:schemeClr val="accent2">
                    <a:lumMod val="50000"/>
                  </a:schemeClr>
                </a:solidFill>
                <a:latin typeface="Meiryo UI" panose="020B0604030504040204" pitchFamily="50" charset="-128"/>
                <a:ea typeface="Meiryo UI" panose="020B0604030504040204" pitchFamily="50" charset="-128"/>
              </a:rPr>
              <a:t>考えてみよう</a:t>
            </a:r>
            <a:endParaRPr lang="en-US" altLang="ja-JP" sz="3600" b="1" spc="200">
              <a:solidFill>
                <a:schemeClr val="accent2">
                  <a:lumMod val="50000"/>
                </a:schemeClr>
              </a:solidFill>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615721B0-E1CD-4206-8B43-C7739E8B36B1}"/>
              </a:ext>
            </a:extLst>
          </p:cNvPr>
          <p:cNvSpPr/>
          <p:nvPr/>
        </p:nvSpPr>
        <p:spPr>
          <a:xfrm>
            <a:off x="1228817" y="1855413"/>
            <a:ext cx="7451719" cy="4239101"/>
          </a:xfrm>
          <a:prstGeom prst="roundRect">
            <a:avLst>
              <a:gd name="adj" fmla="val 11497"/>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indent="357188"/>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A</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さんが、中学校の女友達と遊んでいるときに、彼氏の</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B</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さんから「今から会いたい」と連絡がきました。</a:t>
            </a:r>
            <a:endPar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endParaRPr>
          </a:p>
          <a:p>
            <a:pPr indent="357188"/>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A</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さんはこのまま女友達と遊びたかったのですが、</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B</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さんから「今すぐ来ないと別れる！」と言われました。</a:t>
            </a:r>
            <a:endPar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endParaRPr>
          </a:p>
          <a:p>
            <a:pPr indent="357188"/>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A</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さんは、「女性は素直に従わなければ」と思い、すぐに</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B</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さんに会いに行ったのですが、「遅い」と怒られてなぐられそうになりました。</a:t>
            </a:r>
          </a:p>
        </p:txBody>
      </p:sp>
      <p:sp>
        <p:nvSpPr>
          <p:cNvPr id="2" name="テキスト ボックス 1">
            <a:extLst>
              <a:ext uri="{FF2B5EF4-FFF2-40B4-BE49-F238E27FC236}">
                <a16:creationId xmlns:a16="http://schemas.microsoft.com/office/drawing/2014/main" id="{1F541175-2C0F-4C1F-B69F-14385B8D8F0A}"/>
              </a:ext>
            </a:extLst>
          </p:cNvPr>
          <p:cNvSpPr txBox="1"/>
          <p:nvPr/>
        </p:nvSpPr>
        <p:spPr>
          <a:xfrm>
            <a:off x="8524954" y="198499"/>
            <a:ext cx="1107996" cy="369332"/>
          </a:xfrm>
          <a:prstGeom prst="rect">
            <a:avLst/>
          </a:prstGeom>
          <a:noFill/>
          <a:ln>
            <a:solidFill>
              <a:schemeClr val="tx1">
                <a:lumMod val="50000"/>
                <a:lumOff val="50000"/>
              </a:schemeClr>
            </a:solidFill>
          </a:ln>
        </p:spPr>
        <p:txBody>
          <a:bodyPr wrap="none" rtlCol="0">
            <a:spAutoFit/>
          </a:bodyPr>
          <a:lstStyle/>
          <a:p>
            <a:r>
              <a:rPr kumimoji="1" lang="ja-JP" altLang="en-US"/>
              <a:t>補足資料</a:t>
            </a:r>
          </a:p>
        </p:txBody>
      </p:sp>
      <p:sp>
        <p:nvSpPr>
          <p:cNvPr id="7" name="テキスト ボックス 6">
            <a:extLst>
              <a:ext uri="{FF2B5EF4-FFF2-40B4-BE49-F238E27FC236}">
                <a16:creationId xmlns:a16="http://schemas.microsoft.com/office/drawing/2014/main" id="{B2D86307-8C25-4235-884F-F4526413272F}"/>
              </a:ext>
            </a:extLst>
          </p:cNvPr>
          <p:cNvSpPr txBox="1"/>
          <p:nvPr/>
        </p:nvSpPr>
        <p:spPr>
          <a:xfrm>
            <a:off x="280492" y="226794"/>
            <a:ext cx="1066318" cy="646331"/>
          </a:xfrm>
          <a:prstGeom prst="rect">
            <a:avLst/>
          </a:prstGeom>
          <a:noFill/>
          <a:ln>
            <a:noFill/>
          </a:ln>
        </p:spPr>
        <p:txBody>
          <a:bodyPr wrap="none" rtlCol="0">
            <a:spAutoFit/>
          </a:bodyPr>
          <a:lstStyle/>
          <a:p>
            <a:pPr algn="ctr"/>
            <a:r>
              <a:rPr kumimoji="1" lang="ja-JP" altLang="en-US"/>
              <a:t>デート</a:t>
            </a:r>
            <a:r>
              <a:rPr kumimoji="1" lang="en-US" altLang="ja-JP"/>
              <a:t>DV</a:t>
            </a:r>
          </a:p>
          <a:p>
            <a:pPr algn="ctr"/>
            <a:r>
              <a:rPr kumimoji="1" lang="ja-JP" altLang="en-US"/>
              <a:t>事例①</a:t>
            </a:r>
          </a:p>
        </p:txBody>
      </p:sp>
      <p:sp>
        <p:nvSpPr>
          <p:cNvPr id="10" name="正方形/長方形 9">
            <a:extLst>
              <a:ext uri="{FF2B5EF4-FFF2-40B4-BE49-F238E27FC236}">
                <a16:creationId xmlns:a16="http://schemas.microsoft.com/office/drawing/2014/main" id="{2D0C0C70-5F7C-411A-BB55-08F52B102CCC}"/>
              </a:ext>
            </a:extLst>
          </p:cNvPr>
          <p:cNvSpPr/>
          <p:nvPr/>
        </p:nvSpPr>
        <p:spPr>
          <a:xfrm>
            <a:off x="779505" y="1097884"/>
            <a:ext cx="8350363" cy="369332"/>
          </a:xfrm>
          <a:prstGeom prst="rect">
            <a:avLst/>
          </a:prstGeom>
        </p:spPr>
        <p:txBody>
          <a:bodyPr wrap="none">
            <a:spAutoFit/>
          </a:bodyPr>
          <a:lstStyle/>
          <a:p>
            <a:pPr algn="ctr"/>
            <a:r>
              <a:rPr lang="ja-JP" altLang="en-US" b="1" spc="200" dirty="0">
                <a:solidFill>
                  <a:schemeClr val="accent2">
                    <a:lumMod val="50000"/>
                  </a:schemeClr>
                </a:solidFill>
                <a:latin typeface="Meiryo UI" panose="020B0604030504040204" pitchFamily="50" charset="-128"/>
                <a:ea typeface="Meiryo UI" panose="020B0604030504040204" pitchFamily="50" charset="-128"/>
              </a:rPr>
              <a:t>中学生の</a:t>
            </a:r>
            <a:r>
              <a:rPr lang="en-US" altLang="ja-JP" b="1" spc="200" dirty="0">
                <a:solidFill>
                  <a:schemeClr val="accent2">
                    <a:lumMod val="50000"/>
                  </a:schemeClr>
                </a:solidFill>
                <a:latin typeface="Meiryo UI" panose="020B0604030504040204" pitchFamily="50" charset="-128"/>
                <a:ea typeface="Meiryo UI" panose="020B0604030504040204" pitchFamily="50" charset="-128"/>
              </a:rPr>
              <a:t>A</a:t>
            </a:r>
            <a:r>
              <a:rPr lang="ja-JP" altLang="en-US" b="1" spc="200" dirty="0">
                <a:solidFill>
                  <a:schemeClr val="accent2">
                    <a:lumMod val="50000"/>
                  </a:schemeClr>
                </a:solidFill>
                <a:latin typeface="Meiryo UI" panose="020B0604030504040204" pitchFamily="50" charset="-128"/>
                <a:ea typeface="Meiryo UI" panose="020B0604030504040204" pitchFamily="50" charset="-128"/>
              </a:rPr>
              <a:t>さん（女子）と</a:t>
            </a:r>
            <a:r>
              <a:rPr lang="en-US" altLang="ja-JP" b="1" spc="200" dirty="0">
                <a:solidFill>
                  <a:schemeClr val="accent2">
                    <a:lumMod val="50000"/>
                  </a:schemeClr>
                </a:solidFill>
                <a:latin typeface="Meiryo UI" panose="020B0604030504040204" pitchFamily="50" charset="-128"/>
                <a:ea typeface="Meiryo UI" panose="020B0604030504040204" pitchFamily="50" charset="-128"/>
              </a:rPr>
              <a:t>B</a:t>
            </a:r>
            <a:r>
              <a:rPr lang="ja-JP" altLang="en-US" b="1" spc="200" dirty="0">
                <a:solidFill>
                  <a:schemeClr val="accent2">
                    <a:lumMod val="50000"/>
                  </a:schemeClr>
                </a:solidFill>
                <a:latin typeface="Meiryo UI" panose="020B0604030504040204" pitchFamily="50" charset="-128"/>
                <a:ea typeface="Meiryo UI" panose="020B0604030504040204" pitchFamily="50" charset="-128"/>
              </a:rPr>
              <a:t>さん（男子）は同級生で、付き合って半年です。</a:t>
            </a:r>
            <a:endParaRPr lang="ja-JP" altLang="en-US" dirty="0">
              <a:solidFill>
                <a:schemeClr val="accent2">
                  <a:lumMod val="50000"/>
                </a:schemeClr>
              </a:solidFill>
            </a:endParaRPr>
          </a:p>
        </p:txBody>
      </p:sp>
    </p:spTree>
    <p:extLst>
      <p:ext uri="{BB962C8B-B14F-4D97-AF65-F5344CB8AC3E}">
        <p14:creationId xmlns:p14="http://schemas.microsoft.com/office/powerpoint/2010/main" val="1213273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28</a:t>
            </a:fld>
            <a:endParaRPr kumimoji="1" lang="en-US" altLang="ja-JP">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75AF037C-EFE0-45EF-BAFD-736FE0A40521}"/>
              </a:ext>
            </a:extLst>
          </p:cNvPr>
          <p:cNvSpPr/>
          <p:nvPr/>
        </p:nvSpPr>
        <p:spPr>
          <a:xfrm>
            <a:off x="3619855" y="198499"/>
            <a:ext cx="2683747" cy="646331"/>
          </a:xfrm>
          <a:prstGeom prst="rect">
            <a:avLst/>
          </a:prstGeom>
        </p:spPr>
        <p:txBody>
          <a:bodyPr wrap="none">
            <a:spAutoFit/>
          </a:bodyPr>
          <a:lstStyle/>
          <a:p>
            <a:pPr algn="ctr"/>
            <a:r>
              <a:rPr lang="ja-JP" altLang="en-US" sz="3600" b="1" spc="200">
                <a:solidFill>
                  <a:schemeClr val="accent2">
                    <a:lumMod val="50000"/>
                  </a:schemeClr>
                </a:solidFill>
                <a:latin typeface="Meiryo UI" panose="020B0604030504040204" pitchFamily="50" charset="-128"/>
                <a:ea typeface="Meiryo UI" panose="020B0604030504040204" pitchFamily="50" charset="-128"/>
              </a:rPr>
              <a:t>考えてみよう</a:t>
            </a:r>
            <a:endParaRPr lang="en-US" altLang="ja-JP" sz="3600" b="1" spc="200">
              <a:solidFill>
                <a:schemeClr val="accent2">
                  <a:lumMod val="50000"/>
                </a:schemeClr>
              </a:solidFill>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615721B0-E1CD-4206-8B43-C7739E8B36B1}"/>
              </a:ext>
            </a:extLst>
          </p:cNvPr>
          <p:cNvSpPr/>
          <p:nvPr/>
        </p:nvSpPr>
        <p:spPr>
          <a:xfrm>
            <a:off x="1228817" y="1657074"/>
            <a:ext cx="7451719" cy="4699159"/>
          </a:xfrm>
          <a:prstGeom prst="roundRect">
            <a:avLst>
              <a:gd name="adj" fmla="val 11497"/>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indent="357188"/>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A</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さんは、いつも部活の先輩でもある</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B</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さんにスマホの履歴をチェックされたり、</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SNS</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の返信をすぐに返さないと「遅い」と言われたりします。</a:t>
            </a:r>
            <a:endPar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endParaRPr>
          </a:p>
          <a:p>
            <a:pPr indent="357188"/>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先日は、</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A</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さんがスマホに登録している友達の連絡先を、全部</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B</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さんに消されてしまいました。</a:t>
            </a:r>
            <a:endPar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endParaRPr>
          </a:p>
          <a:p>
            <a:pPr indent="357188"/>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A</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さんは、</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B</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さんが</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A</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さんを独占するのは、それだけ自分のことが好きなんだなぁと思いました。</a:t>
            </a:r>
          </a:p>
        </p:txBody>
      </p:sp>
      <p:sp>
        <p:nvSpPr>
          <p:cNvPr id="2" name="テキスト ボックス 1">
            <a:extLst>
              <a:ext uri="{FF2B5EF4-FFF2-40B4-BE49-F238E27FC236}">
                <a16:creationId xmlns:a16="http://schemas.microsoft.com/office/drawing/2014/main" id="{1F541175-2C0F-4C1F-B69F-14385B8D8F0A}"/>
              </a:ext>
            </a:extLst>
          </p:cNvPr>
          <p:cNvSpPr txBox="1"/>
          <p:nvPr/>
        </p:nvSpPr>
        <p:spPr>
          <a:xfrm>
            <a:off x="8524954" y="198499"/>
            <a:ext cx="1107996" cy="369332"/>
          </a:xfrm>
          <a:prstGeom prst="rect">
            <a:avLst/>
          </a:prstGeom>
          <a:noFill/>
          <a:ln>
            <a:solidFill>
              <a:schemeClr val="tx1">
                <a:lumMod val="50000"/>
                <a:lumOff val="50000"/>
              </a:schemeClr>
            </a:solidFill>
          </a:ln>
        </p:spPr>
        <p:txBody>
          <a:bodyPr wrap="none" rtlCol="0">
            <a:spAutoFit/>
          </a:bodyPr>
          <a:lstStyle/>
          <a:p>
            <a:r>
              <a:rPr kumimoji="1" lang="ja-JP" altLang="en-US"/>
              <a:t>補足資料</a:t>
            </a:r>
          </a:p>
        </p:txBody>
      </p:sp>
      <p:sp>
        <p:nvSpPr>
          <p:cNvPr id="7" name="テキスト ボックス 6">
            <a:extLst>
              <a:ext uri="{FF2B5EF4-FFF2-40B4-BE49-F238E27FC236}">
                <a16:creationId xmlns:a16="http://schemas.microsoft.com/office/drawing/2014/main" id="{B2D86307-8C25-4235-884F-F4526413272F}"/>
              </a:ext>
            </a:extLst>
          </p:cNvPr>
          <p:cNvSpPr txBox="1"/>
          <p:nvPr/>
        </p:nvSpPr>
        <p:spPr>
          <a:xfrm>
            <a:off x="285750" y="226794"/>
            <a:ext cx="1055802" cy="646331"/>
          </a:xfrm>
          <a:prstGeom prst="rect">
            <a:avLst/>
          </a:prstGeom>
          <a:noFill/>
          <a:ln>
            <a:noFill/>
          </a:ln>
        </p:spPr>
        <p:txBody>
          <a:bodyPr wrap="none" rtlCol="0">
            <a:spAutoFit/>
          </a:bodyPr>
          <a:lstStyle/>
          <a:p>
            <a:pPr algn="ctr"/>
            <a:r>
              <a:rPr kumimoji="1" lang="ja-JP" altLang="en-US"/>
              <a:t>デート</a:t>
            </a:r>
            <a:r>
              <a:rPr kumimoji="1" lang="en-US" altLang="ja-JP"/>
              <a:t>DV</a:t>
            </a:r>
          </a:p>
          <a:p>
            <a:pPr algn="ctr"/>
            <a:r>
              <a:rPr kumimoji="1" lang="ja-JP" altLang="en-US"/>
              <a:t>事例②</a:t>
            </a:r>
          </a:p>
        </p:txBody>
      </p:sp>
      <p:sp>
        <p:nvSpPr>
          <p:cNvPr id="8" name="正方形/長方形 7">
            <a:extLst>
              <a:ext uri="{FF2B5EF4-FFF2-40B4-BE49-F238E27FC236}">
                <a16:creationId xmlns:a16="http://schemas.microsoft.com/office/drawing/2014/main" id="{F08D9120-DC62-48C8-B283-24A428841585}"/>
              </a:ext>
            </a:extLst>
          </p:cNvPr>
          <p:cNvSpPr/>
          <p:nvPr/>
        </p:nvSpPr>
        <p:spPr>
          <a:xfrm>
            <a:off x="2254094" y="927786"/>
            <a:ext cx="5415264" cy="646331"/>
          </a:xfrm>
          <a:prstGeom prst="rect">
            <a:avLst/>
          </a:prstGeom>
        </p:spPr>
        <p:txBody>
          <a:bodyPr wrap="none">
            <a:spAutoFit/>
          </a:bodyPr>
          <a:lstStyle/>
          <a:p>
            <a:pPr algn="ctr"/>
            <a:r>
              <a:rPr lang="ja-JP" altLang="en-US" b="1" spc="200" dirty="0">
                <a:solidFill>
                  <a:schemeClr val="accent2">
                    <a:lumMod val="50000"/>
                  </a:schemeClr>
                </a:solidFill>
                <a:latin typeface="Meiryo UI" panose="020B0604030504040204" pitchFamily="50" charset="-128"/>
                <a:ea typeface="Meiryo UI" panose="020B0604030504040204" pitchFamily="50" charset="-128"/>
              </a:rPr>
              <a:t>中学生の</a:t>
            </a:r>
            <a:r>
              <a:rPr lang="en-US" altLang="ja-JP" b="1" spc="200" dirty="0">
                <a:solidFill>
                  <a:schemeClr val="accent2">
                    <a:lumMod val="50000"/>
                  </a:schemeClr>
                </a:solidFill>
                <a:latin typeface="Meiryo UI" panose="020B0604030504040204" pitchFamily="50" charset="-128"/>
                <a:ea typeface="Meiryo UI" panose="020B0604030504040204" pitchFamily="50" charset="-128"/>
              </a:rPr>
              <a:t>A</a:t>
            </a:r>
            <a:r>
              <a:rPr lang="ja-JP" altLang="en-US" b="1" spc="200" dirty="0">
                <a:solidFill>
                  <a:schemeClr val="accent2">
                    <a:lumMod val="50000"/>
                  </a:schemeClr>
                </a:solidFill>
                <a:latin typeface="Meiryo UI" panose="020B0604030504040204" pitchFamily="50" charset="-128"/>
                <a:ea typeface="Meiryo UI" panose="020B0604030504040204" pitchFamily="50" charset="-128"/>
              </a:rPr>
              <a:t>さんは、</a:t>
            </a:r>
            <a:endParaRPr lang="en-US" altLang="ja-JP" b="1" spc="200" dirty="0">
              <a:solidFill>
                <a:schemeClr val="accent2">
                  <a:lumMod val="50000"/>
                </a:schemeClr>
              </a:solidFill>
              <a:latin typeface="Meiryo UI" panose="020B0604030504040204" pitchFamily="50" charset="-128"/>
              <a:ea typeface="Meiryo UI" panose="020B0604030504040204" pitchFamily="50" charset="-128"/>
            </a:endParaRPr>
          </a:p>
          <a:p>
            <a:pPr algn="ctr"/>
            <a:r>
              <a:rPr lang="ja-JP" altLang="en-US" b="1" spc="200" dirty="0">
                <a:solidFill>
                  <a:schemeClr val="accent2">
                    <a:lumMod val="50000"/>
                  </a:schemeClr>
                </a:solidFill>
                <a:latin typeface="Meiryo UI" panose="020B0604030504040204" pitchFamily="50" charset="-128"/>
                <a:ea typeface="Meiryo UI" panose="020B0604030504040204" pitchFamily="50" charset="-128"/>
              </a:rPr>
              <a:t>部活の先輩の</a:t>
            </a:r>
            <a:r>
              <a:rPr lang="en-US" altLang="ja-JP" b="1" spc="200" dirty="0">
                <a:solidFill>
                  <a:schemeClr val="accent2">
                    <a:lumMod val="50000"/>
                  </a:schemeClr>
                </a:solidFill>
                <a:latin typeface="Meiryo UI" panose="020B0604030504040204" pitchFamily="50" charset="-128"/>
                <a:ea typeface="Meiryo UI" panose="020B0604030504040204" pitchFamily="50" charset="-128"/>
              </a:rPr>
              <a:t>B</a:t>
            </a:r>
            <a:r>
              <a:rPr lang="ja-JP" altLang="en-US" b="1" spc="200" dirty="0">
                <a:solidFill>
                  <a:schemeClr val="accent2">
                    <a:lumMod val="50000"/>
                  </a:schemeClr>
                </a:solidFill>
                <a:latin typeface="Meiryo UI" panose="020B0604030504040204" pitchFamily="50" charset="-128"/>
                <a:ea typeface="Meiryo UI" panose="020B0604030504040204" pitchFamily="50" charset="-128"/>
              </a:rPr>
              <a:t>さんと付き合い始めて</a:t>
            </a:r>
            <a:r>
              <a:rPr lang="en-US" altLang="ja-JP" b="1" spc="200" dirty="0">
                <a:solidFill>
                  <a:schemeClr val="accent2">
                    <a:lumMod val="50000"/>
                  </a:schemeClr>
                </a:solidFill>
                <a:latin typeface="Meiryo UI" panose="020B0604030504040204" pitchFamily="50" charset="-128"/>
                <a:ea typeface="Meiryo UI" panose="020B0604030504040204" pitchFamily="50" charset="-128"/>
              </a:rPr>
              <a:t>1</a:t>
            </a:r>
            <a:r>
              <a:rPr lang="ja-JP" altLang="en-US" b="1" spc="200" dirty="0">
                <a:solidFill>
                  <a:schemeClr val="accent2">
                    <a:lumMod val="50000"/>
                  </a:schemeClr>
                </a:solidFill>
                <a:latin typeface="Meiryo UI" panose="020B0604030504040204" pitchFamily="50" charset="-128"/>
                <a:ea typeface="Meiryo UI" panose="020B0604030504040204" pitchFamily="50" charset="-128"/>
              </a:rPr>
              <a:t>カ月です。</a:t>
            </a:r>
            <a:endParaRPr lang="ja-JP" altLang="en-US" dirty="0">
              <a:solidFill>
                <a:schemeClr val="accent2">
                  <a:lumMod val="50000"/>
                </a:schemeClr>
              </a:solidFill>
            </a:endParaRPr>
          </a:p>
        </p:txBody>
      </p:sp>
    </p:spTree>
    <p:extLst>
      <p:ext uri="{BB962C8B-B14F-4D97-AF65-F5344CB8AC3E}">
        <p14:creationId xmlns:p14="http://schemas.microsoft.com/office/powerpoint/2010/main" val="1779437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2</a:t>
            </a:fld>
            <a:endParaRPr kumimoji="1" lang="en-US" altLang="ja-JP">
              <a:latin typeface="Meiryo UI" panose="020B0604030504040204" pitchFamily="50" charset="-128"/>
              <a:ea typeface="Meiryo UI" panose="020B0604030504040204" pitchFamily="50" charset="-128"/>
            </a:endParaRPr>
          </a:p>
        </p:txBody>
      </p:sp>
      <p:sp>
        <p:nvSpPr>
          <p:cNvPr id="23" name="矢印: 下 22">
            <a:extLst>
              <a:ext uri="{FF2B5EF4-FFF2-40B4-BE49-F238E27FC236}">
                <a16:creationId xmlns:a16="http://schemas.microsoft.com/office/drawing/2014/main" id="{8A928D35-131E-4F09-818D-92CC340E0372}"/>
              </a:ext>
            </a:extLst>
          </p:cNvPr>
          <p:cNvSpPr/>
          <p:nvPr/>
        </p:nvSpPr>
        <p:spPr>
          <a:xfrm>
            <a:off x="4616653" y="4402068"/>
            <a:ext cx="672694" cy="503084"/>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8B0CD420-4F81-42AF-897D-DB964B5FC551}"/>
              </a:ext>
            </a:extLst>
          </p:cNvPr>
          <p:cNvSpPr/>
          <p:nvPr/>
        </p:nvSpPr>
        <p:spPr>
          <a:xfrm>
            <a:off x="432316" y="2798843"/>
            <a:ext cx="9041369" cy="1440000"/>
          </a:xfrm>
          <a:prstGeom prst="roundRect">
            <a:avLst>
              <a:gd name="adj" fmla="val 13513"/>
            </a:avLst>
          </a:prstGeom>
          <a:solidFill>
            <a:schemeClr val="bg1"/>
          </a:solidFill>
          <a:ln w="38100">
            <a:solidFill>
              <a:schemeClr val="accent3">
                <a:lumMod val="50000"/>
              </a:schemeClr>
            </a:solidFill>
            <a:prstDash val="sysDot"/>
          </a:ln>
        </p:spPr>
        <p:txBody>
          <a:bodyPr wrap="square" tIns="144000">
            <a:noAutofit/>
          </a:bodyPr>
          <a:lstStyle/>
          <a:p>
            <a:pPr algn="ctr"/>
            <a:endParaRPr kumimoji="1" lang="en-US" altLang="ja-JP" sz="2000" b="1">
              <a:solidFill>
                <a:schemeClr val="tx1">
                  <a:lumMod val="75000"/>
                  <a:lumOff val="25000"/>
                </a:schemeClr>
              </a:solidFill>
            </a:endParaRPr>
          </a:p>
        </p:txBody>
      </p:sp>
      <p:sp>
        <p:nvSpPr>
          <p:cNvPr id="28" name="正方形/長方形 27">
            <a:extLst>
              <a:ext uri="{FF2B5EF4-FFF2-40B4-BE49-F238E27FC236}">
                <a16:creationId xmlns:a16="http://schemas.microsoft.com/office/drawing/2014/main" id="{41D2EAA7-9D58-4D35-BEDF-95BBE8217115}"/>
              </a:ext>
            </a:extLst>
          </p:cNvPr>
          <p:cNvSpPr/>
          <p:nvPr/>
        </p:nvSpPr>
        <p:spPr>
          <a:xfrm>
            <a:off x="1828252" y="5013513"/>
            <a:ext cx="6249497" cy="954107"/>
          </a:xfrm>
          <a:prstGeom prst="rect">
            <a:avLst/>
          </a:prstGeom>
        </p:spPr>
        <p:txBody>
          <a:bodyPr wrap="square">
            <a:spAutoFit/>
          </a:bodyPr>
          <a:lstStyle/>
          <a:p>
            <a:pPr>
              <a:spcBef>
                <a:spcPts val="600"/>
              </a:spcBef>
            </a:pPr>
            <a:r>
              <a:rPr lang="ja-JP" altLang="en-US" sz="2800" b="1">
                <a:solidFill>
                  <a:schemeClr val="accent2">
                    <a:lumMod val="50000"/>
                  </a:schemeClr>
                </a:solidFill>
                <a:latin typeface="Meiryo UI" panose="020B0604030504040204" pitchFamily="50" charset="-128"/>
                <a:ea typeface="Meiryo UI" panose="020B0604030504040204" pitchFamily="50" charset="-128"/>
              </a:rPr>
              <a:t>自分を大切にし、相手も大切にすることで、よりよい人間関係をつくることができます。</a:t>
            </a:r>
          </a:p>
        </p:txBody>
      </p:sp>
      <p:grpSp>
        <p:nvGrpSpPr>
          <p:cNvPr id="2" name="グループ化 1">
            <a:extLst>
              <a:ext uri="{FF2B5EF4-FFF2-40B4-BE49-F238E27FC236}">
                <a16:creationId xmlns:a16="http://schemas.microsoft.com/office/drawing/2014/main" id="{B67C4F09-E461-7CF9-57B4-8BC28E1409BF}"/>
              </a:ext>
            </a:extLst>
          </p:cNvPr>
          <p:cNvGrpSpPr/>
          <p:nvPr/>
        </p:nvGrpSpPr>
        <p:grpSpPr>
          <a:xfrm>
            <a:off x="125066" y="2021179"/>
            <a:ext cx="9918692" cy="576000"/>
            <a:chOff x="-528753" y="1602886"/>
            <a:chExt cx="9918692" cy="576000"/>
          </a:xfrm>
        </p:grpSpPr>
        <p:sp>
          <p:nvSpPr>
            <p:cNvPr id="4" name="正方形/長方形 3">
              <a:extLst>
                <a:ext uri="{FF2B5EF4-FFF2-40B4-BE49-F238E27FC236}">
                  <a16:creationId xmlns:a16="http://schemas.microsoft.com/office/drawing/2014/main" id="{910120B2-29D2-288F-6520-B14DC6B6A44C}"/>
                </a:ext>
              </a:extLst>
            </p:cNvPr>
            <p:cNvSpPr/>
            <p:nvPr/>
          </p:nvSpPr>
          <p:spPr>
            <a:xfrm>
              <a:off x="-215576" y="1619651"/>
              <a:ext cx="9605515" cy="523220"/>
            </a:xfrm>
            <a:prstGeom prst="rect">
              <a:avLst/>
            </a:prstGeom>
          </p:spPr>
          <p:txBody>
            <a:bodyPr wrap="none">
              <a:spAutoFit/>
            </a:bodyPr>
            <a:lstStyle/>
            <a:p>
              <a:pPr algn="ctr"/>
              <a:r>
                <a:rPr lang="ja-JP" altLang="en-US" sz="2800" b="1" spc="200">
                  <a:solidFill>
                    <a:schemeClr val="tx1">
                      <a:lumMod val="75000"/>
                      <a:lumOff val="25000"/>
                    </a:schemeClr>
                  </a:solidFill>
                  <a:latin typeface="Meiryo UI" panose="020B0604030504040204" pitchFamily="50" charset="-128"/>
                  <a:ea typeface="Meiryo UI" panose="020B0604030504040204" pitchFamily="50" charset="-128"/>
                </a:rPr>
                <a:t>大切な心と体を守るためにはどうすればよいか考えてみよう</a:t>
              </a:r>
              <a:endParaRPr lang="en-US" altLang="ja-JP" sz="2800" b="1" spc="20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5" name="四角形: 角を丸くする 4">
              <a:extLst>
                <a:ext uri="{FF2B5EF4-FFF2-40B4-BE49-F238E27FC236}">
                  <a16:creationId xmlns:a16="http://schemas.microsoft.com/office/drawing/2014/main" id="{6E1E9F83-55CA-ECB0-B5FD-1D20573DD2EC}"/>
                </a:ext>
              </a:extLst>
            </p:cNvPr>
            <p:cNvSpPr>
              <a:spLocks noChangeAspect="1"/>
            </p:cNvSpPr>
            <p:nvPr/>
          </p:nvSpPr>
          <p:spPr>
            <a:xfrm>
              <a:off x="-528753" y="1602886"/>
              <a:ext cx="576000" cy="576000"/>
            </a:xfrm>
            <a:prstGeom prst="roundRect">
              <a:avLst/>
            </a:prstGeom>
            <a:solidFill>
              <a:schemeClr val="bg1"/>
            </a:solidFill>
            <a:ln w="28575">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3600" b="1">
                  <a:solidFill>
                    <a:schemeClr val="accent3">
                      <a:lumMod val="50000"/>
                    </a:schemeClr>
                  </a:solidFill>
                </a:rPr>
                <a:t>？</a:t>
              </a:r>
            </a:p>
          </p:txBody>
        </p:sp>
      </p:grpSp>
      <p:sp>
        <p:nvSpPr>
          <p:cNvPr id="6" name="正方形/長方形 5">
            <a:extLst>
              <a:ext uri="{FF2B5EF4-FFF2-40B4-BE49-F238E27FC236}">
                <a16:creationId xmlns:a16="http://schemas.microsoft.com/office/drawing/2014/main" id="{E7D24071-E140-3F51-1BFA-07C1A1692615}"/>
              </a:ext>
            </a:extLst>
          </p:cNvPr>
          <p:cNvSpPr/>
          <p:nvPr/>
        </p:nvSpPr>
        <p:spPr>
          <a:xfrm>
            <a:off x="2238055" y="198499"/>
            <a:ext cx="5447325" cy="646331"/>
          </a:xfrm>
          <a:prstGeom prst="rect">
            <a:avLst/>
          </a:prstGeom>
        </p:spPr>
        <p:txBody>
          <a:bodyPr wrap="none">
            <a:spAutoFit/>
          </a:bodyPr>
          <a:lstStyle/>
          <a:p>
            <a:pPr algn="ctr"/>
            <a:r>
              <a:rPr lang="ja-JP" altLang="en-US" sz="3600" b="1" spc="200">
                <a:solidFill>
                  <a:schemeClr val="accent2">
                    <a:lumMod val="50000"/>
                  </a:schemeClr>
                </a:solidFill>
                <a:latin typeface="Meiryo UI" panose="020B0604030504040204" pitchFamily="50" charset="-128"/>
                <a:ea typeface="Meiryo UI" panose="020B0604030504040204" pitchFamily="50" charset="-128"/>
              </a:rPr>
              <a:t>大切な心と体を守るために</a:t>
            </a:r>
          </a:p>
        </p:txBody>
      </p:sp>
    </p:spTree>
    <p:extLst>
      <p:ext uri="{BB962C8B-B14F-4D97-AF65-F5344CB8AC3E}">
        <p14:creationId xmlns:p14="http://schemas.microsoft.com/office/powerpoint/2010/main" val="420061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29</a:t>
            </a:fld>
            <a:endParaRPr kumimoji="1" lang="en-US" altLang="ja-JP">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75AF037C-EFE0-45EF-BAFD-736FE0A40521}"/>
              </a:ext>
            </a:extLst>
          </p:cNvPr>
          <p:cNvSpPr/>
          <p:nvPr/>
        </p:nvSpPr>
        <p:spPr>
          <a:xfrm>
            <a:off x="3490012" y="198499"/>
            <a:ext cx="2943434" cy="707886"/>
          </a:xfrm>
          <a:prstGeom prst="rect">
            <a:avLst/>
          </a:prstGeom>
        </p:spPr>
        <p:txBody>
          <a:bodyPr wrap="none">
            <a:spAutoFit/>
          </a:bodyPr>
          <a:lstStyle/>
          <a:p>
            <a:pPr algn="ctr"/>
            <a:r>
              <a:rPr lang="ja-JP" altLang="en-US" sz="4000" b="1" spc="200">
                <a:solidFill>
                  <a:schemeClr val="accent2">
                    <a:lumMod val="50000"/>
                  </a:schemeClr>
                </a:solidFill>
                <a:latin typeface="Meiryo UI" panose="020B0604030504040204" pitchFamily="50" charset="-128"/>
                <a:ea typeface="Meiryo UI" panose="020B0604030504040204" pitchFamily="50" charset="-128"/>
              </a:rPr>
              <a:t>考えてみよう</a:t>
            </a:r>
            <a:endParaRPr lang="en-US" altLang="ja-JP" sz="4000" b="1" spc="200">
              <a:solidFill>
                <a:schemeClr val="accent2">
                  <a:lumMod val="50000"/>
                </a:schemeClr>
              </a:solidFill>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615721B0-E1CD-4206-8B43-C7739E8B36B1}"/>
              </a:ext>
            </a:extLst>
          </p:cNvPr>
          <p:cNvSpPr/>
          <p:nvPr/>
        </p:nvSpPr>
        <p:spPr>
          <a:xfrm>
            <a:off x="1353000" y="1851701"/>
            <a:ext cx="7200000" cy="4502799"/>
          </a:xfrm>
          <a:prstGeom prst="roundRect">
            <a:avLst>
              <a:gd name="adj" fmla="val 11497"/>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indent="265113"/>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A</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さんは、</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SNS</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を通じて知り合った友達の</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B</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さんから、今度実際に会おうと誘われました。趣味も同じで同級生だと思っていたのに、会ってみたらかなり年上の</a:t>
            </a:r>
            <a:r>
              <a:rPr lang="ja-JP" altLang="en-US" sz="2800" b="1" spc="200" dirty="0">
                <a:solidFill>
                  <a:schemeClr val="tx1"/>
                </a:solidFill>
                <a:latin typeface="Meiryo UI" panose="020B0604030504040204" pitchFamily="50" charset="-128"/>
                <a:ea typeface="Meiryo UI" panose="020B0604030504040204" pitchFamily="50" charset="-128"/>
              </a:rPr>
              <a:t>人</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でした。</a:t>
            </a:r>
            <a:endPar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endParaRPr>
          </a:p>
          <a:p>
            <a:pPr indent="265113"/>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最初は親切に食事をごちそうしてくれましたが、別れ際に強引に車に乗せられて、連れ去られそうになってしまいました。</a:t>
            </a:r>
            <a:endPar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endParaRPr>
          </a:p>
          <a:p>
            <a:pPr indent="265113"/>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でも、</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SNS</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で知り合った人と会っていたことを親に知られたら怒られると思い、誰にも相談することができませんでした。</a:t>
            </a:r>
          </a:p>
        </p:txBody>
      </p:sp>
      <p:sp>
        <p:nvSpPr>
          <p:cNvPr id="2" name="テキスト ボックス 1">
            <a:extLst>
              <a:ext uri="{FF2B5EF4-FFF2-40B4-BE49-F238E27FC236}">
                <a16:creationId xmlns:a16="http://schemas.microsoft.com/office/drawing/2014/main" id="{1F541175-2C0F-4C1F-B69F-14385B8D8F0A}"/>
              </a:ext>
            </a:extLst>
          </p:cNvPr>
          <p:cNvSpPr txBox="1"/>
          <p:nvPr/>
        </p:nvSpPr>
        <p:spPr>
          <a:xfrm>
            <a:off x="8524954" y="198499"/>
            <a:ext cx="1107996" cy="369332"/>
          </a:xfrm>
          <a:prstGeom prst="rect">
            <a:avLst/>
          </a:prstGeom>
          <a:noFill/>
          <a:ln>
            <a:solidFill>
              <a:schemeClr val="tx1">
                <a:lumMod val="50000"/>
                <a:lumOff val="50000"/>
              </a:schemeClr>
            </a:solidFill>
          </a:ln>
        </p:spPr>
        <p:txBody>
          <a:bodyPr wrap="none" rtlCol="0">
            <a:spAutoFit/>
          </a:bodyPr>
          <a:lstStyle/>
          <a:p>
            <a:r>
              <a:rPr kumimoji="1" lang="ja-JP" altLang="en-US"/>
              <a:t>補足資料</a:t>
            </a:r>
          </a:p>
        </p:txBody>
      </p:sp>
      <p:sp>
        <p:nvSpPr>
          <p:cNvPr id="7" name="テキスト ボックス 6">
            <a:extLst>
              <a:ext uri="{FF2B5EF4-FFF2-40B4-BE49-F238E27FC236}">
                <a16:creationId xmlns:a16="http://schemas.microsoft.com/office/drawing/2014/main" id="{B2D86307-8C25-4235-884F-F4526413272F}"/>
              </a:ext>
            </a:extLst>
          </p:cNvPr>
          <p:cNvSpPr txBox="1"/>
          <p:nvPr/>
        </p:nvSpPr>
        <p:spPr>
          <a:xfrm>
            <a:off x="286603" y="226794"/>
            <a:ext cx="1529585" cy="646331"/>
          </a:xfrm>
          <a:prstGeom prst="rect">
            <a:avLst/>
          </a:prstGeom>
          <a:noFill/>
          <a:ln>
            <a:noFill/>
          </a:ln>
        </p:spPr>
        <p:txBody>
          <a:bodyPr wrap="none" rtlCol="0">
            <a:spAutoFit/>
          </a:bodyPr>
          <a:lstStyle/>
          <a:p>
            <a:pPr algn="ctr"/>
            <a:r>
              <a:rPr kumimoji="1" lang="en-US" altLang="ja-JP"/>
              <a:t>SNS</a:t>
            </a:r>
            <a:r>
              <a:rPr kumimoji="1" lang="ja-JP" altLang="en-US"/>
              <a:t>の危険性</a:t>
            </a:r>
            <a:endParaRPr kumimoji="1" lang="en-US" altLang="ja-JP"/>
          </a:p>
          <a:p>
            <a:pPr algn="ctr"/>
            <a:r>
              <a:rPr kumimoji="1" lang="ja-JP" altLang="en-US"/>
              <a:t>事例①</a:t>
            </a:r>
          </a:p>
        </p:txBody>
      </p:sp>
      <p:sp>
        <p:nvSpPr>
          <p:cNvPr id="4" name="正方形/長方形 3">
            <a:extLst>
              <a:ext uri="{FF2B5EF4-FFF2-40B4-BE49-F238E27FC236}">
                <a16:creationId xmlns:a16="http://schemas.microsoft.com/office/drawing/2014/main" id="{C960A1C3-A101-403C-B69D-64C5C2FC3F6A}"/>
              </a:ext>
            </a:extLst>
          </p:cNvPr>
          <p:cNvSpPr/>
          <p:nvPr/>
        </p:nvSpPr>
        <p:spPr>
          <a:xfrm>
            <a:off x="1934389" y="1100138"/>
            <a:ext cx="6037229" cy="646331"/>
          </a:xfrm>
          <a:prstGeom prst="rect">
            <a:avLst/>
          </a:prstGeom>
        </p:spPr>
        <p:txBody>
          <a:bodyPr wrap="none">
            <a:spAutoFit/>
          </a:bodyPr>
          <a:lstStyle/>
          <a:p>
            <a:pPr algn="ctr"/>
            <a:r>
              <a:rPr lang="ja-JP" altLang="en-US" b="1" spc="200" dirty="0">
                <a:solidFill>
                  <a:schemeClr val="accent2">
                    <a:lumMod val="50000"/>
                  </a:schemeClr>
                </a:solidFill>
                <a:latin typeface="Meiryo UI" panose="020B0604030504040204" pitchFamily="50" charset="-128"/>
                <a:ea typeface="Meiryo UI" panose="020B0604030504040204" pitchFamily="50" charset="-128"/>
              </a:rPr>
              <a:t>中学生の</a:t>
            </a:r>
            <a:r>
              <a:rPr lang="en-US" altLang="ja-JP" b="1" spc="200" dirty="0">
                <a:solidFill>
                  <a:schemeClr val="accent2">
                    <a:lumMod val="50000"/>
                  </a:schemeClr>
                </a:solidFill>
                <a:latin typeface="Meiryo UI" panose="020B0604030504040204" pitchFamily="50" charset="-128"/>
                <a:ea typeface="Meiryo UI" panose="020B0604030504040204" pitchFamily="50" charset="-128"/>
              </a:rPr>
              <a:t>A</a:t>
            </a:r>
            <a:r>
              <a:rPr lang="ja-JP" altLang="en-US" b="1" spc="200" dirty="0">
                <a:solidFill>
                  <a:schemeClr val="accent2">
                    <a:lumMod val="50000"/>
                  </a:schemeClr>
                </a:solidFill>
                <a:latin typeface="Meiryo UI" panose="020B0604030504040204" pitchFamily="50" charset="-128"/>
                <a:ea typeface="Meiryo UI" panose="020B0604030504040204" pitchFamily="50" charset="-128"/>
              </a:rPr>
              <a:t>さんは最近、</a:t>
            </a:r>
            <a:r>
              <a:rPr lang="en-US" altLang="ja-JP" b="1" spc="200" dirty="0">
                <a:solidFill>
                  <a:schemeClr val="accent2">
                    <a:lumMod val="50000"/>
                  </a:schemeClr>
                </a:solidFill>
                <a:latin typeface="Meiryo UI" panose="020B0604030504040204" pitchFamily="50" charset="-128"/>
                <a:ea typeface="Meiryo UI" panose="020B0604030504040204" pitchFamily="50" charset="-128"/>
              </a:rPr>
              <a:t>SNS</a:t>
            </a:r>
            <a:r>
              <a:rPr lang="ja-JP" altLang="en-US" b="1" spc="200" dirty="0">
                <a:solidFill>
                  <a:schemeClr val="accent2">
                    <a:lumMod val="50000"/>
                  </a:schemeClr>
                </a:solidFill>
                <a:latin typeface="Meiryo UI" panose="020B0604030504040204" pitchFamily="50" charset="-128"/>
                <a:ea typeface="Meiryo UI" panose="020B0604030504040204" pitchFamily="50" charset="-128"/>
              </a:rPr>
              <a:t>を通じて、</a:t>
            </a:r>
            <a:endParaRPr lang="en-US" altLang="ja-JP" b="1" spc="200" dirty="0">
              <a:solidFill>
                <a:schemeClr val="accent2">
                  <a:lumMod val="50000"/>
                </a:schemeClr>
              </a:solidFill>
              <a:latin typeface="Meiryo UI" panose="020B0604030504040204" pitchFamily="50" charset="-128"/>
              <a:ea typeface="Meiryo UI" panose="020B0604030504040204" pitchFamily="50" charset="-128"/>
            </a:endParaRPr>
          </a:p>
          <a:p>
            <a:pPr algn="ctr"/>
            <a:r>
              <a:rPr lang="en-US" altLang="ja-JP" b="1" spc="200" dirty="0">
                <a:solidFill>
                  <a:schemeClr val="accent2">
                    <a:lumMod val="50000"/>
                  </a:schemeClr>
                </a:solidFill>
                <a:latin typeface="Meiryo UI" panose="020B0604030504040204" pitchFamily="50" charset="-128"/>
                <a:ea typeface="Meiryo UI" panose="020B0604030504040204" pitchFamily="50" charset="-128"/>
              </a:rPr>
              <a:t>B</a:t>
            </a:r>
            <a:r>
              <a:rPr lang="ja-JP" altLang="en-US" b="1" spc="200" dirty="0">
                <a:solidFill>
                  <a:schemeClr val="accent2">
                    <a:lumMod val="50000"/>
                  </a:schemeClr>
                </a:solidFill>
                <a:latin typeface="Meiryo UI" panose="020B0604030504040204" pitchFamily="50" charset="-128"/>
                <a:ea typeface="Meiryo UI" panose="020B0604030504040204" pitchFamily="50" charset="-128"/>
              </a:rPr>
              <a:t>さんという同じ趣味をもつ同学年の友達ができました。</a:t>
            </a:r>
            <a:endParaRPr lang="ja-JP" altLang="en-US" dirty="0">
              <a:solidFill>
                <a:schemeClr val="accent2">
                  <a:lumMod val="50000"/>
                </a:schemeClr>
              </a:solidFill>
            </a:endParaRPr>
          </a:p>
        </p:txBody>
      </p:sp>
    </p:spTree>
    <p:extLst>
      <p:ext uri="{BB962C8B-B14F-4D97-AF65-F5344CB8AC3E}">
        <p14:creationId xmlns:p14="http://schemas.microsoft.com/office/powerpoint/2010/main" val="1186750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30</a:t>
            </a:fld>
            <a:endParaRPr kumimoji="1" lang="en-US" altLang="ja-JP">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75AF037C-EFE0-45EF-BAFD-736FE0A40521}"/>
              </a:ext>
            </a:extLst>
          </p:cNvPr>
          <p:cNvSpPr/>
          <p:nvPr/>
        </p:nvSpPr>
        <p:spPr>
          <a:xfrm>
            <a:off x="3619855" y="198499"/>
            <a:ext cx="2683747" cy="646331"/>
          </a:xfrm>
          <a:prstGeom prst="rect">
            <a:avLst/>
          </a:prstGeom>
        </p:spPr>
        <p:txBody>
          <a:bodyPr wrap="none">
            <a:spAutoFit/>
          </a:bodyPr>
          <a:lstStyle/>
          <a:p>
            <a:pPr algn="ctr"/>
            <a:r>
              <a:rPr lang="ja-JP" altLang="en-US" sz="3600" b="1" spc="200">
                <a:solidFill>
                  <a:schemeClr val="accent2">
                    <a:lumMod val="50000"/>
                  </a:schemeClr>
                </a:solidFill>
                <a:latin typeface="Meiryo UI" panose="020B0604030504040204" pitchFamily="50" charset="-128"/>
                <a:ea typeface="Meiryo UI" panose="020B0604030504040204" pitchFamily="50" charset="-128"/>
              </a:rPr>
              <a:t>考えてみよう</a:t>
            </a:r>
            <a:endParaRPr lang="en-US" altLang="ja-JP" sz="3600" b="1" spc="200">
              <a:solidFill>
                <a:schemeClr val="accent2">
                  <a:lumMod val="50000"/>
                </a:schemeClr>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1F541175-2C0F-4C1F-B69F-14385B8D8F0A}"/>
              </a:ext>
            </a:extLst>
          </p:cNvPr>
          <p:cNvSpPr txBox="1"/>
          <p:nvPr/>
        </p:nvSpPr>
        <p:spPr>
          <a:xfrm>
            <a:off x="8524954" y="198499"/>
            <a:ext cx="1107996" cy="369332"/>
          </a:xfrm>
          <a:prstGeom prst="rect">
            <a:avLst/>
          </a:prstGeom>
          <a:noFill/>
          <a:ln>
            <a:solidFill>
              <a:schemeClr val="tx1">
                <a:lumMod val="50000"/>
                <a:lumOff val="50000"/>
              </a:schemeClr>
            </a:solidFill>
          </a:ln>
        </p:spPr>
        <p:txBody>
          <a:bodyPr wrap="none" rtlCol="0">
            <a:spAutoFit/>
          </a:bodyPr>
          <a:lstStyle/>
          <a:p>
            <a:r>
              <a:rPr kumimoji="1" lang="ja-JP" altLang="en-US"/>
              <a:t>補足資料</a:t>
            </a:r>
          </a:p>
        </p:txBody>
      </p:sp>
      <p:sp>
        <p:nvSpPr>
          <p:cNvPr id="7" name="テキスト ボックス 6">
            <a:extLst>
              <a:ext uri="{FF2B5EF4-FFF2-40B4-BE49-F238E27FC236}">
                <a16:creationId xmlns:a16="http://schemas.microsoft.com/office/drawing/2014/main" id="{B2D86307-8C25-4235-884F-F4526413272F}"/>
              </a:ext>
            </a:extLst>
          </p:cNvPr>
          <p:cNvSpPr txBox="1"/>
          <p:nvPr/>
        </p:nvSpPr>
        <p:spPr>
          <a:xfrm>
            <a:off x="286603" y="226794"/>
            <a:ext cx="1529585" cy="646331"/>
          </a:xfrm>
          <a:prstGeom prst="rect">
            <a:avLst/>
          </a:prstGeom>
          <a:noFill/>
          <a:ln>
            <a:noFill/>
          </a:ln>
        </p:spPr>
        <p:txBody>
          <a:bodyPr wrap="none" rtlCol="0">
            <a:spAutoFit/>
          </a:bodyPr>
          <a:lstStyle/>
          <a:p>
            <a:pPr algn="ctr"/>
            <a:r>
              <a:rPr kumimoji="1" lang="en-US" altLang="ja-JP"/>
              <a:t>SNS</a:t>
            </a:r>
            <a:r>
              <a:rPr kumimoji="1" lang="ja-JP" altLang="en-US"/>
              <a:t>の危険性</a:t>
            </a:r>
            <a:endParaRPr kumimoji="1" lang="en-US" altLang="ja-JP"/>
          </a:p>
          <a:p>
            <a:pPr algn="ctr"/>
            <a:r>
              <a:rPr kumimoji="1" lang="ja-JP" altLang="en-US"/>
              <a:t>事例②</a:t>
            </a:r>
          </a:p>
        </p:txBody>
      </p:sp>
      <p:sp>
        <p:nvSpPr>
          <p:cNvPr id="4" name="正方形/長方形 3">
            <a:extLst>
              <a:ext uri="{FF2B5EF4-FFF2-40B4-BE49-F238E27FC236}">
                <a16:creationId xmlns:a16="http://schemas.microsoft.com/office/drawing/2014/main" id="{C960A1C3-A101-403C-B69D-64C5C2FC3F6A}"/>
              </a:ext>
            </a:extLst>
          </p:cNvPr>
          <p:cNvSpPr/>
          <p:nvPr/>
        </p:nvSpPr>
        <p:spPr>
          <a:xfrm>
            <a:off x="1821380" y="1100138"/>
            <a:ext cx="6263253" cy="646331"/>
          </a:xfrm>
          <a:prstGeom prst="rect">
            <a:avLst/>
          </a:prstGeom>
        </p:spPr>
        <p:txBody>
          <a:bodyPr wrap="none">
            <a:spAutoFit/>
          </a:bodyPr>
          <a:lstStyle/>
          <a:p>
            <a:pPr algn="ctr"/>
            <a:r>
              <a:rPr lang="ja-JP" altLang="en-US" b="1" spc="200" dirty="0">
                <a:solidFill>
                  <a:schemeClr val="accent2">
                    <a:lumMod val="50000"/>
                  </a:schemeClr>
                </a:solidFill>
                <a:latin typeface="Meiryo UI" panose="020B0604030504040204" pitchFamily="50" charset="-128"/>
                <a:ea typeface="Meiryo UI" panose="020B0604030504040204" pitchFamily="50" charset="-128"/>
              </a:rPr>
              <a:t>中学生の</a:t>
            </a:r>
            <a:r>
              <a:rPr lang="en-US" altLang="ja-JP" b="1" spc="200" dirty="0">
                <a:solidFill>
                  <a:schemeClr val="accent2">
                    <a:lumMod val="50000"/>
                  </a:schemeClr>
                </a:solidFill>
                <a:latin typeface="Meiryo UI" panose="020B0604030504040204" pitchFamily="50" charset="-128"/>
                <a:ea typeface="Meiryo UI" panose="020B0604030504040204" pitchFamily="50" charset="-128"/>
              </a:rPr>
              <a:t>A</a:t>
            </a:r>
            <a:r>
              <a:rPr lang="ja-JP" altLang="en-US" b="1" spc="200" dirty="0">
                <a:solidFill>
                  <a:schemeClr val="accent2">
                    <a:lumMod val="50000"/>
                  </a:schemeClr>
                </a:solidFill>
                <a:latin typeface="Meiryo UI" panose="020B0604030504040204" pitchFamily="50" charset="-128"/>
                <a:ea typeface="Meiryo UI" panose="020B0604030504040204" pitchFamily="50" charset="-128"/>
              </a:rPr>
              <a:t>さんは、</a:t>
            </a:r>
            <a:r>
              <a:rPr lang="en-US" altLang="ja-JP" b="1" spc="200" dirty="0">
                <a:solidFill>
                  <a:schemeClr val="accent2">
                    <a:lumMod val="50000"/>
                  </a:schemeClr>
                </a:solidFill>
                <a:latin typeface="Meiryo UI" panose="020B0604030504040204" pitchFamily="50" charset="-128"/>
                <a:ea typeface="Meiryo UI" panose="020B0604030504040204" pitchFamily="50" charset="-128"/>
              </a:rPr>
              <a:t>SNS</a:t>
            </a:r>
            <a:r>
              <a:rPr lang="ja-JP" altLang="en-US" b="1" spc="200" dirty="0">
                <a:solidFill>
                  <a:schemeClr val="accent2">
                    <a:lumMod val="50000"/>
                  </a:schemeClr>
                </a:solidFill>
                <a:latin typeface="Meiryo UI" panose="020B0604030504040204" pitchFamily="50" charset="-128"/>
                <a:ea typeface="Meiryo UI" panose="020B0604030504040204" pitchFamily="50" charset="-128"/>
              </a:rPr>
              <a:t>に自分が写った写真を投稿して、</a:t>
            </a:r>
            <a:endParaRPr lang="en-US" altLang="ja-JP" b="1" spc="200" dirty="0">
              <a:solidFill>
                <a:schemeClr val="accent2">
                  <a:lumMod val="50000"/>
                </a:schemeClr>
              </a:solidFill>
              <a:latin typeface="Meiryo UI" panose="020B0604030504040204" pitchFamily="50" charset="-128"/>
              <a:ea typeface="Meiryo UI" panose="020B0604030504040204" pitchFamily="50" charset="-128"/>
            </a:endParaRPr>
          </a:p>
          <a:p>
            <a:pPr algn="ctr"/>
            <a:r>
              <a:rPr lang="ja-JP" altLang="en-US" b="1" spc="200" dirty="0">
                <a:solidFill>
                  <a:schemeClr val="accent2">
                    <a:lumMod val="50000"/>
                  </a:schemeClr>
                </a:solidFill>
                <a:latin typeface="Meiryo UI" panose="020B0604030504040204" pitchFamily="50" charset="-128"/>
                <a:ea typeface="Meiryo UI" panose="020B0604030504040204" pitchFamily="50" charset="-128"/>
              </a:rPr>
              <a:t>みんなから「いいね」されるのが好きです。</a:t>
            </a:r>
            <a:endParaRPr lang="en-US" altLang="ja-JP" b="1" spc="200" dirty="0">
              <a:solidFill>
                <a:schemeClr val="accent2">
                  <a:lumMod val="50000"/>
                </a:schemeClr>
              </a:solidFill>
              <a:latin typeface="Meiryo UI" panose="020B0604030504040204" pitchFamily="50" charset="-128"/>
              <a:ea typeface="Meiryo UI" panose="020B0604030504040204" pitchFamily="50" charset="-128"/>
            </a:endParaRPr>
          </a:p>
        </p:txBody>
      </p:sp>
      <p:sp>
        <p:nvSpPr>
          <p:cNvPr id="8" name="四角形: 角を丸くする 7">
            <a:extLst>
              <a:ext uri="{FF2B5EF4-FFF2-40B4-BE49-F238E27FC236}">
                <a16:creationId xmlns:a16="http://schemas.microsoft.com/office/drawing/2014/main" id="{7417E6D4-8CD0-462D-9EA9-4F3E920737EB}"/>
              </a:ext>
            </a:extLst>
          </p:cNvPr>
          <p:cNvSpPr/>
          <p:nvPr/>
        </p:nvSpPr>
        <p:spPr>
          <a:xfrm>
            <a:off x="1362144" y="1785816"/>
            <a:ext cx="7200000" cy="4699159"/>
          </a:xfrm>
          <a:prstGeom prst="roundRect">
            <a:avLst>
              <a:gd name="adj" fmla="val 11497"/>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indent="268288"/>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A</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さんは、よく</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SNS</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に投稿しています。いつものように自分の写真を</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SNS</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に投稿したところ、フォロワーから制服姿も見たいとメッセージがきました。</a:t>
            </a:r>
            <a:endPar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endParaRPr>
          </a:p>
          <a:p>
            <a:pPr indent="268288"/>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さっそく、自分の制服姿の写真を投稿したところ、学校が特定されてしまい、知らない</a:t>
            </a:r>
            <a:r>
              <a:rPr lang="ja-JP" altLang="en-US" sz="2800" b="1" spc="200" dirty="0">
                <a:solidFill>
                  <a:schemeClr val="tx1"/>
                </a:solidFill>
                <a:latin typeface="Meiryo UI" panose="020B0604030504040204" pitchFamily="50" charset="-128"/>
                <a:ea typeface="Meiryo UI" panose="020B0604030504040204" pitchFamily="50" charset="-128"/>
              </a:rPr>
              <a:t>人</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が学校の前で待ち伏せしていて、自宅まであとをつけられてしまいました。</a:t>
            </a:r>
            <a:endPar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endParaRPr>
          </a:p>
          <a:p>
            <a:pPr indent="268288"/>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その後、</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A</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さんは外に出るのがこわくなり、学校を休みがちになってしまいました。</a:t>
            </a:r>
          </a:p>
        </p:txBody>
      </p:sp>
    </p:spTree>
    <p:extLst>
      <p:ext uri="{BB962C8B-B14F-4D97-AF65-F5344CB8AC3E}">
        <p14:creationId xmlns:p14="http://schemas.microsoft.com/office/powerpoint/2010/main" val="30244387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26DDA-9AC4-F4DA-4B08-2ECD7AADB8EF}"/>
            </a:ext>
          </a:extLst>
        </p:cNvPr>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77814478-D978-99DA-4088-E3188D44487A}"/>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31</a:t>
            </a:fld>
            <a:endParaRPr kumimoji="1" lang="en-US" altLang="ja-JP">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DEF580BA-38FD-57A0-CA51-233E67140467}"/>
              </a:ext>
            </a:extLst>
          </p:cNvPr>
          <p:cNvSpPr/>
          <p:nvPr/>
        </p:nvSpPr>
        <p:spPr>
          <a:xfrm>
            <a:off x="3490012" y="198499"/>
            <a:ext cx="2943434" cy="707886"/>
          </a:xfrm>
          <a:prstGeom prst="rect">
            <a:avLst/>
          </a:prstGeom>
        </p:spPr>
        <p:txBody>
          <a:bodyPr wrap="none">
            <a:spAutoFit/>
          </a:bodyPr>
          <a:lstStyle/>
          <a:p>
            <a:pPr algn="ctr"/>
            <a:r>
              <a:rPr lang="ja-JP" altLang="en-US" sz="4000" b="1" spc="200">
                <a:solidFill>
                  <a:schemeClr val="accent2">
                    <a:lumMod val="50000"/>
                  </a:schemeClr>
                </a:solidFill>
                <a:latin typeface="Meiryo UI" panose="020B0604030504040204" pitchFamily="50" charset="-128"/>
                <a:ea typeface="Meiryo UI" panose="020B0604030504040204" pitchFamily="50" charset="-128"/>
              </a:rPr>
              <a:t>考えてみよう</a:t>
            </a:r>
            <a:endParaRPr lang="en-US" altLang="ja-JP" sz="4000" b="1" spc="200">
              <a:solidFill>
                <a:schemeClr val="accent2">
                  <a:lumMod val="50000"/>
                </a:schemeClr>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670F7285-828B-D767-FB68-7F87E9FFECC2}"/>
              </a:ext>
            </a:extLst>
          </p:cNvPr>
          <p:cNvSpPr txBox="1"/>
          <p:nvPr/>
        </p:nvSpPr>
        <p:spPr>
          <a:xfrm>
            <a:off x="8524954" y="198499"/>
            <a:ext cx="1107996" cy="369332"/>
          </a:xfrm>
          <a:prstGeom prst="rect">
            <a:avLst/>
          </a:prstGeom>
          <a:noFill/>
          <a:ln>
            <a:solidFill>
              <a:schemeClr val="tx1">
                <a:lumMod val="50000"/>
                <a:lumOff val="50000"/>
              </a:schemeClr>
            </a:solidFill>
          </a:ln>
        </p:spPr>
        <p:txBody>
          <a:bodyPr wrap="none" rtlCol="0">
            <a:spAutoFit/>
          </a:bodyPr>
          <a:lstStyle/>
          <a:p>
            <a:r>
              <a:rPr kumimoji="1" lang="ja-JP" altLang="en-US"/>
              <a:t>補足資料</a:t>
            </a:r>
          </a:p>
        </p:txBody>
      </p:sp>
      <p:sp>
        <p:nvSpPr>
          <p:cNvPr id="7" name="テキスト ボックス 6">
            <a:extLst>
              <a:ext uri="{FF2B5EF4-FFF2-40B4-BE49-F238E27FC236}">
                <a16:creationId xmlns:a16="http://schemas.microsoft.com/office/drawing/2014/main" id="{C1E71FD0-0A4A-6819-1403-C87308015666}"/>
              </a:ext>
            </a:extLst>
          </p:cNvPr>
          <p:cNvSpPr txBox="1"/>
          <p:nvPr/>
        </p:nvSpPr>
        <p:spPr>
          <a:xfrm>
            <a:off x="0" y="211262"/>
            <a:ext cx="3051425" cy="646331"/>
          </a:xfrm>
          <a:prstGeom prst="rect">
            <a:avLst/>
          </a:prstGeom>
          <a:noFill/>
          <a:ln>
            <a:noFill/>
          </a:ln>
        </p:spPr>
        <p:txBody>
          <a:bodyPr wrap="square" rtlCol="0">
            <a:spAutoFit/>
          </a:bodyPr>
          <a:lstStyle/>
          <a:p>
            <a:pPr algn="ctr"/>
            <a:r>
              <a:rPr kumimoji="1" lang="ja-JP" altLang="en-US" dirty="0"/>
              <a:t>性的ディープフェイクの危険性</a:t>
            </a:r>
            <a:endParaRPr kumimoji="1" lang="en-US" altLang="ja-JP" dirty="0"/>
          </a:p>
          <a:p>
            <a:pPr algn="ctr"/>
            <a:r>
              <a:rPr kumimoji="1" lang="ja-JP" altLang="en-US" dirty="0"/>
              <a:t>事例</a:t>
            </a:r>
            <a:endParaRPr kumimoji="1" lang="ja-JP" altLang="en-US" strike="sngStrike" dirty="0"/>
          </a:p>
        </p:txBody>
      </p:sp>
      <p:sp>
        <p:nvSpPr>
          <p:cNvPr id="12" name="四角形: 角を丸くする 11">
            <a:extLst>
              <a:ext uri="{FF2B5EF4-FFF2-40B4-BE49-F238E27FC236}">
                <a16:creationId xmlns:a16="http://schemas.microsoft.com/office/drawing/2014/main" id="{C594DBFE-D294-6AA8-4F2E-C8B9F8C6DFEB}"/>
              </a:ext>
            </a:extLst>
          </p:cNvPr>
          <p:cNvSpPr/>
          <p:nvPr/>
        </p:nvSpPr>
        <p:spPr>
          <a:xfrm>
            <a:off x="751840" y="1464348"/>
            <a:ext cx="8422640" cy="5159216"/>
          </a:xfrm>
          <a:prstGeom prst="roundRect">
            <a:avLst>
              <a:gd name="adj" fmla="val 11497"/>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indent="268288"/>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A</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さんは、友人から「</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A</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さんの画像が拡散されていて、大変なことになっている」と友人から教えてもらいました。</a:t>
            </a:r>
            <a:endPar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endParaRPr>
          </a:p>
          <a:p>
            <a:pPr indent="268288"/>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みんながアクセスする</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SNS</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を見ると、顔は確かに自分だけど、一切服を身につけていない画像がアップされていました。</a:t>
            </a:r>
            <a:endPar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endParaRPr>
          </a:p>
          <a:p>
            <a:pPr indent="268288"/>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同級生が、制服姿の</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A</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さんを盗撮し、生成</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AI</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を使って裸の画像を作成したものを拡散したことがわかりました。</a:t>
            </a:r>
            <a:endPar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endParaRPr>
          </a:p>
          <a:p>
            <a:pPr indent="268288"/>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なかには心無い噂を広げる人たちもいて、学校に通うのが辛くなっています。</a:t>
            </a:r>
          </a:p>
        </p:txBody>
      </p:sp>
      <p:sp>
        <p:nvSpPr>
          <p:cNvPr id="4" name="正方形/長方形 3">
            <a:extLst>
              <a:ext uri="{FF2B5EF4-FFF2-40B4-BE49-F238E27FC236}">
                <a16:creationId xmlns:a16="http://schemas.microsoft.com/office/drawing/2014/main" id="{5C9DD663-5344-6DB3-0F8C-1BC3683B73A5}"/>
              </a:ext>
            </a:extLst>
          </p:cNvPr>
          <p:cNvSpPr/>
          <p:nvPr/>
        </p:nvSpPr>
        <p:spPr>
          <a:xfrm>
            <a:off x="1137920" y="834775"/>
            <a:ext cx="7508955" cy="646331"/>
          </a:xfrm>
          <a:prstGeom prst="rect">
            <a:avLst/>
          </a:prstGeom>
        </p:spPr>
        <p:txBody>
          <a:bodyPr wrap="square">
            <a:spAutoFit/>
          </a:bodyPr>
          <a:lstStyle/>
          <a:p>
            <a:pPr algn="ctr"/>
            <a:r>
              <a:rPr lang="ja-JP" altLang="en-US" b="1" spc="200" dirty="0">
                <a:solidFill>
                  <a:schemeClr val="accent2">
                    <a:lumMod val="50000"/>
                  </a:schemeClr>
                </a:solidFill>
                <a:latin typeface="Meiryo UI" panose="020B0604030504040204" pitchFamily="50" charset="-128"/>
                <a:ea typeface="Meiryo UI" panose="020B0604030504040204" pitchFamily="50" charset="-128"/>
              </a:rPr>
              <a:t>中学生の</a:t>
            </a:r>
            <a:r>
              <a:rPr lang="en-US" altLang="ja-JP" b="1" spc="200" dirty="0">
                <a:solidFill>
                  <a:schemeClr val="accent2">
                    <a:lumMod val="50000"/>
                  </a:schemeClr>
                </a:solidFill>
                <a:latin typeface="Meiryo UI" panose="020B0604030504040204" pitchFamily="50" charset="-128"/>
                <a:ea typeface="Meiryo UI" panose="020B0604030504040204" pitchFamily="50" charset="-128"/>
              </a:rPr>
              <a:t>A</a:t>
            </a:r>
            <a:r>
              <a:rPr lang="ja-JP" altLang="en-US" b="1" spc="200" dirty="0">
                <a:solidFill>
                  <a:schemeClr val="accent2">
                    <a:lumMod val="50000"/>
                  </a:schemeClr>
                </a:solidFill>
                <a:latin typeface="Meiryo UI" panose="020B0604030504040204" pitchFamily="50" charset="-128"/>
                <a:ea typeface="Meiryo UI" panose="020B0604030504040204" pitchFamily="50" charset="-128"/>
              </a:rPr>
              <a:t>さんは、身に覚えのない自分の画像が拡散されていることを知らされました。</a:t>
            </a:r>
            <a:endParaRPr lang="en-US" altLang="ja-JP" b="1" spc="200" dirty="0">
              <a:solidFill>
                <a:schemeClr val="accent2">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08054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550F2-2A50-64EF-B351-1704647143FA}"/>
            </a:ext>
          </a:extLst>
        </p:cNvPr>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FC7AF1F5-223D-143A-5591-5EB8361B4230}"/>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32</a:t>
            </a:fld>
            <a:endParaRPr kumimoji="1" lang="en-US" altLang="ja-JP">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92856D07-516D-A363-A5A1-A8B25E954058}"/>
              </a:ext>
            </a:extLst>
          </p:cNvPr>
          <p:cNvSpPr/>
          <p:nvPr/>
        </p:nvSpPr>
        <p:spPr>
          <a:xfrm>
            <a:off x="3490012" y="198499"/>
            <a:ext cx="2943434" cy="707886"/>
          </a:xfrm>
          <a:prstGeom prst="rect">
            <a:avLst/>
          </a:prstGeom>
        </p:spPr>
        <p:txBody>
          <a:bodyPr wrap="none">
            <a:spAutoFit/>
          </a:bodyPr>
          <a:lstStyle/>
          <a:p>
            <a:pPr algn="ctr"/>
            <a:r>
              <a:rPr lang="ja-JP" altLang="en-US" sz="4000" b="1" spc="200">
                <a:solidFill>
                  <a:schemeClr val="accent2">
                    <a:lumMod val="50000"/>
                  </a:schemeClr>
                </a:solidFill>
                <a:latin typeface="Meiryo UI" panose="020B0604030504040204" pitchFamily="50" charset="-128"/>
                <a:ea typeface="Meiryo UI" panose="020B0604030504040204" pitchFamily="50" charset="-128"/>
              </a:rPr>
              <a:t>考えてみよう</a:t>
            </a:r>
            <a:endParaRPr lang="en-US" altLang="ja-JP" sz="4000" b="1" spc="200">
              <a:solidFill>
                <a:schemeClr val="accent2">
                  <a:lumMod val="50000"/>
                </a:schemeClr>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BDE6F6E2-C3F6-2ECF-BB85-BDFB233A63F7}"/>
              </a:ext>
            </a:extLst>
          </p:cNvPr>
          <p:cNvSpPr txBox="1"/>
          <p:nvPr/>
        </p:nvSpPr>
        <p:spPr>
          <a:xfrm>
            <a:off x="8524954" y="198499"/>
            <a:ext cx="1107996" cy="369332"/>
          </a:xfrm>
          <a:prstGeom prst="rect">
            <a:avLst/>
          </a:prstGeom>
          <a:noFill/>
          <a:ln>
            <a:solidFill>
              <a:schemeClr val="tx1">
                <a:lumMod val="50000"/>
                <a:lumOff val="50000"/>
              </a:schemeClr>
            </a:solidFill>
          </a:ln>
        </p:spPr>
        <p:txBody>
          <a:bodyPr wrap="none" rtlCol="0">
            <a:spAutoFit/>
          </a:bodyPr>
          <a:lstStyle/>
          <a:p>
            <a:r>
              <a:rPr kumimoji="1" lang="ja-JP" altLang="en-US"/>
              <a:t>補足資料</a:t>
            </a:r>
          </a:p>
        </p:txBody>
      </p:sp>
      <p:sp>
        <p:nvSpPr>
          <p:cNvPr id="7" name="テキスト ボックス 6">
            <a:extLst>
              <a:ext uri="{FF2B5EF4-FFF2-40B4-BE49-F238E27FC236}">
                <a16:creationId xmlns:a16="http://schemas.microsoft.com/office/drawing/2014/main" id="{840237EF-260B-71DE-CBCA-198442473E6E}"/>
              </a:ext>
            </a:extLst>
          </p:cNvPr>
          <p:cNvSpPr txBox="1"/>
          <p:nvPr/>
        </p:nvSpPr>
        <p:spPr>
          <a:xfrm>
            <a:off x="263558" y="226794"/>
            <a:ext cx="2576346" cy="646331"/>
          </a:xfrm>
          <a:prstGeom prst="rect">
            <a:avLst/>
          </a:prstGeom>
          <a:noFill/>
          <a:ln>
            <a:noFill/>
          </a:ln>
        </p:spPr>
        <p:txBody>
          <a:bodyPr wrap="none" rtlCol="0">
            <a:spAutoFit/>
          </a:bodyPr>
          <a:lstStyle/>
          <a:p>
            <a:pPr algn="ctr"/>
            <a:r>
              <a:rPr kumimoji="1" lang="ja-JP" altLang="en-US"/>
              <a:t>性的画像</a:t>
            </a:r>
            <a:r>
              <a:rPr kumimoji="1" lang="en-US" altLang="ja-JP"/>
              <a:t>/</a:t>
            </a:r>
            <a:r>
              <a:rPr kumimoji="1" lang="ja-JP" altLang="en-US"/>
              <a:t>動画の危険性</a:t>
            </a:r>
            <a:endParaRPr kumimoji="1" lang="en-US" altLang="ja-JP"/>
          </a:p>
          <a:p>
            <a:pPr algn="ctr"/>
            <a:r>
              <a:rPr kumimoji="1" lang="ja-JP" altLang="en-US"/>
              <a:t>事例</a:t>
            </a:r>
          </a:p>
        </p:txBody>
      </p:sp>
      <p:sp>
        <p:nvSpPr>
          <p:cNvPr id="12" name="四角形: 角を丸くする 11">
            <a:extLst>
              <a:ext uri="{FF2B5EF4-FFF2-40B4-BE49-F238E27FC236}">
                <a16:creationId xmlns:a16="http://schemas.microsoft.com/office/drawing/2014/main" id="{DE3C22EE-98F3-88C8-2B49-BF6AE70B777C}"/>
              </a:ext>
            </a:extLst>
          </p:cNvPr>
          <p:cNvSpPr/>
          <p:nvPr/>
        </p:nvSpPr>
        <p:spPr>
          <a:xfrm>
            <a:off x="751840" y="1205524"/>
            <a:ext cx="8422640" cy="3779044"/>
          </a:xfrm>
          <a:prstGeom prst="roundRect">
            <a:avLst>
              <a:gd name="adj" fmla="val 11497"/>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indent="268288"/>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A</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さんは、いつものように近所に住むおじさんの家に遊びにきていました。</a:t>
            </a:r>
          </a:p>
          <a:p>
            <a:pPr indent="268288"/>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ネット動画をリビングで観ていると、おじさんが帰ってきて、違うものを見ようといってきました。おじさんのスマホをつなげて画面が変わると、いやらしい動画でした。</a:t>
            </a:r>
          </a:p>
          <a:p>
            <a:pPr indent="268288"/>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恥ずかしくて部屋を飛び出して家に戻りましたが、家族に知られたらと思うと心配で仕方ありません。</a:t>
            </a:r>
          </a:p>
        </p:txBody>
      </p:sp>
      <p:sp>
        <p:nvSpPr>
          <p:cNvPr id="4" name="正方形/長方形 3">
            <a:extLst>
              <a:ext uri="{FF2B5EF4-FFF2-40B4-BE49-F238E27FC236}">
                <a16:creationId xmlns:a16="http://schemas.microsoft.com/office/drawing/2014/main" id="{0257581C-1698-B215-ADC6-44D49A53CA18}"/>
              </a:ext>
            </a:extLst>
          </p:cNvPr>
          <p:cNvSpPr/>
          <p:nvPr/>
        </p:nvSpPr>
        <p:spPr>
          <a:xfrm>
            <a:off x="1137920" y="834775"/>
            <a:ext cx="7508955" cy="369332"/>
          </a:xfrm>
          <a:prstGeom prst="rect">
            <a:avLst/>
          </a:prstGeom>
        </p:spPr>
        <p:txBody>
          <a:bodyPr wrap="square">
            <a:spAutoFit/>
          </a:bodyPr>
          <a:lstStyle/>
          <a:p>
            <a:pPr algn="ctr"/>
            <a:r>
              <a:rPr lang="ja-JP" altLang="en-US" b="1" spc="200">
                <a:solidFill>
                  <a:schemeClr val="accent2">
                    <a:lumMod val="50000"/>
                  </a:schemeClr>
                </a:solidFill>
                <a:latin typeface="Meiryo UI" panose="020B0604030504040204" pitchFamily="50" charset="-128"/>
                <a:ea typeface="Meiryo UI" panose="020B0604030504040204" pitchFamily="50" charset="-128"/>
              </a:rPr>
              <a:t>中学生の</a:t>
            </a:r>
            <a:r>
              <a:rPr lang="en-US" altLang="ja-JP" b="1" spc="200">
                <a:solidFill>
                  <a:schemeClr val="accent2">
                    <a:lumMod val="50000"/>
                  </a:schemeClr>
                </a:solidFill>
                <a:latin typeface="Meiryo UI" panose="020B0604030504040204" pitchFamily="50" charset="-128"/>
                <a:ea typeface="Meiryo UI" panose="020B0604030504040204" pitchFamily="50" charset="-128"/>
              </a:rPr>
              <a:t>A</a:t>
            </a:r>
            <a:r>
              <a:rPr lang="ja-JP" altLang="en-US" b="1" spc="200">
                <a:solidFill>
                  <a:schemeClr val="accent2">
                    <a:lumMod val="50000"/>
                  </a:schemeClr>
                </a:solidFill>
                <a:latin typeface="Meiryo UI" panose="020B0604030504040204" pitchFamily="50" charset="-128"/>
                <a:ea typeface="Meiryo UI" panose="020B0604030504040204" pitchFamily="50" charset="-128"/>
              </a:rPr>
              <a:t>さんは、親戚のおじさんの家によく遊びに行きます。</a:t>
            </a:r>
          </a:p>
        </p:txBody>
      </p:sp>
    </p:spTree>
    <p:extLst>
      <p:ext uri="{BB962C8B-B14F-4D97-AF65-F5344CB8AC3E}">
        <p14:creationId xmlns:p14="http://schemas.microsoft.com/office/powerpoint/2010/main" val="23559281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33</a:t>
            </a:fld>
            <a:endParaRPr kumimoji="1" lang="en-US" altLang="ja-JP">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A1E7B686-C4D3-4B8F-A9D3-C10881EF6960}"/>
              </a:ext>
            </a:extLst>
          </p:cNvPr>
          <p:cNvSpPr/>
          <p:nvPr/>
        </p:nvSpPr>
        <p:spPr>
          <a:xfrm>
            <a:off x="2793000" y="2709000"/>
            <a:ext cx="4320000" cy="1440000"/>
          </a:xfrm>
          <a:prstGeom prst="rect">
            <a:avLst/>
          </a:prstGeom>
          <a:ln w="19050">
            <a:solidFill>
              <a:schemeClr val="tx1">
                <a:lumMod val="50000"/>
                <a:lumOff val="50000"/>
              </a:schemeClr>
            </a:solidFill>
          </a:ln>
        </p:spPr>
        <p:txBody>
          <a:bodyPr wrap="none" anchor="ctr" anchorCtr="0">
            <a:noAutofit/>
          </a:bodyPr>
          <a:lstStyle/>
          <a:p>
            <a:pPr algn="ctr"/>
            <a:r>
              <a:rPr lang="ja-JP" altLang="en-US" sz="4000" b="1" spc="200">
                <a:solidFill>
                  <a:schemeClr val="tx1">
                    <a:lumMod val="75000"/>
                    <a:lumOff val="25000"/>
                  </a:schemeClr>
                </a:solidFill>
                <a:latin typeface="Meiryo UI" panose="020B0604030504040204" pitchFamily="50" charset="-128"/>
                <a:ea typeface="Meiryo UI" panose="020B0604030504040204" pitchFamily="50" charset="-128"/>
              </a:rPr>
              <a:t>ワークシート</a:t>
            </a:r>
            <a:endParaRPr lang="en-US" altLang="ja-JP" sz="4000" b="1" spc="200">
              <a:solidFill>
                <a:schemeClr val="tx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013488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34</a:t>
            </a:fld>
            <a:endParaRPr kumimoji="1" lang="en-US" altLang="ja-JP">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75AF037C-EFE0-45EF-BAFD-736FE0A40521}"/>
              </a:ext>
            </a:extLst>
          </p:cNvPr>
          <p:cNvSpPr/>
          <p:nvPr/>
        </p:nvSpPr>
        <p:spPr>
          <a:xfrm>
            <a:off x="3619855" y="198499"/>
            <a:ext cx="2683747" cy="646331"/>
          </a:xfrm>
          <a:prstGeom prst="rect">
            <a:avLst/>
          </a:prstGeom>
        </p:spPr>
        <p:txBody>
          <a:bodyPr wrap="none">
            <a:spAutoFit/>
          </a:bodyPr>
          <a:lstStyle/>
          <a:p>
            <a:pPr algn="ctr"/>
            <a:r>
              <a:rPr lang="ja-JP" altLang="en-US" sz="3600" b="1" spc="200">
                <a:solidFill>
                  <a:schemeClr val="accent2">
                    <a:lumMod val="50000"/>
                  </a:schemeClr>
                </a:solidFill>
                <a:latin typeface="Meiryo UI" panose="020B0604030504040204" pitchFamily="50" charset="-128"/>
                <a:ea typeface="Meiryo UI" panose="020B0604030504040204" pitchFamily="50" charset="-128"/>
              </a:rPr>
              <a:t>考えてみよう</a:t>
            </a:r>
            <a:endParaRPr lang="en-US" altLang="ja-JP" sz="3600" b="1" spc="200">
              <a:solidFill>
                <a:schemeClr val="accent2">
                  <a:lumMod val="50000"/>
                </a:schemeClr>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1F541175-2C0F-4C1F-B69F-14385B8D8F0A}"/>
              </a:ext>
            </a:extLst>
          </p:cNvPr>
          <p:cNvSpPr txBox="1"/>
          <p:nvPr/>
        </p:nvSpPr>
        <p:spPr>
          <a:xfrm>
            <a:off x="8378650" y="198499"/>
            <a:ext cx="1250663" cy="369332"/>
          </a:xfrm>
          <a:prstGeom prst="rect">
            <a:avLst/>
          </a:prstGeom>
          <a:noFill/>
          <a:ln>
            <a:solidFill>
              <a:schemeClr val="tx1">
                <a:lumMod val="50000"/>
                <a:lumOff val="50000"/>
              </a:schemeClr>
            </a:solidFill>
          </a:ln>
        </p:spPr>
        <p:txBody>
          <a:bodyPr wrap="none" rtlCol="0">
            <a:spAutoFit/>
          </a:bodyPr>
          <a:lstStyle/>
          <a:p>
            <a:r>
              <a:rPr kumimoji="1" lang="ja-JP" altLang="en-US"/>
              <a:t>ワークシート</a:t>
            </a:r>
          </a:p>
        </p:txBody>
      </p:sp>
      <p:sp>
        <p:nvSpPr>
          <p:cNvPr id="8" name="テキスト ボックス 7">
            <a:extLst>
              <a:ext uri="{FF2B5EF4-FFF2-40B4-BE49-F238E27FC236}">
                <a16:creationId xmlns:a16="http://schemas.microsoft.com/office/drawing/2014/main" id="{2F5A6642-7D76-4C4C-B3D2-AFDB7334B1AC}"/>
              </a:ext>
            </a:extLst>
          </p:cNvPr>
          <p:cNvSpPr txBox="1"/>
          <p:nvPr/>
        </p:nvSpPr>
        <p:spPr>
          <a:xfrm>
            <a:off x="2988285" y="1181973"/>
            <a:ext cx="3929430" cy="446276"/>
          </a:xfrm>
          <a:prstGeom prst="rect">
            <a:avLst/>
          </a:prstGeom>
          <a:noFill/>
        </p:spPr>
        <p:txBody>
          <a:bodyPr wrap="none" lIns="90000" rtlCol="0">
            <a:spAutoFit/>
          </a:bodyPr>
          <a:lstStyle/>
          <a:p>
            <a:pPr algn="l"/>
            <a:r>
              <a:rPr lang="ja-JP" altLang="en-US" sz="2300" b="1">
                <a:solidFill>
                  <a:schemeClr val="accent2">
                    <a:lumMod val="50000"/>
                  </a:schemeClr>
                </a:solidFill>
                <a:latin typeface="Meiryo UI" panose="020B0604030504040204" pitchFamily="50" charset="-128"/>
                <a:ea typeface="Meiryo UI" panose="020B0604030504040204" pitchFamily="50" charset="-128"/>
              </a:rPr>
              <a:t>事例を読んで考えてみましょう。</a:t>
            </a:r>
          </a:p>
        </p:txBody>
      </p:sp>
      <p:sp>
        <p:nvSpPr>
          <p:cNvPr id="13" name="正方形/長方形 12">
            <a:extLst>
              <a:ext uri="{FF2B5EF4-FFF2-40B4-BE49-F238E27FC236}">
                <a16:creationId xmlns:a16="http://schemas.microsoft.com/office/drawing/2014/main" id="{F2DA03C0-BEB9-456A-9429-A9132D43C4C5}"/>
              </a:ext>
            </a:extLst>
          </p:cNvPr>
          <p:cNvSpPr/>
          <p:nvPr/>
        </p:nvSpPr>
        <p:spPr>
          <a:xfrm>
            <a:off x="1722127" y="2544570"/>
            <a:ext cx="6480000" cy="25760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9EF9D016-008A-4E2A-A08D-3DC01810452A}"/>
              </a:ext>
            </a:extLst>
          </p:cNvPr>
          <p:cNvSpPr txBox="1"/>
          <p:nvPr/>
        </p:nvSpPr>
        <p:spPr>
          <a:xfrm>
            <a:off x="1430547" y="2057809"/>
            <a:ext cx="7063160" cy="369332"/>
          </a:xfrm>
          <a:prstGeom prst="rect">
            <a:avLst/>
          </a:prstGeom>
          <a:noFill/>
        </p:spPr>
        <p:txBody>
          <a:bodyPr wrap="square" rtlCol="0">
            <a:spAutoFit/>
          </a:bodyPr>
          <a:lstStyle/>
          <a:p>
            <a:r>
              <a:rPr lang="ja-JP" altLang="en-US" b="1">
                <a:solidFill>
                  <a:schemeClr val="tx1">
                    <a:lumMod val="75000"/>
                    <a:lumOff val="25000"/>
                  </a:schemeClr>
                </a:solidFill>
                <a:latin typeface="Meiryo UI" panose="020B0604030504040204" pitchFamily="50" charset="-128"/>
                <a:ea typeface="Meiryo UI" panose="020B0604030504040204" pitchFamily="50" charset="-128"/>
              </a:rPr>
              <a:t>登場人物はそれぞれがどのように行動すればよかったのか考えてみましょう。</a:t>
            </a:r>
            <a:endParaRPr kumimoji="1" lang="en-US" altLang="ja-JP" b="1">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DD9EC108-88CF-40B4-AD97-FC4874568DDC}"/>
              </a:ext>
            </a:extLst>
          </p:cNvPr>
          <p:cNvSpPr txBox="1"/>
          <p:nvPr/>
        </p:nvSpPr>
        <p:spPr>
          <a:xfrm>
            <a:off x="282089" y="226794"/>
            <a:ext cx="1229824" cy="523220"/>
          </a:xfrm>
          <a:prstGeom prst="rect">
            <a:avLst/>
          </a:prstGeom>
          <a:noFill/>
          <a:ln>
            <a:noFill/>
          </a:ln>
        </p:spPr>
        <p:txBody>
          <a:bodyPr wrap="none" rtlCol="0">
            <a:spAutoFit/>
          </a:bodyPr>
          <a:lstStyle/>
          <a:p>
            <a:pPr algn="ctr"/>
            <a:r>
              <a:rPr kumimoji="1" lang="ja-JP" altLang="en-US" sz="1400"/>
              <a:t>デート</a:t>
            </a:r>
            <a:r>
              <a:rPr kumimoji="1" lang="en-US" altLang="ja-JP" sz="1400"/>
              <a:t>DV</a:t>
            </a:r>
          </a:p>
          <a:p>
            <a:pPr algn="ctr"/>
            <a:r>
              <a:rPr kumimoji="1" lang="en-US" altLang="ja-JP" sz="1400"/>
              <a:t>SNS</a:t>
            </a:r>
            <a:r>
              <a:rPr kumimoji="1" lang="ja-JP" altLang="en-US" sz="1400"/>
              <a:t>の危険性</a:t>
            </a:r>
            <a:endParaRPr kumimoji="1" lang="en-US" altLang="ja-JP" sz="1400"/>
          </a:p>
        </p:txBody>
      </p:sp>
    </p:spTree>
    <p:extLst>
      <p:ext uri="{BB962C8B-B14F-4D97-AF65-F5344CB8AC3E}">
        <p14:creationId xmlns:p14="http://schemas.microsoft.com/office/powerpoint/2010/main" val="39783234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508FF-FA9F-8B2D-3861-D2039C821BCE}"/>
            </a:ext>
          </a:extLst>
        </p:cNvPr>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B29B6A2A-B335-EF21-062C-C380A9CED694}"/>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35</a:t>
            </a:fld>
            <a:endParaRPr kumimoji="1" lang="en-US" altLang="ja-JP">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086CC5C5-03FE-495B-89CB-DE9F4FE555B8}"/>
              </a:ext>
            </a:extLst>
          </p:cNvPr>
          <p:cNvSpPr/>
          <p:nvPr/>
        </p:nvSpPr>
        <p:spPr>
          <a:xfrm>
            <a:off x="2793000" y="2709000"/>
            <a:ext cx="4320000" cy="1440000"/>
          </a:xfrm>
          <a:prstGeom prst="rect">
            <a:avLst/>
          </a:prstGeom>
          <a:ln w="19050">
            <a:solidFill>
              <a:schemeClr val="tx1">
                <a:lumMod val="50000"/>
                <a:lumOff val="50000"/>
              </a:schemeClr>
            </a:solidFill>
          </a:ln>
        </p:spPr>
        <p:txBody>
          <a:bodyPr wrap="none" anchor="ctr" anchorCtr="0">
            <a:noAutofit/>
          </a:bodyPr>
          <a:lstStyle/>
          <a:p>
            <a:pPr algn="ctr"/>
            <a:r>
              <a:rPr lang="ja-JP" altLang="en-US" sz="4000" b="1" spc="200">
                <a:solidFill>
                  <a:schemeClr val="tx1">
                    <a:lumMod val="75000"/>
                    <a:lumOff val="25000"/>
                  </a:schemeClr>
                </a:solidFill>
                <a:latin typeface="Meiryo UI" panose="020B0604030504040204" pitchFamily="50" charset="-128"/>
                <a:ea typeface="Meiryo UI" panose="020B0604030504040204" pitchFamily="50" charset="-128"/>
              </a:rPr>
              <a:t>配布資料</a:t>
            </a:r>
            <a:endParaRPr lang="en-US" altLang="ja-JP" sz="4000" b="1" spc="200">
              <a:solidFill>
                <a:schemeClr val="tx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697007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EC6C8-7B35-810D-CBB3-26A38A455DCC}"/>
            </a:ext>
          </a:extLst>
        </p:cNvPr>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B1D8830B-4DF7-BF5C-1C07-D97AF0E2C637}"/>
              </a:ext>
            </a:extLst>
          </p:cNvPr>
          <p:cNvSpPr/>
          <p:nvPr/>
        </p:nvSpPr>
        <p:spPr>
          <a:xfrm>
            <a:off x="1286640" y="198499"/>
            <a:ext cx="7489551" cy="707886"/>
          </a:xfrm>
          <a:prstGeom prst="rect">
            <a:avLst/>
          </a:prstGeom>
        </p:spPr>
        <p:txBody>
          <a:bodyPr wrap="none">
            <a:spAutoFit/>
          </a:bodyPr>
          <a:lstStyle/>
          <a:p>
            <a:pPr algn="ctr"/>
            <a:r>
              <a:rPr lang="ja-JP" altLang="en-US" sz="4000" b="1" spc="200">
                <a:solidFill>
                  <a:schemeClr val="accent2">
                    <a:lumMod val="50000"/>
                  </a:schemeClr>
                </a:solidFill>
                <a:latin typeface="+mn-ea"/>
              </a:rPr>
              <a:t>ひとりで抱え込まずに話してみよう</a:t>
            </a:r>
            <a:endParaRPr lang="en-US" altLang="ja-JP" sz="4000" b="1" spc="200">
              <a:solidFill>
                <a:schemeClr val="accent2">
                  <a:lumMod val="50000"/>
                </a:schemeClr>
              </a:solidFill>
              <a:latin typeface="+mn-ea"/>
            </a:endParaRPr>
          </a:p>
        </p:txBody>
      </p:sp>
      <p:sp>
        <p:nvSpPr>
          <p:cNvPr id="6" name="四角形: 角を丸くする 5">
            <a:extLst>
              <a:ext uri="{FF2B5EF4-FFF2-40B4-BE49-F238E27FC236}">
                <a16:creationId xmlns:a16="http://schemas.microsoft.com/office/drawing/2014/main" id="{0B95DB42-390C-2C54-F891-7C9DE5A66AB5}"/>
              </a:ext>
            </a:extLst>
          </p:cNvPr>
          <p:cNvSpPr/>
          <p:nvPr/>
        </p:nvSpPr>
        <p:spPr>
          <a:xfrm>
            <a:off x="342733" y="998462"/>
            <a:ext cx="9359900" cy="1085586"/>
          </a:xfrm>
          <a:prstGeom prst="roundRect">
            <a:avLst>
              <a:gd name="adj" fmla="val 11786"/>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46800" rtlCol="0" anchor="t" anchorCtr="1">
            <a:spAutoFit/>
          </a:bodyPr>
          <a:lstStyle/>
          <a:p>
            <a:r>
              <a:rPr lang="ja-JP" altLang="en-US" sz="2000" b="1">
                <a:solidFill>
                  <a:schemeClr val="tx2">
                    <a:lumMod val="50000"/>
                  </a:schemeClr>
                </a:solidFill>
                <a:latin typeface="+mn-ea"/>
              </a:rPr>
              <a:t>もし、性暴力にあってしまったら、友達が性暴力にあったら、性暴力を目撃したら、ひとりで抱え込まないで、だれかに話してみましょう。相談するのは当然の権利で、解決につながる最初の一歩です。もし、周りの人に話せないときは、あなたを助けてくれるところがあります。</a:t>
            </a:r>
            <a:endParaRPr lang="en-US" altLang="ja-JP" sz="2000" b="1">
              <a:solidFill>
                <a:schemeClr val="tx2">
                  <a:lumMod val="50000"/>
                </a:schemeClr>
              </a:solidFill>
              <a:latin typeface="+mn-ea"/>
            </a:endParaRPr>
          </a:p>
        </p:txBody>
      </p:sp>
      <p:sp>
        <p:nvSpPr>
          <p:cNvPr id="9" name="正方形/長方形 8">
            <a:extLst>
              <a:ext uri="{FF2B5EF4-FFF2-40B4-BE49-F238E27FC236}">
                <a16:creationId xmlns:a16="http://schemas.microsoft.com/office/drawing/2014/main" id="{79CCC9D1-9ABE-9179-49D0-F6042B763AC3}"/>
              </a:ext>
            </a:extLst>
          </p:cNvPr>
          <p:cNvSpPr/>
          <p:nvPr/>
        </p:nvSpPr>
        <p:spPr>
          <a:xfrm>
            <a:off x="3299992" y="2155666"/>
            <a:ext cx="3462807" cy="461665"/>
          </a:xfrm>
          <a:prstGeom prst="rect">
            <a:avLst/>
          </a:prstGeom>
        </p:spPr>
        <p:txBody>
          <a:bodyPr wrap="none">
            <a:spAutoFit/>
          </a:bodyPr>
          <a:lstStyle/>
          <a:p>
            <a:pPr algn="ctr"/>
            <a:r>
              <a:rPr lang="ja-JP" altLang="en-US" sz="2400" b="1" spc="200">
                <a:solidFill>
                  <a:schemeClr val="tx2">
                    <a:lumMod val="50000"/>
                  </a:schemeClr>
                </a:solidFill>
                <a:latin typeface="+mn-ea"/>
              </a:rPr>
              <a:t>信頼できる大人に話そう</a:t>
            </a:r>
            <a:endParaRPr lang="en-US" altLang="ja-JP" sz="2400" b="1" spc="200">
              <a:solidFill>
                <a:schemeClr val="tx2">
                  <a:lumMod val="50000"/>
                </a:schemeClr>
              </a:solidFill>
              <a:latin typeface="+mn-ea"/>
            </a:endParaRPr>
          </a:p>
        </p:txBody>
      </p:sp>
      <p:sp>
        <p:nvSpPr>
          <p:cNvPr id="10" name="正方形/長方形 9">
            <a:extLst>
              <a:ext uri="{FF2B5EF4-FFF2-40B4-BE49-F238E27FC236}">
                <a16:creationId xmlns:a16="http://schemas.microsoft.com/office/drawing/2014/main" id="{D0630891-E791-29E4-995D-2D88E09799A3}"/>
              </a:ext>
            </a:extLst>
          </p:cNvPr>
          <p:cNvSpPr/>
          <p:nvPr/>
        </p:nvSpPr>
        <p:spPr>
          <a:xfrm>
            <a:off x="3260438" y="4265152"/>
            <a:ext cx="3764171" cy="461665"/>
          </a:xfrm>
          <a:prstGeom prst="rect">
            <a:avLst/>
          </a:prstGeom>
        </p:spPr>
        <p:txBody>
          <a:bodyPr wrap="none">
            <a:spAutoFit/>
          </a:bodyPr>
          <a:lstStyle/>
          <a:p>
            <a:pPr algn="ctr"/>
            <a:r>
              <a:rPr lang="ja-JP" altLang="en-US" sz="2400" b="1" spc="200">
                <a:solidFill>
                  <a:schemeClr val="tx2">
                    <a:lumMod val="50000"/>
                  </a:schemeClr>
                </a:solidFill>
                <a:latin typeface="+mn-ea"/>
              </a:rPr>
              <a:t>あなたを助けてくれるところ</a:t>
            </a:r>
            <a:endParaRPr lang="en-US" altLang="ja-JP" sz="2400" b="1" spc="200">
              <a:solidFill>
                <a:schemeClr val="tx2">
                  <a:lumMod val="50000"/>
                </a:schemeClr>
              </a:solidFill>
              <a:latin typeface="+mn-ea"/>
            </a:endParaRPr>
          </a:p>
        </p:txBody>
      </p:sp>
      <p:grpSp>
        <p:nvGrpSpPr>
          <p:cNvPr id="5" name="グループ化 4">
            <a:extLst>
              <a:ext uri="{FF2B5EF4-FFF2-40B4-BE49-F238E27FC236}">
                <a16:creationId xmlns:a16="http://schemas.microsoft.com/office/drawing/2014/main" id="{A5920BF5-DDEE-165A-F067-BF0F15510F43}"/>
              </a:ext>
            </a:extLst>
          </p:cNvPr>
          <p:cNvGrpSpPr/>
          <p:nvPr/>
        </p:nvGrpSpPr>
        <p:grpSpPr>
          <a:xfrm>
            <a:off x="98375" y="4712119"/>
            <a:ext cx="2618885" cy="1947382"/>
            <a:chOff x="1831700" y="5034223"/>
            <a:chExt cx="2880000" cy="1440000"/>
          </a:xfrm>
          <a:solidFill>
            <a:srgbClr val="B9D3DA"/>
          </a:solidFill>
        </p:grpSpPr>
        <p:sp>
          <p:nvSpPr>
            <p:cNvPr id="22" name="正方形/長方形 21">
              <a:extLst>
                <a:ext uri="{FF2B5EF4-FFF2-40B4-BE49-F238E27FC236}">
                  <a16:creationId xmlns:a16="http://schemas.microsoft.com/office/drawing/2014/main" id="{3E5FB557-7E83-0BB2-ACE1-017508FA23B7}"/>
                </a:ext>
              </a:extLst>
            </p:cNvPr>
            <p:cNvSpPr/>
            <p:nvPr/>
          </p:nvSpPr>
          <p:spPr>
            <a:xfrm>
              <a:off x="1831700" y="5034223"/>
              <a:ext cx="2880000" cy="14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en-US" altLang="ja-JP" sz="1200" b="1">
                <a:solidFill>
                  <a:schemeClr val="tx1">
                    <a:lumMod val="75000"/>
                    <a:lumOff val="25000"/>
                  </a:schemeClr>
                </a:solidFill>
                <a:latin typeface="+mn-ea"/>
              </a:endParaRPr>
            </a:p>
            <a:p>
              <a:pPr algn="ctr"/>
              <a:endParaRPr kumimoji="1" lang="en-US" altLang="ja-JP" sz="1200" b="1">
                <a:solidFill>
                  <a:schemeClr val="tx1">
                    <a:lumMod val="75000"/>
                    <a:lumOff val="25000"/>
                  </a:schemeClr>
                </a:solidFill>
                <a:latin typeface="+mn-ea"/>
              </a:endParaRPr>
            </a:p>
            <a:p>
              <a:pPr marL="92075" algn="ctr"/>
              <a:r>
                <a:rPr kumimoji="1" lang="ja-JP" altLang="en-US" sz="1400" b="1">
                  <a:solidFill>
                    <a:schemeClr val="accent2">
                      <a:lumMod val="50000"/>
                    </a:schemeClr>
                  </a:solidFill>
                  <a:latin typeface="+mn-ea"/>
                </a:rPr>
                <a:t>　</a:t>
              </a:r>
              <a:endParaRPr kumimoji="1" lang="en-US" altLang="ja-JP" sz="1400" b="1">
                <a:solidFill>
                  <a:schemeClr val="accent2">
                    <a:lumMod val="50000"/>
                  </a:schemeClr>
                </a:solidFill>
                <a:latin typeface="+mn-ea"/>
              </a:endParaRPr>
            </a:p>
            <a:p>
              <a:pPr marL="92075" algn="ctr"/>
              <a:r>
                <a:rPr kumimoji="1" lang="ja-JP" altLang="en-US" sz="1400" b="1">
                  <a:solidFill>
                    <a:schemeClr val="accent2">
                      <a:lumMod val="50000"/>
                    </a:schemeClr>
                  </a:solidFill>
                  <a:latin typeface="+mn-ea"/>
                </a:rPr>
                <a:t>　　　　</a:t>
              </a:r>
              <a:endParaRPr kumimoji="1" lang="en-US" altLang="ja-JP" sz="2400" b="1">
                <a:solidFill>
                  <a:schemeClr val="tx1">
                    <a:lumMod val="65000"/>
                    <a:lumOff val="35000"/>
                  </a:schemeClr>
                </a:solidFill>
                <a:latin typeface="+mn-ea"/>
              </a:endParaRPr>
            </a:p>
            <a:p>
              <a:pPr algn="ctr"/>
              <a:r>
                <a:rPr kumimoji="1" lang="ja-JP" altLang="en-US" sz="2400" b="1">
                  <a:solidFill>
                    <a:schemeClr val="accent2">
                      <a:lumMod val="50000"/>
                    </a:schemeClr>
                  </a:solidFill>
                  <a:latin typeface="+mn-ea"/>
                </a:rPr>
                <a:t>♯８８９１</a:t>
              </a:r>
              <a:endParaRPr kumimoji="1" lang="en-US" altLang="ja-JP" sz="2400" b="1">
                <a:solidFill>
                  <a:schemeClr val="accent2">
                    <a:lumMod val="50000"/>
                  </a:schemeClr>
                </a:solidFill>
                <a:latin typeface="+mn-ea"/>
              </a:endParaRPr>
            </a:p>
            <a:p>
              <a:pPr algn="ctr"/>
              <a:endParaRPr kumimoji="1" lang="en-US" altLang="ja-JP" sz="1050" b="1">
                <a:solidFill>
                  <a:schemeClr val="accent2">
                    <a:lumMod val="50000"/>
                  </a:schemeClr>
                </a:solidFill>
                <a:latin typeface="+mn-ea"/>
              </a:endParaRPr>
            </a:p>
          </p:txBody>
        </p:sp>
        <p:sp>
          <p:nvSpPr>
            <p:cNvPr id="4" name="正方形/長方形 3">
              <a:extLst>
                <a:ext uri="{FF2B5EF4-FFF2-40B4-BE49-F238E27FC236}">
                  <a16:creationId xmlns:a16="http://schemas.microsoft.com/office/drawing/2014/main" id="{1F3132B9-8BFE-0043-81BE-6AC52B9A842B}"/>
                </a:ext>
              </a:extLst>
            </p:cNvPr>
            <p:cNvSpPr/>
            <p:nvPr/>
          </p:nvSpPr>
          <p:spPr>
            <a:xfrm>
              <a:off x="2620492" y="5668719"/>
              <a:ext cx="1673856" cy="261610"/>
            </a:xfrm>
            <a:prstGeom prst="rect">
              <a:avLst/>
            </a:prstGeom>
            <a:noFill/>
          </p:spPr>
          <p:txBody>
            <a:bodyPr wrap="none">
              <a:spAutoFit/>
            </a:bodyPr>
            <a:lstStyle/>
            <a:p>
              <a:r>
                <a:rPr kumimoji="1" lang="ja-JP" altLang="en-US" sz="1100" b="1">
                  <a:solidFill>
                    <a:schemeClr val="accent2">
                      <a:lumMod val="50000"/>
                    </a:schemeClr>
                  </a:solidFill>
                  <a:latin typeface="+mn-ea"/>
                </a:rPr>
                <a:t>は  　や  　く   ワンストップ</a:t>
              </a:r>
              <a:endParaRPr lang="ja-JP" altLang="en-US" sz="1100">
                <a:latin typeface="+mn-ea"/>
              </a:endParaRPr>
            </a:p>
          </p:txBody>
        </p:sp>
      </p:grpSp>
      <p:grpSp>
        <p:nvGrpSpPr>
          <p:cNvPr id="7" name="グループ化 6">
            <a:extLst>
              <a:ext uri="{FF2B5EF4-FFF2-40B4-BE49-F238E27FC236}">
                <a16:creationId xmlns:a16="http://schemas.microsoft.com/office/drawing/2014/main" id="{8CA8E86B-7887-7E69-84F2-FCB07F6A9F00}"/>
              </a:ext>
            </a:extLst>
          </p:cNvPr>
          <p:cNvGrpSpPr/>
          <p:nvPr/>
        </p:nvGrpSpPr>
        <p:grpSpPr>
          <a:xfrm>
            <a:off x="2786729" y="4719373"/>
            <a:ext cx="2394351" cy="1940127"/>
            <a:chOff x="5106462" y="5041072"/>
            <a:chExt cx="2880000" cy="1940127"/>
          </a:xfrm>
          <a:solidFill>
            <a:srgbClr val="B9D3DA"/>
          </a:solidFill>
        </p:grpSpPr>
        <p:sp>
          <p:nvSpPr>
            <p:cNvPr id="24" name="楕円 23">
              <a:extLst>
                <a:ext uri="{FF2B5EF4-FFF2-40B4-BE49-F238E27FC236}">
                  <a16:creationId xmlns:a16="http://schemas.microsoft.com/office/drawing/2014/main" id="{EBCBCFF4-BF13-B547-187F-E7C4E35F3DDC}"/>
                </a:ext>
              </a:extLst>
            </p:cNvPr>
            <p:cNvSpPr/>
            <p:nvPr/>
          </p:nvSpPr>
          <p:spPr>
            <a:xfrm>
              <a:off x="5106462" y="5041072"/>
              <a:ext cx="2880000" cy="19401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en-US" altLang="ja-JP" sz="1400" b="1">
                <a:solidFill>
                  <a:schemeClr val="tx1">
                    <a:lumMod val="65000"/>
                    <a:lumOff val="35000"/>
                  </a:schemeClr>
                </a:solidFill>
                <a:latin typeface="+mn-ea"/>
              </a:endParaRPr>
            </a:p>
            <a:p>
              <a:pPr algn="ctr"/>
              <a:endParaRPr kumimoji="1" lang="en-US" altLang="ja-JP" sz="1400" b="1">
                <a:solidFill>
                  <a:schemeClr val="tx1">
                    <a:lumMod val="65000"/>
                    <a:lumOff val="35000"/>
                  </a:schemeClr>
                </a:solidFill>
                <a:latin typeface="+mn-ea"/>
              </a:endParaRPr>
            </a:p>
            <a:p>
              <a:pPr algn="ctr"/>
              <a:br>
                <a:rPr kumimoji="1" lang="en-US" altLang="ja-JP" sz="1050" b="1">
                  <a:solidFill>
                    <a:schemeClr val="tx1">
                      <a:lumMod val="65000"/>
                      <a:lumOff val="35000"/>
                    </a:schemeClr>
                  </a:solidFill>
                  <a:latin typeface="+mn-ea"/>
                </a:rPr>
              </a:br>
              <a:r>
                <a:rPr kumimoji="1" lang="ja-JP" altLang="en-US" sz="2400" b="1">
                  <a:solidFill>
                    <a:schemeClr val="accent2">
                      <a:lumMod val="50000"/>
                    </a:schemeClr>
                  </a:solidFill>
                  <a:latin typeface="+mn-ea"/>
                </a:rPr>
                <a:t>♯８１０３</a:t>
              </a:r>
              <a:endParaRPr kumimoji="1" lang="en-US" altLang="ja-JP" sz="1050" b="1">
                <a:solidFill>
                  <a:schemeClr val="tx1"/>
                </a:solidFill>
                <a:latin typeface="+mn-ea"/>
              </a:endParaRPr>
            </a:p>
          </p:txBody>
        </p:sp>
        <p:sp>
          <p:nvSpPr>
            <p:cNvPr id="23" name="正方形/長方形 22">
              <a:extLst>
                <a:ext uri="{FF2B5EF4-FFF2-40B4-BE49-F238E27FC236}">
                  <a16:creationId xmlns:a16="http://schemas.microsoft.com/office/drawing/2014/main" id="{18B30940-6208-1CD5-F59A-E4921BC44FF4}"/>
                </a:ext>
              </a:extLst>
            </p:cNvPr>
            <p:cNvSpPr/>
            <p:nvPr/>
          </p:nvSpPr>
          <p:spPr>
            <a:xfrm>
              <a:off x="6084640" y="5891878"/>
              <a:ext cx="1361654" cy="261610"/>
            </a:xfrm>
            <a:prstGeom prst="rect">
              <a:avLst/>
            </a:prstGeom>
            <a:grpFill/>
          </p:spPr>
          <p:txBody>
            <a:bodyPr wrap="none">
              <a:spAutoFit/>
            </a:bodyPr>
            <a:lstStyle/>
            <a:p>
              <a:r>
                <a:rPr kumimoji="1" lang="ja-JP" altLang="en-US" sz="1100" b="1">
                  <a:solidFill>
                    <a:schemeClr val="accent2">
                      <a:lumMod val="50000"/>
                    </a:schemeClr>
                  </a:solidFill>
                  <a:latin typeface="+mn-ea"/>
                </a:rPr>
                <a:t>ハ　ー　ト　</a:t>
              </a:r>
              <a:r>
                <a:rPr kumimoji="1" lang="ja-JP" altLang="en-US" sz="1000" b="1">
                  <a:solidFill>
                    <a:schemeClr val="accent2">
                      <a:lumMod val="50000"/>
                    </a:schemeClr>
                  </a:solidFill>
                  <a:latin typeface="+mn-ea"/>
                </a:rPr>
                <a:t>　</a:t>
              </a:r>
              <a:r>
                <a:rPr kumimoji="1" lang="ja-JP" altLang="en-US" sz="1100" b="1">
                  <a:solidFill>
                    <a:schemeClr val="accent2">
                      <a:lumMod val="50000"/>
                    </a:schemeClr>
                  </a:solidFill>
                  <a:latin typeface="+mn-ea"/>
                </a:rPr>
                <a:t>さん</a:t>
              </a:r>
              <a:endParaRPr lang="ja-JP" altLang="en-US" sz="1100">
                <a:latin typeface="+mn-ea"/>
              </a:endParaRPr>
            </a:p>
          </p:txBody>
        </p:sp>
      </p:grpSp>
      <p:grpSp>
        <p:nvGrpSpPr>
          <p:cNvPr id="8" name="Google Shape;376;p16">
            <a:extLst>
              <a:ext uri="{FF2B5EF4-FFF2-40B4-BE49-F238E27FC236}">
                <a16:creationId xmlns:a16="http://schemas.microsoft.com/office/drawing/2014/main" id="{C7EC0870-58F2-18F9-C560-783CA79F4D2A}"/>
              </a:ext>
            </a:extLst>
          </p:cNvPr>
          <p:cNvGrpSpPr/>
          <p:nvPr/>
        </p:nvGrpSpPr>
        <p:grpSpPr>
          <a:xfrm>
            <a:off x="5269279" y="4736181"/>
            <a:ext cx="1984134" cy="1918972"/>
            <a:chOff x="5102860" y="5082819"/>
            <a:chExt cx="2880000" cy="1440000"/>
          </a:xfrm>
          <a:solidFill>
            <a:srgbClr val="B9D3DA"/>
          </a:solidFill>
        </p:grpSpPr>
        <p:sp>
          <p:nvSpPr>
            <p:cNvPr id="12" name="Google Shape;377;p16">
              <a:extLst>
                <a:ext uri="{FF2B5EF4-FFF2-40B4-BE49-F238E27FC236}">
                  <a16:creationId xmlns:a16="http://schemas.microsoft.com/office/drawing/2014/main" id="{D387C668-3F40-F2DA-9EC0-B84E01643ECB}"/>
                </a:ext>
              </a:extLst>
            </p:cNvPr>
            <p:cNvSpPr/>
            <p:nvPr/>
          </p:nvSpPr>
          <p:spPr>
            <a:xfrm>
              <a:off x="5102860" y="5082819"/>
              <a:ext cx="2880000" cy="1440000"/>
            </a:xfrm>
            <a:prstGeom prst="rect">
              <a:avLst/>
            </a:prstGeom>
            <a:grpFill/>
            <a:ln>
              <a:noFill/>
            </a:ln>
          </p:spPr>
          <p:txBody>
            <a:bodyPr spcFirstLastPara="1" wrap="square" lIns="91425" tIns="45700" rIns="91425" bIns="45700" anchor="ctr" anchorCtr="0">
              <a:noAutofit/>
            </a:bodyPr>
            <a:lstStyle/>
            <a:p>
              <a:pPr lvl="0" algn="ctr"/>
              <a:r>
                <a:rPr lang="ja-JP" altLang="en-US" sz="1200" b="1" dirty="0">
                  <a:latin typeface="+mn-ea"/>
                </a:rPr>
                <a:t>　　</a:t>
              </a:r>
              <a:endParaRPr lang="en-US" sz="1200" b="1" dirty="0">
                <a:solidFill>
                  <a:srgbClr val="3F3F3F"/>
                </a:solidFill>
                <a:latin typeface="+mn-ea"/>
                <a:sym typeface="Arial"/>
              </a:endParaRPr>
            </a:p>
            <a:p>
              <a:pPr lvl="0" algn="ctr"/>
              <a:endParaRPr lang="en-US" sz="1200" b="1" dirty="0">
                <a:solidFill>
                  <a:srgbClr val="3F3F3F"/>
                </a:solidFill>
                <a:latin typeface="+mn-ea"/>
                <a:sym typeface="Arial"/>
              </a:endParaRPr>
            </a:p>
            <a:p>
              <a:pPr lvl="0" algn="ctr"/>
              <a:endParaRPr lang="en-US" sz="1200" b="1" dirty="0">
                <a:solidFill>
                  <a:srgbClr val="3F3F3F"/>
                </a:solidFill>
                <a:latin typeface="+mn-ea"/>
                <a:sym typeface="Arial"/>
              </a:endParaRPr>
            </a:p>
            <a:p>
              <a:pPr lvl="0" algn="ctr"/>
              <a:endParaRPr lang="en-US" sz="1200" b="1" dirty="0">
                <a:solidFill>
                  <a:srgbClr val="3F3F3F"/>
                </a:solidFill>
                <a:latin typeface="+mn-ea"/>
                <a:sym typeface="Arial"/>
              </a:endParaRPr>
            </a:p>
            <a:p>
              <a:pPr marL="0" marR="0" lvl="0" indent="0" algn="ctr" rtl="0">
                <a:spcBef>
                  <a:spcPts val="0"/>
                </a:spcBef>
                <a:spcAft>
                  <a:spcPts val="0"/>
                </a:spcAft>
                <a:buNone/>
              </a:pPr>
              <a:r>
                <a:rPr lang="ja-JP" altLang="en-US" sz="2400" b="1" dirty="0">
                  <a:solidFill>
                    <a:schemeClr val="accent2">
                      <a:lumMod val="50000"/>
                    </a:schemeClr>
                  </a:solidFill>
                  <a:latin typeface="+mn-ea"/>
                  <a:cs typeface="Arial" panose="020B0604020202020204" pitchFamily="34" charset="0"/>
                  <a:sym typeface="MS PGothic"/>
                </a:rPr>
                <a:t>１８９</a:t>
              </a:r>
              <a:endParaRPr lang="en-US" altLang="ja-JP" sz="2400" b="1" dirty="0">
                <a:solidFill>
                  <a:schemeClr val="accent2">
                    <a:lumMod val="50000"/>
                  </a:schemeClr>
                </a:solidFill>
                <a:latin typeface="+mn-ea"/>
                <a:cs typeface="Arial" panose="020B0604020202020204" pitchFamily="34" charset="0"/>
                <a:sym typeface="MS PGothic"/>
              </a:endParaRPr>
            </a:p>
            <a:p>
              <a:pPr marL="0" marR="0" lvl="0" indent="0" algn="ctr" rtl="0">
                <a:spcBef>
                  <a:spcPts val="0"/>
                </a:spcBef>
                <a:spcAft>
                  <a:spcPts val="0"/>
                </a:spcAft>
                <a:buNone/>
              </a:pPr>
              <a:endParaRPr lang="en-US" altLang="ja-JP" sz="900" b="1" dirty="0">
                <a:solidFill>
                  <a:schemeClr val="accent2">
                    <a:lumMod val="50000"/>
                  </a:schemeClr>
                </a:solidFill>
                <a:latin typeface="+mn-ea"/>
                <a:cs typeface="Arial" panose="020B0604020202020204" pitchFamily="34" charset="0"/>
                <a:sym typeface="MS PGothic"/>
              </a:endParaRPr>
            </a:p>
          </p:txBody>
        </p:sp>
        <p:sp>
          <p:nvSpPr>
            <p:cNvPr id="13" name="Google Shape;378;p16">
              <a:extLst>
                <a:ext uri="{FF2B5EF4-FFF2-40B4-BE49-F238E27FC236}">
                  <a16:creationId xmlns:a16="http://schemas.microsoft.com/office/drawing/2014/main" id="{F566B5F0-BF30-5655-04FA-9CA8059D7BE7}"/>
                </a:ext>
              </a:extLst>
            </p:cNvPr>
            <p:cNvSpPr/>
            <p:nvPr/>
          </p:nvSpPr>
          <p:spPr>
            <a:xfrm>
              <a:off x="5865574" y="5712536"/>
              <a:ext cx="1446423" cy="261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ja-JP" altLang="en-US" sz="1100" b="1" dirty="0">
                  <a:solidFill>
                    <a:schemeClr val="accent2">
                      <a:lumMod val="50000"/>
                    </a:schemeClr>
                  </a:solidFill>
                  <a:latin typeface="+mn-ea"/>
                  <a:cs typeface="MS PGothic"/>
                  <a:sym typeface="MS PGothic"/>
                </a:rPr>
                <a:t>い ち は や く</a:t>
              </a:r>
              <a:endParaRPr sz="1100" dirty="0">
                <a:solidFill>
                  <a:schemeClr val="accent2">
                    <a:lumMod val="50000"/>
                  </a:schemeClr>
                </a:solidFill>
                <a:latin typeface="+mn-ea"/>
                <a:cs typeface="MS PGothic"/>
                <a:sym typeface="MS PGothic"/>
              </a:endParaRPr>
            </a:p>
          </p:txBody>
        </p:sp>
      </p:grpSp>
      <p:sp>
        <p:nvSpPr>
          <p:cNvPr id="3" name="Google Shape;377;p16">
            <a:extLst>
              <a:ext uri="{FF2B5EF4-FFF2-40B4-BE49-F238E27FC236}">
                <a16:creationId xmlns:a16="http://schemas.microsoft.com/office/drawing/2014/main" id="{AB706D9F-627F-2775-D8A2-F513EF778C46}"/>
              </a:ext>
            </a:extLst>
          </p:cNvPr>
          <p:cNvSpPr/>
          <p:nvPr/>
        </p:nvSpPr>
        <p:spPr>
          <a:xfrm>
            <a:off x="7314764" y="4740528"/>
            <a:ext cx="2475113" cy="1918972"/>
          </a:xfrm>
          <a:prstGeom prst="rect">
            <a:avLst/>
          </a:prstGeom>
          <a:solidFill>
            <a:srgbClr val="B9D3DA"/>
          </a:solidFill>
          <a:ln>
            <a:noFill/>
          </a:ln>
        </p:spPr>
        <p:txBody>
          <a:bodyPr spcFirstLastPara="1" wrap="square" lIns="91425" tIns="45700" rIns="91425" bIns="45700" anchor="ctr" anchorCtr="0">
            <a:noAutofit/>
          </a:bodyPr>
          <a:lstStyle/>
          <a:p>
            <a:pPr algn="ctr"/>
            <a:endParaRPr lang="en-US" altLang="ja-JP" sz="12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Arial" panose="020B0604020202020204" pitchFamily="34" charset="0"/>
              <a:sym typeface="MS PGothic"/>
            </a:endParaRPr>
          </a:p>
          <a:p>
            <a:r>
              <a:rPr kumimoji="1" lang="ja-JP" altLang="en-US" sz="1200" b="1" dirty="0">
                <a:solidFill>
                  <a:schemeClr val="tx1">
                    <a:lumMod val="85000"/>
                    <a:lumOff val="15000"/>
                  </a:schemeClr>
                </a:solidFill>
                <a:latin typeface="游ゴシック" panose="020B0400000000000000" pitchFamily="50" charset="-128"/>
                <a:ea typeface="游ゴシック" panose="020B0400000000000000" pitchFamily="50" charset="-128"/>
              </a:rPr>
              <a:t>　　　　</a:t>
            </a:r>
            <a:endParaRPr kumimoji="1" lang="en-US" altLang="ja-JP" sz="1200" b="1" dirty="0">
              <a:solidFill>
                <a:schemeClr val="tx1">
                  <a:lumMod val="85000"/>
                  <a:lumOff val="15000"/>
                </a:schemeClr>
              </a:solidFill>
              <a:latin typeface="游ゴシック" panose="020B0400000000000000" pitchFamily="50" charset="-128"/>
              <a:ea typeface="游ゴシック" panose="020B0400000000000000" pitchFamily="50" charset="-128"/>
            </a:endParaRPr>
          </a:p>
          <a:p>
            <a:endParaRPr kumimoji="1" lang="ja-JP" altLang="en-US" sz="1200" b="1" dirty="0">
              <a:solidFill>
                <a:schemeClr val="tx1">
                  <a:lumMod val="85000"/>
                  <a:lumOff val="15000"/>
                </a:schemeClr>
              </a:solidFill>
              <a:latin typeface="游ゴシック" panose="020B0400000000000000" pitchFamily="50" charset="-128"/>
              <a:ea typeface="游ゴシック" panose="020B0400000000000000" pitchFamily="50" charset="-128"/>
            </a:endParaRPr>
          </a:p>
          <a:p>
            <a:endParaRPr kumimoji="1" lang="en-US" altLang="ja-JP" sz="1200" b="1" dirty="0">
              <a:solidFill>
                <a:schemeClr val="tx1">
                  <a:lumMod val="85000"/>
                  <a:lumOff val="15000"/>
                </a:schemeClr>
              </a:solidFill>
              <a:latin typeface="游ゴシック" panose="020B0400000000000000" pitchFamily="50" charset="-128"/>
              <a:ea typeface="游ゴシック" panose="020B0400000000000000" pitchFamily="50" charset="-128"/>
            </a:endParaRPr>
          </a:p>
          <a:p>
            <a:pPr algn="ctr"/>
            <a:r>
              <a:rPr kumimoji="1" lang="en-US" altLang="ja-JP" sz="1200" b="1" dirty="0">
                <a:solidFill>
                  <a:schemeClr val="tx1">
                    <a:lumMod val="85000"/>
                    <a:lumOff val="15000"/>
                  </a:schemeClr>
                </a:solidFill>
                <a:latin typeface="游ゴシック" panose="020B0400000000000000" pitchFamily="50" charset="-128"/>
                <a:ea typeface="游ゴシック" panose="020B0400000000000000" pitchFamily="50" charset="-128"/>
              </a:rPr>
              <a:t>SNS</a:t>
            </a:r>
            <a:r>
              <a:rPr kumimoji="1" lang="ja-JP" altLang="en-US" sz="1200" b="1" dirty="0">
                <a:solidFill>
                  <a:schemeClr val="tx1">
                    <a:lumMod val="85000"/>
                    <a:lumOff val="15000"/>
                  </a:schemeClr>
                </a:solidFill>
                <a:latin typeface="游ゴシック" panose="020B0400000000000000" pitchFamily="50" charset="-128"/>
                <a:ea typeface="游ゴシック" panose="020B0400000000000000" pitchFamily="50" charset="-128"/>
              </a:rPr>
              <a:t>相談</a:t>
            </a:r>
          </a:p>
          <a:p>
            <a:pPr algn="ctr"/>
            <a:r>
              <a:rPr kumimoji="1" lang="ja-JP" altLang="en-US" sz="1200" b="1" dirty="0">
                <a:solidFill>
                  <a:schemeClr val="tx1">
                    <a:lumMod val="85000"/>
                    <a:lumOff val="15000"/>
                  </a:schemeClr>
                </a:solidFill>
                <a:latin typeface="游ゴシック" panose="020B0400000000000000" pitchFamily="50" charset="-128"/>
                <a:ea typeface="游ゴシック" panose="020B0400000000000000" pitchFamily="50" charset="-128"/>
              </a:rPr>
              <a:t>メール相談</a:t>
            </a:r>
            <a:endParaRPr kumimoji="1" lang="en-US" altLang="ja-JP" sz="1200" b="1" dirty="0">
              <a:solidFill>
                <a:schemeClr val="tx1">
                  <a:lumMod val="85000"/>
                  <a:lumOff val="15000"/>
                </a:schemeClr>
              </a:solidFill>
              <a:latin typeface="游ゴシック" panose="020B0400000000000000" pitchFamily="50" charset="-128"/>
              <a:ea typeface="游ゴシック" panose="020B0400000000000000" pitchFamily="50" charset="-128"/>
            </a:endParaRPr>
          </a:p>
          <a:p>
            <a:endParaRPr kumimoji="1" lang="en-US" altLang="ja-JP" sz="1200" b="1" dirty="0">
              <a:solidFill>
                <a:schemeClr val="tx1">
                  <a:lumMod val="85000"/>
                  <a:lumOff val="15000"/>
                </a:schemeClr>
              </a:solidFill>
              <a:latin typeface="游ゴシック" panose="020B0400000000000000" pitchFamily="50" charset="-128"/>
              <a:ea typeface="游ゴシック" panose="020B0400000000000000" pitchFamily="50" charset="-128"/>
            </a:endParaRPr>
          </a:p>
          <a:p>
            <a:r>
              <a:rPr kumimoji="1" lang="ja-JP" altLang="en-US" sz="1050" b="1" dirty="0">
                <a:latin typeface="游ゴシック" panose="020B0400000000000000" pitchFamily="50" charset="-128"/>
                <a:ea typeface="游ゴシック" panose="020B0400000000000000" pitchFamily="50" charset="-128"/>
              </a:rPr>
              <a:t>　　　　　毎日</a:t>
            </a:r>
            <a:r>
              <a:rPr kumimoji="1" lang="en-US" altLang="ja-JP" sz="1050" b="1" dirty="0">
                <a:latin typeface="游ゴシック" panose="020B0400000000000000" pitchFamily="50" charset="-128"/>
                <a:ea typeface="游ゴシック" panose="020B0400000000000000" pitchFamily="50" charset="-128"/>
              </a:rPr>
              <a:t>17</a:t>
            </a:r>
            <a:r>
              <a:rPr kumimoji="1" lang="ja-JP" altLang="en-US" sz="1050" b="1" dirty="0">
                <a:latin typeface="游ゴシック" panose="020B0400000000000000" pitchFamily="50" charset="-128"/>
                <a:ea typeface="游ゴシック" panose="020B0400000000000000" pitchFamily="50" charset="-128"/>
              </a:rPr>
              <a:t>時～</a:t>
            </a:r>
            <a:r>
              <a:rPr kumimoji="1" lang="en-US" altLang="ja-JP" sz="1050" b="1" dirty="0">
                <a:latin typeface="游ゴシック" panose="020B0400000000000000" pitchFamily="50" charset="-128"/>
                <a:ea typeface="游ゴシック" panose="020B0400000000000000" pitchFamily="50" charset="-128"/>
              </a:rPr>
              <a:t>21</a:t>
            </a:r>
            <a:r>
              <a:rPr kumimoji="1" lang="ja-JP" altLang="en-US" sz="1050" b="1" dirty="0">
                <a:latin typeface="游ゴシック" panose="020B0400000000000000" pitchFamily="50" charset="-128"/>
                <a:ea typeface="游ゴシック" panose="020B0400000000000000" pitchFamily="50" charset="-128"/>
              </a:rPr>
              <a:t>時まで。</a:t>
            </a:r>
          </a:p>
        </p:txBody>
      </p:sp>
      <p:pic>
        <p:nvPicPr>
          <p:cNvPr id="16" name="図 15">
            <a:extLst>
              <a:ext uri="{FF2B5EF4-FFF2-40B4-BE49-F238E27FC236}">
                <a16:creationId xmlns:a16="http://schemas.microsoft.com/office/drawing/2014/main" id="{0F661450-FC83-0F74-CAF8-C488266CBF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07089" y="6139911"/>
            <a:ext cx="523919" cy="519589"/>
          </a:xfrm>
          <a:prstGeom prst="rect">
            <a:avLst/>
          </a:prstGeom>
        </p:spPr>
      </p:pic>
      <p:pic>
        <p:nvPicPr>
          <p:cNvPr id="17" name="Picture 2">
            <a:extLst>
              <a:ext uri="{FF2B5EF4-FFF2-40B4-BE49-F238E27FC236}">
                <a16:creationId xmlns:a16="http://schemas.microsoft.com/office/drawing/2014/main" id="{631A42D7-C4CB-37C5-E163-74475E8C62E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6430" y="6168990"/>
            <a:ext cx="472690" cy="47269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5D1AC7F4-14AC-C998-6D43-B7547729C4F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87833" y="6147341"/>
            <a:ext cx="512159" cy="512159"/>
          </a:xfrm>
          <a:prstGeom prst="rect">
            <a:avLst/>
          </a:prstGeom>
          <a:noFill/>
          <a:extLst>
            <a:ext uri="{909E8E84-426E-40DD-AFC4-6F175D3DCCD1}">
              <a14:hiddenFill xmlns:a14="http://schemas.microsoft.com/office/drawing/2010/main">
                <a:solidFill>
                  <a:srgbClr val="FFFFFF"/>
                </a:solidFill>
              </a14:hiddenFill>
            </a:ext>
          </a:extLst>
        </p:spPr>
      </p:pic>
      <p:pic>
        <p:nvPicPr>
          <p:cNvPr id="14" name="図 13" descr="QR コード&#10;&#10;AI 生成コンテンツは誤りを含む可能性があります。">
            <a:extLst>
              <a:ext uri="{FF2B5EF4-FFF2-40B4-BE49-F238E27FC236}">
                <a16:creationId xmlns:a16="http://schemas.microsoft.com/office/drawing/2014/main" id="{4DBDCB34-EC34-7F59-8CC9-DC9900C01F7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69279" y="6152144"/>
            <a:ext cx="497913" cy="497913"/>
          </a:xfrm>
          <a:prstGeom prst="rect">
            <a:avLst/>
          </a:prstGeom>
        </p:spPr>
      </p:pic>
      <p:sp>
        <p:nvSpPr>
          <p:cNvPr id="18" name="テキスト ボックス 17">
            <a:extLst>
              <a:ext uri="{FF2B5EF4-FFF2-40B4-BE49-F238E27FC236}">
                <a16:creationId xmlns:a16="http://schemas.microsoft.com/office/drawing/2014/main" id="{6B571DFF-EEEE-E315-2064-3A8B103AE318}"/>
              </a:ext>
            </a:extLst>
          </p:cNvPr>
          <p:cNvSpPr txBox="1"/>
          <p:nvPr/>
        </p:nvSpPr>
        <p:spPr>
          <a:xfrm>
            <a:off x="3185160" y="4889943"/>
            <a:ext cx="1725936" cy="461665"/>
          </a:xfrm>
          <a:prstGeom prst="rect">
            <a:avLst/>
          </a:prstGeom>
          <a:noFill/>
        </p:spPr>
        <p:txBody>
          <a:bodyPr wrap="square">
            <a:spAutoFit/>
          </a:bodyPr>
          <a:lstStyle/>
          <a:p>
            <a:pPr algn="ctr"/>
            <a:r>
              <a:rPr kumimoji="1" lang="zh-TW" altLang="en-US" sz="1200" b="1">
                <a:solidFill>
                  <a:schemeClr val="tx1">
                    <a:lumMod val="75000"/>
                    <a:lumOff val="25000"/>
                  </a:schemeClr>
                </a:solidFill>
                <a:latin typeface="+mn-ea"/>
              </a:rPr>
              <a:t>性犯罪被害相談電話</a:t>
            </a:r>
            <a:endParaRPr kumimoji="1" lang="en-US" altLang="zh-TW" sz="1200" b="1">
              <a:solidFill>
                <a:schemeClr val="tx1">
                  <a:lumMod val="75000"/>
                  <a:lumOff val="25000"/>
                </a:schemeClr>
              </a:solidFill>
              <a:latin typeface="+mn-ea"/>
            </a:endParaRPr>
          </a:p>
          <a:p>
            <a:pPr algn="ctr"/>
            <a:r>
              <a:rPr lang="ja-JP" altLang="en-US" sz="1200" b="1">
                <a:solidFill>
                  <a:schemeClr val="tx1">
                    <a:lumMod val="75000"/>
                    <a:lumOff val="25000"/>
                  </a:schemeClr>
                </a:solidFill>
                <a:latin typeface="HG丸ｺﾞｼｯｸM-PRO" panose="020F0600000000000000" pitchFamily="50" charset="-128"/>
                <a:ea typeface="HG丸ｺﾞｼｯｸM-PRO" panose="020F0600000000000000" pitchFamily="50" charset="-128"/>
              </a:rPr>
              <a:t>（警察）</a:t>
            </a:r>
            <a:endParaRPr lang="en-US" altLang="ja-JP" sz="1200" b="1">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p:txBody>
      </p:sp>
      <p:sp>
        <p:nvSpPr>
          <p:cNvPr id="21" name="テキスト ボックス 20">
            <a:extLst>
              <a:ext uri="{FF2B5EF4-FFF2-40B4-BE49-F238E27FC236}">
                <a16:creationId xmlns:a16="http://schemas.microsoft.com/office/drawing/2014/main" id="{CC7EF360-0AE4-DEE9-A721-C706BE9467B2}"/>
              </a:ext>
            </a:extLst>
          </p:cNvPr>
          <p:cNvSpPr txBox="1"/>
          <p:nvPr/>
        </p:nvSpPr>
        <p:spPr>
          <a:xfrm>
            <a:off x="304280" y="4883835"/>
            <a:ext cx="2248419" cy="461665"/>
          </a:xfrm>
          <a:prstGeom prst="rect">
            <a:avLst/>
          </a:prstGeom>
          <a:noFill/>
        </p:spPr>
        <p:txBody>
          <a:bodyPr wrap="square">
            <a:spAutoFit/>
          </a:bodyPr>
          <a:lstStyle/>
          <a:p>
            <a:pPr algn="ctr"/>
            <a:r>
              <a:rPr kumimoji="1" lang="ja-JP" altLang="en-US" sz="1200" b="1">
                <a:solidFill>
                  <a:schemeClr val="tx1">
                    <a:lumMod val="75000"/>
                    <a:lumOff val="25000"/>
                  </a:schemeClr>
                </a:solidFill>
                <a:latin typeface="+mn-ea"/>
              </a:rPr>
              <a:t>性犯罪・性暴力被害者のための</a:t>
            </a:r>
          </a:p>
          <a:p>
            <a:pPr algn="ctr"/>
            <a:r>
              <a:rPr kumimoji="1" lang="ja-JP" altLang="en-US" sz="1200" b="1">
                <a:solidFill>
                  <a:schemeClr val="tx1">
                    <a:lumMod val="75000"/>
                    <a:lumOff val="25000"/>
                  </a:schemeClr>
                </a:solidFill>
                <a:latin typeface="+mn-ea"/>
              </a:rPr>
              <a:t>ワンストップ支援センター</a:t>
            </a:r>
            <a:endParaRPr kumimoji="1" lang="en-US" altLang="ja-JP" sz="1200" b="1">
              <a:solidFill>
                <a:schemeClr val="tx1">
                  <a:lumMod val="75000"/>
                  <a:lumOff val="25000"/>
                </a:schemeClr>
              </a:solidFill>
              <a:latin typeface="+mn-ea"/>
            </a:endParaRPr>
          </a:p>
        </p:txBody>
      </p:sp>
      <p:sp>
        <p:nvSpPr>
          <p:cNvPr id="26" name="テキスト ボックス 25">
            <a:extLst>
              <a:ext uri="{FF2B5EF4-FFF2-40B4-BE49-F238E27FC236}">
                <a16:creationId xmlns:a16="http://schemas.microsoft.com/office/drawing/2014/main" id="{5CC106AA-BC50-4AE3-A764-C4C8AF1BB4E6}"/>
              </a:ext>
            </a:extLst>
          </p:cNvPr>
          <p:cNvSpPr txBox="1"/>
          <p:nvPr/>
        </p:nvSpPr>
        <p:spPr>
          <a:xfrm>
            <a:off x="5433165" y="4897642"/>
            <a:ext cx="1689100" cy="430887"/>
          </a:xfrm>
          <a:prstGeom prst="rect">
            <a:avLst/>
          </a:prstGeom>
          <a:noFill/>
        </p:spPr>
        <p:txBody>
          <a:bodyPr wrap="square">
            <a:spAutoFit/>
          </a:bodyPr>
          <a:lstStyle/>
          <a:p>
            <a:pPr lvl="0" algn="ctr"/>
            <a:r>
              <a:rPr lang="ja-JP" altLang="en-US" sz="1100" b="1">
                <a:latin typeface="+mn-ea"/>
              </a:rPr>
              <a:t>　児童相談所</a:t>
            </a:r>
            <a:endParaRPr lang="en-US" altLang="ja-JP" sz="1100" b="1">
              <a:latin typeface="+mn-ea"/>
            </a:endParaRPr>
          </a:p>
          <a:p>
            <a:pPr lvl="0" algn="ctr"/>
            <a:r>
              <a:rPr lang="ja-JP" altLang="en-US" sz="1100" b="1">
                <a:latin typeface="+mn-ea"/>
              </a:rPr>
              <a:t>虐待対応ダイヤル</a:t>
            </a:r>
            <a:endParaRPr lang="en-US" altLang="ja-JP" sz="1100" b="1">
              <a:latin typeface="+mn-ea"/>
            </a:endParaRPr>
          </a:p>
        </p:txBody>
      </p:sp>
      <p:sp>
        <p:nvSpPr>
          <p:cNvPr id="28" name="テキスト ボックス 27">
            <a:extLst>
              <a:ext uri="{FF2B5EF4-FFF2-40B4-BE49-F238E27FC236}">
                <a16:creationId xmlns:a16="http://schemas.microsoft.com/office/drawing/2014/main" id="{4DA37232-6245-6AF2-6621-06DAC250AFF5}"/>
              </a:ext>
            </a:extLst>
          </p:cNvPr>
          <p:cNvSpPr txBox="1"/>
          <p:nvPr/>
        </p:nvSpPr>
        <p:spPr>
          <a:xfrm>
            <a:off x="7831009" y="4897642"/>
            <a:ext cx="1424940" cy="461665"/>
          </a:xfrm>
          <a:prstGeom prst="rect">
            <a:avLst/>
          </a:prstGeom>
          <a:noFill/>
        </p:spPr>
        <p:txBody>
          <a:bodyPr wrap="square">
            <a:spAutoFit/>
          </a:bodyPr>
          <a:lstStyle/>
          <a:p>
            <a:pPr algn="ctr"/>
            <a:r>
              <a:rPr lang="en-US" altLang="ja-JP" sz="1200" b="1" dirty="0">
                <a:latin typeface="HG丸ｺﾞｼｯｸM-PRO" panose="020F0600000000000000" pitchFamily="50" charset="-128"/>
                <a:ea typeface="HG丸ｺﾞｼｯｸM-PRO" panose="020F0600000000000000" pitchFamily="50" charset="-128"/>
                <a:cs typeface="Arial" panose="020B0604020202020204" pitchFamily="34" charset="0"/>
                <a:sym typeface="MS PGothic"/>
              </a:rPr>
              <a:t>Cure</a:t>
            </a:r>
            <a:r>
              <a:rPr lang="ja-JP" altLang="en-US" sz="1200" b="1" dirty="0">
                <a:latin typeface="HG丸ｺﾞｼｯｸM-PRO" panose="020F0600000000000000" pitchFamily="50" charset="-128"/>
                <a:ea typeface="HG丸ｺﾞｼｯｸM-PRO" panose="020F0600000000000000" pitchFamily="50" charset="-128"/>
                <a:cs typeface="Arial" panose="020B0604020202020204" pitchFamily="34" charset="0"/>
                <a:sym typeface="MS PGothic"/>
              </a:rPr>
              <a:t> </a:t>
            </a:r>
            <a:r>
              <a:rPr lang="en-US" altLang="ja-JP" sz="1200" b="1" dirty="0">
                <a:latin typeface="HG丸ｺﾞｼｯｸM-PRO" panose="020F0600000000000000" pitchFamily="50" charset="-128"/>
                <a:ea typeface="HG丸ｺﾞｼｯｸM-PRO" panose="020F0600000000000000" pitchFamily="50" charset="-128"/>
                <a:cs typeface="Arial" panose="020B0604020202020204" pitchFamily="34" charset="0"/>
                <a:sym typeface="MS PGothic"/>
              </a:rPr>
              <a:t>time</a:t>
            </a:r>
          </a:p>
          <a:p>
            <a:pPr lvl="0" algn="ctr"/>
            <a:r>
              <a:rPr lang="ja-JP" altLang="en-US" sz="1200" b="1" dirty="0">
                <a:latin typeface="+mn-ea"/>
              </a:rPr>
              <a:t>キュアタイム</a:t>
            </a:r>
            <a:endParaRPr lang="en-US" altLang="ja-JP" sz="1200" b="1" dirty="0">
              <a:latin typeface="+mn-ea"/>
            </a:endParaRPr>
          </a:p>
        </p:txBody>
      </p:sp>
      <p:sp>
        <p:nvSpPr>
          <p:cNvPr id="2" name="四角形: 角を丸くする 1">
            <a:extLst>
              <a:ext uri="{FF2B5EF4-FFF2-40B4-BE49-F238E27FC236}">
                <a16:creationId xmlns:a16="http://schemas.microsoft.com/office/drawing/2014/main" id="{81A286B4-A5C7-E0A3-9B51-C247D4053216}"/>
              </a:ext>
            </a:extLst>
          </p:cNvPr>
          <p:cNvSpPr/>
          <p:nvPr/>
        </p:nvSpPr>
        <p:spPr>
          <a:xfrm>
            <a:off x="646546" y="2673350"/>
            <a:ext cx="8485732" cy="1548000"/>
          </a:xfrm>
          <a:prstGeom prst="roundRect">
            <a:avLst>
              <a:gd name="adj" fmla="val 11497"/>
            </a:avLst>
          </a:prstGeom>
          <a:solidFill>
            <a:schemeClr val="accent5">
              <a:lumMod val="20000"/>
              <a:lumOff val="80000"/>
            </a:schemeClr>
          </a:solidFill>
          <a:ln w="508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noAutofit/>
          </a:bodyPr>
          <a:lstStyle/>
          <a:p>
            <a:pPr marL="449263" indent="-449263">
              <a:spcBef>
                <a:spcPts val="600"/>
              </a:spcBef>
              <a:buFont typeface="Wingdings" panose="05000000000000000000" pitchFamily="2" charset="2"/>
              <a:buChar char="l"/>
            </a:pPr>
            <a:r>
              <a:rPr lang="ja-JP" altLang="en-US" sz="2800" b="1" spc="200" dirty="0">
                <a:solidFill>
                  <a:schemeClr val="tx2">
                    <a:lumMod val="50000"/>
                  </a:schemeClr>
                </a:solidFill>
                <a:latin typeface="+mn-ea"/>
              </a:rPr>
              <a:t>担任の先生、養護の先生、スクールカウンセラー、スクールソーシャルワーカー</a:t>
            </a:r>
          </a:p>
          <a:p>
            <a:pPr marL="449263" indent="-449263">
              <a:spcBef>
                <a:spcPts val="600"/>
              </a:spcBef>
              <a:buFont typeface="Wingdings" panose="05000000000000000000" pitchFamily="2" charset="2"/>
              <a:buChar char="l"/>
            </a:pPr>
            <a:r>
              <a:rPr lang="ja-JP" altLang="en-US" sz="2800" b="1" spc="200" dirty="0">
                <a:solidFill>
                  <a:schemeClr val="tx2">
                    <a:lumMod val="50000"/>
                  </a:schemeClr>
                </a:solidFill>
                <a:latin typeface="+mn-ea"/>
              </a:rPr>
              <a:t>保護者、そのほかの身近な人　など</a:t>
            </a:r>
          </a:p>
        </p:txBody>
      </p:sp>
    </p:spTree>
    <p:extLst>
      <p:ext uri="{BB962C8B-B14F-4D97-AF65-F5344CB8AC3E}">
        <p14:creationId xmlns:p14="http://schemas.microsoft.com/office/powerpoint/2010/main" val="522718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挿絵, 記号, 男 が含まれている画像&#10;&#10;AI 生成コンテンツは誤りを含む可能性があります。">
            <a:extLst>
              <a:ext uri="{FF2B5EF4-FFF2-40B4-BE49-F238E27FC236}">
                <a16:creationId xmlns:a16="http://schemas.microsoft.com/office/drawing/2014/main" id="{CFBAF9EB-E215-8C5E-2CC5-863D78F314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5812" y="4897539"/>
            <a:ext cx="1019182" cy="1200819"/>
          </a:xfrm>
          <a:prstGeom prst="rect">
            <a:avLst/>
          </a:prstGeom>
        </p:spPr>
      </p:pic>
      <p:pic>
        <p:nvPicPr>
          <p:cNvPr id="6" name="図 5" descr="記号 が含まれている画像&#10;&#10;AI 生成コンテンツは誤りを含む可能性があります。">
            <a:extLst>
              <a:ext uri="{FF2B5EF4-FFF2-40B4-BE49-F238E27FC236}">
                <a16:creationId xmlns:a16="http://schemas.microsoft.com/office/drawing/2014/main" id="{3124530E-103B-AFBC-4634-77A84B6F45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9164" y="4951365"/>
            <a:ext cx="875326" cy="1144841"/>
          </a:xfrm>
          <a:prstGeom prst="rect">
            <a:avLst/>
          </a:prstGeom>
        </p:spPr>
      </p:pic>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59C28C4-93E8-4A6E-8DDC-0722D5EA7CB2}" type="slidenum">
              <a:rPr kumimoji="1" lang="en-US" altLang="ja-JP" sz="1200" b="0" i="0" u="none" strike="noStrike" kern="1200" cap="none" spc="0" normalizeH="0" baseline="0" noProof="0" smtClean="0">
                <a:ln>
                  <a:noFill/>
                </a:ln>
                <a:solidFill>
                  <a:srgbClr val="000000">
                    <a:tint val="75000"/>
                  </a:srgbClr>
                </a:solidFill>
                <a:effectLst/>
                <a:uLnTx/>
                <a:uFillTx/>
                <a:latin typeface="Meiryo UI" panose="020B0604030504040204" pitchFamily="50" charset="-128"/>
                <a:ea typeface="Meiryo UI" panose="020B0604030504040204"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3</a:t>
            </a:fld>
            <a:endParaRPr kumimoji="1" lang="en-US" altLang="ja-JP" sz="1200" b="0" i="0" u="none" strike="noStrike" kern="1200" cap="none" spc="0" normalizeH="0" baseline="0" noProof="0" dirty="0">
              <a:ln>
                <a:noFill/>
              </a:ln>
              <a:solidFill>
                <a:srgbClr val="000000">
                  <a:tint val="75000"/>
                </a:srgbClr>
              </a:solidFill>
              <a:effectLst/>
              <a:uLnTx/>
              <a:uFillTx/>
              <a:latin typeface="Meiryo UI" panose="020B0604030504040204" pitchFamily="50" charset="-128"/>
              <a:ea typeface="Meiryo UI" panose="020B0604030504040204" pitchFamily="50" charset="-128"/>
              <a:cs typeface="+mn-cs"/>
            </a:endParaRPr>
          </a:p>
        </p:txBody>
      </p:sp>
      <p:sp>
        <p:nvSpPr>
          <p:cNvPr id="11" name="正方形/長方形 10">
            <a:extLst>
              <a:ext uri="{FF2B5EF4-FFF2-40B4-BE49-F238E27FC236}">
                <a16:creationId xmlns:a16="http://schemas.microsoft.com/office/drawing/2014/main" id="{75AF037C-EFE0-45EF-BAFD-736FE0A40521}"/>
              </a:ext>
            </a:extLst>
          </p:cNvPr>
          <p:cNvSpPr/>
          <p:nvPr/>
        </p:nvSpPr>
        <p:spPr>
          <a:xfrm>
            <a:off x="1630512" y="198499"/>
            <a:ext cx="6662400" cy="1200329"/>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3600" b="1" i="0" u="none" strike="noStrike" kern="1200" cap="none" spc="20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rPr>
              <a:t>自分と相手を守るもの</a:t>
            </a:r>
            <a:endParaRPr kumimoji="0" lang="en-US" altLang="ja-JP" sz="3600" b="1" i="0" u="none" strike="noStrike" kern="1200" cap="none" spc="20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3600" b="1" i="0" u="none" strike="noStrike" kern="1200" cap="none" spc="20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rPr>
              <a:t>～距離感</a:t>
            </a:r>
            <a:r>
              <a:rPr kumimoji="0" lang="en-US" altLang="ja-JP" sz="3600" b="1" i="0" u="none" strike="noStrike" kern="1200" cap="none" spc="20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rPr>
              <a:t>(</a:t>
            </a:r>
            <a:r>
              <a:rPr kumimoji="0" lang="ja-JP" altLang="en-US" sz="3600" b="1" i="0" u="none" strike="noStrike" kern="1200" cap="none" spc="20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rPr>
              <a:t>境界線</a:t>
            </a:r>
            <a:r>
              <a:rPr kumimoji="0" lang="en-US" altLang="ja-JP" sz="3600" b="1" i="0" u="none" strike="noStrike" kern="1200" cap="none" spc="20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rPr>
              <a:t>)</a:t>
            </a:r>
            <a:r>
              <a:rPr kumimoji="0" lang="ja-JP" altLang="en-US" sz="3600" b="1" i="0" u="none" strike="noStrike" kern="1200" cap="none" spc="20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rPr>
              <a:t>ってなに？～</a:t>
            </a:r>
            <a:endParaRPr kumimoji="0" lang="en-US" altLang="ja-JP" sz="3600" b="1" i="0" u="none" strike="noStrike" kern="1200" cap="none" spc="20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endParaRPr>
          </a:p>
        </p:txBody>
      </p:sp>
      <p:sp>
        <p:nvSpPr>
          <p:cNvPr id="12" name="四角形: 角を丸くする 11">
            <a:extLst>
              <a:ext uri="{FF2B5EF4-FFF2-40B4-BE49-F238E27FC236}">
                <a16:creationId xmlns:a16="http://schemas.microsoft.com/office/drawing/2014/main" id="{8D043AE6-25D3-4386-B6C4-8CF6E8CF304A}"/>
              </a:ext>
            </a:extLst>
          </p:cNvPr>
          <p:cNvSpPr/>
          <p:nvPr/>
        </p:nvSpPr>
        <p:spPr>
          <a:xfrm>
            <a:off x="272256" y="1419470"/>
            <a:ext cx="9361489" cy="756973"/>
          </a:xfrm>
          <a:prstGeom prst="roundRect">
            <a:avLst>
              <a:gd name="adj" fmla="val 11786"/>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46800" rtlCol="0" anchor="t" anchorCtr="1">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2000" b="1" i="0" u="none" strike="noStrike" kern="1200" cap="none" spc="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rPr>
              <a:t>自分の心や体は自分だけのものです。他人との距離は自分自身で決めることができます。自分と相手を守るときに距離感が役立ちます。</a:t>
            </a:r>
          </a:p>
        </p:txBody>
      </p:sp>
      <p:grpSp>
        <p:nvGrpSpPr>
          <p:cNvPr id="5" name="グループ化 4">
            <a:extLst>
              <a:ext uri="{FF2B5EF4-FFF2-40B4-BE49-F238E27FC236}">
                <a16:creationId xmlns:a16="http://schemas.microsoft.com/office/drawing/2014/main" id="{AF2DC77F-A76D-44F2-9DDE-AFA6A8D9CD49}"/>
              </a:ext>
            </a:extLst>
          </p:cNvPr>
          <p:cNvGrpSpPr/>
          <p:nvPr/>
        </p:nvGrpSpPr>
        <p:grpSpPr>
          <a:xfrm>
            <a:off x="485746" y="2525755"/>
            <a:ext cx="4251600" cy="2099500"/>
            <a:chOff x="485746" y="2578009"/>
            <a:chExt cx="4251600" cy="2099500"/>
          </a:xfrm>
        </p:grpSpPr>
        <p:sp>
          <p:nvSpPr>
            <p:cNvPr id="67" name="四角形: 角を丸くする 66">
              <a:extLst>
                <a:ext uri="{FF2B5EF4-FFF2-40B4-BE49-F238E27FC236}">
                  <a16:creationId xmlns:a16="http://schemas.microsoft.com/office/drawing/2014/main" id="{F1ED6940-6976-4D63-8FF7-9866D8F5DE64}"/>
                </a:ext>
              </a:extLst>
            </p:cNvPr>
            <p:cNvSpPr/>
            <p:nvPr/>
          </p:nvSpPr>
          <p:spPr>
            <a:xfrm>
              <a:off x="486655" y="2578009"/>
              <a:ext cx="4249783" cy="2099500"/>
            </a:xfrm>
            <a:prstGeom prst="roundRect">
              <a:avLst>
                <a:gd name="adj" fmla="val 10445"/>
              </a:avLst>
            </a:prstGeom>
            <a:solidFill>
              <a:schemeClr val="accent3">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Meiryo UI"/>
                  <a:ea typeface="Meiryo UI"/>
                  <a:cs typeface="+mn-cs"/>
                </a:rPr>
                <a:t>体の距離感</a:t>
              </a:r>
            </a:p>
          </p:txBody>
        </p:sp>
        <p:sp>
          <p:nvSpPr>
            <p:cNvPr id="68" name="四角形: 角を丸くする 67">
              <a:extLst>
                <a:ext uri="{FF2B5EF4-FFF2-40B4-BE49-F238E27FC236}">
                  <a16:creationId xmlns:a16="http://schemas.microsoft.com/office/drawing/2014/main" id="{A496FE48-70F3-4D42-B729-FCEC9BBF994D}"/>
                </a:ext>
              </a:extLst>
            </p:cNvPr>
            <p:cNvSpPr/>
            <p:nvPr/>
          </p:nvSpPr>
          <p:spPr>
            <a:xfrm>
              <a:off x="486655" y="3100360"/>
              <a:ext cx="4249783" cy="1549987"/>
            </a:xfrm>
            <a:prstGeom prst="roundRect">
              <a:avLst>
                <a:gd name="adj" fmla="val 1044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eiryo UI"/>
                <a:ea typeface="Meiryo UI"/>
                <a:cs typeface="+mn-cs"/>
              </a:endParaRPr>
            </a:p>
          </p:txBody>
        </p:sp>
        <p:sp>
          <p:nvSpPr>
            <p:cNvPr id="69" name="正方形/長方形 68">
              <a:extLst>
                <a:ext uri="{FF2B5EF4-FFF2-40B4-BE49-F238E27FC236}">
                  <a16:creationId xmlns:a16="http://schemas.microsoft.com/office/drawing/2014/main" id="{1173D826-91D1-43B3-BA72-972C56B9C8C3}"/>
                </a:ext>
              </a:extLst>
            </p:cNvPr>
            <p:cNvSpPr/>
            <p:nvPr/>
          </p:nvSpPr>
          <p:spPr>
            <a:xfrm>
              <a:off x="485746" y="3100360"/>
              <a:ext cx="4251600" cy="378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eiryo UI"/>
                <a:ea typeface="Meiryo UI"/>
                <a:cs typeface="+mn-cs"/>
              </a:endParaRPr>
            </a:p>
          </p:txBody>
        </p:sp>
        <p:sp>
          <p:nvSpPr>
            <p:cNvPr id="70" name="四角形: 角を丸くする 69">
              <a:extLst>
                <a:ext uri="{FF2B5EF4-FFF2-40B4-BE49-F238E27FC236}">
                  <a16:creationId xmlns:a16="http://schemas.microsoft.com/office/drawing/2014/main" id="{E973D178-7DD0-48B4-B315-E6D382FEF2D4}"/>
                </a:ext>
              </a:extLst>
            </p:cNvPr>
            <p:cNvSpPr/>
            <p:nvPr/>
          </p:nvSpPr>
          <p:spPr>
            <a:xfrm>
              <a:off x="486655" y="2578009"/>
              <a:ext cx="4249783" cy="2088000"/>
            </a:xfrm>
            <a:prstGeom prst="roundRect">
              <a:avLst>
                <a:gd name="adj" fmla="val 10445"/>
              </a:avLst>
            </a:prstGeom>
            <a:noFill/>
            <a:ln w="254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0" noProof="0" dirty="0">
                <a:ln>
                  <a:noFill/>
                </a:ln>
                <a:solidFill>
                  <a:srgbClr val="FFFFFF"/>
                </a:solidFill>
                <a:effectLst/>
                <a:uLnTx/>
                <a:uFillTx/>
                <a:latin typeface="Meiryo UI"/>
                <a:ea typeface="Meiryo UI"/>
                <a:cs typeface="+mn-cs"/>
              </a:endParaRPr>
            </a:p>
          </p:txBody>
        </p:sp>
      </p:grpSp>
      <p:sp>
        <p:nvSpPr>
          <p:cNvPr id="71" name="正方形/長方形 70">
            <a:extLst>
              <a:ext uri="{FF2B5EF4-FFF2-40B4-BE49-F238E27FC236}">
                <a16:creationId xmlns:a16="http://schemas.microsoft.com/office/drawing/2014/main" id="{04B52BC0-F172-43C7-9EB3-5FAA7B53C2EE}"/>
              </a:ext>
            </a:extLst>
          </p:cNvPr>
          <p:cNvSpPr/>
          <p:nvPr/>
        </p:nvSpPr>
        <p:spPr>
          <a:xfrm>
            <a:off x="539161" y="3141516"/>
            <a:ext cx="4144770" cy="101566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50" normalizeH="0" baseline="0" noProof="0" dirty="0">
                <a:ln>
                  <a:noFill/>
                </a:ln>
                <a:solidFill>
                  <a:srgbClr val="000000">
                    <a:lumMod val="75000"/>
                    <a:lumOff val="25000"/>
                  </a:srgbClr>
                </a:solidFill>
                <a:effectLst/>
                <a:uLnTx/>
                <a:uFillTx/>
                <a:latin typeface="メイリオ" panose="020B0604030504040204" pitchFamily="50" charset="-128"/>
                <a:ea typeface="メイリオ" panose="020B0604030504040204" pitchFamily="50" charset="-128"/>
                <a:cs typeface="+mn-cs"/>
              </a:rPr>
              <a:t>心地よい距離は人によって違います。近寄られるのをいやがる人もいます。</a:t>
            </a:r>
          </a:p>
        </p:txBody>
      </p:sp>
      <p:sp>
        <p:nvSpPr>
          <p:cNvPr id="4" name="四角形: 角を丸くする 3">
            <a:extLst>
              <a:ext uri="{FF2B5EF4-FFF2-40B4-BE49-F238E27FC236}">
                <a16:creationId xmlns:a16="http://schemas.microsoft.com/office/drawing/2014/main" id="{C6FC7969-FD97-47CF-85C5-6680CBE85F15}"/>
              </a:ext>
            </a:extLst>
          </p:cNvPr>
          <p:cNvSpPr/>
          <p:nvPr/>
        </p:nvSpPr>
        <p:spPr>
          <a:xfrm>
            <a:off x="509977" y="5279142"/>
            <a:ext cx="4220382" cy="1233509"/>
          </a:xfrm>
          <a:prstGeom prst="roundRect">
            <a:avLst>
              <a:gd name="adj" fmla="val 13513"/>
            </a:avLst>
          </a:prstGeom>
          <a:solidFill>
            <a:schemeClr val="bg1"/>
          </a:solidFill>
          <a:ln w="38100">
            <a:solidFill>
              <a:schemeClr val="accent3">
                <a:lumMod val="50000"/>
              </a:schemeClr>
            </a:solidFill>
            <a:prstDash val="sysDot"/>
          </a:ln>
        </p:spPr>
        <p:txBody>
          <a:bodyPr wrap="square" tIns="14400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lumMod val="75000"/>
                    <a:lumOff val="25000"/>
                  </a:srgbClr>
                </a:solidFill>
                <a:effectLst/>
                <a:uLnTx/>
                <a:uFillTx/>
                <a:latin typeface="Meiryo UI"/>
                <a:ea typeface="Meiryo UI"/>
                <a:cs typeface="+mn-cs"/>
              </a:rPr>
              <a:t>あなたが相手と接するときに心地よいと感じる距離を考えてみましょう。</a:t>
            </a:r>
            <a:endParaRPr kumimoji="1" lang="en-US" altLang="ja-JP" sz="2000" b="1" i="0" u="none" strike="noStrike" kern="1200" cap="none" spc="0" normalizeH="0" baseline="0" noProof="0" dirty="0">
              <a:ln>
                <a:noFill/>
              </a:ln>
              <a:solidFill>
                <a:srgbClr val="000000">
                  <a:lumMod val="75000"/>
                  <a:lumOff val="25000"/>
                </a:srgbClr>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lumMod val="75000"/>
                    <a:lumOff val="25000"/>
                  </a:srgbClr>
                </a:solidFill>
                <a:effectLst/>
                <a:uLnTx/>
                <a:uFillTx/>
                <a:latin typeface="Meiryo UI"/>
                <a:ea typeface="Meiryo UI"/>
                <a:cs typeface="+mn-cs"/>
              </a:rPr>
              <a:t>①家族　②友達　③知らない人</a:t>
            </a:r>
            <a:endParaRPr kumimoji="1" lang="en-US" altLang="ja-JP" sz="2000" b="1" i="0" u="none" strike="noStrike" kern="1200" cap="none" spc="0" normalizeH="0" baseline="0" noProof="0" dirty="0">
              <a:ln>
                <a:noFill/>
              </a:ln>
              <a:solidFill>
                <a:srgbClr val="000000">
                  <a:lumMod val="75000"/>
                  <a:lumOff val="25000"/>
                </a:srgbClr>
              </a:solidFill>
              <a:effectLst/>
              <a:uLnTx/>
              <a:uFillTx/>
              <a:latin typeface="Meiryo UI"/>
              <a:ea typeface="Meiryo UI"/>
              <a:cs typeface="+mn-cs"/>
            </a:endParaRPr>
          </a:p>
        </p:txBody>
      </p:sp>
      <p:sp>
        <p:nvSpPr>
          <p:cNvPr id="33" name="四角形: 角を丸くする 32">
            <a:extLst>
              <a:ext uri="{FF2B5EF4-FFF2-40B4-BE49-F238E27FC236}">
                <a16:creationId xmlns:a16="http://schemas.microsoft.com/office/drawing/2014/main" id="{5EC5C03D-99E6-43A0-957F-A1D605999CA2}"/>
              </a:ext>
            </a:extLst>
          </p:cNvPr>
          <p:cNvSpPr>
            <a:spLocks noChangeAspect="1"/>
          </p:cNvSpPr>
          <p:nvPr/>
        </p:nvSpPr>
        <p:spPr>
          <a:xfrm>
            <a:off x="729105" y="5000040"/>
            <a:ext cx="432000" cy="432000"/>
          </a:xfrm>
          <a:prstGeom prst="roundRect">
            <a:avLst/>
          </a:prstGeom>
          <a:solidFill>
            <a:schemeClr val="bg1"/>
          </a:solidFill>
          <a:ln w="28575">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89B8AA">
                    <a:lumMod val="50000"/>
                  </a:srgbClr>
                </a:solidFill>
                <a:effectLst/>
                <a:uLnTx/>
                <a:uFillTx/>
                <a:latin typeface="Meiryo UI"/>
                <a:ea typeface="Meiryo UI"/>
                <a:cs typeface="+mn-cs"/>
              </a:rPr>
              <a:t>？</a:t>
            </a:r>
          </a:p>
        </p:txBody>
      </p:sp>
      <p:pic>
        <p:nvPicPr>
          <p:cNvPr id="28" name="図 27" descr="抽象, 挿絵 が含まれている画像&#10;&#10;自動的に生成された説明">
            <a:extLst>
              <a:ext uri="{FF2B5EF4-FFF2-40B4-BE49-F238E27FC236}">
                <a16:creationId xmlns:a16="http://schemas.microsoft.com/office/drawing/2014/main" id="{D77F552B-32B2-C069-0DC0-FAF10A832A9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62266" y="4876349"/>
            <a:ext cx="1021285" cy="1260000"/>
          </a:xfrm>
          <a:prstGeom prst="rect">
            <a:avLst/>
          </a:prstGeom>
        </p:spPr>
      </p:pic>
      <p:pic>
        <p:nvPicPr>
          <p:cNvPr id="29" name="図 28" descr="アイコン&#10;&#10;自動的に生成された説明">
            <a:extLst>
              <a:ext uri="{FF2B5EF4-FFF2-40B4-BE49-F238E27FC236}">
                <a16:creationId xmlns:a16="http://schemas.microsoft.com/office/drawing/2014/main" id="{4A4957E0-3343-312D-B79C-B4BC2C30144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10718" y="4876349"/>
            <a:ext cx="938615" cy="1260000"/>
          </a:xfrm>
          <a:prstGeom prst="rect">
            <a:avLst/>
          </a:prstGeom>
        </p:spPr>
      </p:pic>
      <p:grpSp>
        <p:nvGrpSpPr>
          <p:cNvPr id="34" name="グループ化 33">
            <a:extLst>
              <a:ext uri="{FF2B5EF4-FFF2-40B4-BE49-F238E27FC236}">
                <a16:creationId xmlns:a16="http://schemas.microsoft.com/office/drawing/2014/main" id="{F445D109-B7F6-C018-B780-73550CB90D09}"/>
              </a:ext>
            </a:extLst>
          </p:cNvPr>
          <p:cNvGrpSpPr/>
          <p:nvPr/>
        </p:nvGrpSpPr>
        <p:grpSpPr>
          <a:xfrm>
            <a:off x="5178234" y="2525755"/>
            <a:ext cx="4251600" cy="2099500"/>
            <a:chOff x="5178234" y="2578009"/>
            <a:chExt cx="4251600" cy="2099500"/>
          </a:xfrm>
        </p:grpSpPr>
        <p:sp>
          <p:nvSpPr>
            <p:cNvPr id="35" name="四角形: 角を丸くする 34">
              <a:extLst>
                <a:ext uri="{FF2B5EF4-FFF2-40B4-BE49-F238E27FC236}">
                  <a16:creationId xmlns:a16="http://schemas.microsoft.com/office/drawing/2014/main" id="{98374696-34CA-0D2F-7176-DCD2D9A28D4F}"/>
                </a:ext>
              </a:extLst>
            </p:cNvPr>
            <p:cNvSpPr/>
            <p:nvPr/>
          </p:nvSpPr>
          <p:spPr>
            <a:xfrm>
              <a:off x="5179143" y="2578009"/>
              <a:ext cx="4249783" cy="2099500"/>
            </a:xfrm>
            <a:prstGeom prst="roundRect">
              <a:avLst>
                <a:gd name="adj" fmla="val 10445"/>
              </a:avLst>
            </a:prstGeom>
            <a:solidFill>
              <a:schemeClr val="accent3">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Meiryo UI"/>
                  <a:ea typeface="Meiryo UI"/>
                  <a:cs typeface="+mn-cs"/>
                </a:rPr>
                <a:t>心の距離感</a:t>
              </a:r>
            </a:p>
          </p:txBody>
        </p:sp>
        <p:sp>
          <p:nvSpPr>
            <p:cNvPr id="36" name="四角形: 角を丸くする 35">
              <a:extLst>
                <a:ext uri="{FF2B5EF4-FFF2-40B4-BE49-F238E27FC236}">
                  <a16:creationId xmlns:a16="http://schemas.microsoft.com/office/drawing/2014/main" id="{F1C9E425-E97E-5CD6-4823-5AB85DD3F16D}"/>
                </a:ext>
              </a:extLst>
            </p:cNvPr>
            <p:cNvSpPr/>
            <p:nvPr/>
          </p:nvSpPr>
          <p:spPr>
            <a:xfrm>
              <a:off x="5179143" y="3100360"/>
              <a:ext cx="4249783" cy="1549987"/>
            </a:xfrm>
            <a:prstGeom prst="roundRect">
              <a:avLst>
                <a:gd name="adj" fmla="val 1044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eiryo UI"/>
                <a:ea typeface="Meiryo UI"/>
                <a:cs typeface="+mn-cs"/>
              </a:endParaRPr>
            </a:p>
          </p:txBody>
        </p:sp>
        <p:sp>
          <p:nvSpPr>
            <p:cNvPr id="37" name="正方形/長方形 36">
              <a:extLst>
                <a:ext uri="{FF2B5EF4-FFF2-40B4-BE49-F238E27FC236}">
                  <a16:creationId xmlns:a16="http://schemas.microsoft.com/office/drawing/2014/main" id="{23F04817-0309-3A82-14E9-EE3DD6F8CE74}"/>
                </a:ext>
              </a:extLst>
            </p:cNvPr>
            <p:cNvSpPr/>
            <p:nvPr/>
          </p:nvSpPr>
          <p:spPr>
            <a:xfrm>
              <a:off x="5178234" y="3100360"/>
              <a:ext cx="4251600" cy="378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eiryo UI"/>
                <a:ea typeface="Meiryo UI"/>
                <a:cs typeface="+mn-cs"/>
              </a:endParaRPr>
            </a:p>
          </p:txBody>
        </p:sp>
        <p:sp>
          <p:nvSpPr>
            <p:cNvPr id="38" name="四角形: 角を丸くする 37">
              <a:extLst>
                <a:ext uri="{FF2B5EF4-FFF2-40B4-BE49-F238E27FC236}">
                  <a16:creationId xmlns:a16="http://schemas.microsoft.com/office/drawing/2014/main" id="{6A1C61D7-A05B-9CF3-7BD8-B84DFCC4EEEA}"/>
                </a:ext>
              </a:extLst>
            </p:cNvPr>
            <p:cNvSpPr/>
            <p:nvPr/>
          </p:nvSpPr>
          <p:spPr>
            <a:xfrm>
              <a:off x="5179143" y="2578009"/>
              <a:ext cx="4249783" cy="2088000"/>
            </a:xfrm>
            <a:prstGeom prst="roundRect">
              <a:avLst>
                <a:gd name="adj" fmla="val 10445"/>
              </a:avLst>
            </a:prstGeom>
            <a:noFill/>
            <a:ln w="254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0" noProof="0" dirty="0">
                <a:ln>
                  <a:noFill/>
                </a:ln>
                <a:solidFill>
                  <a:srgbClr val="FFFFFF"/>
                </a:solidFill>
                <a:effectLst/>
                <a:uLnTx/>
                <a:uFillTx/>
                <a:latin typeface="Meiryo UI"/>
                <a:ea typeface="Meiryo UI"/>
                <a:cs typeface="+mn-cs"/>
              </a:endParaRPr>
            </a:p>
          </p:txBody>
        </p:sp>
      </p:grpSp>
      <p:sp>
        <p:nvSpPr>
          <p:cNvPr id="39" name="正方形/長方形 38">
            <a:extLst>
              <a:ext uri="{FF2B5EF4-FFF2-40B4-BE49-F238E27FC236}">
                <a16:creationId xmlns:a16="http://schemas.microsoft.com/office/drawing/2014/main" id="{5A6C48B7-FF46-6F8E-22F1-F21BE2155F50}"/>
              </a:ext>
            </a:extLst>
          </p:cNvPr>
          <p:cNvSpPr/>
          <p:nvPr/>
        </p:nvSpPr>
        <p:spPr>
          <a:xfrm>
            <a:off x="5231649" y="3141516"/>
            <a:ext cx="4144770" cy="132343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50" normalizeH="0" baseline="0" noProof="0" dirty="0">
                <a:ln>
                  <a:noFill/>
                </a:ln>
                <a:solidFill>
                  <a:srgbClr val="000000">
                    <a:lumMod val="75000"/>
                    <a:lumOff val="25000"/>
                  </a:srgbClr>
                </a:solidFill>
                <a:effectLst/>
                <a:uLnTx/>
                <a:uFillTx/>
                <a:latin typeface="メイリオ" panose="020B0604030504040204" pitchFamily="50" charset="-128"/>
                <a:ea typeface="メイリオ" panose="020B0604030504040204" pitchFamily="50" charset="-128"/>
                <a:cs typeface="+mn-cs"/>
              </a:rPr>
              <a:t>どんなに仲のよい相手でも、いつも自分と同じ気持ちではありません。相手の気持ちを大切にし、自分の気持ちも大切にしましょう。</a:t>
            </a:r>
            <a:endParaRPr kumimoji="0" lang="en-US" altLang="ja-JP" sz="2000" b="1" i="0" u="none" strike="noStrike" kern="1200" cap="none" spc="50" normalizeH="0" baseline="0" noProof="0" dirty="0">
              <a:ln>
                <a:noFill/>
              </a:ln>
              <a:solidFill>
                <a:srgbClr val="000000">
                  <a:lumMod val="75000"/>
                  <a:lumOff val="25000"/>
                </a:srgbClr>
              </a:solidFill>
              <a:effectLst/>
              <a:uLnTx/>
              <a:uFillTx/>
              <a:latin typeface="メイリオ" panose="020B0604030504040204" pitchFamily="50" charset="-128"/>
              <a:ea typeface="メイリオ" panose="020B0604030504040204" pitchFamily="50" charset="-128"/>
              <a:cs typeface="+mn-cs"/>
            </a:endParaRPr>
          </a:p>
        </p:txBody>
      </p:sp>
      <p:sp>
        <p:nvSpPr>
          <p:cNvPr id="40" name="楕円 25">
            <a:extLst>
              <a:ext uri="{FF2B5EF4-FFF2-40B4-BE49-F238E27FC236}">
                <a16:creationId xmlns:a16="http://schemas.microsoft.com/office/drawing/2014/main" id="{16359225-F359-A09E-35A7-A0066838C4FE}"/>
              </a:ext>
            </a:extLst>
          </p:cNvPr>
          <p:cNvSpPr/>
          <p:nvPr/>
        </p:nvSpPr>
        <p:spPr>
          <a:xfrm flipH="1">
            <a:off x="4879071" y="4363614"/>
            <a:ext cx="1681833" cy="575050"/>
          </a:xfrm>
          <a:prstGeom prst="wedgeEllipseCallout">
            <a:avLst>
              <a:gd name="adj1" fmla="val -45475"/>
              <a:gd name="adj2" fmla="val 61928"/>
            </a:avLst>
          </a:prstGeom>
          <a:solidFill>
            <a:schemeClr val="accent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8AB6C1">
                    <a:lumMod val="50000"/>
                  </a:srgbClr>
                </a:solidFill>
                <a:effectLst/>
                <a:uLnTx/>
                <a:uFillTx/>
                <a:latin typeface="Meiryo UI"/>
                <a:ea typeface="Meiryo UI"/>
                <a:cs typeface="+mn-cs"/>
              </a:rPr>
              <a:t>私は</a:t>
            </a:r>
            <a:r>
              <a:rPr kumimoji="1" lang="en-US" altLang="ja-JP" sz="1800" b="1" i="0" u="none" strike="noStrike" kern="1200" cap="none" spc="0" normalizeH="0" baseline="0" noProof="0" dirty="0">
                <a:ln>
                  <a:noFill/>
                </a:ln>
                <a:solidFill>
                  <a:srgbClr val="8AB6C1">
                    <a:lumMod val="50000"/>
                  </a:srgbClr>
                </a:solidFill>
                <a:effectLst/>
                <a:uLnTx/>
                <a:uFillTx/>
                <a:latin typeface="Meiryo UI"/>
                <a:ea typeface="Meiryo UI"/>
                <a:cs typeface="+mn-cs"/>
              </a:rPr>
              <a:t>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8AB6C1">
                    <a:lumMod val="50000"/>
                  </a:srgbClr>
                </a:solidFill>
                <a:effectLst/>
                <a:uLnTx/>
                <a:uFillTx/>
                <a:latin typeface="Meiryo UI"/>
                <a:ea typeface="Meiryo UI"/>
                <a:cs typeface="+mn-cs"/>
              </a:rPr>
              <a:t>だと思う</a:t>
            </a:r>
          </a:p>
        </p:txBody>
      </p:sp>
      <p:sp>
        <p:nvSpPr>
          <p:cNvPr id="41" name="楕円 42">
            <a:extLst>
              <a:ext uri="{FF2B5EF4-FFF2-40B4-BE49-F238E27FC236}">
                <a16:creationId xmlns:a16="http://schemas.microsoft.com/office/drawing/2014/main" id="{DD708381-E939-A896-5B64-3996D5953605}"/>
              </a:ext>
            </a:extLst>
          </p:cNvPr>
          <p:cNvSpPr/>
          <p:nvPr/>
        </p:nvSpPr>
        <p:spPr>
          <a:xfrm>
            <a:off x="8024295" y="4346955"/>
            <a:ext cx="1651178" cy="598405"/>
          </a:xfrm>
          <a:prstGeom prst="wedgeEllipseCallout">
            <a:avLst>
              <a:gd name="adj1" fmla="val -49225"/>
              <a:gd name="adj2" fmla="val 62966"/>
            </a:avLst>
          </a:prstGeom>
          <a:solidFill>
            <a:schemeClr val="accent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8AB6C1">
                    <a:lumMod val="50000"/>
                  </a:srgbClr>
                </a:solidFill>
                <a:effectLst/>
                <a:uLnTx/>
                <a:uFillTx/>
                <a:latin typeface="Meiryo UI"/>
                <a:ea typeface="Meiryo UI"/>
                <a:cs typeface="+mn-cs"/>
              </a:rPr>
              <a:t>私は</a:t>
            </a:r>
            <a:r>
              <a:rPr kumimoji="1" lang="en-US" altLang="ja-JP" sz="1800" b="1" i="0" u="none" strike="noStrike" kern="1200" cap="none" spc="0" normalizeH="0" baseline="0" noProof="0" dirty="0">
                <a:ln>
                  <a:noFill/>
                </a:ln>
                <a:solidFill>
                  <a:srgbClr val="8AB6C1">
                    <a:lumMod val="50000"/>
                  </a:srgbClr>
                </a:solidFill>
                <a:effectLst/>
                <a:uLnTx/>
                <a:uFillTx/>
                <a:latin typeface="Meiryo UI"/>
                <a:ea typeface="Meiryo UI"/>
                <a:cs typeface="+mn-cs"/>
              </a:rPr>
              <a:t>B</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8AB6C1">
                    <a:lumMod val="50000"/>
                  </a:srgbClr>
                </a:solidFill>
                <a:effectLst/>
                <a:uLnTx/>
                <a:uFillTx/>
                <a:latin typeface="Meiryo UI"/>
                <a:ea typeface="Meiryo UI"/>
                <a:cs typeface="+mn-cs"/>
              </a:rPr>
              <a:t>だと思う</a:t>
            </a:r>
          </a:p>
        </p:txBody>
      </p:sp>
      <p:sp>
        <p:nvSpPr>
          <p:cNvPr id="44" name="楕円 25">
            <a:extLst>
              <a:ext uri="{FF2B5EF4-FFF2-40B4-BE49-F238E27FC236}">
                <a16:creationId xmlns:a16="http://schemas.microsoft.com/office/drawing/2014/main" id="{C930644C-E727-CC37-2D8D-0A7FFE2DF597}"/>
              </a:ext>
            </a:extLst>
          </p:cNvPr>
          <p:cNvSpPr/>
          <p:nvPr/>
        </p:nvSpPr>
        <p:spPr>
          <a:xfrm flipH="1">
            <a:off x="4890795" y="4385387"/>
            <a:ext cx="1681833" cy="575050"/>
          </a:xfrm>
          <a:prstGeom prst="wedgeEllipseCallout">
            <a:avLst>
              <a:gd name="adj1" fmla="val 3518"/>
              <a:gd name="adj2" fmla="val 63505"/>
            </a:avLst>
          </a:prstGeom>
          <a:solidFill>
            <a:schemeClr val="accent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8AB6C1">
                    <a:lumMod val="50000"/>
                  </a:srgbClr>
                </a:solidFill>
                <a:effectLst/>
                <a:uLnTx/>
                <a:uFillTx/>
                <a:latin typeface="Meiryo UI"/>
                <a:ea typeface="Meiryo UI"/>
                <a:cs typeface="+mn-cs"/>
              </a:rPr>
              <a:t>私は</a:t>
            </a:r>
            <a:r>
              <a:rPr kumimoji="1" lang="en-US" altLang="ja-JP" sz="1800" b="1" i="0" u="none" strike="noStrike" kern="1200" cap="none" spc="0" normalizeH="0" baseline="0" noProof="0" dirty="0">
                <a:ln>
                  <a:noFill/>
                </a:ln>
                <a:solidFill>
                  <a:srgbClr val="8AB6C1">
                    <a:lumMod val="50000"/>
                  </a:srgbClr>
                </a:solidFill>
                <a:effectLst/>
                <a:uLnTx/>
                <a:uFillTx/>
                <a:latin typeface="Meiryo UI"/>
                <a:ea typeface="Meiryo UI"/>
                <a:cs typeface="+mn-cs"/>
              </a:rPr>
              <a:t>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8AB6C1">
                    <a:lumMod val="50000"/>
                  </a:srgbClr>
                </a:solidFill>
                <a:effectLst/>
                <a:uLnTx/>
                <a:uFillTx/>
                <a:latin typeface="Meiryo UI"/>
                <a:ea typeface="Meiryo UI"/>
                <a:cs typeface="+mn-cs"/>
              </a:rPr>
              <a:t>だと思う</a:t>
            </a:r>
          </a:p>
        </p:txBody>
      </p:sp>
      <p:sp>
        <p:nvSpPr>
          <p:cNvPr id="45" name="楕円 42">
            <a:extLst>
              <a:ext uri="{FF2B5EF4-FFF2-40B4-BE49-F238E27FC236}">
                <a16:creationId xmlns:a16="http://schemas.microsoft.com/office/drawing/2014/main" id="{FAD85DC9-CA3F-D993-E09E-9A9146274080}"/>
              </a:ext>
            </a:extLst>
          </p:cNvPr>
          <p:cNvSpPr/>
          <p:nvPr/>
        </p:nvSpPr>
        <p:spPr>
          <a:xfrm>
            <a:off x="8005875" y="4348631"/>
            <a:ext cx="1651178" cy="598405"/>
          </a:xfrm>
          <a:prstGeom prst="wedgeEllipseCallout">
            <a:avLst>
              <a:gd name="adj1" fmla="val 2502"/>
              <a:gd name="adj2" fmla="val 59935"/>
            </a:avLst>
          </a:prstGeom>
          <a:solidFill>
            <a:schemeClr val="accent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8AB6C1">
                    <a:lumMod val="50000"/>
                  </a:srgbClr>
                </a:solidFill>
                <a:effectLst/>
                <a:uLnTx/>
                <a:uFillTx/>
                <a:latin typeface="Meiryo UI"/>
                <a:ea typeface="Meiryo UI"/>
                <a:cs typeface="+mn-cs"/>
              </a:rPr>
              <a:t>私は</a:t>
            </a:r>
            <a:r>
              <a:rPr kumimoji="1" lang="en-US" altLang="ja-JP" sz="1800" b="1" i="0" u="none" strike="noStrike" kern="1200" cap="none" spc="0" normalizeH="0" baseline="0" noProof="0" dirty="0">
                <a:ln>
                  <a:noFill/>
                </a:ln>
                <a:solidFill>
                  <a:srgbClr val="8AB6C1">
                    <a:lumMod val="50000"/>
                  </a:srgbClr>
                </a:solidFill>
                <a:effectLst/>
                <a:uLnTx/>
                <a:uFillTx/>
                <a:latin typeface="Meiryo UI"/>
                <a:ea typeface="Meiryo UI"/>
                <a:cs typeface="+mn-cs"/>
              </a:rPr>
              <a:t>B</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8AB6C1">
                    <a:lumMod val="50000"/>
                  </a:srgbClr>
                </a:solidFill>
                <a:effectLst/>
                <a:uLnTx/>
                <a:uFillTx/>
                <a:latin typeface="Meiryo UI"/>
                <a:ea typeface="Meiryo UI"/>
                <a:cs typeface="+mn-cs"/>
              </a:rPr>
              <a:t>だと思う</a:t>
            </a:r>
          </a:p>
        </p:txBody>
      </p:sp>
      <p:sp>
        <p:nvSpPr>
          <p:cNvPr id="46" name="二等辺三角形 45">
            <a:extLst>
              <a:ext uri="{FF2B5EF4-FFF2-40B4-BE49-F238E27FC236}">
                <a16:creationId xmlns:a16="http://schemas.microsoft.com/office/drawing/2014/main" id="{7D153F35-D18D-53D5-0A34-1226E2745066}"/>
              </a:ext>
            </a:extLst>
          </p:cNvPr>
          <p:cNvSpPr/>
          <p:nvPr/>
        </p:nvSpPr>
        <p:spPr>
          <a:xfrm rot="20315867">
            <a:off x="5770073" y="5957618"/>
            <a:ext cx="228646" cy="379509"/>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eiryo UI"/>
              <a:ea typeface="Meiryo UI"/>
              <a:cs typeface="+mn-cs"/>
            </a:endParaRPr>
          </a:p>
        </p:txBody>
      </p:sp>
      <p:sp>
        <p:nvSpPr>
          <p:cNvPr id="47" name="二等辺三角形 46">
            <a:extLst>
              <a:ext uri="{FF2B5EF4-FFF2-40B4-BE49-F238E27FC236}">
                <a16:creationId xmlns:a16="http://schemas.microsoft.com/office/drawing/2014/main" id="{1B0D2249-F478-07D2-7CFE-3C56089D05FA}"/>
              </a:ext>
            </a:extLst>
          </p:cNvPr>
          <p:cNvSpPr/>
          <p:nvPr/>
        </p:nvSpPr>
        <p:spPr>
          <a:xfrm rot="1284133" flipH="1">
            <a:off x="8552686" y="5900499"/>
            <a:ext cx="228646" cy="379509"/>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eiryo UI"/>
              <a:ea typeface="Meiryo UI"/>
              <a:cs typeface="+mn-cs"/>
            </a:endParaRPr>
          </a:p>
        </p:txBody>
      </p:sp>
      <p:grpSp>
        <p:nvGrpSpPr>
          <p:cNvPr id="48" name="グループ化 47">
            <a:extLst>
              <a:ext uri="{FF2B5EF4-FFF2-40B4-BE49-F238E27FC236}">
                <a16:creationId xmlns:a16="http://schemas.microsoft.com/office/drawing/2014/main" id="{7566A309-31C1-71DD-FD52-5CAC42BD782C}"/>
              </a:ext>
            </a:extLst>
          </p:cNvPr>
          <p:cNvGrpSpPr/>
          <p:nvPr/>
        </p:nvGrpSpPr>
        <p:grpSpPr>
          <a:xfrm>
            <a:off x="5262112" y="5905701"/>
            <a:ext cx="4390874" cy="944205"/>
            <a:chOff x="5262112" y="5671108"/>
            <a:chExt cx="4390874" cy="944205"/>
          </a:xfrm>
        </p:grpSpPr>
        <p:sp>
          <p:nvSpPr>
            <p:cNvPr id="49" name="二等辺三角形 48">
              <a:extLst>
                <a:ext uri="{FF2B5EF4-FFF2-40B4-BE49-F238E27FC236}">
                  <a16:creationId xmlns:a16="http://schemas.microsoft.com/office/drawing/2014/main" id="{A240BA7F-DD69-9E45-C7CD-7CABD47A66E4}"/>
                </a:ext>
              </a:extLst>
            </p:cNvPr>
            <p:cNvSpPr/>
            <p:nvPr/>
          </p:nvSpPr>
          <p:spPr>
            <a:xfrm rot="20315867">
              <a:off x="6682793" y="5671108"/>
              <a:ext cx="228646" cy="379509"/>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eiryo UI"/>
                <a:ea typeface="Meiryo UI"/>
                <a:cs typeface="+mn-cs"/>
              </a:endParaRPr>
            </a:p>
          </p:txBody>
        </p:sp>
        <p:sp>
          <p:nvSpPr>
            <p:cNvPr id="50" name="四角形: 角を丸くする 49">
              <a:extLst>
                <a:ext uri="{FF2B5EF4-FFF2-40B4-BE49-F238E27FC236}">
                  <a16:creationId xmlns:a16="http://schemas.microsoft.com/office/drawing/2014/main" id="{94BB4927-F049-01A1-FE59-2CC623D465F0}"/>
                </a:ext>
              </a:extLst>
            </p:cNvPr>
            <p:cNvSpPr/>
            <p:nvPr/>
          </p:nvSpPr>
          <p:spPr>
            <a:xfrm>
              <a:off x="5262112" y="5978177"/>
              <a:ext cx="4390874" cy="637136"/>
            </a:xfrm>
            <a:prstGeom prst="roundRect">
              <a:avLst>
                <a:gd name="adj" fmla="val 26502"/>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lumMod val="75000"/>
                      <a:lumOff val="25000"/>
                    </a:srgbClr>
                  </a:solidFill>
                  <a:effectLst/>
                  <a:uLnTx/>
                  <a:uFillTx/>
                  <a:latin typeface="Meiryo UI"/>
                  <a:ea typeface="Meiryo UI"/>
                  <a:cs typeface="+mn-cs"/>
                </a:rPr>
                <a:t>一人ひとりの考えが違うのは当たり前。だから対話が必要になるね</a:t>
              </a:r>
            </a:p>
          </p:txBody>
        </p:sp>
        <p:sp>
          <p:nvSpPr>
            <p:cNvPr id="51" name="二等辺三角形 50">
              <a:extLst>
                <a:ext uri="{FF2B5EF4-FFF2-40B4-BE49-F238E27FC236}">
                  <a16:creationId xmlns:a16="http://schemas.microsoft.com/office/drawing/2014/main" id="{3598E829-1E42-997F-CFED-3D4CB7BD839D}"/>
                </a:ext>
              </a:extLst>
            </p:cNvPr>
            <p:cNvSpPr/>
            <p:nvPr/>
          </p:nvSpPr>
          <p:spPr>
            <a:xfrm rot="1284133" flipH="1">
              <a:off x="7606469" y="5684326"/>
              <a:ext cx="228646" cy="379509"/>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eiryo UI"/>
                <a:ea typeface="Meiryo UI"/>
                <a:cs typeface="+mn-cs"/>
              </a:endParaRPr>
            </a:p>
          </p:txBody>
        </p:sp>
      </p:grpSp>
      <p:pic>
        <p:nvPicPr>
          <p:cNvPr id="8" name="図 7">
            <a:extLst>
              <a:ext uri="{FF2B5EF4-FFF2-40B4-BE49-F238E27FC236}">
                <a16:creationId xmlns:a16="http://schemas.microsoft.com/office/drawing/2014/main" id="{09997337-24D1-E2C0-0C90-DF60D59848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49957" y="3705445"/>
            <a:ext cx="1979281" cy="1526620"/>
          </a:xfrm>
          <a:prstGeom prst="rect">
            <a:avLst/>
          </a:prstGeom>
        </p:spPr>
      </p:pic>
    </p:spTree>
    <p:extLst>
      <p:ext uri="{BB962C8B-B14F-4D97-AF65-F5344CB8AC3E}">
        <p14:creationId xmlns:p14="http://schemas.microsoft.com/office/powerpoint/2010/main" val="4163717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64C71-8792-61B6-7024-6DC00F80E207}"/>
            </a:ext>
          </a:extLst>
        </p:cNvPr>
        <p:cNvGrpSpPr/>
        <p:nvPr/>
      </p:nvGrpSpPr>
      <p:grpSpPr>
        <a:xfrm>
          <a:off x="0" y="0"/>
          <a:ext cx="0" cy="0"/>
          <a:chOff x="0" y="0"/>
          <a:chExt cx="0" cy="0"/>
        </a:xfrm>
      </p:grpSpPr>
      <p:pic>
        <p:nvPicPr>
          <p:cNvPr id="2" name="図 1" descr="挿絵, 記号, 男 が含まれている画像&#10;&#10;AI 生成コンテンツは誤りを含む可能性があります。">
            <a:extLst>
              <a:ext uri="{FF2B5EF4-FFF2-40B4-BE49-F238E27FC236}">
                <a16:creationId xmlns:a16="http://schemas.microsoft.com/office/drawing/2014/main" id="{256143F9-5DD8-AA0F-8C04-92CE3656E0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5812" y="4897539"/>
            <a:ext cx="1019182" cy="1200819"/>
          </a:xfrm>
          <a:prstGeom prst="rect">
            <a:avLst/>
          </a:prstGeom>
        </p:spPr>
      </p:pic>
      <p:pic>
        <p:nvPicPr>
          <p:cNvPr id="6" name="図 5" descr="記号 が含まれている画像&#10;&#10;AI 生成コンテンツは誤りを含む可能性があります。">
            <a:extLst>
              <a:ext uri="{FF2B5EF4-FFF2-40B4-BE49-F238E27FC236}">
                <a16:creationId xmlns:a16="http://schemas.microsoft.com/office/drawing/2014/main" id="{DCCE2711-2792-522B-DE7F-9ECEB04E1A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9164" y="4951365"/>
            <a:ext cx="875326" cy="1144841"/>
          </a:xfrm>
          <a:prstGeom prst="rect">
            <a:avLst/>
          </a:prstGeom>
        </p:spPr>
      </p:pic>
      <p:sp>
        <p:nvSpPr>
          <p:cNvPr id="3" name="スライド番号プレースホルダー 3">
            <a:extLst>
              <a:ext uri="{FF2B5EF4-FFF2-40B4-BE49-F238E27FC236}">
                <a16:creationId xmlns:a16="http://schemas.microsoft.com/office/drawing/2014/main" id="{490EC62D-A041-EA35-389B-631FDEFD0777}"/>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59C28C4-93E8-4A6E-8DDC-0722D5EA7CB2}" type="slidenum">
              <a:rPr kumimoji="1" lang="en-US" altLang="ja-JP" sz="1200" b="0" i="0" u="none" strike="noStrike" kern="1200" cap="none" spc="0" normalizeH="0" baseline="0" noProof="0" smtClean="0">
                <a:ln>
                  <a:noFill/>
                </a:ln>
                <a:solidFill>
                  <a:srgbClr val="000000">
                    <a:tint val="75000"/>
                  </a:srgbClr>
                </a:solidFill>
                <a:effectLst/>
                <a:uLnTx/>
                <a:uFillTx/>
                <a:latin typeface="Meiryo UI" panose="020B0604030504040204" pitchFamily="50" charset="-128"/>
                <a:ea typeface="Meiryo UI" panose="020B0604030504040204"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4</a:t>
            </a:fld>
            <a:endParaRPr kumimoji="1" lang="en-US" altLang="ja-JP" sz="1200" b="0" i="0" u="none" strike="noStrike" kern="1200" cap="none" spc="0" normalizeH="0" baseline="0" noProof="0" dirty="0">
              <a:ln>
                <a:noFill/>
              </a:ln>
              <a:solidFill>
                <a:srgbClr val="000000">
                  <a:tint val="75000"/>
                </a:srgbClr>
              </a:solidFill>
              <a:effectLst/>
              <a:uLnTx/>
              <a:uFillTx/>
              <a:latin typeface="Meiryo UI" panose="020B0604030504040204" pitchFamily="50" charset="-128"/>
              <a:ea typeface="Meiryo UI" panose="020B0604030504040204" pitchFamily="50" charset="-128"/>
              <a:cs typeface="+mn-cs"/>
            </a:endParaRPr>
          </a:p>
        </p:txBody>
      </p:sp>
      <p:sp>
        <p:nvSpPr>
          <p:cNvPr id="11" name="正方形/長方形 10">
            <a:extLst>
              <a:ext uri="{FF2B5EF4-FFF2-40B4-BE49-F238E27FC236}">
                <a16:creationId xmlns:a16="http://schemas.microsoft.com/office/drawing/2014/main" id="{BE33A968-3D6E-05AE-3E6E-05FD2AC38977}"/>
              </a:ext>
            </a:extLst>
          </p:cNvPr>
          <p:cNvSpPr/>
          <p:nvPr/>
        </p:nvSpPr>
        <p:spPr>
          <a:xfrm>
            <a:off x="1630512" y="198499"/>
            <a:ext cx="6662400" cy="1200329"/>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3600" b="1" i="0" u="none" strike="noStrike" kern="1200" cap="none" spc="20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rPr>
              <a:t>自分と相手を守るもの</a:t>
            </a:r>
            <a:endParaRPr kumimoji="0" lang="en-US" altLang="ja-JP" sz="3600" b="1" i="0" u="none" strike="noStrike" kern="1200" cap="none" spc="20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3600" b="1" i="0" u="none" strike="noStrike" kern="1200" cap="none" spc="20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rPr>
              <a:t>～距離感</a:t>
            </a:r>
            <a:r>
              <a:rPr kumimoji="0" lang="en-US" altLang="ja-JP" sz="3600" b="1" i="0" u="none" strike="noStrike" kern="1200" cap="none" spc="20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rPr>
              <a:t>(</a:t>
            </a:r>
            <a:r>
              <a:rPr kumimoji="0" lang="ja-JP" altLang="en-US" sz="3600" b="1" i="0" u="none" strike="noStrike" kern="1200" cap="none" spc="20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rPr>
              <a:t>境界線</a:t>
            </a:r>
            <a:r>
              <a:rPr kumimoji="0" lang="en-US" altLang="ja-JP" sz="3600" b="1" i="0" u="none" strike="noStrike" kern="1200" cap="none" spc="20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rPr>
              <a:t>)</a:t>
            </a:r>
            <a:r>
              <a:rPr kumimoji="0" lang="ja-JP" altLang="en-US" sz="3600" b="1" i="0" u="none" strike="noStrike" kern="1200" cap="none" spc="20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rPr>
              <a:t>ってなに？～</a:t>
            </a:r>
            <a:endParaRPr kumimoji="0" lang="en-US" altLang="ja-JP" sz="3600" b="1" i="0" u="none" strike="noStrike" kern="1200" cap="none" spc="20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endParaRPr>
          </a:p>
        </p:txBody>
      </p:sp>
      <p:sp>
        <p:nvSpPr>
          <p:cNvPr id="12" name="四角形: 角を丸くする 11">
            <a:extLst>
              <a:ext uri="{FF2B5EF4-FFF2-40B4-BE49-F238E27FC236}">
                <a16:creationId xmlns:a16="http://schemas.microsoft.com/office/drawing/2014/main" id="{89AE6948-9760-E3D7-E578-F7BD4439127F}"/>
              </a:ext>
            </a:extLst>
          </p:cNvPr>
          <p:cNvSpPr/>
          <p:nvPr/>
        </p:nvSpPr>
        <p:spPr>
          <a:xfrm>
            <a:off x="272256" y="1419470"/>
            <a:ext cx="9361489" cy="756973"/>
          </a:xfrm>
          <a:prstGeom prst="roundRect">
            <a:avLst>
              <a:gd name="adj" fmla="val 11786"/>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46800" rtlCol="0" anchor="t" anchorCtr="1">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2000" b="1" i="0" u="none" strike="noStrike" kern="1200" cap="none" spc="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rPr>
              <a:t>自分の心や体は自分だけのものです。他人との距離は自分自身で決めることができます。自分と相手を守るときに距離感が役立ちます。</a:t>
            </a:r>
          </a:p>
        </p:txBody>
      </p:sp>
      <p:grpSp>
        <p:nvGrpSpPr>
          <p:cNvPr id="5" name="グループ化 4">
            <a:extLst>
              <a:ext uri="{FF2B5EF4-FFF2-40B4-BE49-F238E27FC236}">
                <a16:creationId xmlns:a16="http://schemas.microsoft.com/office/drawing/2014/main" id="{4844D2CE-0F8C-D03B-8767-EA35E42E671A}"/>
              </a:ext>
            </a:extLst>
          </p:cNvPr>
          <p:cNvGrpSpPr/>
          <p:nvPr/>
        </p:nvGrpSpPr>
        <p:grpSpPr>
          <a:xfrm>
            <a:off x="485746" y="2525755"/>
            <a:ext cx="4251600" cy="2099500"/>
            <a:chOff x="485746" y="2578009"/>
            <a:chExt cx="4251600" cy="2099500"/>
          </a:xfrm>
        </p:grpSpPr>
        <p:sp>
          <p:nvSpPr>
            <p:cNvPr id="67" name="四角形: 角を丸くする 66">
              <a:extLst>
                <a:ext uri="{FF2B5EF4-FFF2-40B4-BE49-F238E27FC236}">
                  <a16:creationId xmlns:a16="http://schemas.microsoft.com/office/drawing/2014/main" id="{CA87B48B-E95F-99A6-3EE0-588F4DBB03A2}"/>
                </a:ext>
              </a:extLst>
            </p:cNvPr>
            <p:cNvSpPr/>
            <p:nvPr/>
          </p:nvSpPr>
          <p:spPr>
            <a:xfrm>
              <a:off x="486655" y="2578009"/>
              <a:ext cx="4249783" cy="2099500"/>
            </a:xfrm>
            <a:prstGeom prst="roundRect">
              <a:avLst>
                <a:gd name="adj" fmla="val 10445"/>
              </a:avLst>
            </a:prstGeom>
            <a:solidFill>
              <a:schemeClr val="accent3">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Meiryo UI"/>
                  <a:ea typeface="Meiryo UI"/>
                  <a:cs typeface="+mn-cs"/>
                </a:rPr>
                <a:t>体の距離感</a:t>
              </a:r>
            </a:p>
          </p:txBody>
        </p:sp>
        <p:sp>
          <p:nvSpPr>
            <p:cNvPr id="68" name="四角形: 角を丸くする 67">
              <a:extLst>
                <a:ext uri="{FF2B5EF4-FFF2-40B4-BE49-F238E27FC236}">
                  <a16:creationId xmlns:a16="http://schemas.microsoft.com/office/drawing/2014/main" id="{3DDE1449-3B3B-7053-A391-A9952B298DB1}"/>
                </a:ext>
              </a:extLst>
            </p:cNvPr>
            <p:cNvSpPr/>
            <p:nvPr/>
          </p:nvSpPr>
          <p:spPr>
            <a:xfrm>
              <a:off x="486655" y="3100360"/>
              <a:ext cx="4249783" cy="1549987"/>
            </a:xfrm>
            <a:prstGeom prst="roundRect">
              <a:avLst>
                <a:gd name="adj" fmla="val 1044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eiryo UI"/>
                <a:ea typeface="Meiryo UI"/>
                <a:cs typeface="+mn-cs"/>
              </a:endParaRPr>
            </a:p>
          </p:txBody>
        </p:sp>
        <p:sp>
          <p:nvSpPr>
            <p:cNvPr id="69" name="正方形/長方形 68">
              <a:extLst>
                <a:ext uri="{FF2B5EF4-FFF2-40B4-BE49-F238E27FC236}">
                  <a16:creationId xmlns:a16="http://schemas.microsoft.com/office/drawing/2014/main" id="{4071BD1C-E1EA-4F92-B502-99291EA21A0C}"/>
                </a:ext>
              </a:extLst>
            </p:cNvPr>
            <p:cNvSpPr/>
            <p:nvPr/>
          </p:nvSpPr>
          <p:spPr>
            <a:xfrm>
              <a:off x="485746" y="3100360"/>
              <a:ext cx="4251600" cy="378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eiryo UI"/>
                <a:ea typeface="Meiryo UI"/>
                <a:cs typeface="+mn-cs"/>
              </a:endParaRPr>
            </a:p>
          </p:txBody>
        </p:sp>
        <p:sp>
          <p:nvSpPr>
            <p:cNvPr id="70" name="四角形: 角を丸くする 69">
              <a:extLst>
                <a:ext uri="{FF2B5EF4-FFF2-40B4-BE49-F238E27FC236}">
                  <a16:creationId xmlns:a16="http://schemas.microsoft.com/office/drawing/2014/main" id="{1275ECC3-4C1A-4D55-70BF-660924E89814}"/>
                </a:ext>
              </a:extLst>
            </p:cNvPr>
            <p:cNvSpPr/>
            <p:nvPr/>
          </p:nvSpPr>
          <p:spPr>
            <a:xfrm>
              <a:off x="486655" y="2578009"/>
              <a:ext cx="4249783" cy="2088000"/>
            </a:xfrm>
            <a:prstGeom prst="roundRect">
              <a:avLst>
                <a:gd name="adj" fmla="val 10445"/>
              </a:avLst>
            </a:prstGeom>
            <a:noFill/>
            <a:ln w="254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0" noProof="0" dirty="0">
                <a:ln>
                  <a:noFill/>
                </a:ln>
                <a:solidFill>
                  <a:srgbClr val="FFFFFF"/>
                </a:solidFill>
                <a:effectLst/>
                <a:uLnTx/>
                <a:uFillTx/>
                <a:latin typeface="Meiryo UI"/>
                <a:ea typeface="Meiryo UI"/>
                <a:cs typeface="+mn-cs"/>
              </a:endParaRPr>
            </a:p>
          </p:txBody>
        </p:sp>
      </p:grpSp>
      <p:sp>
        <p:nvSpPr>
          <p:cNvPr id="71" name="正方形/長方形 70">
            <a:extLst>
              <a:ext uri="{FF2B5EF4-FFF2-40B4-BE49-F238E27FC236}">
                <a16:creationId xmlns:a16="http://schemas.microsoft.com/office/drawing/2014/main" id="{650018BD-B06D-2983-F5C4-E1046E08FEFE}"/>
              </a:ext>
            </a:extLst>
          </p:cNvPr>
          <p:cNvSpPr/>
          <p:nvPr/>
        </p:nvSpPr>
        <p:spPr>
          <a:xfrm>
            <a:off x="539161" y="3141516"/>
            <a:ext cx="4144770" cy="101566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50" normalizeH="0" baseline="0" noProof="0" dirty="0">
                <a:ln>
                  <a:noFill/>
                </a:ln>
                <a:solidFill>
                  <a:srgbClr val="000000">
                    <a:lumMod val="75000"/>
                    <a:lumOff val="25000"/>
                  </a:srgbClr>
                </a:solidFill>
                <a:effectLst/>
                <a:uLnTx/>
                <a:uFillTx/>
                <a:latin typeface="メイリオ" panose="020B0604030504040204" pitchFamily="50" charset="-128"/>
                <a:ea typeface="メイリオ" panose="020B0604030504040204" pitchFamily="50" charset="-128"/>
                <a:cs typeface="+mn-cs"/>
              </a:rPr>
              <a:t>心地よい距離は人によって違います。近寄られるのをいやがる人もいます。</a:t>
            </a:r>
          </a:p>
        </p:txBody>
      </p:sp>
      <p:sp>
        <p:nvSpPr>
          <p:cNvPr id="4" name="四角形: 角を丸くする 3">
            <a:extLst>
              <a:ext uri="{FF2B5EF4-FFF2-40B4-BE49-F238E27FC236}">
                <a16:creationId xmlns:a16="http://schemas.microsoft.com/office/drawing/2014/main" id="{49372FA6-6572-7973-DA30-8B2D3818B425}"/>
              </a:ext>
            </a:extLst>
          </p:cNvPr>
          <p:cNvSpPr/>
          <p:nvPr/>
        </p:nvSpPr>
        <p:spPr>
          <a:xfrm>
            <a:off x="509977" y="5279142"/>
            <a:ext cx="4220382" cy="1233509"/>
          </a:xfrm>
          <a:prstGeom prst="roundRect">
            <a:avLst>
              <a:gd name="adj" fmla="val 13513"/>
            </a:avLst>
          </a:prstGeom>
          <a:solidFill>
            <a:schemeClr val="bg1"/>
          </a:solidFill>
          <a:ln w="38100">
            <a:solidFill>
              <a:schemeClr val="accent3">
                <a:lumMod val="50000"/>
              </a:schemeClr>
            </a:solidFill>
            <a:prstDash val="sysDot"/>
          </a:ln>
        </p:spPr>
        <p:txBody>
          <a:bodyPr wrap="square" tIns="14400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lumMod val="75000"/>
                    <a:lumOff val="25000"/>
                  </a:srgbClr>
                </a:solidFill>
                <a:effectLst/>
                <a:uLnTx/>
                <a:uFillTx/>
                <a:latin typeface="Meiryo UI"/>
                <a:ea typeface="Meiryo UI"/>
                <a:cs typeface="+mn-cs"/>
              </a:rPr>
              <a:t>あなたが相手と接するときに心地よいと感じる距離を考えてみましょう。</a:t>
            </a:r>
            <a:endParaRPr kumimoji="1" lang="en-US" altLang="ja-JP" sz="2000" b="1" i="0" u="none" strike="noStrike" kern="1200" cap="none" spc="0" normalizeH="0" baseline="0" noProof="0" dirty="0">
              <a:ln>
                <a:noFill/>
              </a:ln>
              <a:solidFill>
                <a:srgbClr val="000000">
                  <a:lumMod val="75000"/>
                  <a:lumOff val="25000"/>
                </a:srgbClr>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lumMod val="75000"/>
                    <a:lumOff val="25000"/>
                  </a:srgbClr>
                </a:solidFill>
                <a:effectLst/>
                <a:uLnTx/>
                <a:uFillTx/>
                <a:latin typeface="Meiryo UI"/>
                <a:ea typeface="Meiryo UI"/>
                <a:cs typeface="+mn-cs"/>
              </a:rPr>
              <a:t>①家族　②友達　③知らない人</a:t>
            </a:r>
            <a:endParaRPr kumimoji="1" lang="en-US" altLang="ja-JP" sz="2000" b="1" i="0" u="none" strike="noStrike" kern="1200" cap="none" spc="0" normalizeH="0" baseline="0" noProof="0" dirty="0">
              <a:ln>
                <a:noFill/>
              </a:ln>
              <a:solidFill>
                <a:srgbClr val="000000">
                  <a:lumMod val="75000"/>
                  <a:lumOff val="25000"/>
                </a:srgbClr>
              </a:solidFill>
              <a:effectLst/>
              <a:uLnTx/>
              <a:uFillTx/>
              <a:latin typeface="Meiryo UI"/>
              <a:ea typeface="Meiryo UI"/>
              <a:cs typeface="+mn-cs"/>
            </a:endParaRPr>
          </a:p>
        </p:txBody>
      </p:sp>
      <p:sp>
        <p:nvSpPr>
          <p:cNvPr id="33" name="四角形: 角を丸くする 32">
            <a:extLst>
              <a:ext uri="{FF2B5EF4-FFF2-40B4-BE49-F238E27FC236}">
                <a16:creationId xmlns:a16="http://schemas.microsoft.com/office/drawing/2014/main" id="{6AB5018E-418F-D9DA-A89B-020C3149D481}"/>
              </a:ext>
            </a:extLst>
          </p:cNvPr>
          <p:cNvSpPr>
            <a:spLocks noChangeAspect="1"/>
          </p:cNvSpPr>
          <p:nvPr/>
        </p:nvSpPr>
        <p:spPr>
          <a:xfrm>
            <a:off x="729105" y="5000040"/>
            <a:ext cx="432000" cy="432000"/>
          </a:xfrm>
          <a:prstGeom prst="roundRect">
            <a:avLst/>
          </a:prstGeom>
          <a:solidFill>
            <a:schemeClr val="bg1"/>
          </a:solidFill>
          <a:ln w="28575">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89B8AA">
                    <a:lumMod val="50000"/>
                  </a:srgbClr>
                </a:solidFill>
                <a:effectLst/>
                <a:uLnTx/>
                <a:uFillTx/>
                <a:latin typeface="Meiryo UI"/>
                <a:ea typeface="Meiryo UI"/>
                <a:cs typeface="+mn-cs"/>
              </a:rPr>
              <a:t>？</a:t>
            </a:r>
          </a:p>
        </p:txBody>
      </p:sp>
      <p:pic>
        <p:nvPicPr>
          <p:cNvPr id="28" name="図 27" descr="抽象, 挿絵 が含まれている画像&#10;&#10;自動的に生成された説明">
            <a:extLst>
              <a:ext uri="{FF2B5EF4-FFF2-40B4-BE49-F238E27FC236}">
                <a16:creationId xmlns:a16="http://schemas.microsoft.com/office/drawing/2014/main" id="{8CDDF7BB-9F7D-F1DC-9A9A-0E3F8AF8643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62266" y="4876349"/>
            <a:ext cx="1021285" cy="1260000"/>
          </a:xfrm>
          <a:prstGeom prst="rect">
            <a:avLst/>
          </a:prstGeom>
        </p:spPr>
      </p:pic>
      <p:pic>
        <p:nvPicPr>
          <p:cNvPr id="29" name="図 28" descr="アイコン&#10;&#10;自動的に生成された説明">
            <a:extLst>
              <a:ext uri="{FF2B5EF4-FFF2-40B4-BE49-F238E27FC236}">
                <a16:creationId xmlns:a16="http://schemas.microsoft.com/office/drawing/2014/main" id="{5209FE7E-AFFC-6547-3F50-56C3DAB4F79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10718" y="4876349"/>
            <a:ext cx="938615" cy="1260000"/>
          </a:xfrm>
          <a:prstGeom prst="rect">
            <a:avLst/>
          </a:prstGeom>
        </p:spPr>
      </p:pic>
      <p:grpSp>
        <p:nvGrpSpPr>
          <p:cNvPr id="34" name="グループ化 33">
            <a:extLst>
              <a:ext uri="{FF2B5EF4-FFF2-40B4-BE49-F238E27FC236}">
                <a16:creationId xmlns:a16="http://schemas.microsoft.com/office/drawing/2014/main" id="{CAD51547-5BC8-3FEC-F392-D503F96E5867}"/>
              </a:ext>
            </a:extLst>
          </p:cNvPr>
          <p:cNvGrpSpPr/>
          <p:nvPr/>
        </p:nvGrpSpPr>
        <p:grpSpPr>
          <a:xfrm>
            <a:off x="5178234" y="2525755"/>
            <a:ext cx="4251600" cy="2099500"/>
            <a:chOff x="5178234" y="2578009"/>
            <a:chExt cx="4251600" cy="2099500"/>
          </a:xfrm>
        </p:grpSpPr>
        <p:sp>
          <p:nvSpPr>
            <p:cNvPr id="35" name="四角形: 角を丸くする 34">
              <a:extLst>
                <a:ext uri="{FF2B5EF4-FFF2-40B4-BE49-F238E27FC236}">
                  <a16:creationId xmlns:a16="http://schemas.microsoft.com/office/drawing/2014/main" id="{B1FF6D2E-B8EF-8567-0E24-322CF73E86F9}"/>
                </a:ext>
              </a:extLst>
            </p:cNvPr>
            <p:cNvSpPr/>
            <p:nvPr/>
          </p:nvSpPr>
          <p:spPr>
            <a:xfrm>
              <a:off x="5179143" y="2578009"/>
              <a:ext cx="4249783" cy="2099500"/>
            </a:xfrm>
            <a:prstGeom prst="roundRect">
              <a:avLst>
                <a:gd name="adj" fmla="val 10445"/>
              </a:avLst>
            </a:prstGeom>
            <a:solidFill>
              <a:schemeClr val="accent3">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Meiryo UI"/>
                  <a:ea typeface="Meiryo UI"/>
                  <a:cs typeface="+mn-cs"/>
                </a:rPr>
                <a:t>心の距離感</a:t>
              </a:r>
            </a:p>
          </p:txBody>
        </p:sp>
        <p:sp>
          <p:nvSpPr>
            <p:cNvPr id="36" name="四角形: 角を丸くする 35">
              <a:extLst>
                <a:ext uri="{FF2B5EF4-FFF2-40B4-BE49-F238E27FC236}">
                  <a16:creationId xmlns:a16="http://schemas.microsoft.com/office/drawing/2014/main" id="{BFC29B20-E2E3-CCC4-C2CC-1BFEFBF6895D}"/>
                </a:ext>
              </a:extLst>
            </p:cNvPr>
            <p:cNvSpPr/>
            <p:nvPr/>
          </p:nvSpPr>
          <p:spPr>
            <a:xfrm>
              <a:off x="5179143" y="3100360"/>
              <a:ext cx="4249783" cy="1549987"/>
            </a:xfrm>
            <a:prstGeom prst="roundRect">
              <a:avLst>
                <a:gd name="adj" fmla="val 1044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eiryo UI"/>
                <a:ea typeface="Meiryo UI"/>
                <a:cs typeface="+mn-cs"/>
              </a:endParaRPr>
            </a:p>
          </p:txBody>
        </p:sp>
        <p:sp>
          <p:nvSpPr>
            <p:cNvPr id="37" name="正方形/長方形 36">
              <a:extLst>
                <a:ext uri="{FF2B5EF4-FFF2-40B4-BE49-F238E27FC236}">
                  <a16:creationId xmlns:a16="http://schemas.microsoft.com/office/drawing/2014/main" id="{C1BB2E92-82C9-F3E0-B960-75329E47418B}"/>
                </a:ext>
              </a:extLst>
            </p:cNvPr>
            <p:cNvSpPr/>
            <p:nvPr/>
          </p:nvSpPr>
          <p:spPr>
            <a:xfrm>
              <a:off x="5178234" y="3100360"/>
              <a:ext cx="4251600" cy="378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eiryo UI"/>
                <a:ea typeface="Meiryo UI"/>
                <a:cs typeface="+mn-cs"/>
              </a:endParaRPr>
            </a:p>
          </p:txBody>
        </p:sp>
        <p:sp>
          <p:nvSpPr>
            <p:cNvPr id="38" name="四角形: 角を丸くする 37">
              <a:extLst>
                <a:ext uri="{FF2B5EF4-FFF2-40B4-BE49-F238E27FC236}">
                  <a16:creationId xmlns:a16="http://schemas.microsoft.com/office/drawing/2014/main" id="{04A060B8-EBE5-7212-70E1-4B3F788142FF}"/>
                </a:ext>
              </a:extLst>
            </p:cNvPr>
            <p:cNvSpPr/>
            <p:nvPr/>
          </p:nvSpPr>
          <p:spPr>
            <a:xfrm>
              <a:off x="5179143" y="2578009"/>
              <a:ext cx="4249783" cy="2088000"/>
            </a:xfrm>
            <a:prstGeom prst="roundRect">
              <a:avLst>
                <a:gd name="adj" fmla="val 10445"/>
              </a:avLst>
            </a:prstGeom>
            <a:noFill/>
            <a:ln w="254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0" noProof="0" dirty="0">
                <a:ln>
                  <a:noFill/>
                </a:ln>
                <a:solidFill>
                  <a:srgbClr val="FFFFFF"/>
                </a:solidFill>
                <a:effectLst/>
                <a:uLnTx/>
                <a:uFillTx/>
                <a:latin typeface="Meiryo UI"/>
                <a:ea typeface="Meiryo UI"/>
                <a:cs typeface="+mn-cs"/>
              </a:endParaRPr>
            </a:p>
          </p:txBody>
        </p:sp>
      </p:grpSp>
      <p:sp>
        <p:nvSpPr>
          <p:cNvPr id="39" name="正方形/長方形 38">
            <a:extLst>
              <a:ext uri="{FF2B5EF4-FFF2-40B4-BE49-F238E27FC236}">
                <a16:creationId xmlns:a16="http://schemas.microsoft.com/office/drawing/2014/main" id="{490DD5E3-2C82-3BAA-4B99-C1C3AA133811}"/>
              </a:ext>
            </a:extLst>
          </p:cNvPr>
          <p:cNvSpPr/>
          <p:nvPr/>
        </p:nvSpPr>
        <p:spPr>
          <a:xfrm>
            <a:off x="5231649" y="3141516"/>
            <a:ext cx="4144770" cy="132343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50" normalizeH="0" baseline="0" noProof="0" dirty="0">
                <a:ln>
                  <a:noFill/>
                </a:ln>
                <a:solidFill>
                  <a:srgbClr val="000000">
                    <a:lumMod val="75000"/>
                    <a:lumOff val="25000"/>
                  </a:srgbClr>
                </a:solidFill>
                <a:effectLst/>
                <a:uLnTx/>
                <a:uFillTx/>
                <a:latin typeface="メイリオ" panose="020B0604030504040204" pitchFamily="50" charset="-128"/>
                <a:ea typeface="メイリオ" panose="020B0604030504040204" pitchFamily="50" charset="-128"/>
                <a:cs typeface="+mn-cs"/>
              </a:rPr>
              <a:t>どんなに仲のよい相手でも、いつも自分と同じ気持ちではありません。相手の気持ちを大切にし、自分の気持ちも大切にしましょう。</a:t>
            </a:r>
            <a:endParaRPr kumimoji="0" lang="en-US" altLang="ja-JP" sz="2000" b="1" i="0" u="none" strike="noStrike" kern="1200" cap="none" spc="50" normalizeH="0" baseline="0" noProof="0" dirty="0">
              <a:ln>
                <a:noFill/>
              </a:ln>
              <a:solidFill>
                <a:srgbClr val="000000">
                  <a:lumMod val="75000"/>
                  <a:lumOff val="25000"/>
                </a:srgbClr>
              </a:solidFill>
              <a:effectLst/>
              <a:uLnTx/>
              <a:uFillTx/>
              <a:latin typeface="メイリオ" panose="020B0604030504040204" pitchFamily="50" charset="-128"/>
              <a:ea typeface="メイリオ" panose="020B0604030504040204" pitchFamily="50" charset="-128"/>
              <a:cs typeface="+mn-cs"/>
            </a:endParaRPr>
          </a:p>
        </p:txBody>
      </p:sp>
      <p:sp>
        <p:nvSpPr>
          <p:cNvPr id="40" name="楕円 25">
            <a:extLst>
              <a:ext uri="{FF2B5EF4-FFF2-40B4-BE49-F238E27FC236}">
                <a16:creationId xmlns:a16="http://schemas.microsoft.com/office/drawing/2014/main" id="{ED8FFBBA-14D6-77CF-A0DD-AC797C5FA774}"/>
              </a:ext>
            </a:extLst>
          </p:cNvPr>
          <p:cNvSpPr/>
          <p:nvPr/>
        </p:nvSpPr>
        <p:spPr>
          <a:xfrm flipH="1">
            <a:off x="4879071" y="4363614"/>
            <a:ext cx="1681833" cy="575050"/>
          </a:xfrm>
          <a:prstGeom prst="wedgeEllipseCallout">
            <a:avLst>
              <a:gd name="adj1" fmla="val -45475"/>
              <a:gd name="adj2" fmla="val 61928"/>
            </a:avLst>
          </a:prstGeom>
          <a:solidFill>
            <a:schemeClr val="accent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8AB6C1">
                    <a:lumMod val="50000"/>
                  </a:srgbClr>
                </a:solidFill>
                <a:effectLst/>
                <a:uLnTx/>
                <a:uFillTx/>
                <a:latin typeface="Meiryo UI"/>
                <a:ea typeface="Meiryo UI"/>
                <a:cs typeface="+mn-cs"/>
              </a:rPr>
              <a:t>私は</a:t>
            </a:r>
            <a:r>
              <a:rPr kumimoji="1" lang="en-US" altLang="ja-JP" sz="1800" b="1" i="0" u="none" strike="noStrike" kern="1200" cap="none" spc="0" normalizeH="0" baseline="0" noProof="0" dirty="0">
                <a:ln>
                  <a:noFill/>
                </a:ln>
                <a:solidFill>
                  <a:srgbClr val="8AB6C1">
                    <a:lumMod val="50000"/>
                  </a:srgbClr>
                </a:solidFill>
                <a:effectLst/>
                <a:uLnTx/>
                <a:uFillTx/>
                <a:latin typeface="Meiryo UI"/>
                <a:ea typeface="Meiryo UI"/>
                <a:cs typeface="+mn-cs"/>
              </a:rPr>
              <a:t>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8AB6C1">
                    <a:lumMod val="50000"/>
                  </a:srgbClr>
                </a:solidFill>
                <a:effectLst/>
                <a:uLnTx/>
                <a:uFillTx/>
                <a:latin typeface="Meiryo UI"/>
                <a:ea typeface="Meiryo UI"/>
                <a:cs typeface="+mn-cs"/>
              </a:rPr>
              <a:t>だと思う</a:t>
            </a:r>
          </a:p>
        </p:txBody>
      </p:sp>
      <p:sp>
        <p:nvSpPr>
          <p:cNvPr id="41" name="楕円 42">
            <a:extLst>
              <a:ext uri="{FF2B5EF4-FFF2-40B4-BE49-F238E27FC236}">
                <a16:creationId xmlns:a16="http://schemas.microsoft.com/office/drawing/2014/main" id="{98BF9908-7E83-0E0D-C779-8FAED60A7E41}"/>
              </a:ext>
            </a:extLst>
          </p:cNvPr>
          <p:cNvSpPr/>
          <p:nvPr/>
        </p:nvSpPr>
        <p:spPr>
          <a:xfrm>
            <a:off x="8024295" y="4346955"/>
            <a:ext cx="1651178" cy="598405"/>
          </a:xfrm>
          <a:prstGeom prst="wedgeEllipseCallout">
            <a:avLst>
              <a:gd name="adj1" fmla="val -49225"/>
              <a:gd name="adj2" fmla="val 62966"/>
            </a:avLst>
          </a:prstGeom>
          <a:solidFill>
            <a:schemeClr val="accent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8AB6C1">
                    <a:lumMod val="50000"/>
                  </a:srgbClr>
                </a:solidFill>
                <a:effectLst/>
                <a:uLnTx/>
                <a:uFillTx/>
                <a:latin typeface="Meiryo UI"/>
                <a:ea typeface="Meiryo UI"/>
                <a:cs typeface="+mn-cs"/>
              </a:rPr>
              <a:t>私は</a:t>
            </a:r>
            <a:r>
              <a:rPr kumimoji="1" lang="en-US" altLang="ja-JP" sz="1800" b="1" i="0" u="none" strike="noStrike" kern="1200" cap="none" spc="0" normalizeH="0" baseline="0" noProof="0" dirty="0">
                <a:ln>
                  <a:noFill/>
                </a:ln>
                <a:solidFill>
                  <a:srgbClr val="8AB6C1">
                    <a:lumMod val="50000"/>
                  </a:srgbClr>
                </a:solidFill>
                <a:effectLst/>
                <a:uLnTx/>
                <a:uFillTx/>
                <a:latin typeface="Meiryo UI"/>
                <a:ea typeface="Meiryo UI"/>
                <a:cs typeface="+mn-cs"/>
              </a:rPr>
              <a:t>B</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8AB6C1">
                    <a:lumMod val="50000"/>
                  </a:srgbClr>
                </a:solidFill>
                <a:effectLst/>
                <a:uLnTx/>
                <a:uFillTx/>
                <a:latin typeface="Meiryo UI"/>
                <a:ea typeface="Meiryo UI"/>
                <a:cs typeface="+mn-cs"/>
              </a:rPr>
              <a:t>だと思う</a:t>
            </a:r>
          </a:p>
        </p:txBody>
      </p:sp>
      <p:sp>
        <p:nvSpPr>
          <p:cNvPr id="44" name="楕円 25">
            <a:extLst>
              <a:ext uri="{FF2B5EF4-FFF2-40B4-BE49-F238E27FC236}">
                <a16:creationId xmlns:a16="http://schemas.microsoft.com/office/drawing/2014/main" id="{4428CFB3-D4AA-8AD7-AB89-9B7955A7A50B}"/>
              </a:ext>
            </a:extLst>
          </p:cNvPr>
          <p:cNvSpPr/>
          <p:nvPr/>
        </p:nvSpPr>
        <p:spPr>
          <a:xfrm flipH="1">
            <a:off x="4890795" y="4385387"/>
            <a:ext cx="1681833" cy="575050"/>
          </a:xfrm>
          <a:prstGeom prst="wedgeEllipseCallout">
            <a:avLst>
              <a:gd name="adj1" fmla="val 3518"/>
              <a:gd name="adj2" fmla="val 63505"/>
            </a:avLst>
          </a:prstGeom>
          <a:solidFill>
            <a:schemeClr val="accent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8AB6C1">
                    <a:lumMod val="50000"/>
                  </a:srgbClr>
                </a:solidFill>
                <a:effectLst/>
                <a:uLnTx/>
                <a:uFillTx/>
                <a:latin typeface="Meiryo UI"/>
                <a:ea typeface="Meiryo UI"/>
                <a:cs typeface="+mn-cs"/>
              </a:rPr>
              <a:t>私は</a:t>
            </a:r>
            <a:r>
              <a:rPr kumimoji="1" lang="en-US" altLang="ja-JP" sz="1800" b="1" i="0" u="none" strike="noStrike" kern="1200" cap="none" spc="0" normalizeH="0" baseline="0" noProof="0" dirty="0">
                <a:ln>
                  <a:noFill/>
                </a:ln>
                <a:solidFill>
                  <a:srgbClr val="8AB6C1">
                    <a:lumMod val="50000"/>
                  </a:srgbClr>
                </a:solidFill>
                <a:effectLst/>
                <a:uLnTx/>
                <a:uFillTx/>
                <a:latin typeface="Meiryo UI"/>
                <a:ea typeface="Meiryo UI"/>
                <a:cs typeface="+mn-cs"/>
              </a:rPr>
              <a:t>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8AB6C1">
                    <a:lumMod val="50000"/>
                  </a:srgbClr>
                </a:solidFill>
                <a:effectLst/>
                <a:uLnTx/>
                <a:uFillTx/>
                <a:latin typeface="Meiryo UI"/>
                <a:ea typeface="Meiryo UI"/>
                <a:cs typeface="+mn-cs"/>
              </a:rPr>
              <a:t>だと思う</a:t>
            </a:r>
          </a:p>
        </p:txBody>
      </p:sp>
      <p:sp>
        <p:nvSpPr>
          <p:cNvPr id="45" name="楕円 42">
            <a:extLst>
              <a:ext uri="{FF2B5EF4-FFF2-40B4-BE49-F238E27FC236}">
                <a16:creationId xmlns:a16="http://schemas.microsoft.com/office/drawing/2014/main" id="{8074CCCD-542C-1572-18AD-A27BEA7D96B7}"/>
              </a:ext>
            </a:extLst>
          </p:cNvPr>
          <p:cNvSpPr/>
          <p:nvPr/>
        </p:nvSpPr>
        <p:spPr>
          <a:xfrm>
            <a:off x="8005875" y="4348631"/>
            <a:ext cx="1651178" cy="598405"/>
          </a:xfrm>
          <a:prstGeom prst="wedgeEllipseCallout">
            <a:avLst>
              <a:gd name="adj1" fmla="val 2502"/>
              <a:gd name="adj2" fmla="val 59935"/>
            </a:avLst>
          </a:prstGeom>
          <a:solidFill>
            <a:schemeClr val="accent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8AB6C1">
                    <a:lumMod val="50000"/>
                  </a:srgbClr>
                </a:solidFill>
                <a:effectLst/>
                <a:uLnTx/>
                <a:uFillTx/>
                <a:latin typeface="Meiryo UI"/>
                <a:ea typeface="Meiryo UI"/>
                <a:cs typeface="+mn-cs"/>
              </a:rPr>
              <a:t>私は</a:t>
            </a:r>
            <a:r>
              <a:rPr kumimoji="1" lang="en-US" altLang="ja-JP" sz="1800" b="1" i="0" u="none" strike="noStrike" kern="1200" cap="none" spc="0" normalizeH="0" baseline="0" noProof="0" dirty="0">
                <a:ln>
                  <a:noFill/>
                </a:ln>
                <a:solidFill>
                  <a:srgbClr val="8AB6C1">
                    <a:lumMod val="50000"/>
                  </a:srgbClr>
                </a:solidFill>
                <a:effectLst/>
                <a:uLnTx/>
                <a:uFillTx/>
                <a:latin typeface="Meiryo UI"/>
                <a:ea typeface="Meiryo UI"/>
                <a:cs typeface="+mn-cs"/>
              </a:rPr>
              <a:t>B</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8AB6C1">
                    <a:lumMod val="50000"/>
                  </a:srgbClr>
                </a:solidFill>
                <a:effectLst/>
                <a:uLnTx/>
                <a:uFillTx/>
                <a:latin typeface="Meiryo UI"/>
                <a:ea typeface="Meiryo UI"/>
                <a:cs typeface="+mn-cs"/>
              </a:rPr>
              <a:t>だと思う</a:t>
            </a:r>
          </a:p>
        </p:txBody>
      </p:sp>
      <p:sp>
        <p:nvSpPr>
          <p:cNvPr id="46" name="二等辺三角形 45">
            <a:extLst>
              <a:ext uri="{FF2B5EF4-FFF2-40B4-BE49-F238E27FC236}">
                <a16:creationId xmlns:a16="http://schemas.microsoft.com/office/drawing/2014/main" id="{EFF042F6-6875-9424-5DB0-D85FE807DD8F}"/>
              </a:ext>
            </a:extLst>
          </p:cNvPr>
          <p:cNvSpPr/>
          <p:nvPr/>
        </p:nvSpPr>
        <p:spPr>
          <a:xfrm rot="20315867">
            <a:off x="5770073" y="5957618"/>
            <a:ext cx="228646" cy="379509"/>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eiryo UI"/>
              <a:ea typeface="Meiryo UI"/>
              <a:cs typeface="+mn-cs"/>
            </a:endParaRPr>
          </a:p>
        </p:txBody>
      </p:sp>
      <p:sp>
        <p:nvSpPr>
          <p:cNvPr id="47" name="二等辺三角形 46">
            <a:extLst>
              <a:ext uri="{FF2B5EF4-FFF2-40B4-BE49-F238E27FC236}">
                <a16:creationId xmlns:a16="http://schemas.microsoft.com/office/drawing/2014/main" id="{801E6C24-6550-2BF3-1A51-482F99496178}"/>
              </a:ext>
            </a:extLst>
          </p:cNvPr>
          <p:cNvSpPr/>
          <p:nvPr/>
        </p:nvSpPr>
        <p:spPr>
          <a:xfrm rot="1284133" flipH="1">
            <a:off x="8552686" y="5900499"/>
            <a:ext cx="228646" cy="379509"/>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eiryo UI"/>
              <a:ea typeface="Meiryo UI"/>
              <a:cs typeface="+mn-cs"/>
            </a:endParaRPr>
          </a:p>
        </p:txBody>
      </p:sp>
      <p:grpSp>
        <p:nvGrpSpPr>
          <p:cNvPr id="48" name="グループ化 47">
            <a:extLst>
              <a:ext uri="{FF2B5EF4-FFF2-40B4-BE49-F238E27FC236}">
                <a16:creationId xmlns:a16="http://schemas.microsoft.com/office/drawing/2014/main" id="{D7D6B90E-D058-6624-D23B-F7EBC997DFDC}"/>
              </a:ext>
            </a:extLst>
          </p:cNvPr>
          <p:cNvGrpSpPr/>
          <p:nvPr/>
        </p:nvGrpSpPr>
        <p:grpSpPr>
          <a:xfrm>
            <a:off x="5262112" y="5905701"/>
            <a:ext cx="4390874" cy="944205"/>
            <a:chOff x="5262112" y="5671108"/>
            <a:chExt cx="4390874" cy="944205"/>
          </a:xfrm>
        </p:grpSpPr>
        <p:sp>
          <p:nvSpPr>
            <p:cNvPr id="49" name="二等辺三角形 48">
              <a:extLst>
                <a:ext uri="{FF2B5EF4-FFF2-40B4-BE49-F238E27FC236}">
                  <a16:creationId xmlns:a16="http://schemas.microsoft.com/office/drawing/2014/main" id="{D3D088E9-AC84-9E30-4B64-48D9E36B9862}"/>
                </a:ext>
              </a:extLst>
            </p:cNvPr>
            <p:cNvSpPr/>
            <p:nvPr/>
          </p:nvSpPr>
          <p:spPr>
            <a:xfrm rot="20315867">
              <a:off x="6682793" y="5671108"/>
              <a:ext cx="228646" cy="379509"/>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eiryo UI"/>
                <a:ea typeface="Meiryo UI"/>
                <a:cs typeface="+mn-cs"/>
              </a:endParaRPr>
            </a:p>
          </p:txBody>
        </p:sp>
        <p:sp>
          <p:nvSpPr>
            <p:cNvPr id="50" name="四角形: 角を丸くする 49">
              <a:extLst>
                <a:ext uri="{FF2B5EF4-FFF2-40B4-BE49-F238E27FC236}">
                  <a16:creationId xmlns:a16="http://schemas.microsoft.com/office/drawing/2014/main" id="{79210142-B7DC-A4DA-D814-54019C1F0EEF}"/>
                </a:ext>
              </a:extLst>
            </p:cNvPr>
            <p:cNvSpPr/>
            <p:nvPr/>
          </p:nvSpPr>
          <p:spPr>
            <a:xfrm>
              <a:off x="5262112" y="5978177"/>
              <a:ext cx="4390874" cy="637136"/>
            </a:xfrm>
            <a:prstGeom prst="roundRect">
              <a:avLst>
                <a:gd name="adj" fmla="val 26502"/>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lumMod val="75000"/>
                      <a:lumOff val="25000"/>
                    </a:srgbClr>
                  </a:solidFill>
                  <a:effectLst/>
                  <a:uLnTx/>
                  <a:uFillTx/>
                  <a:latin typeface="Meiryo UI"/>
                  <a:ea typeface="Meiryo UI"/>
                  <a:cs typeface="+mn-cs"/>
                </a:rPr>
                <a:t>一人ひとりの考えが違うのは当たり前。だから対話が必要になるね</a:t>
              </a:r>
            </a:p>
          </p:txBody>
        </p:sp>
        <p:sp>
          <p:nvSpPr>
            <p:cNvPr id="51" name="二等辺三角形 50">
              <a:extLst>
                <a:ext uri="{FF2B5EF4-FFF2-40B4-BE49-F238E27FC236}">
                  <a16:creationId xmlns:a16="http://schemas.microsoft.com/office/drawing/2014/main" id="{9C7087AA-EDCE-D1C9-588C-028D6F0FA4AC}"/>
                </a:ext>
              </a:extLst>
            </p:cNvPr>
            <p:cNvSpPr/>
            <p:nvPr/>
          </p:nvSpPr>
          <p:spPr>
            <a:xfrm rot="1284133" flipH="1">
              <a:off x="7606469" y="5684326"/>
              <a:ext cx="228646" cy="379509"/>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eiryo UI"/>
                <a:ea typeface="Meiryo UI"/>
                <a:cs typeface="+mn-cs"/>
              </a:endParaRPr>
            </a:p>
          </p:txBody>
        </p:sp>
      </p:grpSp>
      <p:sp>
        <p:nvSpPr>
          <p:cNvPr id="8" name="テキスト ボックス 1">
            <a:extLst>
              <a:ext uri="{FF2B5EF4-FFF2-40B4-BE49-F238E27FC236}">
                <a16:creationId xmlns:a16="http://schemas.microsoft.com/office/drawing/2014/main" id="{A9209E22-A934-5F48-0041-4AAA72E5D441}"/>
              </a:ext>
            </a:extLst>
          </p:cNvPr>
          <p:cNvSpPr txBox="1"/>
          <p:nvPr/>
        </p:nvSpPr>
        <p:spPr>
          <a:xfrm>
            <a:off x="0" y="13833"/>
            <a:ext cx="1013419" cy="369332"/>
          </a:xfrm>
          <a:prstGeom prst="rect">
            <a:avLst/>
          </a:prstGeom>
          <a:noFill/>
          <a:ln>
            <a:solidFill>
              <a:schemeClr val="tx1"/>
            </a:solidFill>
          </a:ln>
        </p:spPr>
        <p:txBody>
          <a:bodyPr wrap="none" rtlCol="0">
            <a:spAutoFit/>
          </a:bodyPr>
          <a:lstStyle>
            <a:defPPr>
              <a:defRPr lang="en-US"/>
            </a:defPPr>
            <a:lvl1pPr marL="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1pPr>
            <a:lvl2pPr marL="45720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2pPr>
            <a:lvl3pPr marL="91440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3pPr>
            <a:lvl4pPr marL="137160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4pPr>
            <a:lvl5pPr marL="182880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lvl="0" indent="0" algn="l" defTabSz="457200" rtl="0" eaLnBrk="1" fontAlgn="b" latinLnBrk="0" hangingPunct="1">
              <a:lnSpc>
                <a:spcPct val="100000"/>
              </a:lnSpc>
              <a:spcBef>
                <a:spcPct val="0"/>
              </a:spcBef>
              <a:spcAft>
                <a:spcPct val="0"/>
              </a:spcAft>
              <a:buClrTx/>
              <a:buSzTx/>
              <a:buFont typeface="Wingdings" pitchFamily="2" charset="2"/>
              <a:buNone/>
              <a:tabLst/>
              <a:defRPr/>
            </a:pP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オプション</a:t>
            </a:r>
          </a:p>
        </p:txBody>
      </p:sp>
      <p:pic>
        <p:nvPicPr>
          <p:cNvPr id="15" name="図 14">
            <a:extLst>
              <a:ext uri="{FF2B5EF4-FFF2-40B4-BE49-F238E27FC236}">
                <a16:creationId xmlns:a16="http://schemas.microsoft.com/office/drawing/2014/main" id="{BC4C3904-FA45-FBF7-4EB9-ED8D0D2929C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32576" y="3661834"/>
            <a:ext cx="2017655" cy="1556219"/>
          </a:xfrm>
          <a:prstGeom prst="rect">
            <a:avLst/>
          </a:prstGeom>
        </p:spPr>
      </p:pic>
    </p:spTree>
    <p:extLst>
      <p:ext uri="{BB962C8B-B14F-4D97-AF65-F5344CB8AC3E}">
        <p14:creationId xmlns:p14="http://schemas.microsoft.com/office/powerpoint/2010/main" val="3108592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5</a:t>
            </a:fld>
            <a:endParaRPr kumimoji="1" lang="en-US" altLang="ja-JP">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75AF037C-EFE0-45EF-BAFD-736FE0A40521}"/>
              </a:ext>
            </a:extLst>
          </p:cNvPr>
          <p:cNvSpPr/>
          <p:nvPr/>
        </p:nvSpPr>
        <p:spPr>
          <a:xfrm>
            <a:off x="538066" y="198499"/>
            <a:ext cx="8847294" cy="1200329"/>
          </a:xfrm>
          <a:prstGeom prst="rect">
            <a:avLst/>
          </a:prstGeom>
        </p:spPr>
        <p:txBody>
          <a:bodyPr wrap="none">
            <a:spAutoFit/>
          </a:bodyPr>
          <a:lstStyle/>
          <a:p>
            <a:pPr algn="ctr"/>
            <a:r>
              <a:rPr lang="ja-JP" altLang="en-US" sz="3600" b="1" spc="200">
                <a:solidFill>
                  <a:schemeClr val="accent2">
                    <a:lumMod val="50000"/>
                  </a:schemeClr>
                </a:solidFill>
                <a:latin typeface="Meiryo UI" panose="020B0604030504040204" pitchFamily="50" charset="-128"/>
                <a:ea typeface="Meiryo UI" panose="020B0604030504040204" pitchFamily="50" charset="-128"/>
              </a:rPr>
              <a:t>自分と相手を守るもの</a:t>
            </a:r>
            <a:endParaRPr lang="en-US" altLang="ja-JP" sz="3600" b="1" spc="200">
              <a:solidFill>
                <a:schemeClr val="accent2">
                  <a:lumMod val="50000"/>
                </a:schemeClr>
              </a:solidFill>
              <a:latin typeface="Meiryo UI" panose="020B0604030504040204" pitchFamily="50" charset="-128"/>
              <a:ea typeface="Meiryo UI" panose="020B0604030504040204" pitchFamily="50" charset="-128"/>
            </a:endParaRPr>
          </a:p>
          <a:p>
            <a:pPr algn="ctr"/>
            <a:r>
              <a:rPr lang="ja-JP" altLang="en-US" sz="3600" b="1" spc="200">
                <a:solidFill>
                  <a:schemeClr val="accent2">
                    <a:lumMod val="50000"/>
                  </a:schemeClr>
                </a:solidFill>
                <a:latin typeface="Meiryo UI" panose="020B0604030504040204" pitchFamily="50" charset="-128"/>
                <a:ea typeface="Meiryo UI" panose="020B0604030504040204" pitchFamily="50" charset="-128"/>
              </a:rPr>
              <a:t>～距離感</a:t>
            </a:r>
            <a:r>
              <a:rPr lang="en-US" altLang="ja-JP" sz="3600" b="1" spc="200">
                <a:solidFill>
                  <a:schemeClr val="accent2">
                    <a:lumMod val="50000"/>
                  </a:schemeClr>
                </a:solidFill>
                <a:latin typeface="Meiryo UI" panose="020B0604030504040204" pitchFamily="50" charset="-128"/>
                <a:ea typeface="Meiryo UI" panose="020B0604030504040204" pitchFamily="50" charset="-128"/>
              </a:rPr>
              <a:t>(</a:t>
            </a:r>
            <a:r>
              <a:rPr lang="ja-JP" altLang="en-US" sz="3600" b="1" spc="200">
                <a:solidFill>
                  <a:schemeClr val="accent2">
                    <a:lumMod val="50000"/>
                  </a:schemeClr>
                </a:solidFill>
                <a:latin typeface="Meiryo UI" panose="020B0604030504040204" pitchFamily="50" charset="-128"/>
                <a:ea typeface="Meiryo UI" panose="020B0604030504040204" pitchFamily="50" charset="-128"/>
              </a:rPr>
              <a:t>境界線</a:t>
            </a:r>
            <a:r>
              <a:rPr lang="en-US" altLang="ja-JP" sz="3600" b="1" spc="200">
                <a:solidFill>
                  <a:schemeClr val="accent2">
                    <a:lumMod val="50000"/>
                  </a:schemeClr>
                </a:solidFill>
                <a:latin typeface="Meiryo UI" panose="020B0604030504040204" pitchFamily="50" charset="-128"/>
                <a:ea typeface="Meiryo UI" panose="020B0604030504040204" pitchFamily="50" charset="-128"/>
              </a:rPr>
              <a:t>)</a:t>
            </a:r>
            <a:r>
              <a:rPr lang="ja-JP" altLang="en-US" sz="3600" b="1" spc="200">
                <a:solidFill>
                  <a:schemeClr val="accent2">
                    <a:lumMod val="50000"/>
                  </a:schemeClr>
                </a:solidFill>
                <a:latin typeface="Meiryo UI" panose="020B0604030504040204" pitchFamily="50" charset="-128"/>
                <a:ea typeface="Meiryo UI" panose="020B0604030504040204" pitchFamily="50" charset="-128"/>
              </a:rPr>
              <a:t>が守られないときは？～</a:t>
            </a:r>
            <a:endParaRPr lang="en-US" altLang="ja-JP" sz="3600" b="1" spc="200">
              <a:solidFill>
                <a:schemeClr val="accent2">
                  <a:lumMod val="50000"/>
                </a:schemeClr>
              </a:solidFill>
              <a:latin typeface="Meiryo UI" panose="020B0604030504040204" pitchFamily="50" charset="-128"/>
              <a:ea typeface="Meiryo UI" panose="020B0604030504040204" pitchFamily="50" charset="-128"/>
            </a:endParaRPr>
          </a:p>
        </p:txBody>
      </p:sp>
      <p:sp>
        <p:nvSpPr>
          <p:cNvPr id="43" name="四角形: 角を丸くする 42">
            <a:extLst>
              <a:ext uri="{FF2B5EF4-FFF2-40B4-BE49-F238E27FC236}">
                <a16:creationId xmlns:a16="http://schemas.microsoft.com/office/drawing/2014/main" id="{6B7ED8D8-8EE8-4D28-91FD-FD95727133A1}"/>
              </a:ext>
            </a:extLst>
          </p:cNvPr>
          <p:cNvSpPr/>
          <p:nvPr/>
        </p:nvSpPr>
        <p:spPr>
          <a:xfrm>
            <a:off x="273050" y="1419470"/>
            <a:ext cx="9359900" cy="756973"/>
          </a:xfrm>
          <a:prstGeom prst="roundRect">
            <a:avLst>
              <a:gd name="adj" fmla="val 11786"/>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46800" rtlCol="0" anchor="t" anchorCtr="1">
            <a:spAutoFit/>
          </a:bodyPr>
          <a:lstStyle/>
          <a:p>
            <a:pPr>
              <a:spcBef>
                <a:spcPts val="600"/>
              </a:spcBef>
            </a:pPr>
            <a:r>
              <a:rPr lang="ja-JP" altLang="en-US" sz="2000" b="1">
                <a:solidFill>
                  <a:schemeClr val="accent2">
                    <a:lumMod val="50000"/>
                  </a:schemeClr>
                </a:solidFill>
                <a:latin typeface="Meiryo UI" panose="020B0604030504040204" pitchFamily="50" charset="-128"/>
                <a:ea typeface="Meiryo UI" panose="020B0604030504040204" pitchFamily="50" charset="-128"/>
              </a:rPr>
              <a:t>相手が近づいてきたり、体に触られたりして、いやだなぁと感じたら、自分の距離感が守られていないということです。あなたがいやなことはいやだと言うことができます。</a:t>
            </a:r>
          </a:p>
        </p:txBody>
      </p:sp>
      <p:sp>
        <p:nvSpPr>
          <p:cNvPr id="25" name="矢印: 左右 24">
            <a:extLst>
              <a:ext uri="{FF2B5EF4-FFF2-40B4-BE49-F238E27FC236}">
                <a16:creationId xmlns:a16="http://schemas.microsoft.com/office/drawing/2014/main" id="{B799920F-C1FC-4A2C-BDE3-6F4A615235C6}"/>
              </a:ext>
            </a:extLst>
          </p:cNvPr>
          <p:cNvSpPr/>
          <p:nvPr/>
        </p:nvSpPr>
        <p:spPr>
          <a:xfrm>
            <a:off x="3262673" y="3699132"/>
            <a:ext cx="1099519" cy="484632"/>
          </a:xfrm>
          <a:prstGeom prst="lef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四角形: 角を丸くする 30">
            <a:extLst>
              <a:ext uri="{FF2B5EF4-FFF2-40B4-BE49-F238E27FC236}">
                <a16:creationId xmlns:a16="http://schemas.microsoft.com/office/drawing/2014/main" id="{A16DF64B-A28F-4ED6-8D61-03CB1973D0BE}"/>
              </a:ext>
            </a:extLst>
          </p:cNvPr>
          <p:cNvSpPr/>
          <p:nvPr/>
        </p:nvSpPr>
        <p:spPr>
          <a:xfrm>
            <a:off x="2379892" y="4716831"/>
            <a:ext cx="6907660" cy="1851921"/>
          </a:xfrm>
          <a:prstGeom prst="roundRect">
            <a:avLst>
              <a:gd name="adj" fmla="val 6072"/>
            </a:avLst>
          </a:prstGeom>
          <a:ln w="25400">
            <a:solidFill>
              <a:schemeClr val="accent3">
                <a:lumMod val="75000"/>
              </a:schemeClr>
            </a:solidFill>
          </a:ln>
        </p:spPr>
        <p:txBody>
          <a:bodyPr wrap="none" tIns="72000" bIns="72000">
            <a:spAutoFit/>
          </a:bodyPr>
          <a:lstStyle/>
          <a:p>
            <a:pPr marL="285750" indent="-285750">
              <a:spcBef>
                <a:spcPts val="300"/>
              </a:spcBef>
              <a:buClr>
                <a:schemeClr val="accent3">
                  <a:lumMod val="50000"/>
                </a:schemeClr>
              </a:buClr>
              <a:buFont typeface="Wingdings" panose="05000000000000000000" pitchFamily="2" charset="2"/>
              <a:buChar char="l"/>
            </a:pPr>
            <a:r>
              <a:rPr lang="ja-JP" altLang="en-US" sz="2000" b="1">
                <a:solidFill>
                  <a:schemeClr val="tx1">
                    <a:lumMod val="75000"/>
                    <a:lumOff val="25000"/>
                  </a:schemeClr>
                </a:solidFill>
                <a:latin typeface="Meiryo UI" panose="020B0604030504040204" pitchFamily="50" charset="-128"/>
                <a:ea typeface="Meiryo UI" panose="020B0604030504040204" pitchFamily="50" charset="-128"/>
              </a:rPr>
              <a:t>自分がいやだと感じたことは、いやだと言ってよいのです</a:t>
            </a:r>
            <a:endParaRPr lang="en-US" altLang="ja-JP" sz="2000" b="1">
              <a:solidFill>
                <a:schemeClr val="tx1">
                  <a:lumMod val="75000"/>
                  <a:lumOff val="25000"/>
                </a:schemeClr>
              </a:solidFill>
              <a:latin typeface="Meiryo UI" panose="020B0604030504040204" pitchFamily="50" charset="-128"/>
              <a:ea typeface="Meiryo UI" panose="020B0604030504040204" pitchFamily="50" charset="-128"/>
            </a:endParaRPr>
          </a:p>
          <a:p>
            <a:pPr marL="285750" indent="-285750">
              <a:spcBef>
                <a:spcPts val="300"/>
              </a:spcBef>
              <a:buClr>
                <a:schemeClr val="accent3">
                  <a:lumMod val="50000"/>
                </a:schemeClr>
              </a:buClr>
              <a:buFont typeface="Wingdings" panose="05000000000000000000" pitchFamily="2" charset="2"/>
              <a:buChar char="l"/>
            </a:pPr>
            <a:r>
              <a:rPr lang="ja-JP" altLang="en-US" sz="2000" b="1">
                <a:solidFill>
                  <a:schemeClr val="tx1">
                    <a:lumMod val="75000"/>
                    <a:lumOff val="25000"/>
                  </a:schemeClr>
                </a:solidFill>
                <a:latin typeface="Meiryo UI" panose="020B0604030504040204" pitchFamily="50" charset="-128"/>
                <a:ea typeface="Meiryo UI" panose="020B0604030504040204" pitchFamily="50" charset="-128"/>
              </a:rPr>
              <a:t>相手がいやだと言ったら、相手の気持ちを受け入れましょう</a:t>
            </a:r>
            <a:endParaRPr lang="en-US" altLang="ja-JP" sz="2000" b="1">
              <a:solidFill>
                <a:schemeClr val="tx1">
                  <a:lumMod val="75000"/>
                  <a:lumOff val="25000"/>
                </a:schemeClr>
              </a:solidFill>
              <a:latin typeface="Meiryo UI" panose="020B0604030504040204" pitchFamily="50" charset="-128"/>
              <a:ea typeface="Meiryo UI" panose="020B0604030504040204" pitchFamily="50" charset="-128"/>
            </a:endParaRPr>
          </a:p>
          <a:p>
            <a:pPr marL="285750" indent="-285750">
              <a:spcBef>
                <a:spcPts val="300"/>
              </a:spcBef>
              <a:buClr>
                <a:schemeClr val="accent3">
                  <a:lumMod val="50000"/>
                </a:schemeClr>
              </a:buClr>
              <a:buFont typeface="Wingdings" panose="05000000000000000000" pitchFamily="2" charset="2"/>
              <a:buChar char="l"/>
            </a:pPr>
            <a:r>
              <a:rPr lang="ja-JP" altLang="en-US" sz="2000" b="1">
                <a:solidFill>
                  <a:schemeClr val="tx1">
                    <a:lumMod val="75000"/>
                    <a:lumOff val="25000"/>
                  </a:schemeClr>
                </a:solidFill>
                <a:latin typeface="Meiryo UI" panose="020B0604030504040204" pitchFamily="50" charset="-128"/>
                <a:ea typeface="Meiryo UI" panose="020B0604030504040204" pitchFamily="50" charset="-128"/>
              </a:rPr>
              <a:t>いやなときは、相手と距離を置いてみましょう</a:t>
            </a:r>
          </a:p>
          <a:p>
            <a:pPr marL="285750" indent="-285750">
              <a:spcBef>
                <a:spcPts val="300"/>
              </a:spcBef>
              <a:buClr>
                <a:schemeClr val="accent3">
                  <a:lumMod val="50000"/>
                </a:schemeClr>
              </a:buClr>
              <a:buFont typeface="Wingdings" panose="05000000000000000000" pitchFamily="2" charset="2"/>
              <a:buChar char="l"/>
            </a:pPr>
            <a:r>
              <a:rPr lang="ja-JP" altLang="en-US" sz="2000" b="1">
                <a:solidFill>
                  <a:schemeClr val="tx1">
                    <a:lumMod val="75000"/>
                    <a:lumOff val="25000"/>
                  </a:schemeClr>
                </a:solidFill>
                <a:latin typeface="Meiryo UI" panose="020B0604030504040204" pitchFamily="50" charset="-128"/>
                <a:ea typeface="Meiryo UI" panose="020B0604030504040204" pitchFamily="50" charset="-128"/>
              </a:rPr>
              <a:t>自分の距離感が守られていないときは信頼できる大人に相談</a:t>
            </a:r>
            <a:br>
              <a:rPr lang="en-US" altLang="ja-JP" sz="2000" b="1">
                <a:solidFill>
                  <a:schemeClr val="tx1">
                    <a:lumMod val="75000"/>
                    <a:lumOff val="25000"/>
                  </a:schemeClr>
                </a:solidFill>
                <a:latin typeface="Meiryo UI" panose="020B0604030504040204" pitchFamily="50" charset="-128"/>
                <a:ea typeface="Meiryo UI" panose="020B0604030504040204" pitchFamily="50" charset="-128"/>
              </a:rPr>
            </a:br>
            <a:r>
              <a:rPr lang="ja-JP" altLang="en-US" sz="2000" b="1">
                <a:solidFill>
                  <a:schemeClr val="tx1">
                    <a:lumMod val="75000"/>
                    <a:lumOff val="25000"/>
                  </a:schemeClr>
                </a:solidFill>
                <a:latin typeface="Meiryo UI" panose="020B0604030504040204" pitchFamily="50" charset="-128"/>
                <a:ea typeface="Meiryo UI" panose="020B0604030504040204" pitchFamily="50" charset="-128"/>
              </a:rPr>
              <a:t>しましょう</a:t>
            </a:r>
            <a:endParaRPr lang="en-US" altLang="ja-JP" sz="2000" b="1">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9" name="四角形: 角を丸くする 38">
            <a:extLst>
              <a:ext uri="{FF2B5EF4-FFF2-40B4-BE49-F238E27FC236}">
                <a16:creationId xmlns:a16="http://schemas.microsoft.com/office/drawing/2014/main" id="{2330D84E-CFA3-4086-9F7B-D85F1585B613}"/>
              </a:ext>
            </a:extLst>
          </p:cNvPr>
          <p:cNvSpPr>
            <a:spLocks/>
          </p:cNvSpPr>
          <p:nvPr/>
        </p:nvSpPr>
        <p:spPr>
          <a:xfrm>
            <a:off x="3153000" y="2288548"/>
            <a:ext cx="3600000" cy="461665"/>
          </a:xfrm>
          <a:prstGeom prst="roundRect">
            <a:avLst>
              <a:gd name="adj" fmla="val 50000"/>
            </a:avLst>
          </a:prstGeom>
          <a:solidFill>
            <a:schemeClr val="accent3">
              <a:lumMod val="7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400" b="1" spc="200">
                <a:solidFill>
                  <a:schemeClr val="bg1"/>
                </a:solidFill>
                <a:latin typeface="Meiryo UI" panose="020B0604030504040204" pitchFamily="50" charset="-128"/>
                <a:ea typeface="Meiryo UI" panose="020B0604030504040204" pitchFamily="50" charset="-128"/>
              </a:rPr>
              <a:t>「距離感」を守ろう</a:t>
            </a:r>
          </a:p>
        </p:txBody>
      </p:sp>
      <p:grpSp>
        <p:nvGrpSpPr>
          <p:cNvPr id="5" name="グループ化 4">
            <a:extLst>
              <a:ext uri="{FF2B5EF4-FFF2-40B4-BE49-F238E27FC236}">
                <a16:creationId xmlns:a16="http://schemas.microsoft.com/office/drawing/2014/main" id="{8B4FDCB8-FA88-483C-9A32-69359558241A}"/>
              </a:ext>
            </a:extLst>
          </p:cNvPr>
          <p:cNvGrpSpPr/>
          <p:nvPr/>
        </p:nvGrpSpPr>
        <p:grpSpPr>
          <a:xfrm>
            <a:off x="2237650" y="2822294"/>
            <a:ext cx="3286477" cy="1839361"/>
            <a:chOff x="1524220" y="2935508"/>
            <a:chExt cx="3286477" cy="1839361"/>
          </a:xfrm>
        </p:grpSpPr>
        <p:sp>
          <p:nvSpPr>
            <p:cNvPr id="44" name="正方形/長方形 43">
              <a:extLst>
                <a:ext uri="{FF2B5EF4-FFF2-40B4-BE49-F238E27FC236}">
                  <a16:creationId xmlns:a16="http://schemas.microsoft.com/office/drawing/2014/main" id="{1C9DFB00-F950-4C03-B48A-0E8F7406FBDB}"/>
                </a:ext>
              </a:extLst>
            </p:cNvPr>
            <p:cNvSpPr>
              <a:spLocks/>
            </p:cNvSpPr>
            <p:nvPr/>
          </p:nvSpPr>
          <p:spPr>
            <a:xfrm>
              <a:off x="1524220" y="2935508"/>
              <a:ext cx="3286477" cy="46166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2400" b="1" spc="200">
                  <a:solidFill>
                    <a:schemeClr val="accent2">
                      <a:lumMod val="50000"/>
                    </a:schemeClr>
                  </a:solidFill>
                  <a:latin typeface="Meiryo UI" panose="020B0604030504040204" pitchFamily="50" charset="-128"/>
                  <a:ea typeface="Meiryo UI" panose="020B0604030504040204" pitchFamily="50" charset="-128"/>
                </a:rPr>
                <a:t>自分の距離感を守ろう</a:t>
              </a:r>
              <a:endParaRPr lang="en-US" altLang="ja-JP" sz="2400" b="1" spc="200">
                <a:solidFill>
                  <a:schemeClr val="accent2">
                    <a:lumMod val="50000"/>
                  </a:schemeClr>
                </a:solidFill>
                <a:latin typeface="Meiryo UI" panose="020B0604030504040204" pitchFamily="50" charset="-128"/>
                <a:ea typeface="Meiryo UI" panose="020B0604030504040204" pitchFamily="50" charset="-128"/>
              </a:endParaRPr>
            </a:p>
          </p:txBody>
        </p:sp>
        <p:pic>
          <p:nvPicPr>
            <p:cNvPr id="15" name="図 14" descr="抽象, 挿絵 が含まれている画像&#10;&#10;自動的に生成された説明">
              <a:extLst>
                <a:ext uri="{FF2B5EF4-FFF2-40B4-BE49-F238E27FC236}">
                  <a16:creationId xmlns:a16="http://schemas.microsoft.com/office/drawing/2014/main" id="{2D868DAD-ABA8-4501-90CC-9CC42CF3C4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66950" y="3298869"/>
              <a:ext cx="1196361" cy="1476000"/>
            </a:xfrm>
            <a:prstGeom prst="rect">
              <a:avLst/>
            </a:prstGeom>
          </p:spPr>
        </p:pic>
      </p:grpSp>
      <p:sp>
        <p:nvSpPr>
          <p:cNvPr id="19" name="正方形/長方形 18">
            <a:extLst>
              <a:ext uri="{FF2B5EF4-FFF2-40B4-BE49-F238E27FC236}">
                <a16:creationId xmlns:a16="http://schemas.microsoft.com/office/drawing/2014/main" id="{3AA99693-B7F3-4203-BE14-EE0224307CF6}"/>
              </a:ext>
            </a:extLst>
          </p:cNvPr>
          <p:cNvSpPr>
            <a:spLocks/>
          </p:cNvSpPr>
          <p:nvPr/>
        </p:nvSpPr>
        <p:spPr>
          <a:xfrm>
            <a:off x="6081472" y="2813373"/>
            <a:ext cx="3286477" cy="46166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2400" b="1" spc="200">
                <a:solidFill>
                  <a:schemeClr val="accent2">
                    <a:lumMod val="50000"/>
                  </a:schemeClr>
                </a:solidFill>
                <a:latin typeface="Meiryo UI" panose="020B0604030504040204" pitchFamily="50" charset="-128"/>
                <a:ea typeface="Meiryo UI" panose="020B0604030504040204" pitchFamily="50" charset="-128"/>
              </a:rPr>
              <a:t>相手の距離感を守ろう</a:t>
            </a:r>
            <a:endParaRPr lang="en-US" altLang="ja-JP" sz="2400" b="1" spc="200">
              <a:solidFill>
                <a:schemeClr val="accent2">
                  <a:lumMod val="50000"/>
                </a:schemeClr>
              </a:solidFill>
              <a:latin typeface="Meiryo UI" panose="020B0604030504040204" pitchFamily="50" charset="-128"/>
              <a:ea typeface="Meiryo UI" panose="020B0604030504040204" pitchFamily="50" charset="-128"/>
            </a:endParaRPr>
          </a:p>
        </p:txBody>
      </p:sp>
      <p:sp>
        <p:nvSpPr>
          <p:cNvPr id="22" name="二等辺三角形 21">
            <a:extLst>
              <a:ext uri="{FF2B5EF4-FFF2-40B4-BE49-F238E27FC236}">
                <a16:creationId xmlns:a16="http://schemas.microsoft.com/office/drawing/2014/main" id="{4388CDC1-0770-4133-82B1-6C4B309D0A43}"/>
              </a:ext>
            </a:extLst>
          </p:cNvPr>
          <p:cNvSpPr/>
          <p:nvPr/>
        </p:nvSpPr>
        <p:spPr>
          <a:xfrm rot="8317409" flipH="1">
            <a:off x="1533702" y="4194157"/>
            <a:ext cx="383982" cy="1858955"/>
          </a:xfrm>
          <a:prstGeom prst="triangle">
            <a:avLst>
              <a:gd name="adj" fmla="val 10000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773227C6-7A8B-40C5-9DA3-81F07B4CC666}"/>
              </a:ext>
            </a:extLst>
          </p:cNvPr>
          <p:cNvSpPr/>
          <p:nvPr/>
        </p:nvSpPr>
        <p:spPr>
          <a:xfrm>
            <a:off x="26992" y="3325988"/>
            <a:ext cx="2242460" cy="1429903"/>
          </a:xfrm>
          <a:prstGeom prst="roundRect">
            <a:avLst>
              <a:gd name="adj" fmla="val 15222"/>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r>
              <a:rPr kumimoji="1" lang="ja-JP" altLang="en-US" sz="1600" b="1" dirty="0">
                <a:solidFill>
                  <a:schemeClr val="tx1">
                    <a:lumMod val="75000"/>
                    <a:lumOff val="25000"/>
                  </a:schemeClr>
                </a:solidFill>
              </a:rPr>
              <a:t>相手に会う回数を</a:t>
            </a:r>
          </a:p>
          <a:p>
            <a:pPr algn="ctr"/>
            <a:r>
              <a:rPr kumimoji="1" lang="ja-JP" altLang="en-US" sz="1600" b="1" dirty="0">
                <a:solidFill>
                  <a:schemeClr val="tx1">
                    <a:lumMod val="75000"/>
                    <a:lumOff val="25000"/>
                  </a:schemeClr>
                </a:solidFill>
              </a:rPr>
              <a:t>減らしたり、</a:t>
            </a:r>
            <a:r>
              <a:rPr kumimoji="1" lang="en-US" altLang="ja-JP" sz="1600" b="1" dirty="0">
                <a:solidFill>
                  <a:schemeClr val="tx1">
                    <a:lumMod val="75000"/>
                    <a:lumOff val="25000"/>
                  </a:schemeClr>
                </a:solidFill>
              </a:rPr>
              <a:t>SNS</a:t>
            </a:r>
            <a:r>
              <a:rPr kumimoji="1" lang="ja-JP" altLang="en-US" sz="1600" b="1" dirty="0">
                <a:solidFill>
                  <a:schemeClr val="tx1">
                    <a:lumMod val="75000"/>
                    <a:lumOff val="25000"/>
                  </a:schemeClr>
                </a:solidFill>
              </a:rPr>
              <a:t>や</a:t>
            </a:r>
          </a:p>
          <a:p>
            <a:pPr algn="ctr"/>
            <a:r>
              <a:rPr kumimoji="1" lang="ja-JP" altLang="en-US" sz="1600" b="1" dirty="0">
                <a:solidFill>
                  <a:schemeClr val="tx1">
                    <a:lumMod val="75000"/>
                    <a:lumOff val="25000"/>
                  </a:schemeClr>
                </a:solidFill>
              </a:rPr>
              <a:t>電話などのやりとりを</a:t>
            </a:r>
          </a:p>
          <a:p>
            <a:pPr algn="ctr"/>
            <a:r>
              <a:rPr kumimoji="1" lang="ja-JP" altLang="en-US" sz="1600" b="1" dirty="0">
                <a:solidFill>
                  <a:schemeClr val="tx1">
                    <a:lumMod val="75000"/>
                    <a:lumOff val="25000"/>
                  </a:schemeClr>
                </a:solidFill>
              </a:rPr>
              <a:t>減らしたり、やめたりしましょう</a:t>
            </a:r>
          </a:p>
        </p:txBody>
      </p:sp>
      <p:sp>
        <p:nvSpPr>
          <p:cNvPr id="7" name="正方形/長方形 6">
            <a:extLst>
              <a:ext uri="{FF2B5EF4-FFF2-40B4-BE49-F238E27FC236}">
                <a16:creationId xmlns:a16="http://schemas.microsoft.com/office/drawing/2014/main" id="{2E39D136-4DAD-F8F0-4284-CA1749135E79}"/>
              </a:ext>
            </a:extLst>
          </p:cNvPr>
          <p:cNvSpPr>
            <a:spLocks/>
          </p:cNvSpPr>
          <p:nvPr/>
        </p:nvSpPr>
        <p:spPr>
          <a:xfrm>
            <a:off x="3378990" y="3250000"/>
            <a:ext cx="854721" cy="46166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2400" b="1" spc="200">
                <a:solidFill>
                  <a:schemeClr val="accent2">
                    <a:lumMod val="50000"/>
                  </a:schemeClr>
                </a:solidFill>
                <a:latin typeface="Meiryo UI" panose="020B0604030504040204" pitchFamily="50" charset="-128"/>
                <a:ea typeface="Meiryo UI" panose="020B0604030504040204" pitchFamily="50" charset="-128"/>
              </a:rPr>
              <a:t>対話</a:t>
            </a:r>
            <a:endParaRPr lang="en-US" altLang="ja-JP" sz="2400" b="1" spc="200">
              <a:solidFill>
                <a:schemeClr val="accent2">
                  <a:lumMod val="50000"/>
                </a:schemeClr>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5796F3D3-3AB3-614B-BEBF-9AF2BE1CFBB0}"/>
              </a:ext>
            </a:extLst>
          </p:cNvPr>
          <p:cNvSpPr>
            <a:spLocks/>
          </p:cNvSpPr>
          <p:nvPr/>
        </p:nvSpPr>
        <p:spPr>
          <a:xfrm>
            <a:off x="3269986" y="4100265"/>
            <a:ext cx="1072730" cy="58477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3200" b="1" spc="200">
                <a:solidFill>
                  <a:schemeClr val="accent2">
                    <a:lumMod val="50000"/>
                  </a:schemeClr>
                </a:solidFill>
                <a:latin typeface="Meiryo UI" panose="020B0604030504040204" pitchFamily="50" charset="-128"/>
                <a:ea typeface="Meiryo UI" panose="020B0604030504040204" pitchFamily="50" charset="-128"/>
              </a:rPr>
              <a:t>同意</a:t>
            </a:r>
            <a:endParaRPr lang="en-US" altLang="ja-JP" sz="3200" b="1" spc="200">
              <a:solidFill>
                <a:schemeClr val="accent2">
                  <a:lumMod val="50000"/>
                </a:schemeClr>
              </a:solidFill>
              <a:latin typeface="Meiryo UI" panose="020B0604030504040204" pitchFamily="50" charset="-128"/>
              <a:ea typeface="Meiryo UI" panose="020B0604030504040204" pitchFamily="50" charset="-128"/>
            </a:endParaRPr>
          </a:p>
        </p:txBody>
      </p:sp>
      <p:pic>
        <p:nvPicPr>
          <p:cNvPr id="9" name="図 8" descr="アイコン&#10;&#10;自動的に生成された説明">
            <a:extLst>
              <a:ext uri="{FF2B5EF4-FFF2-40B4-BE49-F238E27FC236}">
                <a16:creationId xmlns:a16="http://schemas.microsoft.com/office/drawing/2014/main" id="{422CFC97-27F9-AA6D-A264-D5E7B517E39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76408" y="3189408"/>
            <a:ext cx="1099519" cy="1476000"/>
          </a:xfrm>
          <a:prstGeom prst="rect">
            <a:avLst/>
          </a:prstGeom>
        </p:spPr>
      </p:pic>
      <p:sp>
        <p:nvSpPr>
          <p:cNvPr id="10" name="矢印: 左右 9">
            <a:extLst>
              <a:ext uri="{FF2B5EF4-FFF2-40B4-BE49-F238E27FC236}">
                <a16:creationId xmlns:a16="http://schemas.microsoft.com/office/drawing/2014/main" id="{9A4123A0-D935-7E42-1F81-7D02303F1FBD}"/>
              </a:ext>
            </a:extLst>
          </p:cNvPr>
          <p:cNvSpPr/>
          <p:nvPr/>
        </p:nvSpPr>
        <p:spPr>
          <a:xfrm>
            <a:off x="5234246" y="3697529"/>
            <a:ext cx="1099519" cy="484632"/>
          </a:xfrm>
          <a:prstGeom prst="lef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8FD25FAC-601F-3DBC-1374-E7E88E9DD9C0}"/>
              </a:ext>
            </a:extLst>
          </p:cNvPr>
          <p:cNvSpPr>
            <a:spLocks/>
          </p:cNvSpPr>
          <p:nvPr/>
        </p:nvSpPr>
        <p:spPr>
          <a:xfrm>
            <a:off x="5350563" y="3248397"/>
            <a:ext cx="854721" cy="46166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2400" b="1" spc="200">
                <a:solidFill>
                  <a:schemeClr val="accent2">
                    <a:lumMod val="50000"/>
                  </a:schemeClr>
                </a:solidFill>
                <a:latin typeface="Meiryo UI" panose="020B0604030504040204" pitchFamily="50" charset="-128"/>
                <a:ea typeface="Meiryo UI" panose="020B0604030504040204" pitchFamily="50" charset="-128"/>
              </a:rPr>
              <a:t>対話</a:t>
            </a:r>
            <a:endParaRPr lang="en-US" altLang="ja-JP" sz="2400" b="1" spc="200">
              <a:solidFill>
                <a:schemeClr val="accent2">
                  <a:lumMod val="50000"/>
                </a:schemeClr>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796437DA-49E0-42CE-92BF-67A34E345511}"/>
              </a:ext>
            </a:extLst>
          </p:cNvPr>
          <p:cNvSpPr>
            <a:spLocks/>
          </p:cNvSpPr>
          <p:nvPr/>
        </p:nvSpPr>
        <p:spPr>
          <a:xfrm>
            <a:off x="5241559" y="4098662"/>
            <a:ext cx="1072730" cy="58477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3200" b="1" spc="200">
                <a:solidFill>
                  <a:schemeClr val="accent2">
                    <a:lumMod val="50000"/>
                  </a:schemeClr>
                </a:solidFill>
                <a:latin typeface="Meiryo UI" panose="020B0604030504040204" pitchFamily="50" charset="-128"/>
                <a:ea typeface="Meiryo UI" panose="020B0604030504040204" pitchFamily="50" charset="-128"/>
              </a:rPr>
              <a:t>同意</a:t>
            </a:r>
            <a:endParaRPr lang="en-US" altLang="ja-JP" sz="3200" b="1" spc="200">
              <a:solidFill>
                <a:schemeClr val="accent2">
                  <a:lumMod val="50000"/>
                </a:schemeClr>
              </a:solidFill>
              <a:latin typeface="Meiryo UI" panose="020B0604030504040204" pitchFamily="50" charset="-128"/>
              <a:ea typeface="Meiryo UI" panose="020B0604030504040204" pitchFamily="50" charset="-128"/>
            </a:endParaRPr>
          </a:p>
        </p:txBody>
      </p:sp>
      <p:sp>
        <p:nvSpPr>
          <p:cNvPr id="17" name="矢印: 左右 16">
            <a:extLst>
              <a:ext uri="{FF2B5EF4-FFF2-40B4-BE49-F238E27FC236}">
                <a16:creationId xmlns:a16="http://schemas.microsoft.com/office/drawing/2014/main" id="{BD803E26-7CEB-32F2-D1E4-C1007432FB58}"/>
              </a:ext>
            </a:extLst>
          </p:cNvPr>
          <p:cNvSpPr/>
          <p:nvPr/>
        </p:nvSpPr>
        <p:spPr>
          <a:xfrm>
            <a:off x="7157694" y="3705552"/>
            <a:ext cx="1099519" cy="484632"/>
          </a:xfrm>
          <a:prstGeom prst="lef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33B2249D-62BD-E897-AA5E-EC16A93A24C6}"/>
              </a:ext>
            </a:extLst>
          </p:cNvPr>
          <p:cNvSpPr>
            <a:spLocks/>
          </p:cNvSpPr>
          <p:nvPr/>
        </p:nvSpPr>
        <p:spPr>
          <a:xfrm>
            <a:off x="7274011" y="3256420"/>
            <a:ext cx="854721" cy="46166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2400" b="1" spc="200">
                <a:solidFill>
                  <a:schemeClr val="accent2">
                    <a:lumMod val="50000"/>
                  </a:schemeClr>
                </a:solidFill>
                <a:latin typeface="Meiryo UI" panose="020B0604030504040204" pitchFamily="50" charset="-128"/>
                <a:ea typeface="Meiryo UI" panose="020B0604030504040204" pitchFamily="50" charset="-128"/>
              </a:rPr>
              <a:t>対話</a:t>
            </a:r>
            <a:endParaRPr lang="en-US" altLang="ja-JP" sz="2400" b="1" spc="200">
              <a:solidFill>
                <a:schemeClr val="accent2">
                  <a:lumMod val="50000"/>
                </a:schemeClr>
              </a:solidFill>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E16F1C13-2329-A843-00D4-0E765B28AFB5}"/>
              </a:ext>
            </a:extLst>
          </p:cNvPr>
          <p:cNvSpPr>
            <a:spLocks/>
          </p:cNvSpPr>
          <p:nvPr/>
        </p:nvSpPr>
        <p:spPr>
          <a:xfrm>
            <a:off x="7165007" y="4106685"/>
            <a:ext cx="1072730" cy="58477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3200" b="1" spc="200">
                <a:solidFill>
                  <a:schemeClr val="accent2">
                    <a:lumMod val="50000"/>
                  </a:schemeClr>
                </a:solidFill>
                <a:latin typeface="Meiryo UI" panose="020B0604030504040204" pitchFamily="50" charset="-128"/>
                <a:ea typeface="Meiryo UI" panose="020B0604030504040204" pitchFamily="50" charset="-128"/>
              </a:rPr>
              <a:t>同意</a:t>
            </a:r>
            <a:endParaRPr lang="en-US" altLang="ja-JP" sz="3200" b="1" spc="200">
              <a:solidFill>
                <a:schemeClr val="accent2">
                  <a:lumMod val="50000"/>
                </a:schemeClr>
              </a:solidFill>
              <a:latin typeface="Meiryo UI" panose="020B0604030504040204" pitchFamily="50" charset="-128"/>
              <a:ea typeface="Meiryo UI" panose="020B0604030504040204" pitchFamily="50" charset="-128"/>
            </a:endParaRPr>
          </a:p>
        </p:txBody>
      </p:sp>
      <p:pic>
        <p:nvPicPr>
          <p:cNvPr id="4" name="図 3" descr="挿絵, 記号, 男 が含まれている画像&#10;&#10;AI 生成コンテンツは誤りを含む可能性があります。">
            <a:extLst>
              <a:ext uri="{FF2B5EF4-FFF2-40B4-BE49-F238E27FC236}">
                <a16:creationId xmlns:a16="http://schemas.microsoft.com/office/drawing/2014/main" id="{29FAB149-12F4-A084-CF3B-953359B347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0876" y="3256420"/>
            <a:ext cx="1158196" cy="1364608"/>
          </a:xfrm>
          <a:prstGeom prst="rect">
            <a:avLst/>
          </a:prstGeom>
        </p:spPr>
      </p:pic>
      <p:pic>
        <p:nvPicPr>
          <p:cNvPr id="6" name="図 5" descr="記号 が含まれている画像&#10;&#10;AI 生成コンテンツは誤りを含む可能性があります。">
            <a:extLst>
              <a:ext uri="{FF2B5EF4-FFF2-40B4-BE49-F238E27FC236}">
                <a16:creationId xmlns:a16="http://schemas.microsoft.com/office/drawing/2014/main" id="{4195E9E6-5C4B-95FF-EB4B-213AD60B61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22682" y="3283959"/>
            <a:ext cx="1022959" cy="1337930"/>
          </a:xfrm>
          <a:prstGeom prst="rect">
            <a:avLst/>
          </a:prstGeom>
        </p:spPr>
      </p:pic>
    </p:spTree>
    <p:extLst>
      <p:ext uri="{BB962C8B-B14F-4D97-AF65-F5344CB8AC3E}">
        <p14:creationId xmlns:p14="http://schemas.microsoft.com/office/powerpoint/2010/main" val="1666516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F2D764C-2261-6F11-D6A5-5702ED013C8A}"/>
              </a:ext>
            </a:extLst>
          </p:cNvPr>
          <p:cNvSpPr/>
          <p:nvPr/>
        </p:nvSpPr>
        <p:spPr>
          <a:xfrm>
            <a:off x="2984414" y="266700"/>
            <a:ext cx="3924472" cy="646331"/>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3600" b="1" i="0" u="none" strike="noStrike" kern="1200" cap="none" spc="20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rPr>
              <a:t>「性的同意」とは？</a:t>
            </a:r>
            <a:endParaRPr kumimoji="0" lang="en-US" altLang="ja-JP" sz="3600" b="1" i="0" u="none" strike="noStrike" kern="1200" cap="none" spc="20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endParaRPr>
          </a:p>
        </p:txBody>
      </p:sp>
      <p:sp>
        <p:nvSpPr>
          <p:cNvPr id="3" name="四角形: 角を丸くする 42">
            <a:extLst>
              <a:ext uri="{FF2B5EF4-FFF2-40B4-BE49-F238E27FC236}">
                <a16:creationId xmlns:a16="http://schemas.microsoft.com/office/drawing/2014/main" id="{4C403BD4-DD93-588D-285C-3DD53C78D5F7}"/>
              </a:ext>
            </a:extLst>
          </p:cNvPr>
          <p:cNvSpPr/>
          <p:nvPr/>
        </p:nvSpPr>
        <p:spPr>
          <a:xfrm>
            <a:off x="323850" y="2381774"/>
            <a:ext cx="9215071" cy="3481536"/>
          </a:xfrm>
          <a:prstGeom prst="roundRect">
            <a:avLst>
              <a:gd name="adj" fmla="val 3112"/>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46800" rtlCol="0" anchor="t"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200" b="1" i="0" u="none" strike="noStrike" kern="1200" cap="none" spc="0" normalizeH="0" baseline="0" noProof="0">
                <a:ln>
                  <a:noFill/>
                </a:ln>
                <a:solidFill>
                  <a:srgbClr val="3E5E84">
                    <a:lumMod val="50000"/>
                  </a:srgbClr>
                </a:solidFill>
                <a:effectLst/>
                <a:uLnTx/>
                <a:uFillTx/>
                <a:latin typeface="Meiryo UI" panose="020B0604030504040204" pitchFamily="50" charset="-128"/>
                <a:ea typeface="Meiryo UI" panose="020B0604030504040204" pitchFamily="50" charset="-128"/>
                <a:cs typeface="+mn-cs"/>
              </a:rPr>
              <a:t>◉</a:t>
            </a:r>
            <a:r>
              <a:rPr kumimoji="0" lang="ja-JP" altLang="en-US" sz="2800" b="1" i="0" u="none" strike="noStrike" kern="1200" cap="none" spc="0" normalizeH="0" baseline="0" noProof="0">
                <a:ln>
                  <a:noFill/>
                </a:ln>
                <a:solidFill>
                  <a:srgbClr val="3E5E84">
                    <a:lumMod val="50000"/>
                  </a:srgbClr>
                </a:solidFill>
                <a:effectLst/>
                <a:uLnTx/>
                <a:uFillTx/>
                <a:latin typeface="Meiryo UI" panose="020B0604030504040204" pitchFamily="50" charset="-128"/>
                <a:ea typeface="Meiryo UI" panose="020B0604030504040204" pitchFamily="50" charset="-128"/>
                <a:cs typeface="+mn-cs"/>
              </a:rPr>
              <a:t>自分も相手もお互いに同意している</a:t>
            </a:r>
            <a:endParaRPr kumimoji="0" lang="en-US" altLang="ja-JP" sz="2800" b="1" i="0" u="none" strike="noStrike" kern="1200" cap="none" spc="0" normalizeH="0" baseline="0" noProof="0">
              <a:ln>
                <a:noFill/>
              </a:ln>
              <a:solidFill>
                <a:srgbClr val="3E5E84">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a:ln>
                  <a:noFill/>
                </a:ln>
                <a:solidFill>
                  <a:srgbClr val="3E5E84">
                    <a:lumMod val="50000"/>
                  </a:srgbClr>
                </a:solidFill>
                <a:effectLst/>
                <a:uLnTx/>
                <a:uFillTx/>
                <a:latin typeface="Meiryo UI" panose="020B0604030504040204" pitchFamily="50" charset="-128"/>
                <a:ea typeface="Meiryo UI" panose="020B0604030504040204" pitchFamily="50" charset="-128"/>
                <a:cs typeface="+mn-cs"/>
              </a:rPr>
              <a:t>　いつでも「いやだ」と言える</a:t>
            </a:r>
            <a:endParaRPr kumimoji="0" lang="en-US" altLang="ja-JP" sz="2400" b="1" i="0" u="none" strike="noStrike" kern="1200" cap="none" spc="0" normalizeH="0" baseline="0" noProof="0">
              <a:ln>
                <a:noFill/>
              </a:ln>
              <a:solidFill>
                <a:srgbClr val="3E5E84">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a:ln>
                  <a:noFill/>
                </a:ln>
                <a:solidFill>
                  <a:srgbClr val="3E5E84">
                    <a:lumMod val="50000"/>
                  </a:srgbClr>
                </a:solidFill>
                <a:effectLst/>
                <a:uLnTx/>
                <a:uFillTx/>
                <a:latin typeface="Meiryo UI" panose="020B0604030504040204" pitchFamily="50" charset="-128"/>
                <a:ea typeface="Meiryo UI" panose="020B0604030504040204" pitchFamily="50" charset="-128"/>
                <a:cs typeface="+mn-cs"/>
              </a:rPr>
              <a:t>　「何も言わない」ことは「同意」ではない</a:t>
            </a:r>
            <a:endParaRPr kumimoji="0" lang="en-US" altLang="ja-JP" sz="2400" b="1" i="0" u="none" strike="noStrike" kern="1200" cap="none" spc="0" normalizeH="0" baseline="0" noProof="0">
              <a:ln>
                <a:noFill/>
              </a:ln>
              <a:solidFill>
                <a:srgbClr val="3E5E84">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a:ln>
                  <a:noFill/>
                </a:ln>
                <a:solidFill>
                  <a:srgbClr val="3E5E84">
                    <a:lumMod val="50000"/>
                  </a:srgbClr>
                </a:solidFill>
                <a:effectLst/>
                <a:uLnTx/>
                <a:uFillTx/>
                <a:latin typeface="Meiryo UI" panose="020B0604030504040204" pitchFamily="50" charset="-128"/>
                <a:ea typeface="Meiryo UI" panose="020B0604030504040204" pitchFamily="50" charset="-128"/>
                <a:cs typeface="+mn-cs"/>
              </a:rPr>
              <a:t>　一度同意しても途中で取り消しできる</a:t>
            </a:r>
            <a:endParaRPr kumimoji="0" lang="en-US" altLang="ja-JP" sz="2400" b="1" i="0" u="none" strike="noStrike" kern="1200" cap="none" spc="0" normalizeH="0" baseline="0" noProof="0">
              <a:ln>
                <a:noFill/>
              </a:ln>
              <a:solidFill>
                <a:srgbClr val="3E5E84">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a:ln>
                  <a:noFill/>
                </a:ln>
                <a:solidFill>
                  <a:srgbClr val="3E5E84">
                    <a:lumMod val="50000"/>
                  </a:srgbClr>
                </a:solidFill>
                <a:effectLst/>
                <a:uLnTx/>
                <a:uFillTx/>
                <a:latin typeface="Meiryo UI" panose="020B0604030504040204" pitchFamily="50" charset="-128"/>
                <a:ea typeface="Meiryo UI" panose="020B0604030504040204" pitchFamily="50" charset="-128"/>
                <a:cs typeface="+mn-cs"/>
              </a:rPr>
              <a:t>　一つのことへの同意が、他のことの同意にはならない</a:t>
            </a:r>
            <a:endParaRPr kumimoji="0" lang="en-US" altLang="ja-JP" sz="2400" b="1" i="0" u="none" strike="noStrike" kern="1200" cap="none" spc="0" normalizeH="0" baseline="0" noProof="0">
              <a:ln>
                <a:noFill/>
              </a:ln>
              <a:solidFill>
                <a:srgbClr val="3E5E84">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500" b="1" i="0" u="none" strike="noStrike" kern="1200" cap="none" spc="0" normalizeH="0" baseline="0" noProof="0">
              <a:ln>
                <a:noFill/>
              </a:ln>
              <a:solidFill>
                <a:srgbClr val="3E5E84">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200" b="1" i="0" u="none" strike="noStrike" kern="1200" cap="none" spc="0" normalizeH="0" baseline="0" noProof="0">
                <a:ln>
                  <a:noFill/>
                </a:ln>
                <a:solidFill>
                  <a:srgbClr val="3E5E84">
                    <a:lumMod val="50000"/>
                  </a:srgbClr>
                </a:solidFill>
                <a:effectLst/>
                <a:uLnTx/>
                <a:uFillTx/>
                <a:latin typeface="Meiryo UI" panose="020B0604030504040204" pitchFamily="50" charset="-128"/>
                <a:ea typeface="Meiryo UI" panose="020B0604030504040204" pitchFamily="50" charset="-128"/>
                <a:cs typeface="+mn-cs"/>
              </a:rPr>
              <a:t>◉</a:t>
            </a:r>
            <a:r>
              <a:rPr kumimoji="0" lang="ja-JP" altLang="en-US" sz="2800" b="1" i="0" u="none" strike="noStrike" kern="1200" cap="none" spc="0" normalizeH="0" baseline="0" noProof="0">
                <a:ln>
                  <a:noFill/>
                </a:ln>
                <a:solidFill>
                  <a:srgbClr val="3E5E84">
                    <a:lumMod val="50000"/>
                  </a:srgbClr>
                </a:solidFill>
                <a:effectLst/>
                <a:uLnTx/>
                <a:uFillTx/>
                <a:latin typeface="Meiryo UI" panose="020B0604030504040204" pitchFamily="50" charset="-128"/>
                <a:ea typeface="Meiryo UI" panose="020B0604030504040204" pitchFamily="50" charset="-128"/>
                <a:cs typeface="+mn-cs"/>
              </a:rPr>
              <a:t>相手とは対等な対話ができる</a:t>
            </a:r>
            <a:endParaRPr kumimoji="0" lang="en-US" altLang="ja-JP" sz="2800" b="1" i="0" u="none" strike="noStrike" kern="1200" cap="none" spc="0" normalizeH="0" baseline="0" noProof="0">
              <a:ln>
                <a:noFill/>
              </a:ln>
              <a:solidFill>
                <a:srgbClr val="3E5E84">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500" b="1" i="0" u="none" strike="noStrike" kern="1200" cap="none" spc="0" normalizeH="0" baseline="0" noProof="0">
              <a:ln>
                <a:noFill/>
              </a:ln>
              <a:solidFill>
                <a:srgbClr val="3E5E84">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a:ln>
                  <a:noFill/>
                </a:ln>
                <a:solidFill>
                  <a:srgbClr val="3E5E84">
                    <a:lumMod val="50000"/>
                  </a:srgbClr>
                </a:solidFill>
                <a:effectLst/>
                <a:uLnTx/>
                <a:uFillTx/>
                <a:latin typeface="Meiryo UI" panose="020B0604030504040204" pitchFamily="50" charset="-128"/>
                <a:ea typeface="Meiryo UI" panose="020B0604030504040204" pitchFamily="50" charset="-128"/>
                <a:cs typeface="+mn-cs"/>
              </a:rPr>
              <a:t>◉薬物やアルコールなどの影響がないこと</a:t>
            </a:r>
            <a:r>
              <a:rPr kumimoji="0" lang="en-US" altLang="ja-JP" sz="2800" b="1" i="0" u="none" strike="noStrike" kern="1200" cap="none" spc="0" normalizeH="0" baseline="0" noProof="0">
                <a:ln>
                  <a:noFill/>
                </a:ln>
                <a:solidFill>
                  <a:srgbClr val="3E5E84">
                    <a:lumMod val="50000"/>
                  </a:srgbClr>
                </a:solidFill>
                <a:effectLst/>
                <a:uLnTx/>
                <a:uFillTx/>
                <a:latin typeface="Meiryo UI" panose="020B0604030504040204" pitchFamily="50" charset="-128"/>
                <a:ea typeface="Meiryo UI" panose="020B0604030504040204" pitchFamily="50" charset="-128"/>
                <a:cs typeface="+mn-cs"/>
              </a:rPr>
              <a:t>	</a:t>
            </a:r>
          </a:p>
        </p:txBody>
      </p:sp>
      <p:sp>
        <p:nvSpPr>
          <p:cNvPr id="5" name="テキスト ボックス 4">
            <a:extLst>
              <a:ext uri="{FF2B5EF4-FFF2-40B4-BE49-F238E27FC236}">
                <a16:creationId xmlns:a16="http://schemas.microsoft.com/office/drawing/2014/main" id="{B731DE17-7DB9-3B2F-1576-3B3103CD8E3F}"/>
              </a:ext>
            </a:extLst>
          </p:cNvPr>
          <p:cNvSpPr txBox="1"/>
          <p:nvPr/>
        </p:nvSpPr>
        <p:spPr>
          <a:xfrm>
            <a:off x="842835" y="1170349"/>
            <a:ext cx="8220330" cy="95410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srgbClr val="96A8C0">
                    <a:lumMod val="50000"/>
                  </a:srgbClr>
                </a:solidFill>
                <a:effectLst/>
                <a:uLnTx/>
                <a:uFillTx/>
                <a:latin typeface="Meiryo UI" panose="020B0604030504040204" pitchFamily="50" charset="-128"/>
                <a:ea typeface="Meiryo UI" panose="020B0604030504040204" pitchFamily="50" charset="-128"/>
                <a:cs typeface="+mn-cs"/>
              </a:rPr>
              <a:t>「性的同意」とは、性的な行為に</a:t>
            </a:r>
            <a:r>
              <a:rPr kumimoji="0" lang="ja-JP" altLang="en-US" sz="2800" b="1" i="0" u="none" strike="noStrike" kern="1200" cap="none" spc="0" normalizeH="0" baseline="0" noProof="0" dirty="0">
                <a:ln>
                  <a:noFill/>
                </a:ln>
                <a:solidFill>
                  <a:schemeClr val="accent1">
                    <a:lumMod val="50000"/>
                  </a:schemeClr>
                </a:solidFill>
                <a:effectLst/>
                <a:uLnTx/>
                <a:uFillTx/>
                <a:latin typeface="Meiryo UI" panose="020B0604030504040204" pitchFamily="50" charset="-128"/>
                <a:ea typeface="Meiryo UI" panose="020B0604030504040204" pitchFamily="50" charset="-128"/>
                <a:cs typeface="+mn-cs"/>
              </a:rPr>
              <a:t>関して、</a:t>
            </a:r>
            <a:r>
              <a:rPr kumimoji="0" lang="ja-JP" altLang="en-US" sz="2800" b="1" i="0" u="none" strike="noStrike" kern="1200" cap="none" spc="0" normalizeH="0" baseline="0" noProof="0" dirty="0">
                <a:ln>
                  <a:noFill/>
                </a:ln>
                <a:solidFill>
                  <a:srgbClr val="96A8C0">
                    <a:lumMod val="50000"/>
                  </a:srgbClr>
                </a:solidFill>
                <a:effectLst/>
                <a:uLnTx/>
                <a:uFillTx/>
                <a:latin typeface="Meiryo UI" panose="020B0604030504040204" pitchFamily="50" charset="-128"/>
                <a:ea typeface="Meiryo UI" panose="020B0604030504040204" pitchFamily="50" charset="-128"/>
                <a:cs typeface="+mn-cs"/>
              </a:rPr>
              <a:t>相手の同意を確認すること。</a:t>
            </a:r>
            <a:endParaRPr kumimoji="0" lang="ja-JP" altLang="en-US" sz="2800" b="0" i="0" u="none" strike="noStrike" kern="1200" cap="none" spc="0" normalizeH="0" baseline="0" noProof="0" dirty="0">
              <a:ln>
                <a:noFill/>
              </a:ln>
              <a:solidFill>
                <a:srgbClr val="96A8C0">
                  <a:lumMod val="50000"/>
                </a:srgbClr>
              </a:solidFill>
              <a:effectLst/>
              <a:uLnTx/>
              <a:uFillTx/>
              <a:latin typeface="Meiryo UI"/>
              <a:ea typeface="Meiryo UI"/>
              <a:cs typeface="+mn-cs"/>
            </a:endParaRPr>
          </a:p>
        </p:txBody>
      </p:sp>
      <p:sp>
        <p:nvSpPr>
          <p:cNvPr id="6" name="スライド番号プレースホルダー 3">
            <a:extLst>
              <a:ext uri="{FF2B5EF4-FFF2-40B4-BE49-F238E27FC236}">
                <a16:creationId xmlns:a16="http://schemas.microsoft.com/office/drawing/2014/main" id="{7E48F37C-5F3A-5618-1244-D684C509EFB8}"/>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59C28C4-93E8-4A6E-8DDC-0722D5EA7CB2}" type="slidenum">
              <a:rPr kumimoji="1" lang="en-US" altLang="ja-JP" sz="1200" b="0" i="0" u="none" strike="noStrike" kern="1200" cap="none" spc="0" normalizeH="0" baseline="0" noProof="0" smtClean="0">
                <a:ln>
                  <a:noFill/>
                </a:ln>
                <a:solidFill>
                  <a:srgbClr val="000000">
                    <a:tint val="75000"/>
                  </a:srgbClr>
                </a:solidFill>
                <a:effectLst/>
                <a:uLnTx/>
                <a:uFillTx/>
                <a:latin typeface="Meiryo UI" panose="020B0604030504040204" pitchFamily="50" charset="-128"/>
                <a:ea typeface="Meiryo UI" panose="020B0604030504040204"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6</a:t>
            </a:fld>
            <a:endParaRPr kumimoji="1" lang="en-US" altLang="ja-JP" sz="1200" b="0" i="0" u="none" strike="noStrike" kern="1200" cap="none" spc="0" normalizeH="0" baseline="0" noProof="0">
              <a:ln>
                <a:noFill/>
              </a:ln>
              <a:solidFill>
                <a:srgbClr val="000000">
                  <a:tint val="75000"/>
                </a:srgbClr>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471341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59C28C4-93E8-4A6E-8DDC-0722D5EA7CB2}" type="slidenum">
              <a:rPr kumimoji="1" lang="en-US" altLang="ja-JP" sz="1200" b="0" i="0" u="none" strike="noStrike" kern="1200" cap="none" spc="0" normalizeH="0" baseline="0" noProof="0" smtClean="0">
                <a:ln>
                  <a:noFill/>
                </a:ln>
                <a:solidFill>
                  <a:srgbClr val="000000">
                    <a:tint val="75000"/>
                  </a:srgbClr>
                </a:solidFill>
                <a:effectLst/>
                <a:uLnTx/>
                <a:uFillTx/>
                <a:latin typeface="Meiryo UI" panose="020B0604030504040204" pitchFamily="50" charset="-128"/>
                <a:ea typeface="Meiryo UI" panose="020B0604030504040204"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7</a:t>
            </a:fld>
            <a:endParaRPr kumimoji="1" lang="en-US" altLang="ja-JP" sz="1200" b="0" i="0" u="none" strike="noStrike" kern="1200" cap="none" spc="0" normalizeH="0" baseline="0" noProof="0">
              <a:ln>
                <a:noFill/>
              </a:ln>
              <a:solidFill>
                <a:srgbClr val="000000">
                  <a:tint val="75000"/>
                </a:srgbClr>
              </a:solidFill>
              <a:effectLst/>
              <a:uLnTx/>
              <a:uFillTx/>
              <a:latin typeface="Meiryo UI" panose="020B0604030504040204" pitchFamily="50" charset="-128"/>
              <a:ea typeface="Meiryo UI" panose="020B0604030504040204" pitchFamily="50" charset="-128"/>
              <a:cs typeface="+mn-cs"/>
            </a:endParaRPr>
          </a:p>
        </p:txBody>
      </p:sp>
      <p:sp>
        <p:nvSpPr>
          <p:cNvPr id="11" name="正方形/長方形 10">
            <a:extLst>
              <a:ext uri="{FF2B5EF4-FFF2-40B4-BE49-F238E27FC236}">
                <a16:creationId xmlns:a16="http://schemas.microsoft.com/office/drawing/2014/main" id="{75AF037C-EFE0-45EF-BAFD-736FE0A40521}"/>
              </a:ext>
            </a:extLst>
          </p:cNvPr>
          <p:cNvSpPr/>
          <p:nvPr/>
        </p:nvSpPr>
        <p:spPr>
          <a:xfrm>
            <a:off x="3499618" y="17630"/>
            <a:ext cx="2924198" cy="646331"/>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3600" b="1" i="0" u="none" strike="noStrike" kern="1200" cap="none" spc="200" normalizeH="0" baseline="0" noProof="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rPr>
              <a:t>性暴力とは？</a:t>
            </a:r>
            <a:endParaRPr kumimoji="0" lang="en-US" altLang="ja-JP" sz="3600" b="1" i="0" u="none" strike="noStrike" kern="1200" cap="none" spc="200" normalizeH="0" baseline="0" noProof="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endParaRPr>
          </a:p>
        </p:txBody>
      </p:sp>
      <p:sp>
        <p:nvSpPr>
          <p:cNvPr id="43" name="四角形: 角を丸くする 42">
            <a:extLst>
              <a:ext uri="{FF2B5EF4-FFF2-40B4-BE49-F238E27FC236}">
                <a16:creationId xmlns:a16="http://schemas.microsoft.com/office/drawing/2014/main" id="{6B7ED8D8-8EE8-4D28-91FD-FD95727133A1}"/>
              </a:ext>
            </a:extLst>
          </p:cNvPr>
          <p:cNvSpPr/>
          <p:nvPr/>
        </p:nvSpPr>
        <p:spPr>
          <a:xfrm>
            <a:off x="273050" y="628705"/>
            <a:ext cx="9359900" cy="1414198"/>
          </a:xfrm>
          <a:prstGeom prst="roundRect">
            <a:avLst>
              <a:gd name="adj" fmla="val 11786"/>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46800" rtlCol="0" anchor="t"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rPr>
              <a:t>性暴力とは、あなたが望まない性的な行為のことです。</a:t>
            </a:r>
            <a:endParaRPr kumimoji="0" lang="en-US" altLang="ja-JP" sz="2000" b="1" i="0" u="none" strike="noStrike" kern="1200" cap="none" spc="0" normalizeH="0" baseline="0" noProof="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rPr>
              <a:t>相手が恋人や家族、顔見知りだったとしても、あなたが望まない性的な行為はすべて</a:t>
            </a:r>
            <a:br>
              <a:rPr kumimoji="0" lang="en-US" altLang="ja-JP" sz="2000" b="1" i="0" u="none" strike="noStrike" kern="1200" cap="none" spc="0" normalizeH="0" baseline="0" noProof="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rPr>
            </a:br>
            <a:r>
              <a:rPr kumimoji="0" lang="ja-JP" altLang="en-US" sz="2000" b="1" i="0" u="none" strike="noStrike" kern="1200" cap="none" spc="0" normalizeH="0" baseline="0" noProof="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rPr>
              <a:t>性暴力です。</a:t>
            </a:r>
            <a:endParaRPr kumimoji="0" lang="en-US" altLang="ja-JP" sz="2000" b="1" i="0" u="none" strike="noStrike" kern="1200" cap="none" spc="0" normalizeH="0" baseline="0" noProof="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rPr>
              <a:t>あなたの「同意」なく、相手が性の境界線を越えることはすべて「性暴力」</a:t>
            </a:r>
          </a:p>
        </p:txBody>
      </p:sp>
      <p:sp>
        <p:nvSpPr>
          <p:cNvPr id="50" name="正方形/長方形 49">
            <a:extLst>
              <a:ext uri="{FF2B5EF4-FFF2-40B4-BE49-F238E27FC236}">
                <a16:creationId xmlns:a16="http://schemas.microsoft.com/office/drawing/2014/main" id="{466B2EB3-6065-4D09-AA45-84D919721548}"/>
              </a:ext>
            </a:extLst>
          </p:cNvPr>
          <p:cNvSpPr/>
          <p:nvPr/>
        </p:nvSpPr>
        <p:spPr>
          <a:xfrm>
            <a:off x="273051" y="2027023"/>
            <a:ext cx="9359900" cy="1200329"/>
          </a:xfrm>
          <a:prstGeom prst="rect">
            <a:avLst/>
          </a:prstGeom>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sz="1800" b="1" i="0" u="none" strike="noStrike" kern="1200" cap="none" spc="200" normalizeH="0" baseline="0" noProof="0" dirty="0">
                <a:ln>
                  <a:noFill/>
                </a:ln>
                <a:solidFill>
                  <a:srgbClr val="000000">
                    <a:lumMod val="75000"/>
                    <a:lumOff val="25000"/>
                  </a:srgbClr>
                </a:solidFill>
                <a:effectLst/>
                <a:uLnTx/>
                <a:uFillTx/>
                <a:latin typeface="Meiryo UI" panose="020B0604030504040204" pitchFamily="50" charset="-128"/>
                <a:ea typeface="Meiryo UI" panose="020B0604030504040204" pitchFamily="50" charset="-128"/>
                <a:cs typeface="+mn-cs"/>
              </a:rPr>
              <a:t>相手がいやがっているのに、性的な言葉を言ったり、体を触ったり、</a:t>
            </a:r>
            <a:r>
              <a:rPr kumimoji="0" lang="ja-JP" altLang="en-US" sz="1800" b="1" i="0" u="none" strike="noStrike" kern="1200" cap="none" spc="200" normalizeH="0" baseline="0" noProof="0" dirty="0">
                <a:ln>
                  <a:noFill/>
                </a:ln>
                <a:effectLst/>
                <a:uLnTx/>
                <a:uFillTx/>
                <a:latin typeface="Meiryo UI" panose="020B0604030504040204" pitchFamily="50" charset="-128"/>
                <a:ea typeface="Meiryo UI" panose="020B0604030504040204" pitchFamily="50" charset="-128"/>
                <a:cs typeface="+mn-cs"/>
              </a:rPr>
              <a:t>見せつける、性的な画像などを見せる</a:t>
            </a:r>
            <a:r>
              <a:rPr kumimoji="0" lang="ja-JP" altLang="en-US" sz="1800" b="1" i="0" u="none" strike="noStrike" kern="1200" cap="none" spc="200" normalizeH="0" baseline="0" noProof="0" dirty="0">
                <a:ln>
                  <a:noFill/>
                </a:ln>
                <a:solidFill>
                  <a:srgbClr val="000000">
                    <a:lumMod val="75000"/>
                    <a:lumOff val="25000"/>
                  </a:srgbClr>
                </a:solidFill>
                <a:effectLst/>
                <a:uLnTx/>
                <a:uFillTx/>
                <a:latin typeface="Meiryo UI" panose="020B0604030504040204" pitchFamily="50" charset="-128"/>
                <a:ea typeface="Meiryo UI" panose="020B0604030504040204" pitchFamily="50" charset="-128"/>
                <a:cs typeface="+mn-cs"/>
              </a:rPr>
              <a:t>など、性的な言葉や行動で人を傷つけることは性暴力です。</a:t>
            </a:r>
            <a:endParaRPr kumimoji="0" lang="en-US" altLang="ja-JP" sz="1800" b="1" i="0" u="none" strike="noStrike" kern="1200" cap="none" spc="200" normalizeH="0" baseline="0" noProof="0" dirty="0">
              <a:ln>
                <a:noFill/>
              </a:ln>
              <a:solidFill>
                <a:srgbClr val="000000">
                  <a:lumMod val="75000"/>
                  <a:lumOff val="25000"/>
                </a:srgbClr>
              </a:solidFill>
              <a:effectLst/>
              <a:uLnTx/>
              <a:uFillTx/>
              <a:latin typeface="Meiryo UI" panose="020B0604030504040204" pitchFamily="50" charset="-128"/>
              <a:ea typeface="Meiryo UI" panose="020B0604030504040204" pitchFamily="50" charset="-128"/>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sz="1800" b="1" i="0" u="none" strike="noStrike" kern="1200" cap="none" spc="200" normalizeH="0" baseline="0" noProof="0" dirty="0">
                <a:ln>
                  <a:noFill/>
                </a:ln>
                <a:solidFill>
                  <a:srgbClr val="000000">
                    <a:lumMod val="75000"/>
                    <a:lumOff val="25000"/>
                  </a:srgbClr>
                </a:solidFill>
                <a:effectLst/>
                <a:uLnTx/>
                <a:uFillTx/>
                <a:latin typeface="Meiryo UI" panose="020B0604030504040204" pitchFamily="50" charset="-128"/>
                <a:ea typeface="Meiryo UI" panose="020B0604030504040204" pitchFamily="50" charset="-128"/>
                <a:cs typeface="+mn-cs"/>
              </a:rPr>
              <a:t>体に触る暴力だけが性暴力ではありません。</a:t>
            </a:r>
            <a:endParaRPr kumimoji="0" lang="en-US" altLang="ja-JP" sz="1800" b="1" i="0" u="none" strike="noStrike" kern="1200" cap="none" spc="200" normalizeH="0" baseline="0" noProof="0" dirty="0">
              <a:ln>
                <a:noFill/>
              </a:ln>
              <a:solidFill>
                <a:srgbClr val="000000">
                  <a:lumMod val="75000"/>
                  <a:lumOff val="25000"/>
                </a:srgbClr>
              </a:solidFill>
              <a:effectLst/>
              <a:uLnTx/>
              <a:uFillTx/>
              <a:latin typeface="Meiryo UI" panose="020B0604030504040204" pitchFamily="50" charset="-128"/>
              <a:ea typeface="Meiryo UI" panose="020B0604030504040204" pitchFamily="50" charset="-128"/>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sz="1800" b="1" i="0" u="none" strike="noStrike" kern="1200" cap="none" spc="200" normalizeH="0" baseline="0" noProof="0" dirty="0">
                <a:ln>
                  <a:noFill/>
                </a:ln>
                <a:solidFill>
                  <a:srgbClr val="000000">
                    <a:lumMod val="75000"/>
                    <a:lumOff val="25000"/>
                  </a:srgbClr>
                </a:solidFill>
                <a:effectLst/>
                <a:uLnTx/>
                <a:uFillTx/>
                <a:latin typeface="Meiryo UI" panose="020B0604030504040204" pitchFamily="50" charset="-128"/>
                <a:ea typeface="Meiryo UI" panose="020B0604030504040204" pitchFamily="50" charset="-128"/>
                <a:cs typeface="+mn-cs"/>
              </a:rPr>
              <a:t>年齢・性別にかかわらず被害にあいます。</a:t>
            </a:r>
            <a:endParaRPr kumimoji="0" lang="en-US" altLang="ja-JP" sz="1800" b="1" i="0" u="none" strike="noStrike" kern="1200" cap="none" spc="200" normalizeH="0" baseline="0" noProof="0" dirty="0">
              <a:ln>
                <a:noFill/>
              </a:ln>
              <a:solidFill>
                <a:srgbClr val="000000">
                  <a:lumMod val="75000"/>
                  <a:lumOff val="25000"/>
                </a:srgbClr>
              </a:solidFill>
              <a:effectLst/>
              <a:uLnTx/>
              <a:uFillTx/>
              <a:latin typeface="Meiryo UI" panose="020B0604030504040204" pitchFamily="50" charset="-128"/>
              <a:ea typeface="Meiryo UI" panose="020B0604030504040204" pitchFamily="50" charset="-128"/>
              <a:cs typeface="+mn-cs"/>
            </a:endParaRPr>
          </a:p>
        </p:txBody>
      </p:sp>
      <p:sp>
        <p:nvSpPr>
          <p:cNvPr id="12" name="四角形: 角を丸くする 11">
            <a:extLst>
              <a:ext uri="{FF2B5EF4-FFF2-40B4-BE49-F238E27FC236}">
                <a16:creationId xmlns:a16="http://schemas.microsoft.com/office/drawing/2014/main" id="{A7C017B7-9C66-45BD-87C1-A513F2C465FD}"/>
              </a:ext>
            </a:extLst>
          </p:cNvPr>
          <p:cNvSpPr/>
          <p:nvPr/>
        </p:nvSpPr>
        <p:spPr>
          <a:xfrm>
            <a:off x="2044893" y="5410754"/>
            <a:ext cx="5833648" cy="1203484"/>
          </a:xfrm>
          <a:prstGeom prst="roundRect">
            <a:avLst>
              <a:gd name="adj" fmla="val 6072"/>
            </a:avLst>
          </a:prstGeom>
          <a:ln w="25400">
            <a:solidFill>
              <a:schemeClr val="accent3">
                <a:lumMod val="75000"/>
              </a:schemeClr>
            </a:solidFill>
          </a:ln>
        </p:spPr>
        <p:txBody>
          <a:bodyPr wrap="none">
            <a:spAutoFit/>
          </a:bodyPr>
          <a:lstStyle/>
          <a:p>
            <a:pPr marL="285750" marR="0" lvl="0" indent="-285750" algn="l" defTabSz="457200" rtl="0" eaLnBrk="1" fontAlgn="auto" latinLnBrk="0" hangingPunct="1">
              <a:lnSpc>
                <a:spcPct val="100000"/>
              </a:lnSpc>
              <a:spcBef>
                <a:spcPts val="600"/>
              </a:spcBef>
              <a:spcAft>
                <a:spcPts val="0"/>
              </a:spcAft>
              <a:buClr>
                <a:srgbClr val="89B8AA">
                  <a:lumMod val="50000"/>
                </a:srgbClr>
              </a:buClr>
              <a:buSzTx/>
              <a:buFont typeface="Wingdings" panose="05000000000000000000" pitchFamily="2" charset="2"/>
              <a:buChar char="l"/>
              <a:tabLst/>
              <a:defRPr/>
            </a:pPr>
            <a:r>
              <a:rPr kumimoji="0" lang="ja-JP" altLang="en-US" sz="2000" b="1" i="0" u="heavy" strike="noStrike" kern="1200" cap="none" spc="0" normalizeH="0" baseline="0" noProof="0">
                <a:ln>
                  <a:noFill/>
                </a:ln>
                <a:solidFill>
                  <a:srgbClr val="000000">
                    <a:lumMod val="75000"/>
                    <a:lumOff val="25000"/>
                  </a:srgbClr>
                </a:solidFill>
                <a:effectLst/>
                <a:uLnTx/>
                <a:uFillTx/>
                <a:latin typeface="Meiryo UI" panose="020B0604030504040204" pitchFamily="50" charset="-128"/>
                <a:ea typeface="Meiryo UI" panose="020B0604030504040204" pitchFamily="50" charset="-128"/>
                <a:cs typeface="+mn-cs"/>
              </a:rPr>
              <a:t>悪いのは加害者</a:t>
            </a:r>
            <a:r>
              <a:rPr kumimoji="0" lang="ja-JP" altLang="en-US" sz="2000" b="1" i="0" u="none" strike="noStrike" kern="1200" cap="none" spc="0" normalizeH="0" baseline="0" noProof="0">
                <a:ln>
                  <a:noFill/>
                </a:ln>
                <a:solidFill>
                  <a:srgbClr val="000000">
                    <a:lumMod val="75000"/>
                    <a:lumOff val="25000"/>
                  </a:srgbClr>
                </a:solidFill>
                <a:effectLst/>
                <a:uLnTx/>
                <a:uFillTx/>
                <a:latin typeface="Meiryo UI" panose="020B0604030504040204" pitchFamily="50" charset="-128"/>
                <a:ea typeface="Meiryo UI" panose="020B0604030504040204" pitchFamily="50" charset="-128"/>
                <a:cs typeface="+mn-cs"/>
              </a:rPr>
              <a:t>です。</a:t>
            </a:r>
          </a:p>
          <a:p>
            <a:pPr marL="285750" marR="0" lvl="0" indent="-285750" algn="l" defTabSz="457200" rtl="0" eaLnBrk="1" fontAlgn="auto" latinLnBrk="0" hangingPunct="1">
              <a:lnSpc>
                <a:spcPct val="100000"/>
              </a:lnSpc>
              <a:spcBef>
                <a:spcPts val="600"/>
              </a:spcBef>
              <a:spcAft>
                <a:spcPts val="0"/>
              </a:spcAft>
              <a:buClr>
                <a:srgbClr val="89B8AA">
                  <a:lumMod val="50000"/>
                </a:srgbClr>
              </a:buClr>
              <a:buSzTx/>
              <a:buFont typeface="Wingdings" panose="05000000000000000000" pitchFamily="2" charset="2"/>
              <a:buChar char="l"/>
              <a:tabLst/>
              <a:defRPr/>
            </a:pPr>
            <a:r>
              <a:rPr kumimoji="0" lang="ja-JP" altLang="en-US" sz="2000" b="1" i="0" u="none" strike="noStrike" kern="1200" cap="none" spc="0" normalizeH="0" baseline="0" noProof="0">
                <a:ln>
                  <a:noFill/>
                </a:ln>
                <a:solidFill>
                  <a:srgbClr val="000000">
                    <a:lumMod val="75000"/>
                    <a:lumOff val="25000"/>
                  </a:srgbClr>
                </a:solidFill>
                <a:effectLst/>
                <a:uLnTx/>
                <a:uFillTx/>
                <a:latin typeface="Meiryo UI" panose="020B0604030504040204" pitchFamily="50" charset="-128"/>
                <a:ea typeface="Meiryo UI" panose="020B0604030504040204" pitchFamily="50" charset="-128"/>
                <a:cs typeface="+mn-cs"/>
              </a:rPr>
              <a:t>被害にあった人は悪くありません。</a:t>
            </a:r>
          </a:p>
          <a:p>
            <a:pPr marL="285750" marR="0" lvl="0" indent="-285750" algn="l" defTabSz="457200" rtl="0" eaLnBrk="1" fontAlgn="auto" latinLnBrk="0" hangingPunct="1">
              <a:lnSpc>
                <a:spcPct val="100000"/>
              </a:lnSpc>
              <a:spcBef>
                <a:spcPts val="600"/>
              </a:spcBef>
              <a:spcAft>
                <a:spcPts val="0"/>
              </a:spcAft>
              <a:buClr>
                <a:srgbClr val="89B8AA">
                  <a:lumMod val="50000"/>
                </a:srgbClr>
              </a:buClr>
              <a:buSzTx/>
              <a:buFont typeface="Wingdings" panose="05000000000000000000" pitchFamily="2" charset="2"/>
              <a:buChar char="l"/>
              <a:tabLst/>
              <a:defRPr/>
            </a:pPr>
            <a:r>
              <a:rPr kumimoji="0" lang="ja-JP" altLang="en-US" sz="2000" b="1" i="0" u="none" strike="noStrike" kern="1200" cap="none" spc="0" normalizeH="0" baseline="0" noProof="0">
                <a:ln>
                  <a:noFill/>
                </a:ln>
                <a:solidFill>
                  <a:srgbClr val="000000">
                    <a:lumMod val="75000"/>
                    <a:lumOff val="25000"/>
                  </a:srgbClr>
                </a:solidFill>
                <a:effectLst/>
                <a:uLnTx/>
                <a:uFillTx/>
                <a:latin typeface="Meiryo UI" panose="020B0604030504040204" pitchFamily="50" charset="-128"/>
                <a:ea typeface="Meiryo UI" panose="020B0604030504040204" pitchFamily="50" charset="-128"/>
                <a:cs typeface="+mn-cs"/>
              </a:rPr>
              <a:t>どんな理由があっても性暴力は決して許されません。</a:t>
            </a:r>
          </a:p>
        </p:txBody>
      </p:sp>
      <p:grpSp>
        <p:nvGrpSpPr>
          <p:cNvPr id="10" name="グループ化 9">
            <a:extLst>
              <a:ext uri="{FF2B5EF4-FFF2-40B4-BE49-F238E27FC236}">
                <a16:creationId xmlns:a16="http://schemas.microsoft.com/office/drawing/2014/main" id="{05D1CCE6-98A7-49B6-AC5F-B58EFFD7D7A0}"/>
              </a:ext>
            </a:extLst>
          </p:cNvPr>
          <p:cNvGrpSpPr/>
          <p:nvPr/>
        </p:nvGrpSpPr>
        <p:grpSpPr>
          <a:xfrm>
            <a:off x="1385525" y="3310217"/>
            <a:ext cx="6926668" cy="1989265"/>
            <a:chOff x="1114068" y="3258417"/>
            <a:chExt cx="6926668" cy="1989265"/>
          </a:xfrm>
        </p:grpSpPr>
        <p:sp>
          <p:nvSpPr>
            <p:cNvPr id="20" name="四角形: 角を丸くする 19">
              <a:extLst>
                <a:ext uri="{FF2B5EF4-FFF2-40B4-BE49-F238E27FC236}">
                  <a16:creationId xmlns:a16="http://schemas.microsoft.com/office/drawing/2014/main" id="{02E0E0B7-0BDB-438E-8DA3-F2932DA6B162}"/>
                </a:ext>
              </a:extLst>
            </p:cNvPr>
            <p:cNvSpPr>
              <a:spLocks/>
            </p:cNvSpPr>
            <p:nvPr/>
          </p:nvSpPr>
          <p:spPr>
            <a:xfrm>
              <a:off x="5124736" y="3258417"/>
              <a:ext cx="2916000" cy="396000"/>
            </a:xfrm>
            <a:prstGeom prst="roundRect">
              <a:avLst>
                <a:gd name="adj" fmla="val 50000"/>
              </a:avLst>
            </a:prstGeom>
            <a:solidFill>
              <a:schemeClr val="accent3">
                <a:lumMod val="7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20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体に触らない性暴力</a:t>
              </a:r>
            </a:p>
          </p:txBody>
        </p:sp>
        <p:grpSp>
          <p:nvGrpSpPr>
            <p:cNvPr id="7" name="グループ化 6">
              <a:extLst>
                <a:ext uri="{FF2B5EF4-FFF2-40B4-BE49-F238E27FC236}">
                  <a16:creationId xmlns:a16="http://schemas.microsoft.com/office/drawing/2014/main" id="{2F8EA0E2-1BFA-4982-90DA-DA9813732742}"/>
                </a:ext>
              </a:extLst>
            </p:cNvPr>
            <p:cNvGrpSpPr/>
            <p:nvPr/>
          </p:nvGrpSpPr>
          <p:grpSpPr>
            <a:xfrm>
              <a:off x="1114068" y="3258417"/>
              <a:ext cx="3055444" cy="1989265"/>
              <a:chOff x="1114068" y="3258417"/>
              <a:chExt cx="3055444" cy="1989265"/>
            </a:xfrm>
          </p:grpSpPr>
          <p:sp>
            <p:nvSpPr>
              <p:cNvPr id="19" name="四角形: 角を丸くする 18">
                <a:extLst>
                  <a:ext uri="{FF2B5EF4-FFF2-40B4-BE49-F238E27FC236}">
                    <a16:creationId xmlns:a16="http://schemas.microsoft.com/office/drawing/2014/main" id="{E15159E5-4E3C-44B2-8BF8-68F1EC891997}"/>
                  </a:ext>
                </a:extLst>
              </p:cNvPr>
              <p:cNvSpPr>
                <a:spLocks/>
              </p:cNvSpPr>
              <p:nvPr/>
            </p:nvSpPr>
            <p:spPr>
              <a:xfrm>
                <a:off x="1114068" y="3258417"/>
                <a:ext cx="2916000" cy="396000"/>
              </a:xfrm>
              <a:prstGeom prst="roundRect">
                <a:avLst>
                  <a:gd name="adj" fmla="val 50000"/>
                </a:avLst>
              </a:prstGeom>
              <a:solidFill>
                <a:schemeClr val="accent3">
                  <a:lumMod val="7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20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体に触る性暴力</a:t>
                </a:r>
              </a:p>
            </p:txBody>
          </p:sp>
          <p:pic>
            <p:nvPicPr>
              <p:cNvPr id="4" name="図 3" descr="抽象 が含まれている画像&#10;&#10;自動的に生成された説明">
                <a:extLst>
                  <a:ext uri="{FF2B5EF4-FFF2-40B4-BE49-F238E27FC236}">
                    <a16:creationId xmlns:a16="http://schemas.microsoft.com/office/drawing/2014/main" id="{BF7B2020-2AF7-4880-A62D-5189EA7EEF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50827" y="3699682"/>
                <a:ext cx="1618685" cy="1548000"/>
              </a:xfrm>
              <a:prstGeom prst="rect">
                <a:avLst/>
              </a:prstGeom>
            </p:spPr>
          </p:pic>
        </p:grpSp>
      </p:grpSp>
      <p:pic>
        <p:nvPicPr>
          <p:cNvPr id="13" name="Google Shape;149;p26" descr="グラフィカル ユーザー インターフェイス, アプリケーション&#10;&#10;AI 生成コンテンツは誤りを含む可能性があります。">
            <a:extLst>
              <a:ext uri="{FF2B5EF4-FFF2-40B4-BE49-F238E27FC236}">
                <a16:creationId xmlns:a16="http://schemas.microsoft.com/office/drawing/2014/main" id="{F108C07F-35BE-2893-5748-6FCA7CF2FBB9}"/>
              </a:ext>
            </a:extLst>
          </p:cNvPr>
          <p:cNvPicPr preferRelativeResize="0"/>
          <p:nvPr/>
        </p:nvPicPr>
        <p:blipFill rotWithShape="1">
          <a:blip r:embed="rId4">
            <a:alphaModFix/>
          </a:blip>
          <a:srcRect/>
          <a:stretch/>
        </p:blipFill>
        <p:spPr>
          <a:xfrm>
            <a:off x="7302307" y="3786512"/>
            <a:ext cx="1142055" cy="1509388"/>
          </a:xfrm>
          <a:prstGeom prst="rect">
            <a:avLst/>
          </a:prstGeom>
          <a:noFill/>
          <a:ln>
            <a:noFill/>
          </a:ln>
        </p:spPr>
      </p:pic>
      <p:grpSp>
        <p:nvGrpSpPr>
          <p:cNvPr id="2" name="グループ化 1">
            <a:extLst>
              <a:ext uri="{FF2B5EF4-FFF2-40B4-BE49-F238E27FC236}">
                <a16:creationId xmlns:a16="http://schemas.microsoft.com/office/drawing/2014/main" id="{E62A9AFE-E604-13C1-0B89-09D1F0F3139B}"/>
              </a:ext>
            </a:extLst>
          </p:cNvPr>
          <p:cNvGrpSpPr/>
          <p:nvPr/>
        </p:nvGrpSpPr>
        <p:grpSpPr>
          <a:xfrm>
            <a:off x="1452630" y="3986419"/>
            <a:ext cx="1286066" cy="1329806"/>
            <a:chOff x="3859501" y="1885771"/>
            <a:chExt cx="4472998" cy="4740275"/>
          </a:xfrm>
        </p:grpSpPr>
        <p:pic>
          <p:nvPicPr>
            <p:cNvPr id="8" name="図 7" descr="ロゴ&#10;&#10;自動的に生成された説明">
              <a:extLst>
                <a:ext uri="{FF2B5EF4-FFF2-40B4-BE49-F238E27FC236}">
                  <a16:creationId xmlns:a16="http://schemas.microsoft.com/office/drawing/2014/main" id="{DF3AD59E-9541-BEC9-87B0-67F0CE991F6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59501" y="1885771"/>
              <a:ext cx="4472998" cy="4740275"/>
            </a:xfrm>
            <a:prstGeom prst="rect">
              <a:avLst/>
            </a:prstGeom>
          </p:spPr>
        </p:pic>
        <p:sp>
          <p:nvSpPr>
            <p:cNvPr id="14" name="楕円 13">
              <a:extLst>
                <a:ext uri="{FF2B5EF4-FFF2-40B4-BE49-F238E27FC236}">
                  <a16:creationId xmlns:a16="http://schemas.microsoft.com/office/drawing/2014/main" id="{A05C9DA5-F0CE-AC66-977B-F371A4CEEDE5}"/>
                </a:ext>
              </a:extLst>
            </p:cNvPr>
            <p:cNvSpPr/>
            <p:nvPr/>
          </p:nvSpPr>
          <p:spPr>
            <a:xfrm>
              <a:off x="5899355" y="3554361"/>
              <a:ext cx="353961" cy="57518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eiryo UI"/>
                <a:ea typeface="Meiryo UI"/>
                <a:cs typeface="+mn-cs"/>
              </a:endParaRPr>
            </a:p>
          </p:txBody>
        </p:sp>
      </p:grpSp>
      <p:pic>
        <p:nvPicPr>
          <p:cNvPr id="15" name="図 14">
            <a:extLst>
              <a:ext uri="{FF2B5EF4-FFF2-40B4-BE49-F238E27FC236}">
                <a16:creationId xmlns:a16="http://schemas.microsoft.com/office/drawing/2014/main" id="{03E0FD16-7796-4754-8D33-76C42305FCE6}"/>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5101252" y="3800746"/>
            <a:ext cx="1909542" cy="1495154"/>
          </a:xfrm>
          <a:prstGeom prst="rect">
            <a:avLst/>
          </a:prstGeom>
          <a:ln>
            <a:noFill/>
          </a:ln>
        </p:spPr>
      </p:pic>
    </p:spTree>
    <p:extLst>
      <p:ext uri="{BB962C8B-B14F-4D97-AF65-F5344CB8AC3E}">
        <p14:creationId xmlns:p14="http://schemas.microsoft.com/office/powerpoint/2010/main" val="2382788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440C5-EB93-9BBD-DE14-EC6DB2866CFA}"/>
            </a:ext>
          </a:extLst>
        </p:cNvPr>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E786A358-0109-4AA1-44C2-F9879FCEFE2A}"/>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59C28C4-93E8-4A6E-8DDC-0722D5EA7CB2}" type="slidenum">
              <a:rPr kumimoji="1" lang="en-US" altLang="ja-JP" sz="1200" b="0" i="0" u="none" strike="noStrike" kern="1200" cap="none" spc="0" normalizeH="0" baseline="0" noProof="0" smtClean="0">
                <a:ln>
                  <a:noFill/>
                </a:ln>
                <a:solidFill>
                  <a:srgbClr val="000000">
                    <a:tint val="75000"/>
                  </a:srgbClr>
                </a:solidFill>
                <a:effectLst/>
                <a:uLnTx/>
                <a:uFillTx/>
                <a:latin typeface="Meiryo UI" panose="020B0604030504040204" pitchFamily="50" charset="-128"/>
                <a:ea typeface="Meiryo UI" panose="020B0604030504040204"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8</a:t>
            </a:fld>
            <a:endParaRPr kumimoji="1" lang="en-US" altLang="ja-JP" sz="1200" b="0" i="0" u="none" strike="noStrike" kern="1200" cap="none" spc="0" normalizeH="0" baseline="0" noProof="0" dirty="0">
              <a:ln>
                <a:noFill/>
              </a:ln>
              <a:solidFill>
                <a:srgbClr val="000000">
                  <a:tint val="75000"/>
                </a:srgbClr>
              </a:solidFill>
              <a:effectLst/>
              <a:uLnTx/>
              <a:uFillTx/>
              <a:latin typeface="Meiryo UI" panose="020B0604030504040204" pitchFamily="50" charset="-128"/>
              <a:ea typeface="Meiryo UI" panose="020B0604030504040204" pitchFamily="50" charset="-128"/>
              <a:cs typeface="+mn-cs"/>
            </a:endParaRPr>
          </a:p>
        </p:txBody>
      </p:sp>
      <p:sp>
        <p:nvSpPr>
          <p:cNvPr id="11" name="正方形/長方形 10">
            <a:extLst>
              <a:ext uri="{FF2B5EF4-FFF2-40B4-BE49-F238E27FC236}">
                <a16:creationId xmlns:a16="http://schemas.microsoft.com/office/drawing/2014/main" id="{8100420E-7AA6-01C0-6A41-B79DBE3AFEB1}"/>
              </a:ext>
            </a:extLst>
          </p:cNvPr>
          <p:cNvSpPr/>
          <p:nvPr/>
        </p:nvSpPr>
        <p:spPr>
          <a:xfrm>
            <a:off x="3499618" y="17630"/>
            <a:ext cx="2924198" cy="646331"/>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3600" b="1" i="0" u="none" strike="noStrike" kern="1200" cap="none" spc="20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rPr>
              <a:t>性暴力とは？</a:t>
            </a:r>
            <a:endParaRPr kumimoji="0" lang="en-US" altLang="ja-JP" sz="3600" b="1" i="0" u="none" strike="noStrike" kern="1200" cap="none" spc="20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endParaRPr>
          </a:p>
        </p:txBody>
      </p:sp>
      <p:sp>
        <p:nvSpPr>
          <p:cNvPr id="43" name="四角形: 角を丸くする 42">
            <a:extLst>
              <a:ext uri="{FF2B5EF4-FFF2-40B4-BE49-F238E27FC236}">
                <a16:creationId xmlns:a16="http://schemas.microsoft.com/office/drawing/2014/main" id="{B2404388-AFAF-94B1-8B14-E87CA7729706}"/>
              </a:ext>
            </a:extLst>
          </p:cNvPr>
          <p:cNvSpPr/>
          <p:nvPr/>
        </p:nvSpPr>
        <p:spPr>
          <a:xfrm>
            <a:off x="273050" y="628705"/>
            <a:ext cx="9359900" cy="1414198"/>
          </a:xfrm>
          <a:prstGeom prst="roundRect">
            <a:avLst>
              <a:gd name="adj" fmla="val 11786"/>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46800" rtlCol="0" anchor="t"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rPr>
              <a:t>性暴力とは、あなたが望まない性的な行為のことです。</a:t>
            </a:r>
            <a:endParaRPr kumimoji="0" lang="en-US" altLang="ja-JP" sz="2000" b="1" i="0" u="none" strike="noStrike" kern="1200" cap="none" spc="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rPr>
              <a:t>相手が恋人や家族、顔見知りだったとしても、あなたが望まない性的な行為はすべて</a:t>
            </a:r>
            <a:br>
              <a:rPr kumimoji="0" lang="en-US" altLang="ja-JP" sz="2000" b="1" i="0" u="none" strike="noStrike" kern="1200" cap="none" spc="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rPr>
            </a:br>
            <a:r>
              <a:rPr kumimoji="0" lang="ja-JP" altLang="en-US" sz="2000" b="1" i="0" u="none" strike="noStrike" kern="1200" cap="none" spc="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rPr>
              <a:t>性暴力です。</a:t>
            </a:r>
            <a:endParaRPr kumimoji="0" lang="en-US" altLang="ja-JP" sz="2000" b="1" i="0" u="none" strike="noStrike" kern="1200" cap="none" spc="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rPr>
              <a:t>あなたの「同意」なく、相手が性の境界線を越えることはすべて「性暴力」</a:t>
            </a:r>
          </a:p>
        </p:txBody>
      </p:sp>
      <p:sp>
        <p:nvSpPr>
          <p:cNvPr id="12" name="四角形: 角を丸くする 11">
            <a:extLst>
              <a:ext uri="{FF2B5EF4-FFF2-40B4-BE49-F238E27FC236}">
                <a16:creationId xmlns:a16="http://schemas.microsoft.com/office/drawing/2014/main" id="{3E196A22-4800-D9DC-0053-6FCA09986F75}"/>
              </a:ext>
            </a:extLst>
          </p:cNvPr>
          <p:cNvSpPr/>
          <p:nvPr/>
        </p:nvSpPr>
        <p:spPr>
          <a:xfrm>
            <a:off x="2044893" y="5410754"/>
            <a:ext cx="5833648" cy="1203484"/>
          </a:xfrm>
          <a:prstGeom prst="roundRect">
            <a:avLst>
              <a:gd name="adj" fmla="val 6072"/>
            </a:avLst>
          </a:prstGeom>
          <a:ln w="25400">
            <a:solidFill>
              <a:schemeClr val="accent3">
                <a:lumMod val="75000"/>
              </a:schemeClr>
            </a:solidFill>
          </a:ln>
        </p:spPr>
        <p:txBody>
          <a:bodyPr wrap="none">
            <a:spAutoFit/>
          </a:bodyPr>
          <a:lstStyle/>
          <a:p>
            <a:pPr marL="285750" marR="0" lvl="0" indent="-285750" algn="l" defTabSz="457200" rtl="0" eaLnBrk="1" fontAlgn="auto" latinLnBrk="0" hangingPunct="1">
              <a:lnSpc>
                <a:spcPct val="100000"/>
              </a:lnSpc>
              <a:spcBef>
                <a:spcPts val="600"/>
              </a:spcBef>
              <a:spcAft>
                <a:spcPts val="0"/>
              </a:spcAft>
              <a:buClr>
                <a:srgbClr val="89B8AA">
                  <a:lumMod val="50000"/>
                </a:srgbClr>
              </a:buClr>
              <a:buSzTx/>
              <a:buFont typeface="Wingdings" panose="05000000000000000000" pitchFamily="2" charset="2"/>
              <a:buChar char="l"/>
              <a:tabLst/>
              <a:defRPr/>
            </a:pPr>
            <a:r>
              <a:rPr kumimoji="0" lang="ja-JP" altLang="en-US" sz="2000" b="1" i="0" u="heavy" strike="noStrike" kern="1200" cap="none" spc="0" normalizeH="0" baseline="0" noProof="0" dirty="0">
                <a:ln>
                  <a:noFill/>
                </a:ln>
                <a:solidFill>
                  <a:srgbClr val="000000">
                    <a:lumMod val="75000"/>
                    <a:lumOff val="25000"/>
                  </a:srgbClr>
                </a:solidFill>
                <a:effectLst/>
                <a:uLnTx/>
                <a:uFillTx/>
                <a:latin typeface="Meiryo UI" panose="020B0604030504040204" pitchFamily="50" charset="-128"/>
                <a:ea typeface="Meiryo UI" panose="020B0604030504040204" pitchFamily="50" charset="-128"/>
                <a:cs typeface="+mn-cs"/>
              </a:rPr>
              <a:t>悪いのは加害者</a:t>
            </a:r>
            <a:r>
              <a:rPr kumimoji="0" lang="ja-JP" altLang="en-US" sz="2000" b="1" i="0" u="none" strike="noStrike" kern="1200" cap="none" spc="0" normalizeH="0" baseline="0" noProof="0" dirty="0">
                <a:ln>
                  <a:noFill/>
                </a:ln>
                <a:solidFill>
                  <a:srgbClr val="000000">
                    <a:lumMod val="75000"/>
                    <a:lumOff val="25000"/>
                  </a:srgbClr>
                </a:solidFill>
                <a:effectLst/>
                <a:uLnTx/>
                <a:uFillTx/>
                <a:latin typeface="Meiryo UI" panose="020B0604030504040204" pitchFamily="50" charset="-128"/>
                <a:ea typeface="Meiryo UI" panose="020B0604030504040204" pitchFamily="50" charset="-128"/>
                <a:cs typeface="+mn-cs"/>
              </a:rPr>
              <a:t>です。</a:t>
            </a:r>
          </a:p>
          <a:p>
            <a:pPr marL="285750" marR="0" lvl="0" indent="-285750" algn="l" defTabSz="457200" rtl="0" eaLnBrk="1" fontAlgn="auto" latinLnBrk="0" hangingPunct="1">
              <a:lnSpc>
                <a:spcPct val="100000"/>
              </a:lnSpc>
              <a:spcBef>
                <a:spcPts val="600"/>
              </a:spcBef>
              <a:spcAft>
                <a:spcPts val="0"/>
              </a:spcAft>
              <a:buClr>
                <a:srgbClr val="89B8AA">
                  <a:lumMod val="50000"/>
                </a:srgbClr>
              </a:buClr>
              <a:buSzTx/>
              <a:buFont typeface="Wingdings" panose="05000000000000000000" pitchFamily="2" charset="2"/>
              <a:buChar char="l"/>
              <a:tabLst/>
              <a:defRPr/>
            </a:pPr>
            <a:r>
              <a:rPr kumimoji="0" lang="ja-JP" altLang="en-US" sz="2000" b="1" i="0" u="none" strike="noStrike" kern="1200" cap="none" spc="0" normalizeH="0" baseline="0" noProof="0" dirty="0">
                <a:ln>
                  <a:noFill/>
                </a:ln>
                <a:solidFill>
                  <a:srgbClr val="000000">
                    <a:lumMod val="75000"/>
                    <a:lumOff val="25000"/>
                  </a:srgbClr>
                </a:solidFill>
                <a:effectLst/>
                <a:uLnTx/>
                <a:uFillTx/>
                <a:latin typeface="Meiryo UI" panose="020B0604030504040204" pitchFamily="50" charset="-128"/>
                <a:ea typeface="Meiryo UI" panose="020B0604030504040204" pitchFamily="50" charset="-128"/>
                <a:cs typeface="+mn-cs"/>
              </a:rPr>
              <a:t>被害にあった人は悪くありません。</a:t>
            </a:r>
          </a:p>
          <a:p>
            <a:pPr marL="285750" marR="0" lvl="0" indent="-285750" algn="l" defTabSz="457200" rtl="0" eaLnBrk="1" fontAlgn="auto" latinLnBrk="0" hangingPunct="1">
              <a:lnSpc>
                <a:spcPct val="100000"/>
              </a:lnSpc>
              <a:spcBef>
                <a:spcPts val="600"/>
              </a:spcBef>
              <a:spcAft>
                <a:spcPts val="0"/>
              </a:spcAft>
              <a:buClr>
                <a:srgbClr val="89B8AA">
                  <a:lumMod val="50000"/>
                </a:srgbClr>
              </a:buClr>
              <a:buSzTx/>
              <a:buFont typeface="Wingdings" panose="05000000000000000000" pitchFamily="2" charset="2"/>
              <a:buChar char="l"/>
              <a:tabLst/>
              <a:defRPr/>
            </a:pPr>
            <a:r>
              <a:rPr kumimoji="0" lang="ja-JP" altLang="en-US" sz="2000" b="1" i="0" u="none" strike="noStrike" kern="1200" cap="none" spc="0" normalizeH="0" baseline="0" noProof="0" dirty="0">
                <a:ln>
                  <a:noFill/>
                </a:ln>
                <a:solidFill>
                  <a:srgbClr val="000000">
                    <a:lumMod val="75000"/>
                    <a:lumOff val="25000"/>
                  </a:srgbClr>
                </a:solidFill>
                <a:effectLst/>
                <a:uLnTx/>
                <a:uFillTx/>
                <a:latin typeface="Meiryo UI" panose="020B0604030504040204" pitchFamily="50" charset="-128"/>
                <a:ea typeface="Meiryo UI" panose="020B0604030504040204" pitchFamily="50" charset="-128"/>
                <a:cs typeface="+mn-cs"/>
              </a:rPr>
              <a:t>どんな理由があっても性暴力は決して許されません。</a:t>
            </a:r>
          </a:p>
        </p:txBody>
      </p:sp>
      <p:grpSp>
        <p:nvGrpSpPr>
          <p:cNvPr id="10" name="グループ化 9">
            <a:extLst>
              <a:ext uri="{FF2B5EF4-FFF2-40B4-BE49-F238E27FC236}">
                <a16:creationId xmlns:a16="http://schemas.microsoft.com/office/drawing/2014/main" id="{BDC93506-1849-E1E5-745C-60EA7C0F08D2}"/>
              </a:ext>
            </a:extLst>
          </p:cNvPr>
          <p:cNvGrpSpPr/>
          <p:nvPr/>
        </p:nvGrpSpPr>
        <p:grpSpPr>
          <a:xfrm>
            <a:off x="1385525" y="3310217"/>
            <a:ext cx="6926668" cy="396000"/>
            <a:chOff x="1114068" y="3258417"/>
            <a:chExt cx="6926668" cy="396000"/>
          </a:xfrm>
        </p:grpSpPr>
        <p:sp>
          <p:nvSpPr>
            <p:cNvPr id="20" name="四角形: 角を丸くする 19">
              <a:extLst>
                <a:ext uri="{FF2B5EF4-FFF2-40B4-BE49-F238E27FC236}">
                  <a16:creationId xmlns:a16="http://schemas.microsoft.com/office/drawing/2014/main" id="{1B7B796C-EB08-C136-77A9-8E9E5ABDBDF0}"/>
                </a:ext>
              </a:extLst>
            </p:cNvPr>
            <p:cNvSpPr>
              <a:spLocks/>
            </p:cNvSpPr>
            <p:nvPr/>
          </p:nvSpPr>
          <p:spPr>
            <a:xfrm>
              <a:off x="5124736" y="3258417"/>
              <a:ext cx="2916000" cy="396000"/>
            </a:xfrm>
            <a:prstGeom prst="roundRect">
              <a:avLst>
                <a:gd name="adj" fmla="val 50000"/>
              </a:avLst>
            </a:prstGeom>
            <a:solidFill>
              <a:schemeClr val="accent3">
                <a:lumMod val="7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20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体に触らない性暴力</a:t>
              </a:r>
            </a:p>
          </p:txBody>
        </p:sp>
        <p:sp>
          <p:nvSpPr>
            <p:cNvPr id="19" name="四角形: 角を丸くする 18">
              <a:extLst>
                <a:ext uri="{FF2B5EF4-FFF2-40B4-BE49-F238E27FC236}">
                  <a16:creationId xmlns:a16="http://schemas.microsoft.com/office/drawing/2014/main" id="{646B78BB-8882-5CA4-ADE7-6F447E572224}"/>
                </a:ext>
              </a:extLst>
            </p:cNvPr>
            <p:cNvSpPr>
              <a:spLocks/>
            </p:cNvSpPr>
            <p:nvPr/>
          </p:nvSpPr>
          <p:spPr>
            <a:xfrm>
              <a:off x="1114068" y="3258417"/>
              <a:ext cx="2916000" cy="396000"/>
            </a:xfrm>
            <a:prstGeom prst="roundRect">
              <a:avLst>
                <a:gd name="adj" fmla="val 50000"/>
              </a:avLst>
            </a:prstGeom>
            <a:solidFill>
              <a:schemeClr val="accent3">
                <a:lumMod val="7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20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体に触る性暴力</a:t>
              </a:r>
            </a:p>
          </p:txBody>
        </p:sp>
      </p:grpSp>
      <p:sp>
        <p:nvSpPr>
          <p:cNvPr id="4" name="テキスト ボックス 1">
            <a:extLst>
              <a:ext uri="{FF2B5EF4-FFF2-40B4-BE49-F238E27FC236}">
                <a16:creationId xmlns:a16="http://schemas.microsoft.com/office/drawing/2014/main" id="{0229109C-C3AF-3B3B-47B7-E5C26AAB83F5}"/>
              </a:ext>
            </a:extLst>
          </p:cNvPr>
          <p:cNvSpPr txBox="1"/>
          <p:nvPr/>
        </p:nvSpPr>
        <p:spPr>
          <a:xfrm>
            <a:off x="0" y="13833"/>
            <a:ext cx="1013419" cy="369332"/>
          </a:xfrm>
          <a:prstGeom prst="rect">
            <a:avLst/>
          </a:prstGeom>
          <a:noFill/>
          <a:ln>
            <a:solidFill>
              <a:schemeClr val="tx1"/>
            </a:solidFill>
          </a:ln>
        </p:spPr>
        <p:txBody>
          <a:bodyPr wrap="none" rtlCol="0">
            <a:spAutoFit/>
          </a:bodyPr>
          <a:lstStyle>
            <a:defPPr>
              <a:defRPr lang="en-US"/>
            </a:defPPr>
            <a:lvl1pPr marL="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1pPr>
            <a:lvl2pPr marL="45720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2pPr>
            <a:lvl3pPr marL="91440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3pPr>
            <a:lvl4pPr marL="137160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4pPr>
            <a:lvl5pPr marL="182880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lvl="0" indent="0" algn="l" defTabSz="457200" rtl="0" eaLnBrk="1" fontAlgn="b" latinLnBrk="0" hangingPunct="1">
              <a:lnSpc>
                <a:spcPct val="100000"/>
              </a:lnSpc>
              <a:spcBef>
                <a:spcPct val="0"/>
              </a:spcBef>
              <a:spcAft>
                <a:spcPct val="0"/>
              </a:spcAft>
              <a:buClrTx/>
              <a:buSzTx/>
              <a:buFont typeface="Wingdings" pitchFamily="2" charset="2"/>
              <a:buNone/>
              <a:tabLst/>
              <a:defRPr/>
            </a:pP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オプション</a:t>
            </a:r>
          </a:p>
        </p:txBody>
      </p:sp>
      <p:sp>
        <p:nvSpPr>
          <p:cNvPr id="5" name="正方形/長方形 4">
            <a:extLst>
              <a:ext uri="{FF2B5EF4-FFF2-40B4-BE49-F238E27FC236}">
                <a16:creationId xmlns:a16="http://schemas.microsoft.com/office/drawing/2014/main" id="{175A1CC7-D0DE-5112-A1DC-DFEDFAA542AC}"/>
              </a:ext>
            </a:extLst>
          </p:cNvPr>
          <p:cNvSpPr/>
          <p:nvPr/>
        </p:nvSpPr>
        <p:spPr>
          <a:xfrm>
            <a:off x="273051" y="2027023"/>
            <a:ext cx="9359900" cy="1200329"/>
          </a:xfrm>
          <a:prstGeom prst="rect">
            <a:avLst/>
          </a:prstGeom>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sz="1800" b="1" i="0" u="none" strike="noStrike" kern="1200" cap="none" spc="200" normalizeH="0" baseline="0" noProof="0" dirty="0">
                <a:ln>
                  <a:noFill/>
                </a:ln>
                <a:effectLst/>
                <a:uLnTx/>
                <a:uFillTx/>
                <a:latin typeface="Meiryo UI" panose="020B0604030504040204" pitchFamily="50" charset="-128"/>
                <a:ea typeface="Meiryo UI" panose="020B0604030504040204" pitchFamily="50" charset="-128"/>
                <a:cs typeface="+mn-cs"/>
              </a:rPr>
              <a:t>相手がいやがっているのに、性的な言葉を言ったり、体を触ったり、見せつける、性的な画像などを見せるなど、性的な言葉や行動で人を傷つけることは性暴力です。</a:t>
            </a:r>
            <a:endParaRPr kumimoji="0" lang="en-US" altLang="ja-JP" sz="1800" b="1" i="0" u="none" strike="noStrike" kern="1200" cap="none" spc="200" normalizeH="0" baseline="0" noProof="0" dirty="0">
              <a:ln>
                <a:noFill/>
              </a:ln>
              <a:effectLst/>
              <a:uLnTx/>
              <a:uFillTx/>
              <a:latin typeface="Meiryo UI" panose="020B0604030504040204" pitchFamily="50" charset="-128"/>
              <a:ea typeface="Meiryo UI" panose="020B0604030504040204" pitchFamily="50" charset="-128"/>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sz="1800" b="1" i="0" u="none" strike="noStrike" kern="1200" cap="none" spc="200" normalizeH="0" baseline="0" noProof="0" dirty="0">
                <a:ln>
                  <a:noFill/>
                </a:ln>
                <a:effectLst/>
                <a:uLnTx/>
                <a:uFillTx/>
                <a:latin typeface="Meiryo UI" panose="020B0604030504040204" pitchFamily="50" charset="-128"/>
                <a:ea typeface="Meiryo UI" panose="020B0604030504040204" pitchFamily="50" charset="-128"/>
                <a:cs typeface="+mn-cs"/>
              </a:rPr>
              <a:t>体に触る暴力だけが性暴力ではありません。</a:t>
            </a:r>
            <a:endParaRPr kumimoji="0" lang="en-US" altLang="ja-JP" sz="1800" b="1" i="0" u="none" strike="noStrike" kern="1200" cap="none" spc="200" normalizeH="0" baseline="0" noProof="0" dirty="0">
              <a:ln>
                <a:noFill/>
              </a:ln>
              <a:effectLst/>
              <a:uLnTx/>
              <a:uFillTx/>
              <a:latin typeface="Meiryo UI" panose="020B0604030504040204" pitchFamily="50" charset="-128"/>
              <a:ea typeface="Meiryo UI" panose="020B0604030504040204" pitchFamily="50" charset="-128"/>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sz="1800" b="1" i="0" u="none" strike="noStrike" kern="1200" cap="none" spc="200" normalizeH="0" baseline="0" noProof="0" dirty="0">
                <a:ln>
                  <a:noFill/>
                </a:ln>
                <a:effectLst/>
                <a:uLnTx/>
                <a:uFillTx/>
                <a:latin typeface="Meiryo UI" panose="020B0604030504040204" pitchFamily="50" charset="-128"/>
                <a:ea typeface="Meiryo UI" panose="020B0604030504040204" pitchFamily="50" charset="-128"/>
                <a:cs typeface="+mn-cs"/>
              </a:rPr>
              <a:t>年齢・性別にかかわらず被害にあいます。</a:t>
            </a:r>
            <a:endParaRPr kumimoji="0" lang="en-US" altLang="ja-JP" sz="1800" b="1" i="0" u="none" strike="noStrike" kern="1200" cap="none" spc="200" normalizeH="0" baseline="0" noProof="0" dirty="0">
              <a:ln>
                <a:noFill/>
              </a:ln>
              <a:effectLst/>
              <a:uLnTx/>
              <a:uFillTx/>
              <a:latin typeface="Meiryo UI" panose="020B0604030504040204" pitchFamily="50" charset="-128"/>
              <a:ea typeface="Meiryo UI" panose="020B0604030504040204" pitchFamily="50" charset="-128"/>
              <a:cs typeface="+mn-cs"/>
            </a:endParaRPr>
          </a:p>
        </p:txBody>
      </p:sp>
      <p:pic>
        <p:nvPicPr>
          <p:cNvPr id="8" name="Google Shape;149;p26" descr="グラフィカル ユーザー インターフェイス, アプリケーション&#10;&#10;AI 生成コンテンツは誤りを含む可能性があります。">
            <a:extLst>
              <a:ext uri="{FF2B5EF4-FFF2-40B4-BE49-F238E27FC236}">
                <a16:creationId xmlns:a16="http://schemas.microsoft.com/office/drawing/2014/main" id="{AB34422E-3068-1B81-BF3A-958BC3F6CF4A}"/>
              </a:ext>
            </a:extLst>
          </p:cNvPr>
          <p:cNvPicPr preferRelativeResize="0"/>
          <p:nvPr/>
        </p:nvPicPr>
        <p:blipFill rotWithShape="1">
          <a:blip r:embed="rId3">
            <a:alphaModFix/>
          </a:blip>
          <a:srcRect/>
          <a:stretch/>
        </p:blipFill>
        <p:spPr>
          <a:xfrm>
            <a:off x="7518207" y="3786512"/>
            <a:ext cx="1142055" cy="1509388"/>
          </a:xfrm>
          <a:prstGeom prst="rect">
            <a:avLst/>
          </a:prstGeom>
          <a:noFill/>
          <a:ln>
            <a:noFill/>
          </a:ln>
        </p:spPr>
      </p:pic>
      <p:pic>
        <p:nvPicPr>
          <p:cNvPr id="13" name="Google Shape;174;p31" descr="アイコン&#10;&#10;AI 生成コンテンツは誤りを含む可能性があります。">
            <a:extLst>
              <a:ext uri="{FF2B5EF4-FFF2-40B4-BE49-F238E27FC236}">
                <a16:creationId xmlns:a16="http://schemas.microsoft.com/office/drawing/2014/main" id="{1FB1A53C-77E7-FA07-826D-F091FA6A4041}"/>
              </a:ext>
            </a:extLst>
          </p:cNvPr>
          <p:cNvPicPr preferRelativeResize="0"/>
          <p:nvPr/>
        </p:nvPicPr>
        <p:blipFill rotWithShape="1">
          <a:blip r:embed="rId4">
            <a:alphaModFix/>
          </a:blip>
          <a:srcRect/>
          <a:stretch/>
        </p:blipFill>
        <p:spPr>
          <a:xfrm>
            <a:off x="2896478" y="3708954"/>
            <a:ext cx="1815222" cy="1701800"/>
          </a:xfrm>
          <a:prstGeom prst="rect">
            <a:avLst/>
          </a:prstGeom>
          <a:noFill/>
          <a:ln>
            <a:noFill/>
          </a:ln>
        </p:spPr>
      </p:pic>
      <p:grpSp>
        <p:nvGrpSpPr>
          <p:cNvPr id="16" name="グループ化 15">
            <a:extLst>
              <a:ext uri="{FF2B5EF4-FFF2-40B4-BE49-F238E27FC236}">
                <a16:creationId xmlns:a16="http://schemas.microsoft.com/office/drawing/2014/main" id="{465C3CAD-CDDA-7BB8-EE35-80C6018FA368}"/>
              </a:ext>
            </a:extLst>
          </p:cNvPr>
          <p:cNvGrpSpPr/>
          <p:nvPr/>
        </p:nvGrpSpPr>
        <p:grpSpPr>
          <a:xfrm>
            <a:off x="1452630" y="3986419"/>
            <a:ext cx="1286066" cy="1329806"/>
            <a:chOff x="3859501" y="1885771"/>
            <a:chExt cx="4472998" cy="4740275"/>
          </a:xfrm>
        </p:grpSpPr>
        <p:pic>
          <p:nvPicPr>
            <p:cNvPr id="17" name="図 16" descr="ロゴ&#10;&#10;自動的に生成された説明">
              <a:extLst>
                <a:ext uri="{FF2B5EF4-FFF2-40B4-BE49-F238E27FC236}">
                  <a16:creationId xmlns:a16="http://schemas.microsoft.com/office/drawing/2014/main" id="{7D51A916-B842-A0ED-24FA-AD6A981C847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59501" y="1885771"/>
              <a:ext cx="4472998" cy="4740275"/>
            </a:xfrm>
            <a:prstGeom prst="rect">
              <a:avLst/>
            </a:prstGeom>
          </p:spPr>
        </p:pic>
        <p:sp>
          <p:nvSpPr>
            <p:cNvPr id="18" name="楕円 17">
              <a:extLst>
                <a:ext uri="{FF2B5EF4-FFF2-40B4-BE49-F238E27FC236}">
                  <a16:creationId xmlns:a16="http://schemas.microsoft.com/office/drawing/2014/main" id="{6B2D7C20-C46B-0BDD-CD8A-44EB4D4DA516}"/>
                </a:ext>
              </a:extLst>
            </p:cNvPr>
            <p:cNvSpPr/>
            <p:nvPr/>
          </p:nvSpPr>
          <p:spPr>
            <a:xfrm>
              <a:off x="5899355" y="3554361"/>
              <a:ext cx="353961" cy="57518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eiryo UI"/>
                <a:ea typeface="Meiryo UI"/>
                <a:cs typeface="+mn-cs"/>
              </a:endParaRPr>
            </a:p>
          </p:txBody>
        </p:sp>
      </p:grpSp>
      <p:pic>
        <p:nvPicPr>
          <p:cNvPr id="7" name="図 6">
            <a:extLst>
              <a:ext uri="{FF2B5EF4-FFF2-40B4-BE49-F238E27FC236}">
                <a16:creationId xmlns:a16="http://schemas.microsoft.com/office/drawing/2014/main" id="{BA8C021E-053D-D784-107A-EF5630E4EB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6193" y="3844258"/>
            <a:ext cx="1648741" cy="1519232"/>
          </a:xfrm>
          <a:prstGeom prst="rect">
            <a:avLst/>
          </a:prstGeom>
        </p:spPr>
      </p:pic>
    </p:spTree>
    <p:extLst>
      <p:ext uri="{BB962C8B-B14F-4D97-AF65-F5344CB8AC3E}">
        <p14:creationId xmlns:p14="http://schemas.microsoft.com/office/powerpoint/2010/main" val="3866858646"/>
      </p:ext>
    </p:extLst>
  </p:cSld>
  <p:clrMapOvr>
    <a:masterClrMapping/>
  </p:clrMapOvr>
</p:sld>
</file>

<file path=ppt/theme/theme1.xml><?xml version="1.0" encoding="utf-8"?>
<a:theme xmlns:a="http://schemas.openxmlformats.org/drawingml/2006/main" name="Default Theme">
  <a:themeElements>
    <a:clrScheme name="MRI_color">
      <a:dk1>
        <a:srgbClr val="000000"/>
      </a:dk1>
      <a:lt1>
        <a:srgbClr val="FFFFFF"/>
      </a:lt1>
      <a:dk2>
        <a:srgbClr val="3E5E84"/>
      </a:dk2>
      <a:lt2>
        <a:srgbClr val="E9EDF3"/>
      </a:lt2>
      <a:accent1>
        <a:srgbClr val="96A8C0"/>
      </a:accent1>
      <a:accent2>
        <a:srgbClr val="8AB6C1"/>
      </a:accent2>
      <a:accent3>
        <a:srgbClr val="89B8AA"/>
      </a:accent3>
      <a:accent4>
        <a:srgbClr val="A89FBC"/>
      </a:accent4>
      <a:accent5>
        <a:srgbClr val="C89E28"/>
      </a:accent5>
      <a:accent6>
        <a:srgbClr val="A92C1D"/>
      </a:accent6>
      <a:hlink>
        <a:srgbClr val="3E5E84"/>
      </a:hlink>
      <a:folHlink>
        <a:srgbClr val="D2E8BD"/>
      </a:folHlink>
    </a:clrScheme>
    <a:fontScheme name="ユーザー定義 3">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fault Theme" id="{1C506BF3-F209-4CDD-9566-3F573A3A1314}" vid="{2F5BFC26-CE53-4687-A495-0AB1D0714AD7}"/>
    </a:ext>
  </a:extLst>
</a:theme>
</file>

<file path=ppt/theme/theme2.xml><?xml version="1.0" encoding="utf-8"?>
<a:theme xmlns:a="http://schemas.openxmlformats.org/drawingml/2006/main" name="1_Default Theme">
  <a:themeElements>
    <a:clrScheme name="MRI_color">
      <a:dk1>
        <a:srgbClr val="000000"/>
      </a:dk1>
      <a:lt1>
        <a:srgbClr val="FFFFFF"/>
      </a:lt1>
      <a:dk2>
        <a:srgbClr val="3E5E84"/>
      </a:dk2>
      <a:lt2>
        <a:srgbClr val="E9EDF3"/>
      </a:lt2>
      <a:accent1>
        <a:srgbClr val="96A8C0"/>
      </a:accent1>
      <a:accent2>
        <a:srgbClr val="8AB6C1"/>
      </a:accent2>
      <a:accent3>
        <a:srgbClr val="89B8AA"/>
      </a:accent3>
      <a:accent4>
        <a:srgbClr val="A89FBC"/>
      </a:accent4>
      <a:accent5>
        <a:srgbClr val="C89E28"/>
      </a:accent5>
      <a:accent6>
        <a:srgbClr val="A92C1D"/>
      </a:accent6>
      <a:hlink>
        <a:srgbClr val="3E5E84"/>
      </a:hlink>
      <a:folHlink>
        <a:srgbClr val="D2E8BD"/>
      </a:folHlink>
    </a:clrScheme>
    <a:fontScheme name="ユーザー定義 3">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fault Theme" id="{1C506BF3-F209-4CDD-9566-3F573A3A1314}" vid="{2F5BFC26-CE53-4687-A495-0AB1D0714AD7}"/>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7d3d665-a658-4676-a226-391f353bd766" xsi:nil="true"/>
    <lcf76f155ced4ddcb4097134ff3c332f xmlns="59e227af-72e6-4db7-adb1-6a96389f44f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C455B3041AF97D41BB18D4E5598297F6" ma:contentTypeVersion="14" ma:contentTypeDescription="新しいドキュメントを作成します。" ma:contentTypeScope="" ma:versionID="6086db8c52c567b3780e581adb97b3c0">
  <xsd:schema xmlns:xsd="http://www.w3.org/2001/XMLSchema" xmlns:xs="http://www.w3.org/2001/XMLSchema" xmlns:p="http://schemas.microsoft.com/office/2006/metadata/properties" xmlns:ns2="59e227af-72e6-4db7-adb1-6a96389f44f6" xmlns:ns3="c7d3d665-a658-4676-a226-391f353bd766" targetNamespace="http://schemas.microsoft.com/office/2006/metadata/properties" ma:root="true" ma:fieldsID="70436c798c8f2648ff44d43dda622012" ns2:_="" ns3:_="">
    <xsd:import namespace="59e227af-72e6-4db7-adb1-6a96389f44f6"/>
    <xsd:import namespace="c7d3d665-a658-4676-a226-391f353bd76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e227af-72e6-4db7-adb1-6a96389f44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d3d665-a658-4676-a226-391f353bd76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fc1d03c-3c8c-4849-9323-3508e47adaf3}" ma:internalName="TaxCatchAll" ma:showField="CatchAllData" ma:web="c7d3d665-a658-4676-a226-391f353bd76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35C246-8053-42C2-BDB4-49726389965A}">
  <ds:schemaRefs>
    <ds:schemaRef ds:uri="http://schemas.microsoft.com/sharepoint/v3/contenttype/forms"/>
  </ds:schemaRefs>
</ds:datastoreItem>
</file>

<file path=customXml/itemProps2.xml><?xml version="1.0" encoding="utf-8"?>
<ds:datastoreItem xmlns:ds="http://schemas.openxmlformats.org/officeDocument/2006/customXml" ds:itemID="{8E47F821-C915-4D5A-B6FD-FD447FC8CB06}">
  <ds:schemaRefs>
    <ds:schemaRef ds:uri="59e227af-72e6-4db7-adb1-6a96389f44f6"/>
    <ds:schemaRef ds:uri="c7d3d665-a658-4676-a226-391f353bd766"/>
    <ds:schemaRef ds:uri="http://www.w3.org/XML/1998/namespace"/>
    <ds:schemaRef ds:uri="http://purl.org/dc/terms/"/>
    <ds:schemaRef ds:uri="http://schemas.microsoft.com/office/2006/documentManagement/types"/>
    <ds:schemaRef ds:uri="http://schemas.openxmlformats.org/package/2006/metadata/core-properties"/>
    <ds:schemaRef ds:uri="http://purl.org/dc/elements/1.1/"/>
    <ds:schemaRef ds:uri="http://purl.org/dc/dcmitype/"/>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B215ECEA-5C5C-4CA2-BAB6-FC53DE08420E}">
  <ds:schemaRefs>
    <ds:schemaRef ds:uri="59e227af-72e6-4db7-adb1-6a96389f44f6"/>
    <ds:schemaRef ds:uri="c7d3d665-a658-4676-a226-391f353bd76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1327</TotalTime>
  <Words>4176</Words>
  <Application>Microsoft Office PowerPoint</Application>
  <PresentationFormat>A4 210 x 297 mm</PresentationFormat>
  <Paragraphs>509</Paragraphs>
  <Slides>37</Slides>
  <Notes>34</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37</vt:i4>
      </vt:variant>
    </vt:vector>
  </HeadingPairs>
  <TitlesOfParts>
    <vt:vector size="48" baseType="lpstr">
      <vt:lpstr>HG丸ｺﾞｼｯｸM-PRO</vt:lpstr>
      <vt:lpstr>Meiryo UI</vt:lpstr>
      <vt:lpstr>ＭＳ Ｐゴシック</vt:lpstr>
      <vt:lpstr>ＭＳ Ｐゴシック</vt:lpstr>
      <vt:lpstr>Noto Sans Symbols</vt:lpstr>
      <vt:lpstr>メイリオ</vt:lpstr>
      <vt:lpstr>游ゴシック</vt:lpstr>
      <vt:lpstr>Arial</vt:lpstr>
      <vt:lpstr>Wingdings</vt:lpstr>
      <vt:lpstr>Default Theme</vt:lpstr>
      <vt:lpstr>1_Default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revision>29</cp:revision>
  <cp:lastPrinted>2026-03-13T07:37:35Z</cp:lastPrinted>
  <dcterms:created xsi:type="dcterms:W3CDTF">2020-12-31T01:48:55Z</dcterms:created>
  <dcterms:modified xsi:type="dcterms:W3CDTF">2026-03-18T04:33:28Z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899a617-f30e-4fb8-b81c-fb6d0b94ac5b_Enabled">
    <vt:lpwstr>true</vt:lpwstr>
  </property>
  <property fmtid="{D5CDD505-2E9C-101B-9397-08002B2CF9AE}" pid="3" name="MSIP_Label_d899a617-f30e-4fb8-b81c-fb6d0b94ac5b_SetDate">
    <vt:lpwstr>2026-01-13T05:52:08Z</vt:lpwstr>
  </property>
  <property fmtid="{D5CDD505-2E9C-101B-9397-08002B2CF9AE}" pid="4" name="MSIP_Label_d899a617-f30e-4fb8-b81c-fb6d0b94ac5b_Method">
    <vt:lpwstr>Standard</vt:lpwstr>
  </property>
  <property fmtid="{D5CDD505-2E9C-101B-9397-08002B2CF9AE}" pid="5" name="MSIP_Label_d899a617-f30e-4fb8-b81c-fb6d0b94ac5b_Name">
    <vt:lpwstr>機密性2情報</vt:lpwstr>
  </property>
  <property fmtid="{D5CDD505-2E9C-101B-9397-08002B2CF9AE}" pid="6" name="MSIP_Label_d899a617-f30e-4fb8-b81c-fb6d0b94ac5b_SiteId">
    <vt:lpwstr>545810b0-36cb-4290-8926-48dbc0f9e92f</vt:lpwstr>
  </property>
  <property fmtid="{D5CDD505-2E9C-101B-9397-08002B2CF9AE}" pid="7" name="MSIP_Label_d899a617-f30e-4fb8-b81c-fb6d0b94ac5b_ActionId">
    <vt:lpwstr>a46df7ee-e6bb-4501-87b5-02cfcb72a27a</vt:lpwstr>
  </property>
  <property fmtid="{D5CDD505-2E9C-101B-9397-08002B2CF9AE}" pid="8" name="MSIP_Label_d899a617-f30e-4fb8-b81c-fb6d0b94ac5b_ContentBits">
    <vt:lpwstr>0</vt:lpwstr>
  </property>
  <property fmtid="{D5CDD505-2E9C-101B-9397-08002B2CF9AE}" pid="9" name="MSIP_Label_d899a617-f30e-4fb8-b81c-fb6d0b94ac5b_Tag">
    <vt:lpwstr>10, 3, 0, 1</vt:lpwstr>
  </property>
  <property fmtid="{D5CDD505-2E9C-101B-9397-08002B2CF9AE}" pid="10" name="ContentTypeId">
    <vt:lpwstr>0x010100C455B3041AF97D41BB18D4E5598297F6</vt:lpwstr>
  </property>
  <property fmtid="{D5CDD505-2E9C-101B-9397-08002B2CF9AE}" pid="11" name="MediaServiceImageTags">
    <vt:lpwstr/>
  </property>
</Properties>
</file>