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modernComment_2F3_667AB724.xml" ContentType="application/vnd.ms-powerpoint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4"/>
    <p:sldMasterId id="2147483652" r:id="rId5"/>
    <p:sldMasterId id="2147483674" r:id="rId6"/>
  </p:sldMasterIdLst>
  <p:notesMasterIdLst>
    <p:notesMasterId r:id="rId39"/>
  </p:notesMasterIdLst>
  <p:handoutMasterIdLst>
    <p:handoutMasterId r:id="rId40"/>
  </p:handoutMasterIdLst>
  <p:sldIdLst>
    <p:sldId id="660" r:id="rId7"/>
    <p:sldId id="688" r:id="rId8"/>
    <p:sldId id="699" r:id="rId9"/>
    <p:sldId id="700" r:id="rId10"/>
    <p:sldId id="701" r:id="rId11"/>
    <p:sldId id="672" r:id="rId12"/>
    <p:sldId id="703" r:id="rId13"/>
    <p:sldId id="667" r:id="rId14"/>
    <p:sldId id="705" r:id="rId15"/>
    <p:sldId id="278" r:id="rId16"/>
    <p:sldId id="674" r:id="rId17"/>
    <p:sldId id="760" r:id="rId18"/>
    <p:sldId id="677" r:id="rId19"/>
    <p:sldId id="698" r:id="rId20"/>
    <p:sldId id="690" r:id="rId21"/>
    <p:sldId id="707" r:id="rId22"/>
    <p:sldId id="759" r:id="rId23"/>
    <p:sldId id="693" r:id="rId24"/>
    <p:sldId id="259" r:id="rId25"/>
    <p:sldId id="665" r:id="rId26"/>
    <p:sldId id="757" r:id="rId27"/>
    <p:sldId id="758" r:id="rId28"/>
    <p:sldId id="663" r:id="rId29"/>
    <p:sldId id="676" r:id="rId30"/>
    <p:sldId id="708" r:id="rId31"/>
    <p:sldId id="685" r:id="rId32"/>
    <p:sldId id="695" r:id="rId33"/>
    <p:sldId id="664" r:id="rId34"/>
    <p:sldId id="753" r:id="rId35"/>
    <p:sldId id="755" r:id="rId36"/>
    <p:sldId id="272" r:id="rId37"/>
    <p:sldId id="269" r:id="rId38"/>
  </p:sldIdLst>
  <p:sldSz cx="9906000" cy="6858000" type="A4"/>
  <p:notesSz cx="9939338" cy="6807200"/>
  <p:custDataLst>
    <p:tags r:id="rId41"/>
  </p:custDataLst>
  <p:defaultTextStyle>
    <a:defPPr>
      <a:defRPr lang="ja-JP"/>
    </a:defPPr>
    <a:lvl1pPr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1pPr>
    <a:lvl2pPr marL="4572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2pPr>
    <a:lvl3pPr marL="9144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3pPr>
    <a:lvl4pPr marL="13716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4pPr>
    <a:lvl5pPr marL="18288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E1CC1C-B1E1-DA07-D128-3DC5A39C4588}" name="USHITORA Kaori" initials="UK" userId="14dd555a0c10e5e2" providerId="Windows Live"/>
  <p188:author id="{35BBCC38-9C22-D851-97C4-2E0825FCC14A}" name="編集委員からのコメント" initials="編集委員" userId="編集委員からのコメント" providerId="None"/>
  <p188:author id="{E69B8A60-E1F0-3A59-2578-EC791664A0CC}" name="博美 池畑" initials="博池" userId="1abec81ce4211ea0" providerId="Windows Live"/>
  <p188:author id="{CBCE8AD6-3943-CA6B-5D4E-DCC078B7C2E9}" name="與儀学仁" initials="学與" userId="S::yogimanato@mext.go.jp::6c19a728-c00b-4335-9658-a2e218a9f6d9" providerId="AD"/>
  <p188:author id="{D6DF9AD6-8754-38ED-7F27-319816701B8F}" name="篤志 金子" initials="篤金" userId="b4e732a57b9238b4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A　染谷 うた子" initials="MRA" lastIdx="1" clrIdx="0">
    <p:extLst>
      <p:ext uri="{19B8F6BF-5375-455C-9EA6-DF929625EA0E}">
        <p15:presenceInfo xmlns:p15="http://schemas.microsoft.com/office/powerpoint/2012/main" userId="MRA　染谷 うた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929F"/>
    <a:srgbClr val="FBE5DD"/>
    <a:srgbClr val="FFF9E7"/>
    <a:srgbClr val="FFFFFF"/>
    <a:srgbClr val="660066"/>
    <a:srgbClr val="59516F"/>
    <a:srgbClr val="CDE7DA"/>
    <a:srgbClr val="558C99"/>
    <a:srgbClr val="E9C4A3"/>
    <a:srgbClr val="CB9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14" autoAdjust="0"/>
    <p:restoredTop sz="90909" autoAdjust="0"/>
  </p:normalViewPr>
  <p:slideViewPr>
    <p:cSldViewPr snapToGrid="0">
      <p:cViewPr varScale="1">
        <p:scale>
          <a:sx n="100" d="100"/>
          <a:sy n="100" d="100"/>
        </p:scale>
        <p:origin x="1176" y="90"/>
      </p:cViewPr>
      <p:guideLst>
        <p:guide orient="horz" pos="48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篤志 金子" userId="b4e732a57b9238b4" providerId="LiveId" clId="{2385BC91-C8AC-4588-87C3-FAEEB7DECD63}"/>
    <pc:docChg chg="modSld">
      <pc:chgData name="篤志 金子" userId="b4e732a57b9238b4" providerId="LiveId" clId="{2385BC91-C8AC-4588-87C3-FAEEB7DECD63}" dt="2026-03-17T22:47:53.728" v="52" actId="14100"/>
      <pc:docMkLst>
        <pc:docMk/>
      </pc:docMkLst>
      <pc:sldChg chg="modSp mod">
        <pc:chgData name="篤志 金子" userId="b4e732a57b9238b4" providerId="LiveId" clId="{2385BC91-C8AC-4588-87C3-FAEEB7DECD63}" dt="2026-03-17T22:46:51.447" v="49" actId="14100"/>
        <pc:sldMkLst>
          <pc:docMk/>
          <pc:sldMk cId="3211029632" sldId="685"/>
        </pc:sldMkLst>
        <pc:spChg chg="mod">
          <ac:chgData name="篤志 金子" userId="b4e732a57b9238b4" providerId="LiveId" clId="{2385BC91-C8AC-4588-87C3-FAEEB7DECD63}" dt="2026-03-17T22:46:51.447" v="49" actId="14100"/>
          <ac:spMkLst>
            <pc:docMk/>
            <pc:sldMk cId="3211029632" sldId="685"/>
            <ac:spMk id="2" creationId="{E90B26B9-2544-C63E-FE29-CAECDA8FDAD9}"/>
          </ac:spMkLst>
        </pc:spChg>
      </pc:sldChg>
      <pc:sldChg chg="modSp mod">
        <pc:chgData name="篤志 金子" userId="b4e732a57b9238b4" providerId="LiveId" clId="{2385BC91-C8AC-4588-87C3-FAEEB7DECD63}" dt="2026-03-17T22:47:53.728" v="52" actId="14100"/>
        <pc:sldMkLst>
          <pc:docMk/>
          <pc:sldMk cId="1719318308" sldId="755"/>
        </pc:sldMkLst>
        <pc:spChg chg="mod">
          <ac:chgData name="篤志 金子" userId="b4e732a57b9238b4" providerId="LiveId" clId="{2385BC91-C8AC-4588-87C3-FAEEB7DECD63}" dt="2026-03-17T22:47:53.728" v="52" actId="14100"/>
          <ac:spMkLst>
            <pc:docMk/>
            <pc:sldMk cId="1719318308" sldId="755"/>
            <ac:spMk id="15" creationId="{481C3084-9A5B-2950-3097-3A9FD19B42D2}"/>
          </ac:spMkLst>
        </pc:spChg>
      </pc:sldChg>
    </pc:docChg>
  </pc:docChgLst>
  <pc:docChgLst>
    <pc:chgData name="篤志 金子" userId="b4e732a57b9238b4" providerId="LiveId" clId="{4CB7420D-7E46-4F87-A1B8-A07F31AF54A3}"/>
    <pc:docChg chg="modSld">
      <pc:chgData name="篤志 金子" userId="b4e732a57b9238b4" providerId="LiveId" clId="{4CB7420D-7E46-4F87-A1B8-A07F31AF54A3}" dt="2026-03-25T05:01:19.303" v="1"/>
      <pc:docMkLst>
        <pc:docMk/>
      </pc:docMkLst>
      <pc:sldChg chg="modSp mod">
        <pc:chgData name="篤志 金子" userId="b4e732a57b9238b4" providerId="LiveId" clId="{4CB7420D-7E46-4F87-A1B8-A07F31AF54A3}" dt="2026-03-25T05:01:19.303" v="1"/>
        <pc:sldMkLst>
          <pc:docMk/>
          <pc:sldMk cId="1719318308" sldId="755"/>
        </pc:sldMkLst>
        <pc:spChg chg="mod">
          <ac:chgData name="篤志 金子" userId="b4e732a57b9238b4" providerId="LiveId" clId="{4CB7420D-7E46-4F87-A1B8-A07F31AF54A3}" dt="2026-03-25T05:01:19.303" v="1"/>
          <ac:spMkLst>
            <pc:docMk/>
            <pc:sldMk cId="1719318308" sldId="755"/>
            <ac:spMk id="15" creationId="{481C3084-9A5B-2950-3097-3A9FD19B42D2}"/>
          </ac:spMkLst>
        </pc:spChg>
      </pc:sldChg>
    </pc:docChg>
  </pc:docChgLst>
</pc:chgInfo>
</file>

<file path=ppt/comments/modernComment_2F3_667AB7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E3AA44-9D4D-4871-BC6E-B2733A53CD73}" authorId="{D6DF9AD6-8754-38ED-7F27-319816701B8F}" created="2026-03-25T05:06:23.212">
    <pc:sldMkLst xmlns:pc="http://schemas.microsoft.com/office/powerpoint/2013/main/command">
      <pc:docMk/>
      <pc:sldMk cId="1719318308" sldId="755"/>
    </pc:sldMkLst>
    <p188:txBody>
      <a:bodyPr/>
      <a:lstStyle/>
      <a:p>
        <a:r>
          <a:rPr lang="ja-JP" altLang="en-US"/>
          <a:t>スライド25には「スクールソーシャルワーカー」が復活しましたが、こちらは復活されていなかったので復活させました。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4314" cy="34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5" rIns="91826" bIns="45915" numCol="1" anchor="t" anchorCtr="0" compatLnSpc="1">
            <a:prstTxWarp prst="textNoShape">
              <a:avLst/>
            </a:prstTxWarp>
          </a:bodyPr>
          <a:lstStyle>
            <a:lvl1pPr algn="l" defTabSz="919127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5025" y="0"/>
            <a:ext cx="4304314" cy="34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5" rIns="91826" bIns="45915" numCol="1" anchor="t" anchorCtr="0" compatLnSpc="1">
            <a:prstTxWarp prst="textNoShape">
              <a:avLst/>
            </a:prstTxWarp>
          </a:bodyPr>
          <a:lstStyle>
            <a:lvl1pPr algn="r" defTabSz="919127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3542" y="6537173"/>
            <a:ext cx="4506128" cy="27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ja-JP"/>
              <a:t>Copyright (C) Mitsubishi Research Institute, Inc.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611765" y="6537173"/>
            <a:ext cx="695312" cy="27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/>
            </a:lvl1pPr>
          </a:lstStyle>
          <a:p>
            <a:fld id="{276911BD-7E68-40D6-B6A8-A3360D25624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21570" name="Line 2"/>
          <p:cNvSpPr>
            <a:spLocks noChangeShapeType="1"/>
          </p:cNvSpPr>
          <p:nvPr/>
        </p:nvSpPr>
        <p:spPr bwMode="auto">
          <a:xfrm>
            <a:off x="463542" y="6518334"/>
            <a:ext cx="899018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54" tIns="45327" rIns="90654" bIns="45327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6780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4314" cy="34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5" rIns="91826" bIns="45915" numCol="1" anchor="t" anchorCtr="0" compatLnSpc="1">
            <a:prstTxWarp prst="textNoShape">
              <a:avLst/>
            </a:prstTxWarp>
          </a:bodyPr>
          <a:lstStyle>
            <a:lvl1pPr algn="l" defTabSz="919127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5025" y="0"/>
            <a:ext cx="4304314" cy="34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5" rIns="91826" bIns="45915" numCol="1" anchor="t" anchorCtr="0" compatLnSpc="1">
            <a:prstTxWarp prst="textNoShape">
              <a:avLst/>
            </a:prstTxWarp>
          </a:bodyPr>
          <a:lstStyle>
            <a:lvl1pPr algn="r" defTabSz="919127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09588"/>
            <a:ext cx="3689350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404" y="3235619"/>
            <a:ext cx="72905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63542" y="6551303"/>
            <a:ext cx="4506128" cy="27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ja-JP"/>
              <a:t>Copyright (C) Mitsubishi Research Institute, Inc.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57488" y="6551303"/>
            <a:ext cx="624362" cy="27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/>
            </a:lvl1pPr>
          </a:lstStyle>
          <a:p>
            <a:fld id="{D01B204F-67BE-4C95-94C3-98475093334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63542" y="6518334"/>
            <a:ext cx="899018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54" tIns="45327" rIns="90654" bIns="45327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4543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20000"/>
      </a:spcBef>
      <a:spcAft>
        <a:spcPct val="0"/>
      </a:spcAft>
      <a:buClr>
        <a:schemeClr val="tx2"/>
      </a:buClr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1pPr>
    <a:lvl2pPr marL="233363" indent="-231775" algn="l" rtl="0" fontAlgn="base">
      <a:spcBef>
        <a:spcPct val="20000"/>
      </a:spcBef>
      <a:spcAft>
        <a:spcPct val="0"/>
      </a:spcAft>
      <a:buClr>
        <a:srgbClr val="3E5E84"/>
      </a:buClr>
      <a:buFont typeface="Wingdings" pitchFamily="2" charset="2"/>
      <a:buChar char="n"/>
      <a:defRPr kumimoji="1" sz="12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2pPr>
    <a:lvl3pPr marL="523875" indent="-242888" algn="l" rtl="0" fontAlgn="base">
      <a:spcBef>
        <a:spcPct val="20000"/>
      </a:spcBef>
      <a:spcAft>
        <a:spcPct val="0"/>
      </a:spcAft>
      <a:buClr>
        <a:srgbClr val="808080"/>
      </a:buClr>
      <a:buFont typeface="Wingdings" pitchFamily="2" charset="2"/>
      <a:buChar char="n"/>
      <a:defRPr kumimoji="1" sz="10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3pPr>
    <a:lvl4pPr marL="771525" indent="-195263" algn="l" rtl="0" fontAlgn="base">
      <a:spcBef>
        <a:spcPct val="20000"/>
      </a:spcBef>
      <a:spcAft>
        <a:spcPct val="0"/>
      </a:spcAft>
      <a:buClr>
        <a:srgbClr val="558C99"/>
      </a:buClr>
      <a:buFont typeface="Wingdings" pitchFamily="2" charset="2"/>
      <a:buChar char="l"/>
      <a:defRPr kumimoji="1" sz="9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4pPr>
    <a:lvl5pPr marL="985838" indent="-195263" algn="l" rtl="0" fontAlgn="base">
      <a:spcBef>
        <a:spcPct val="20000"/>
      </a:spcBef>
      <a:spcAft>
        <a:spcPct val="0"/>
      </a:spcAft>
      <a:buClr>
        <a:srgbClr val="C0C0C0"/>
      </a:buClr>
      <a:buFont typeface="Wingdings" pitchFamily="2" charset="2"/>
      <a:buChar char="l"/>
      <a:defRPr kumimoji="1" sz="9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223C4D-B56D-4148-9563-291F4BE92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1425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184666"/>
          </a:xfrm>
        </p:spPr>
        <p:txBody>
          <a:bodyPr/>
          <a:lstStyle/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63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143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453268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kumimoji="0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7881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9096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D0C6C-6D53-8CB2-0FA2-938962E38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7FBA7C-AFB4-7E5A-D0D6-B319A150E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AF43EF-E216-C3EC-8571-4ECF6F6D2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C44F87-0835-ABC3-FD87-04677674F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387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B411D-0D34-D74E-CA93-D08562AB0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A5C4DB-F60E-DAFB-0A6E-CD7236204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8149DC-A615-9B18-9E0D-E99E4D7D6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430887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65782F-0FE1-3F72-D155-D585A7A4F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8545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FC388-2FE5-4822-8598-55489CD93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6DDFD8E-D397-9759-BE06-F3671335F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D09230-8053-873E-D427-33890FF63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453268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kumimoji="0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B53610-94CD-D67B-D337-9F7E47FF9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681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4916B-66D2-69FF-DD04-77AC28675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2756B5-779D-6A0F-71D2-A5A1EFEA5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EF76439-B9AA-AAFA-C648-B8852734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453268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kumimoji="0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1C5BB0-97C4-30A6-36AE-574C175A9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7503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30A8E-95F2-ABB2-3106-ED536ADFF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1A548D-25F3-2BDB-B700-47875CF6B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77DF8E-A500-EF1F-459C-A6E71841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FC767F-AF7C-4FC5-BDFC-33CF08A91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63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8963" y="509588"/>
            <a:ext cx="3689350" cy="2554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4657488" y="6551303"/>
            <a:ext cx="624362" cy="27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fld id="{00000000-1234-1234-1234-123412341234}" type="slidenum">
              <a:rPr lang="en-US" altLang="ja-JP"/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17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8963" y="509588"/>
            <a:ext cx="3689350" cy="2554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4657488" y="6551303"/>
            <a:ext cx="624362" cy="27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fld id="{00000000-1234-1234-1234-123412341234}" type="slidenum">
              <a:rPr lang="en-US" altLang="ja-JP"/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679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3BDA76A5-CD29-A486-E717-AF5045C89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>
            <a:extLst>
              <a:ext uri="{FF2B5EF4-FFF2-40B4-BE49-F238E27FC236}">
                <a16:creationId xmlns:a16="http://schemas.microsoft.com/office/drawing/2014/main" id="{68461D82-0F99-46BF-C98B-E22CBD1FF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28963" y="509588"/>
            <a:ext cx="3689350" cy="2554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p8:notes">
            <a:extLst>
              <a:ext uri="{FF2B5EF4-FFF2-40B4-BE49-F238E27FC236}">
                <a16:creationId xmlns:a16="http://schemas.microsoft.com/office/drawing/2014/main" id="{EA92C24A-4286-AD15-C1C8-F587FF2C7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54" name="Google Shape;154;p8:notes">
            <a:extLst>
              <a:ext uri="{FF2B5EF4-FFF2-40B4-BE49-F238E27FC236}">
                <a16:creationId xmlns:a16="http://schemas.microsoft.com/office/drawing/2014/main" id="{0C29F147-170A-D38F-A11F-EC470FDF33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57488" y="6551303"/>
            <a:ext cx="624362" cy="27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fld id="{00000000-1234-1234-1234-123412341234}" type="slidenum">
              <a:rPr lang="en-US" altLang="ja-JP"/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752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E11F6B19-D7B8-9C9B-59A9-3811DA909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>
            <a:extLst>
              <a:ext uri="{FF2B5EF4-FFF2-40B4-BE49-F238E27FC236}">
                <a16:creationId xmlns:a16="http://schemas.microsoft.com/office/drawing/2014/main" id="{12535CE8-E08F-A75E-2632-BFF13A3C3E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28963" y="509588"/>
            <a:ext cx="3689350" cy="2554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11:notes">
            <a:extLst>
              <a:ext uri="{FF2B5EF4-FFF2-40B4-BE49-F238E27FC236}">
                <a16:creationId xmlns:a16="http://schemas.microsoft.com/office/drawing/2014/main" id="{960224D2-DC8A-E749-F5D9-659B96845A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38" name="Google Shape;238;p11:notes">
            <a:extLst>
              <a:ext uri="{FF2B5EF4-FFF2-40B4-BE49-F238E27FC236}">
                <a16:creationId xmlns:a16="http://schemas.microsoft.com/office/drawing/2014/main" id="{0B00B6C9-1B01-6F96-A5C8-E1676D040C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57488" y="6551303"/>
            <a:ext cx="624362" cy="27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fld id="{00000000-1234-1234-1234-123412341234}" type="slidenum">
              <a:rPr lang="en-US" altLang="ja-JP"/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04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453268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kumimoji="0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267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453268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kumimoji="0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8715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07C29-A590-14F8-05F5-956FF2378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4F2ECC-F8E5-4270-BCA9-C6C595D43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50FF35-612D-F0D0-C742-C6DCD2E08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453268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kumimoji="0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A4D540-D333-97CB-10FD-4729E1CAE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7497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323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133CF-BE1E-170E-4135-5C20EB7A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5DAD8B-C659-F11A-C600-853E79DCA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9716E8-5AC2-56FF-1DE7-5B0AA2CA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92E926-FB81-D458-852E-03814A1BC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832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453268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kumimoji="0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0203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85145-FACC-37F5-D76E-482CDA255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54ABBA-2932-6396-B031-C4389D975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7DAD09-59E1-136B-7BFD-C0949A99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DC8B27-F9AE-B7CA-785A-6ADE3EC38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81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906536"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6536">
              <a:defRPr/>
            </a:pPr>
            <a:fld id="{D01B204F-67BE-4C95-94C3-98475093334C}" type="slidenum">
              <a:rPr lang="en-US" altLang="ja-JP">
                <a:solidFill>
                  <a:srgbClr val="000000"/>
                </a:solidFill>
              </a:rPr>
              <a:pPr defTabSz="906536">
                <a:defRPr/>
              </a:pPr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20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334D-D424-0A3B-0933-EF7ED4A02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36D8C2-36B9-6D67-B1DF-63F3129E8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3361335-47A7-0FD2-059F-46C1A759F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8C9562-5A14-BFCD-29E8-8DB21ED8B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990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597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28963" y="509588"/>
            <a:ext cx="3689350" cy="2554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315" name="Google Shape;315;p14:notes"/>
          <p:cNvSpPr txBox="1">
            <a:spLocks noGrp="1"/>
          </p:cNvSpPr>
          <p:nvPr>
            <p:ph type="sldNum" idx="12"/>
          </p:nvPr>
        </p:nvSpPr>
        <p:spPr>
          <a:xfrm>
            <a:off x="4657488" y="6551303"/>
            <a:ext cx="624362" cy="27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fld id="{00000000-1234-1234-1234-123412341234}" type="slidenum">
              <a:rPr lang="en-US" altLang="ja-JP"/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</a:pPr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A96DE-8EF2-C14C-3894-3CAE7E696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6B390B1-432F-8841-AD8F-D366179BF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C45DA71-4CEF-5CD1-71EB-06FC0E6C1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906536"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EA7DE3-A60B-BEDA-5727-37E0F1091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6536">
              <a:defRPr/>
            </a:pPr>
            <a:fld id="{D01B204F-67BE-4C95-94C3-98475093334C}" type="slidenum">
              <a:rPr lang="en-US" altLang="ja-JP">
                <a:solidFill>
                  <a:srgbClr val="000000"/>
                </a:solidFill>
              </a:rPr>
              <a:pPr defTabSz="906536">
                <a:defRPr/>
              </a:pPr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2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05EEC-DA3E-76C8-2896-354B2689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AD6CCF-61BE-A15B-5F3C-3EE1F3094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83CE7B-1852-99A2-ED12-75867B9AF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906536"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6CE928-5250-B535-55A5-E35538C34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6536">
              <a:defRPr/>
            </a:pPr>
            <a:fld id="{D01B204F-67BE-4C95-94C3-98475093334C}" type="slidenum">
              <a:rPr lang="en-US" altLang="ja-JP">
                <a:solidFill>
                  <a:srgbClr val="000000"/>
                </a:solidFill>
              </a:rPr>
              <a:pPr defTabSz="906536">
                <a:defRPr/>
              </a:pPr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906536"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487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6D42A-E90B-430D-8C7D-E2BACB9DF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BC6F06B-B8F9-18DA-54CB-069861701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B3F263-28A4-7A37-C790-46CD017E9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906536"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C044A4-6B41-4A81-2005-C633E79A6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36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906536"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4557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07AD4-8397-36F2-27AC-B4B39A30C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9BDA9C5-0FD7-D9E1-4ECD-312449B34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9AD5EDB-1598-126A-9C2D-90D300FE5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8"/>
            <a:ext cx="7290530" cy="215444"/>
          </a:xfrm>
        </p:spPr>
        <p:txBody>
          <a:bodyPr/>
          <a:lstStyle/>
          <a:p>
            <a:pPr defTabSz="906536">
              <a:defRPr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5AC58B-7019-69B4-0A7B-9E7487297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027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8"/>
          <p:cNvSpPr>
            <a:spLocks noChangeArrowheads="1"/>
          </p:cNvSpPr>
          <p:nvPr userDrawn="1"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5925" y="2781300"/>
            <a:ext cx="9051925" cy="647700"/>
          </a:xfrm>
          <a:solidFill>
            <a:schemeClr val="bg1"/>
          </a:solidFill>
          <a:effectLst>
            <a:outerShdw dist="25400" dir="5400000" algn="ctr" rotWithShape="0">
              <a:schemeClr val="bg2"/>
            </a:outerShdw>
          </a:effectLst>
        </p:spPr>
        <p:txBody>
          <a:bodyPr lIns="0" bIns="0"/>
          <a:lstStyle>
            <a:lvl1pPr>
              <a:defRPr kumimoji="0" sz="3200" b="0"/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en-US" altLang="ja-JP" noProof="0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3700" y="3495675"/>
            <a:ext cx="9096375" cy="796925"/>
          </a:xfrm>
        </p:spPr>
        <p:txBody>
          <a:bodyPr/>
          <a:lstStyle>
            <a:lvl1pPr>
              <a:tabLst>
                <a:tab pos="8972550" algn="r"/>
              </a:tabLst>
              <a:defRPr b="1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199111" name="Line 7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99304" name="Picture 200" descr="MRA_shame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5" y="4581128"/>
            <a:ext cx="3986213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  <p:sp>
        <p:nvSpPr>
          <p:cNvPr id="10" name="Line 174"/>
          <p:cNvSpPr>
            <a:spLocks noChangeShapeType="1"/>
          </p:cNvSpPr>
          <p:nvPr userDrawn="1"/>
        </p:nvSpPr>
        <p:spPr bwMode="gray">
          <a:xfrm>
            <a:off x="410400" y="3443288"/>
            <a:ext cx="9083675" cy="0"/>
          </a:xfrm>
          <a:prstGeom prst="line">
            <a:avLst/>
          </a:prstGeom>
          <a:noFill/>
          <a:ln w="381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B036E1-AD6E-4B7A-9F0F-0254EAA883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892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21538" y="330200"/>
            <a:ext cx="2268537" cy="2305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15925" y="330200"/>
            <a:ext cx="6653213" cy="2305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2DA531-786C-40A1-AF80-44E2660AF8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057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7" name="Line 7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290" name="nakah_line"/>
          <p:cNvSpPr>
            <a:spLocks noChangeShapeType="1"/>
          </p:cNvSpPr>
          <p:nvPr/>
        </p:nvSpPr>
        <p:spPr bwMode="gray">
          <a:xfrm>
            <a:off x="415925" y="34290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249291" name="Line 11"/>
          <p:cNvSpPr>
            <a:spLocks noChangeShapeType="1"/>
          </p:cNvSpPr>
          <p:nvPr/>
        </p:nvSpPr>
        <p:spPr bwMode="gray">
          <a:xfrm>
            <a:off x="415925" y="27813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249292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3C8096-5D29-48F5-8338-8F613E6916E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24929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497013" y="4005263"/>
            <a:ext cx="6911975" cy="2127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249295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36588" y="2781300"/>
            <a:ext cx="8637587" cy="6477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bIns="0" anchor="ctr"/>
          <a:lstStyle>
            <a:lvl1pPr algn="ctr">
              <a:defRPr kumimoji="0"/>
            </a:lvl1pPr>
          </a:lstStyle>
          <a:p>
            <a:pPr lvl="0"/>
            <a:r>
              <a:rPr lang="ja-JP" altLang="en-US" noProof="0"/>
              <a:t>マスタ タイトルの書式設定</a:t>
            </a:r>
            <a:endParaRPr lang="en-US" altLang="ja-JP" noProof="0"/>
          </a:p>
        </p:txBody>
      </p:sp>
      <p:sp>
        <p:nvSpPr>
          <p:cNvPr id="115" name="Rectangle 8"/>
          <p:cNvSpPr>
            <a:spLocks noChangeArrowheads="1"/>
          </p:cNvSpPr>
          <p:nvPr userDrawn="1"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sp>
        <p:nvSpPr>
          <p:cNvPr id="116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3DBF4-2895-4761-9D9B-CBBFC065357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685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F81D16-1257-4883-9548-50978DD620E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1605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0388" y="1123950"/>
            <a:ext cx="4387850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00638" y="1123950"/>
            <a:ext cx="4389437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82812C-2D2E-49B7-A14F-99FB24DC6DE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40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C8B61-1904-4A60-9A44-BB9D604AF1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512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B949BC-FA95-4EEE-902F-4464864EE6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949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9E343-C429-412F-93DB-C836229BA7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904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5CE28A-B202-45EA-825D-73B0003F3D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426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7F2A5C-EAB0-4C77-8D28-D961EFFF27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6345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039237-987F-4670-8F9E-C19ABDBCA9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869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0BC161-13FE-4F94-B8D4-4C89C9AB69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25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21538" y="330200"/>
            <a:ext cx="2268537" cy="2305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15925" y="330200"/>
            <a:ext cx="6653213" cy="2305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ECDA2-D9D9-4921-A60E-445FB26529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9267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A3D2-B6AB-4C28-B9E9-CE1E7362FCA3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543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FD3F-A77D-4F73-B2B2-41B3C5E75B54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833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E158-CB9B-484F-94E0-44041D2827D6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39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593C-712B-40A6-972E-2A928F034628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578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CFF5-B158-4D98-8FB5-8F263958069E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1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660-876F-408A-9E04-A90D07467A5B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202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72F1-4FFC-4477-9A77-CA1B04597F53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18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0F950-E7EA-45B5-99EB-2B35E5EB9B5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9188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56F-BFC0-4340-8AC6-26051250ED01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882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77C-27F1-4B5E-9269-08DE5305D388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85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D31B-99D8-47A5-BEFE-FAAB8A9BDC70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662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DE89-4F6C-4813-91B2-3C0CEAF85F10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72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0388" y="1123950"/>
            <a:ext cx="4387850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00638" y="1123950"/>
            <a:ext cx="4389437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CB3ABE-03C9-473A-8C6F-94F09E943B1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965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F91AA3-87E3-4434-98E2-6843A2E7FA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238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19ED85-5454-441F-8027-604E8EDF1E3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1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30234D-62E7-4026-9155-BFCECA17C5B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913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92D2EE-40CC-4423-AF6F-40628591B72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223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07C4D-6A3F-4200-875F-D4FB6A692AC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289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85" name="Rectangle 105"/>
          <p:cNvSpPr>
            <a:spLocks noGrp="1" noChangeArrowheads="1"/>
          </p:cNvSpPr>
          <p:nvPr>
            <p:ph type="title"/>
          </p:nvPr>
        </p:nvSpPr>
        <p:spPr bwMode="gray">
          <a:xfrm>
            <a:off x="415925" y="330200"/>
            <a:ext cx="90519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vert="horz" wrap="square" lIns="144000" tIns="0" rIns="0" bIns="5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198188" name="Rectangle 108"/>
          <p:cNvSpPr>
            <a:spLocks noGrp="1" noChangeArrowheads="1"/>
          </p:cNvSpPr>
          <p:nvPr>
            <p:ph type="body" idx="1"/>
          </p:nvPr>
        </p:nvSpPr>
        <p:spPr bwMode="gray">
          <a:xfrm>
            <a:off x="560388" y="1123950"/>
            <a:ext cx="8929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98189" name="Rectangle 10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711700" y="6591300"/>
            <a:ext cx="469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>
                <a:latin typeface="Arial" charset="0"/>
              </a:defRPr>
            </a:lvl1pPr>
          </a:lstStyle>
          <a:p>
            <a:fld id="{F38DC24E-D590-461F-9112-1E18CBEFB27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198190" name="Line 110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98299" name="title_line"/>
          <p:cNvSpPr>
            <a:spLocks noChangeShapeType="1"/>
          </p:cNvSpPr>
          <p:nvPr/>
        </p:nvSpPr>
        <p:spPr bwMode="gray">
          <a:xfrm>
            <a:off x="415925" y="8128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198303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254000" algn="l" rtl="0" eaLnBrk="1" fontAlgn="base" hangingPunct="1">
        <a:spcBef>
          <a:spcPct val="20000"/>
        </a:spcBef>
        <a:spcAft>
          <a:spcPct val="0"/>
        </a:spcAft>
        <a:buClr>
          <a:srgbClr val="3E5E84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571500" indent="-2540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825500" indent="-190500" algn="l" rtl="0" eaLnBrk="1" fontAlgn="base" hangingPunct="1">
        <a:spcBef>
          <a:spcPct val="20000"/>
        </a:spcBef>
        <a:spcAft>
          <a:spcPct val="0"/>
        </a:spcAft>
        <a:buClr>
          <a:srgbClr val="558C99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4pPr>
      <a:lvl5pPr marL="10795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5pPr>
      <a:lvl6pPr marL="15367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6pPr>
      <a:lvl7pPr marL="19939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7pPr>
      <a:lvl8pPr marL="24511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8pPr>
      <a:lvl9pPr marL="29083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15925" y="330200"/>
            <a:ext cx="90519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vert="horz" wrap="square" lIns="144000" tIns="0" rIns="0" bIns="5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248261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60388" y="1123950"/>
            <a:ext cx="8929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24826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711700" y="6591300"/>
            <a:ext cx="469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>
                <a:latin typeface="Arial" charset="0"/>
              </a:defRPr>
            </a:lvl1pPr>
          </a:lstStyle>
          <a:p>
            <a:fld id="{D25BA32F-9CC6-4E5A-BD73-42A35C89CE7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248263" name="Line 7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8371" name="title_line"/>
          <p:cNvSpPr>
            <a:spLocks noChangeShapeType="1"/>
          </p:cNvSpPr>
          <p:nvPr/>
        </p:nvSpPr>
        <p:spPr bwMode="gray">
          <a:xfrm>
            <a:off x="415925" y="8128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sp>
        <p:nvSpPr>
          <p:cNvPr id="115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254000" algn="l" rtl="0" fontAlgn="base">
        <a:spcBef>
          <a:spcPct val="20000"/>
        </a:spcBef>
        <a:spcAft>
          <a:spcPct val="0"/>
        </a:spcAft>
        <a:buClr>
          <a:srgbClr val="3E5E84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571500" indent="-254000" algn="l" rtl="0" fontAlgn="base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825500" indent="-190500" algn="l" rtl="0" fontAlgn="base">
        <a:spcBef>
          <a:spcPct val="20000"/>
        </a:spcBef>
        <a:spcAft>
          <a:spcPct val="0"/>
        </a:spcAft>
        <a:buClr>
          <a:srgbClr val="558C99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4pPr>
      <a:lvl5pPr marL="10795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5pPr>
      <a:lvl6pPr marL="15367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6pPr>
      <a:lvl7pPr marL="19939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7pPr>
      <a:lvl8pPr marL="24511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8pPr>
      <a:lvl9pPr marL="29083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2B4D-3F62-48FB-A47C-035B9CE4E4D4}" type="datetime1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36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F3_667AB724.xm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BA114F1-FA45-4B9B-84A6-8E8E8A306EE0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CF5286-3F6C-4836-BE01-9805D42F8E96}"/>
              </a:ext>
            </a:extLst>
          </p:cNvPr>
          <p:cNvSpPr txBox="1"/>
          <p:nvPr/>
        </p:nvSpPr>
        <p:spPr>
          <a:xfrm>
            <a:off x="2123707" y="605495"/>
            <a:ext cx="56477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知ってほしいこと</a:t>
            </a:r>
            <a:endParaRPr kumimoji="0" lang="en-US" altLang="ja-JP" sz="5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09CD5D-3175-4856-A8E7-82A31CF39181}"/>
              </a:ext>
            </a:extLst>
          </p:cNvPr>
          <p:cNvSpPr txBox="1"/>
          <p:nvPr/>
        </p:nvSpPr>
        <p:spPr>
          <a:xfrm>
            <a:off x="654261" y="1649145"/>
            <a:ext cx="8584777" cy="479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自分だけの大切なところ</a:t>
            </a:r>
            <a:endParaRPr kumimoji="1" lang="en-US" altLang="ja-JP" sz="3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自分とほかの人を守るためのルール</a:t>
            </a:r>
            <a:endParaRPr kumimoji="0" lang="en-US" altLang="ja-JP" sz="3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ja-JP" sz="1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lvl="0" indent="-285750" algn="l" defTabSz="45720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自分とほかの人とのきょり感</a:t>
            </a:r>
            <a:r>
              <a:rPr lang="en-US" altLang="ja-JP" sz="3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3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境界線</a:t>
            </a:r>
            <a:r>
              <a:rPr lang="en-US" altLang="ja-JP" sz="3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0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が守られないときの対応方法</a:t>
            </a:r>
            <a:endParaRPr kumimoji="0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ja-JP" sz="1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 algn="l" defTabSz="45720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性的な暴力について</a:t>
            </a:r>
            <a:endParaRPr kumimoji="0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 algn="l" defTabSz="45720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kumimoji="0" lang="en-US" altLang="ja-JP" sz="1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ネット</a:t>
            </a:r>
            <a:r>
              <a:rPr kumimoji="0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を使うときに気をつけること</a:t>
            </a:r>
          </a:p>
        </p:txBody>
      </p:sp>
    </p:spTree>
    <p:extLst>
      <p:ext uri="{BB962C8B-B14F-4D97-AF65-F5344CB8AC3E}">
        <p14:creationId xmlns:p14="http://schemas.microsoft.com/office/powerpoint/2010/main" val="223203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818993" y="2613392"/>
            <a:ext cx="84600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自分の体は自分だけのもの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で一番大切なものだよ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6748873-CC7E-4C9F-BFEF-20F13E7DC9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7" y="425588"/>
            <a:ext cx="2017682" cy="2046839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E6E26CED-E6B0-4BA2-94AA-6448739D57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753" y="4381045"/>
            <a:ext cx="2023514" cy="20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7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DBA9B6F-84AF-4F91-8C02-EB8DBA653363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spc="3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E54B80-710B-4CDE-8D00-538EAC0B8AF9}"/>
              </a:ext>
            </a:extLst>
          </p:cNvPr>
          <p:cNvSpPr txBox="1"/>
          <p:nvPr/>
        </p:nvSpPr>
        <p:spPr>
          <a:xfrm>
            <a:off x="421952" y="916629"/>
            <a:ext cx="9062096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ほかの人の体も、自分の体と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同じように大切なんだよ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FD7ABAB4-02CE-4ED7-90D0-29D57E2FBAB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13B7DC01-7BA5-4991-9DD8-8D5E83CD75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244" y="3025458"/>
            <a:ext cx="1416408" cy="232789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1D4C80B-6FBC-47A9-A7A3-6646D69DC4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40" y="2632552"/>
            <a:ext cx="2904061" cy="2946027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0A361FD7-1ED3-4814-9CB8-B580876F5D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997" y="2632551"/>
            <a:ext cx="2912455" cy="2946028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B8219EE-5D31-457C-997F-65F1B1CBD1B1}"/>
              </a:ext>
            </a:extLst>
          </p:cNvPr>
          <p:cNvSpPr/>
          <p:nvPr/>
        </p:nvSpPr>
        <p:spPr>
          <a:xfrm>
            <a:off x="3619622" y="5353351"/>
            <a:ext cx="2782955" cy="1023155"/>
          </a:xfrm>
          <a:prstGeom prst="wedgeRoundRectCallout">
            <a:avLst>
              <a:gd name="adj1" fmla="val 16623"/>
              <a:gd name="adj2" fmla="val -706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668714-1C59-48BD-BE98-76F20164640A}"/>
              </a:ext>
            </a:extLst>
          </p:cNvPr>
          <p:cNvSpPr txBox="1"/>
          <p:nvPr/>
        </p:nvSpPr>
        <p:spPr>
          <a:xfrm>
            <a:off x="3675847" y="5446828"/>
            <a:ext cx="2667890" cy="866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自分にされていやなことは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ほかの人にも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しないようにしようね！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120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B1D79EB-FF79-49C1-8040-108F69619D36}"/>
              </a:ext>
            </a:extLst>
          </p:cNvPr>
          <p:cNvSpPr/>
          <p:nvPr/>
        </p:nvSpPr>
        <p:spPr>
          <a:xfrm>
            <a:off x="495300" y="251732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3136BB-5E14-4A1E-8757-5541EA1C5BD8}"/>
              </a:ext>
            </a:extLst>
          </p:cNvPr>
          <p:cNvSpPr txBox="1"/>
          <p:nvPr/>
        </p:nvSpPr>
        <p:spPr>
          <a:xfrm>
            <a:off x="1829242" y="160497"/>
            <a:ext cx="6236003" cy="1541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きょり感</a:t>
            </a:r>
            <a:r>
              <a:rPr lang="en-US" altLang="ja-JP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境界線</a:t>
            </a:r>
            <a:r>
              <a:rPr lang="en-US" altLang="ja-JP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って</a:t>
            </a:r>
          </a:p>
          <a:p>
            <a:pPr>
              <a:spcAft>
                <a:spcPts val="500"/>
              </a:spcAft>
            </a:pPr>
            <a:r>
              <a:rPr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何だろう？</a:t>
            </a:r>
            <a:endParaRPr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E18FC1B-8366-415A-BCBD-DCFAFC977BA0}"/>
              </a:ext>
            </a:extLst>
          </p:cNvPr>
          <p:cNvSpPr/>
          <p:nvPr/>
        </p:nvSpPr>
        <p:spPr>
          <a:xfrm>
            <a:off x="654983" y="1911019"/>
            <a:ext cx="4258096" cy="450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703006A6-783D-4AED-A908-971878858193}"/>
              </a:ext>
            </a:extLst>
          </p:cNvPr>
          <p:cNvSpPr/>
          <p:nvPr/>
        </p:nvSpPr>
        <p:spPr>
          <a:xfrm>
            <a:off x="5069161" y="1911019"/>
            <a:ext cx="4181856" cy="450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A023AA0-1735-40C8-907B-3EA1C2E18291}"/>
              </a:ext>
            </a:extLst>
          </p:cNvPr>
          <p:cNvSpPr txBox="1"/>
          <p:nvPr/>
        </p:nvSpPr>
        <p:spPr>
          <a:xfrm>
            <a:off x="1340367" y="1637151"/>
            <a:ext cx="2887329" cy="492443"/>
          </a:xfrm>
          <a:prstGeom prst="rect">
            <a:avLst/>
          </a:prstGeom>
          <a:solidFill>
            <a:srgbClr val="FBE5DD"/>
          </a:solidFill>
        </p:spPr>
        <p:txBody>
          <a:bodyPr wrap="none" tIns="0" bIns="0" rtlCol="0">
            <a:spAutoFit/>
          </a:bodyPr>
          <a:lstStyle/>
          <a:p>
            <a:pPr algn="l"/>
            <a:r>
              <a:rPr lang="ja-JP" alt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体のきょり感</a:t>
            </a:r>
            <a:endParaRPr lang="en-US" altLang="ja-JP" sz="32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045D2AB-F842-4DB2-AED6-5927F089D214}"/>
              </a:ext>
            </a:extLst>
          </p:cNvPr>
          <p:cNvSpPr txBox="1"/>
          <p:nvPr/>
        </p:nvSpPr>
        <p:spPr>
          <a:xfrm>
            <a:off x="5716425" y="1642115"/>
            <a:ext cx="2887329" cy="492443"/>
          </a:xfrm>
          <a:prstGeom prst="rect">
            <a:avLst/>
          </a:prstGeom>
          <a:solidFill>
            <a:srgbClr val="FBE5DD"/>
          </a:solidFill>
        </p:spPr>
        <p:txBody>
          <a:bodyPr wrap="none" tIns="0" bIns="0" rtlCol="0">
            <a:spAutoFit/>
          </a:bodyPr>
          <a:lstStyle/>
          <a:p>
            <a:pPr algn="l"/>
            <a:r>
              <a:rPr lang="ja-JP" alt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心のきょり感</a:t>
            </a:r>
            <a:endParaRPr lang="en-US" altLang="ja-JP" sz="32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0D13E4E-F592-4D74-B986-458F02710D16}"/>
              </a:ext>
            </a:extLst>
          </p:cNvPr>
          <p:cNvSpPr txBox="1"/>
          <p:nvPr/>
        </p:nvSpPr>
        <p:spPr>
          <a:xfrm>
            <a:off x="692431" y="2365532"/>
            <a:ext cx="418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2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自分の体は自分のものだから、自分とほかの人とのきょりは自分で決めていい</a:t>
            </a:r>
            <a:endParaRPr lang="en-US" altLang="ja-JP" sz="2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F334166-EAC9-4928-89C4-E0AED475541E}"/>
              </a:ext>
            </a:extLst>
          </p:cNvPr>
          <p:cNvSpPr txBox="1"/>
          <p:nvPr/>
        </p:nvSpPr>
        <p:spPr>
          <a:xfrm>
            <a:off x="5085265" y="2331505"/>
            <a:ext cx="4181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2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自分の気持ちや考え方は自分のものだから、どんな気持ちをもって、どんな考え方をするのかは自分で決めていい</a:t>
            </a:r>
            <a:endParaRPr lang="en-US" altLang="ja-JP" sz="2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1FC5317-5C35-4685-AE81-3DEAA84A20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768" y="3758476"/>
            <a:ext cx="3190849" cy="254753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3533A54-E5C6-E38D-CE7B-B2F62D186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8" y="3472430"/>
            <a:ext cx="3734566" cy="28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3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8A372FB-6B07-A71B-7FA7-3B215B9BB6E3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spc="3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B6FD0C-5C58-A5C2-6BE9-D86BF8CFA864}"/>
              </a:ext>
            </a:extLst>
          </p:cNvPr>
          <p:cNvSpPr txBox="1"/>
          <p:nvPr/>
        </p:nvSpPr>
        <p:spPr>
          <a:xfrm>
            <a:off x="806671" y="256963"/>
            <a:ext cx="8292655" cy="1541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きょり感（境界線）は</a:t>
            </a:r>
            <a:endParaRPr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自分も相手も守る大切なもの</a:t>
            </a:r>
            <a:endParaRPr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0100595-3840-E7F9-EFEB-823D4E5539C6}"/>
              </a:ext>
            </a:extLst>
          </p:cNvPr>
          <p:cNvSpPr/>
          <p:nvPr/>
        </p:nvSpPr>
        <p:spPr>
          <a:xfrm>
            <a:off x="806670" y="1926405"/>
            <a:ext cx="829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spc="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ja-JP" altLang="en-US" sz="3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きょり感（境界線）</a:t>
            </a:r>
            <a:r>
              <a:rPr lang="ja-JP" altLang="en-US" sz="3600" b="1" spc="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が守られないときは？～</a:t>
            </a:r>
            <a:endParaRPr lang="en-US" altLang="ja-JP" sz="3600" b="1" spc="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3D61E5C-46B6-6ABA-AE05-8725AB34B5CC}"/>
              </a:ext>
            </a:extLst>
          </p:cNvPr>
          <p:cNvSpPr/>
          <p:nvPr/>
        </p:nvSpPr>
        <p:spPr>
          <a:xfrm>
            <a:off x="970160" y="3339792"/>
            <a:ext cx="8049474" cy="2564342"/>
          </a:xfrm>
          <a:prstGeom prst="roundRect">
            <a:avLst>
              <a:gd name="adj" fmla="val 11786"/>
            </a:avLst>
          </a:prstGeom>
          <a:noFill/>
          <a:ln w="57150">
            <a:solidFill>
              <a:srgbClr val="D792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相手が近づいてきたり、体にさわられたりして、いやだなぁと感じたら、自分のきょり感（境界線）が守られていないということ。</a:t>
            </a:r>
          </a:p>
          <a:p>
            <a:pPr>
              <a:spcBef>
                <a:spcPts val="600"/>
              </a:spcBef>
            </a:pPr>
            <a:endParaRPr lang="en-US" altLang="ja-JP" sz="2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あなたがいやなことは「いやだ」といっていい。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FC62455F-CA58-45A2-800B-F7F91DE16CA8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29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52993-2A21-F884-9F06-82227C7A5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667CB9B-BDCF-7151-6AB5-FC943D875513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spc="3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0B9007-4A63-87AE-788B-B3A90F559CBA}"/>
              </a:ext>
            </a:extLst>
          </p:cNvPr>
          <p:cNvSpPr txBox="1"/>
          <p:nvPr/>
        </p:nvSpPr>
        <p:spPr>
          <a:xfrm>
            <a:off x="806671" y="256963"/>
            <a:ext cx="8292655" cy="1541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きょり感（境界線）は</a:t>
            </a:r>
            <a:endParaRPr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自分も相手も守る大切なもの</a:t>
            </a:r>
            <a:endParaRPr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62027E6-FFAF-04EC-7C4E-935A647DA3A1}"/>
              </a:ext>
            </a:extLst>
          </p:cNvPr>
          <p:cNvSpPr/>
          <p:nvPr/>
        </p:nvSpPr>
        <p:spPr>
          <a:xfrm>
            <a:off x="806670" y="1915254"/>
            <a:ext cx="829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spc="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相手に近づきたいとか、体にさわりたいと思った</a:t>
            </a:r>
            <a:r>
              <a:rPr lang="ja-JP" altLang="en-US" sz="3600" b="1" spc="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ときは？～</a:t>
            </a:r>
            <a:endParaRPr lang="en-US" altLang="ja-JP" sz="3600" b="1" spc="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6A8362C-4CB6-CDE2-8AF7-535C4944755A}"/>
              </a:ext>
            </a:extLst>
          </p:cNvPr>
          <p:cNvSpPr/>
          <p:nvPr/>
        </p:nvSpPr>
        <p:spPr>
          <a:xfrm>
            <a:off x="632750" y="3328641"/>
            <a:ext cx="8640493" cy="2728648"/>
          </a:xfrm>
          <a:prstGeom prst="roundRect">
            <a:avLst>
              <a:gd name="adj" fmla="val 11786"/>
            </a:avLst>
          </a:prstGeom>
          <a:noFill/>
          <a:ln w="57150">
            <a:solidFill>
              <a:srgbClr val="D792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相手に、「いいよ」か「いやだ」かを確にんしよう。</a:t>
            </a:r>
          </a:p>
          <a:p>
            <a:pPr>
              <a:spcBef>
                <a:spcPts val="6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「同意」について確にんする、ということ。</a:t>
            </a:r>
          </a:p>
          <a:p>
            <a:pPr>
              <a:spcBef>
                <a:spcPts val="600"/>
              </a:spcBef>
            </a:pPr>
            <a:endParaRPr lang="ja-JP" altLang="en-US" sz="2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感じ方は人それぞれちがうから、</a:t>
            </a:r>
          </a:p>
          <a:p>
            <a:pPr>
              <a:spcBef>
                <a:spcPts val="6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必ず相手の「同意」を確にんしよう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68D05C8D-8414-5454-8890-2CE40DCC2CB1}"/>
              </a:ext>
            </a:extLst>
          </p:cNvPr>
          <p:cNvSpPr/>
          <p:nvPr/>
        </p:nvSpPr>
        <p:spPr>
          <a:xfrm>
            <a:off x="3363947" y="4475516"/>
            <a:ext cx="3178098" cy="43489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C6669E3A-E2A0-0F4D-3750-7EB42B7E6D64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33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F58CE-A378-D8A2-7F56-EC310A79D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DA698CF-527A-0DD6-F4CE-283D93E86CCD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spc="3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FFF7BD-5694-9B63-60B3-43CA44E7535F}"/>
              </a:ext>
            </a:extLst>
          </p:cNvPr>
          <p:cNvSpPr txBox="1"/>
          <p:nvPr/>
        </p:nvSpPr>
        <p:spPr>
          <a:xfrm>
            <a:off x="467515" y="3064457"/>
            <a:ext cx="8970970" cy="13875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ここからは、</a:t>
            </a:r>
          </a:p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「性的な暴力」の話をします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9DEC3C-FCFF-19D2-A437-6546D0EBA7A1}"/>
              </a:ext>
            </a:extLst>
          </p:cNvPr>
          <p:cNvSpPr txBox="1"/>
          <p:nvPr/>
        </p:nvSpPr>
        <p:spPr>
          <a:xfrm>
            <a:off x="2083464" y="875581"/>
            <a:ext cx="57390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spcAft>
                <a:spcPts val="500"/>
              </a:spcAft>
            </a:pPr>
            <a:r>
              <a:rPr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性的な暴力について</a:t>
            </a:r>
            <a:endParaRPr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793F27CD-A62D-1BBA-D0A6-064092C57322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925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BE5EA-6D6B-E980-F78F-7AD869E95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19D838E4-055C-7B92-FD50-04D9B71F6FC6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Aft>
                <a:spcPts val="500"/>
              </a:spcAft>
            </a:pPr>
            <a:endParaRPr lang="ja-JP" altLang="en-US" sz="1800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ACA74B32-5AA4-F0A2-8705-DB62FCE6386C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5695BD-890A-A619-9C94-F34B881B18CC}"/>
              </a:ext>
            </a:extLst>
          </p:cNvPr>
          <p:cNvSpPr txBox="1"/>
          <p:nvPr/>
        </p:nvSpPr>
        <p:spPr>
          <a:xfrm>
            <a:off x="768522" y="220324"/>
            <a:ext cx="83562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きょり感（境界線）が破られるとき</a:t>
            </a: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例えば・・・</a:t>
            </a: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なぐる・ける・たたく</a:t>
            </a: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悪口を言う</a:t>
            </a: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どれも人の体と心を傷つけること</a:t>
            </a: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下矢印 22">
            <a:extLst>
              <a:ext uri="{FF2B5EF4-FFF2-40B4-BE49-F238E27FC236}">
                <a16:creationId xmlns:a16="http://schemas.microsoft.com/office/drawing/2014/main" id="{BB703125-7016-A176-CDE0-CFF4995705C1}"/>
              </a:ext>
            </a:extLst>
          </p:cNvPr>
          <p:cNvSpPr/>
          <p:nvPr/>
        </p:nvSpPr>
        <p:spPr>
          <a:xfrm>
            <a:off x="4607342" y="4976576"/>
            <a:ext cx="678613" cy="552893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68B04B5-E3B6-338A-B5AE-0B51A8879FBE}"/>
              </a:ext>
            </a:extLst>
          </p:cNvPr>
          <p:cNvSpPr/>
          <p:nvPr/>
        </p:nvSpPr>
        <p:spPr>
          <a:xfrm>
            <a:off x="2851366" y="5672295"/>
            <a:ext cx="4203268" cy="7761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暴力</a:t>
            </a:r>
          </a:p>
        </p:txBody>
      </p:sp>
    </p:spTree>
    <p:extLst>
      <p:ext uri="{BB962C8B-B14F-4D97-AF65-F5344CB8AC3E}">
        <p14:creationId xmlns:p14="http://schemas.microsoft.com/office/powerpoint/2010/main" val="21749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60989-F106-3BDD-EBC7-EB7E24A1C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CAC79FC-6E05-9238-9929-96F93E328DD9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Aft>
                <a:spcPts val="500"/>
              </a:spcAft>
            </a:pPr>
            <a:endParaRPr lang="ja-JP" altLang="en-US" sz="1600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28C58933-0B50-5445-46E1-D04024E4B7D0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81507D-1BAE-60CA-0BB3-1E0146F001FE}"/>
              </a:ext>
            </a:extLst>
          </p:cNvPr>
          <p:cNvSpPr txBox="1"/>
          <p:nvPr/>
        </p:nvSpPr>
        <p:spPr>
          <a:xfrm>
            <a:off x="768522" y="220324"/>
            <a:ext cx="83562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あなたの「同意」を確にんしないで</a:t>
            </a: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下矢印 22">
            <a:extLst>
              <a:ext uri="{FF2B5EF4-FFF2-40B4-BE49-F238E27FC236}">
                <a16:creationId xmlns:a16="http://schemas.microsoft.com/office/drawing/2014/main" id="{7BF76F20-640C-184B-6999-DE5907B8D7B4}"/>
              </a:ext>
            </a:extLst>
          </p:cNvPr>
          <p:cNvSpPr/>
          <p:nvPr/>
        </p:nvSpPr>
        <p:spPr>
          <a:xfrm>
            <a:off x="4607342" y="4976576"/>
            <a:ext cx="678613" cy="552893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92E1B1-91D3-8871-0341-4EB96B05EC20}"/>
              </a:ext>
            </a:extLst>
          </p:cNvPr>
          <p:cNvSpPr/>
          <p:nvPr/>
        </p:nvSpPr>
        <p:spPr>
          <a:xfrm>
            <a:off x="2851366" y="5672295"/>
            <a:ext cx="4203268" cy="7761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性的な暴力</a:t>
            </a:r>
          </a:p>
        </p:txBody>
      </p:sp>
      <p:sp>
        <p:nvSpPr>
          <p:cNvPr id="4" name="角丸四角形 7">
            <a:extLst>
              <a:ext uri="{FF2B5EF4-FFF2-40B4-BE49-F238E27FC236}">
                <a16:creationId xmlns:a16="http://schemas.microsoft.com/office/drawing/2014/main" id="{E35F16BD-7C22-DEA5-A807-8F63790E9012}"/>
              </a:ext>
            </a:extLst>
          </p:cNvPr>
          <p:cNvSpPr/>
          <p:nvPr/>
        </p:nvSpPr>
        <p:spPr>
          <a:xfrm>
            <a:off x="632265" y="901139"/>
            <a:ext cx="2659576" cy="427516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水着でかくれるところを</a:t>
            </a:r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見る　見せる</a:t>
            </a:r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29E35126-956F-C2A2-196A-B7ADAF447862}"/>
              </a:ext>
            </a:extLst>
          </p:cNvPr>
          <p:cNvSpPr/>
          <p:nvPr/>
        </p:nvSpPr>
        <p:spPr>
          <a:xfrm>
            <a:off x="6806317" y="901139"/>
            <a:ext cx="2502492" cy="426919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体に触る</a:t>
            </a:r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体に触らせる</a:t>
            </a:r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角丸四角形 6">
            <a:extLst>
              <a:ext uri="{FF2B5EF4-FFF2-40B4-BE49-F238E27FC236}">
                <a16:creationId xmlns:a16="http://schemas.microsoft.com/office/drawing/2014/main" id="{42968D70-9F37-5C2C-D080-5A27ED1A3EB4}"/>
              </a:ext>
            </a:extLst>
          </p:cNvPr>
          <p:cNvSpPr/>
          <p:nvPr/>
        </p:nvSpPr>
        <p:spPr>
          <a:xfrm>
            <a:off x="3353109" y="897359"/>
            <a:ext cx="3374020" cy="393639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性的な言葉をいう</a:t>
            </a:r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性的なものを見せる</a:t>
            </a:r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1143F28-8030-9124-82E4-678B64B63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52" y="1687665"/>
            <a:ext cx="2321168" cy="3327621"/>
          </a:xfrm>
          <a:prstGeom prst="rect">
            <a:avLst/>
          </a:prstGeom>
        </p:spPr>
      </p:pic>
      <p:pic>
        <p:nvPicPr>
          <p:cNvPr id="10" name="図 9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F72CF8C-867A-AA5D-ECE3-9F1252066E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90" y="1665794"/>
            <a:ext cx="2958639" cy="3114357"/>
          </a:xfrm>
          <a:prstGeom prst="rect">
            <a:avLst/>
          </a:prstGeom>
        </p:spPr>
      </p:pic>
      <p:pic>
        <p:nvPicPr>
          <p:cNvPr id="14" name="図 13" descr="部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2B3881A-4492-E495-BFCF-A4097D5BF9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3" y="2096498"/>
            <a:ext cx="2663812" cy="30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59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8E3A-95DB-A37C-9215-61889CF72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72FD876-2912-A012-D732-7C8F6F662981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spc="300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1B57D7-8E81-BCD8-E667-E2D0528B6394}"/>
              </a:ext>
            </a:extLst>
          </p:cNvPr>
          <p:cNvSpPr/>
          <p:nvPr/>
        </p:nvSpPr>
        <p:spPr>
          <a:xfrm>
            <a:off x="375500" y="12700"/>
            <a:ext cx="9155000" cy="6800637"/>
          </a:xfrm>
          <a:prstGeom prst="roundRect">
            <a:avLst>
              <a:gd name="adj" fmla="val 1178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性的な暴力は、</a:t>
            </a:r>
          </a:p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知らない人からだけではなく、</a:t>
            </a:r>
          </a:p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多くは、友達や家族など、顔見知りの人との間で起きることがある。</a:t>
            </a:r>
          </a:p>
          <a:p>
            <a:pPr>
              <a:lnSpc>
                <a:spcPct val="150000"/>
              </a:lnSpc>
            </a:pPr>
            <a:endParaRPr lang="ja-JP" altLang="en-US" sz="4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性別や年齢に関係なく、だれにでも起きることがある。</a:t>
            </a: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205FDE9B-573A-74EE-694A-E38F4F252F6C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4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260CDD7-285D-0CBE-7355-8CD068803D02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spc="300" dirty="0"/>
          </a:p>
        </p:txBody>
      </p:sp>
      <p:sp>
        <p:nvSpPr>
          <p:cNvPr id="117" name="Google Shape;117;p4"/>
          <p:cNvSpPr txBox="1"/>
          <p:nvPr/>
        </p:nvSpPr>
        <p:spPr>
          <a:xfrm>
            <a:off x="1638008" y="962791"/>
            <a:ext cx="661728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ネット</a:t>
            </a:r>
            <a:r>
              <a:rPr lang="ja-JP" altLang="en-US" sz="54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と性的な暴力</a:t>
            </a:r>
            <a:endParaRPr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140" y="3414532"/>
            <a:ext cx="2904061" cy="294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 descr="アイコン&#10;&#10;自動的に生成された説明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997" y="3414531"/>
            <a:ext cx="2912455" cy="29460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4E892095-7ABC-5001-8093-16322A69EF9C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74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1638636" y="491280"/>
            <a:ext cx="662873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今日の　</a:t>
            </a:r>
            <a:r>
              <a:rPr lang="ja-JP" altLang="en-US" sz="48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授業</a:t>
            </a:r>
            <a:r>
              <a:rPr lang="ja-JP" sz="48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の</a:t>
            </a:r>
            <a:endParaRPr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注意点</a:t>
            </a:r>
            <a:endParaRPr sz="48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64958" y="2307537"/>
            <a:ext cx="9176084" cy="3812876"/>
          </a:xfrm>
          <a:prstGeom prst="roundRect">
            <a:avLst>
              <a:gd name="adj" fmla="val 117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144000" anchor="b" anchorCtr="0">
            <a:noAutofit/>
          </a:bodyPr>
          <a:lstStyle/>
          <a:p>
            <a:pPr marL="361950" marR="0" lvl="0" indent="-36195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200"/>
              <a:buFont typeface="Noto Sans Symbols"/>
              <a:buChar char="●"/>
            </a:pP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気分が悪くなったら、いつでも教室をでて　　　　別室に</a:t>
            </a:r>
            <a:r>
              <a:rPr lang="ja-JP" altLang="en-US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移動</a:t>
            </a: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して</a:t>
            </a:r>
            <a:r>
              <a:rPr lang="ja-JP" altLang="en-US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大</a:t>
            </a: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じょう</a:t>
            </a:r>
            <a:r>
              <a:rPr lang="ja-JP" altLang="en-US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夫</a:t>
            </a: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です。</a:t>
            </a:r>
            <a:endParaRPr sz="32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361950" marR="0" lvl="0" indent="-361950" algn="l" rtl="0"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3200"/>
              <a:buFont typeface="Noto Sans Symbols"/>
              <a:buChar char="●"/>
            </a:pPr>
            <a:r>
              <a:rPr lang="ja-JP" altLang="en-US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授業</a:t>
            </a: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で話したくないときは</a:t>
            </a:r>
            <a:r>
              <a:rPr lang="ja-JP" altLang="en-US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、</a:t>
            </a: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</a:t>
            </a:r>
            <a:endParaRPr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</a:t>
            </a:r>
            <a:r>
              <a:rPr lang="ja-JP" altLang="en-US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無理</a:t>
            </a: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に話す</a:t>
            </a:r>
            <a:r>
              <a:rPr lang="ja-JP" altLang="en-US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必要</a:t>
            </a: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はありません。</a:t>
            </a:r>
            <a:endParaRPr sz="32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361950" marR="0" lvl="0" indent="-361950" algn="l" rtl="0"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3200"/>
              <a:buFont typeface="Noto Sans Symbols"/>
              <a:buChar char="●"/>
            </a:pP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まわりのお</a:t>
            </a:r>
            <a:r>
              <a:rPr lang="ja-JP" altLang="en-US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友達</a:t>
            </a: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にも</a:t>
            </a:r>
            <a:r>
              <a:rPr lang="ja-JP" altLang="en-US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、無理</a:t>
            </a: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に聞きだそうとしないように気をつけましょう。</a:t>
            </a:r>
            <a:endParaRPr sz="32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780C661-100F-75C4-9B54-BA5A0255806C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63FA073-6863-469C-883E-BA8ADC83B54D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dirty="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826361-908C-4D1F-B363-6AEDE4D63E58}"/>
              </a:ext>
            </a:extLst>
          </p:cNvPr>
          <p:cNvSpPr txBox="1"/>
          <p:nvPr/>
        </p:nvSpPr>
        <p:spPr>
          <a:xfrm>
            <a:off x="1975262" y="1283652"/>
            <a:ext cx="5955476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kumimoji="1" lang="en-US" altLang="ja-JP" sz="2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sz="2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でやりとりしている相手は</a:t>
            </a:r>
            <a:endParaRPr kumimoji="1" lang="en-US" altLang="ja-JP" sz="2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kumimoji="1" lang="ja-JP" altLang="en-US" sz="2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本当に信らいしていい人</a:t>
            </a:r>
            <a:r>
              <a:rPr lang="ja-JP" altLang="en-US" sz="2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kumimoji="1" lang="ja-JP" altLang="en-US" sz="2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のかな？</a:t>
            </a:r>
            <a:endParaRPr kumimoji="1" lang="en-US" altLang="ja-JP" sz="2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8DA0450-6A3D-4197-A05E-DE426ADC4E24}"/>
              </a:ext>
            </a:extLst>
          </p:cNvPr>
          <p:cNvSpPr/>
          <p:nvPr/>
        </p:nvSpPr>
        <p:spPr>
          <a:xfrm>
            <a:off x="1330325" y="2299716"/>
            <a:ext cx="7245350" cy="4218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4D831A0-97CE-4EA6-9937-109052B40CC7}"/>
              </a:ext>
            </a:extLst>
          </p:cNvPr>
          <p:cNvCxnSpPr>
            <a:cxnSpLocks/>
          </p:cNvCxnSpPr>
          <p:nvPr/>
        </p:nvCxnSpPr>
        <p:spPr>
          <a:xfrm flipH="1">
            <a:off x="1330325" y="4323588"/>
            <a:ext cx="7245350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DA8AB2B-BE46-47EE-B867-9EDE7CD9A5D7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4953000" y="2299716"/>
            <a:ext cx="0" cy="4218431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5E28DA7-898D-46A5-AD05-6A92B2E62831}"/>
              </a:ext>
            </a:extLst>
          </p:cNvPr>
          <p:cNvSpPr txBox="1"/>
          <p:nvPr/>
        </p:nvSpPr>
        <p:spPr>
          <a:xfrm>
            <a:off x="1537496" y="2362656"/>
            <a:ext cx="3230373" cy="495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pPr>
              <a:spcAft>
                <a:spcPts val="500"/>
              </a:spcAft>
            </a:pPr>
            <a:r>
              <a:rPr lang="en-US" altLang="ja-JP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で同い年の人だと思いこんで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やりとりしていて、仲良くなってきたから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27B8E9D-9A2F-41D3-B0BA-06B59574BC45}"/>
              </a:ext>
            </a:extLst>
          </p:cNvPr>
          <p:cNvSpPr txBox="1"/>
          <p:nvPr/>
        </p:nvSpPr>
        <p:spPr>
          <a:xfrm>
            <a:off x="5151557" y="2362656"/>
            <a:ext cx="3230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その人と実際に会ってみることになった！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E29D54-C703-4922-988D-27B6D25A225D}"/>
              </a:ext>
            </a:extLst>
          </p:cNvPr>
          <p:cNvSpPr txBox="1"/>
          <p:nvPr/>
        </p:nvSpPr>
        <p:spPr>
          <a:xfrm>
            <a:off x="2075375" y="4469907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pPr>
              <a:spcAft>
                <a:spcPts val="500"/>
              </a:spcAft>
            </a:pP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車に連れ込まれそうに・・・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93A859-54AB-470B-97BA-8C088391241A}"/>
              </a:ext>
            </a:extLst>
          </p:cNvPr>
          <p:cNvSpPr txBox="1"/>
          <p:nvPr/>
        </p:nvSpPr>
        <p:spPr>
          <a:xfrm>
            <a:off x="5319675" y="4548282"/>
            <a:ext cx="2909771" cy="495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pPr>
              <a:spcAft>
                <a:spcPts val="500"/>
              </a:spcAft>
            </a:pP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待ち合わせ場所に行ってみたら、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思っていた人とまったくちがっていて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1E9232E-6F9B-4428-B121-5305BB036D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843" y="2916085"/>
            <a:ext cx="1929124" cy="1356766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E172495-C3FE-4CF3-B3B6-DC3F37A6374A}"/>
              </a:ext>
            </a:extLst>
          </p:cNvPr>
          <p:cNvSpPr/>
          <p:nvPr/>
        </p:nvSpPr>
        <p:spPr>
          <a:xfrm>
            <a:off x="4423958" y="3986202"/>
            <a:ext cx="1027236" cy="67476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FFF5F7A-1FD3-4A8D-862C-ED6D02DA8AFD}"/>
              </a:ext>
            </a:extLst>
          </p:cNvPr>
          <p:cNvSpPr txBox="1"/>
          <p:nvPr/>
        </p:nvSpPr>
        <p:spPr>
          <a:xfrm>
            <a:off x="4505177" y="400161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CF28C7-30F3-41A3-B912-FF5B9738B2DD}"/>
              </a:ext>
            </a:extLst>
          </p:cNvPr>
          <p:cNvSpPr txBox="1"/>
          <p:nvPr/>
        </p:nvSpPr>
        <p:spPr>
          <a:xfrm>
            <a:off x="5012458" y="400161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F33EDFF-D254-458A-88AC-C47ABE0E6A2F}"/>
              </a:ext>
            </a:extLst>
          </p:cNvPr>
          <p:cNvSpPr txBox="1"/>
          <p:nvPr/>
        </p:nvSpPr>
        <p:spPr>
          <a:xfrm>
            <a:off x="4505177" y="4338606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DA01C82-6873-41D3-A58C-8CDBEA6E38BA}"/>
              </a:ext>
            </a:extLst>
          </p:cNvPr>
          <p:cNvSpPr txBox="1"/>
          <p:nvPr/>
        </p:nvSpPr>
        <p:spPr>
          <a:xfrm>
            <a:off x="5018699" y="4338606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 descr="光 が含まれている画像&#10;&#10;自動的に生成された説明">
            <a:extLst>
              <a:ext uri="{FF2B5EF4-FFF2-40B4-BE49-F238E27FC236}">
                <a16:creationId xmlns:a16="http://schemas.microsoft.com/office/drawing/2014/main" id="{2B76DA21-8575-4355-B4D2-ED7EAD57DD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690" y="2639655"/>
            <a:ext cx="878685" cy="158044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D69F007-5ECA-4405-BD80-3BD8B76DF5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387" y="5071166"/>
            <a:ext cx="1375902" cy="1413503"/>
          </a:xfrm>
          <a:prstGeom prst="rect">
            <a:avLst/>
          </a:prstGeom>
        </p:spPr>
      </p:pic>
      <p:pic>
        <p:nvPicPr>
          <p:cNvPr id="24" name="図 2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2E1119DE-7714-48E4-840F-F96E0AF115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881" y="4774550"/>
            <a:ext cx="1944236" cy="1710742"/>
          </a:xfrm>
          <a:prstGeom prst="rect">
            <a:avLst/>
          </a:prstGeom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67156037-A6F1-45F9-9858-64811FBAD24F}"/>
              </a:ext>
            </a:extLst>
          </p:cNvPr>
          <p:cNvSpPr/>
          <p:nvPr/>
        </p:nvSpPr>
        <p:spPr>
          <a:xfrm>
            <a:off x="4763475" y="3104267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76C027B6-73F5-423C-9947-14BAF6E23D3E}"/>
              </a:ext>
            </a:extLst>
          </p:cNvPr>
          <p:cNvSpPr/>
          <p:nvPr/>
        </p:nvSpPr>
        <p:spPr>
          <a:xfrm rot="10800000">
            <a:off x="4726833" y="5359156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6FACFD73-C90A-45C6-ABF6-984F87445985}"/>
              </a:ext>
            </a:extLst>
          </p:cNvPr>
          <p:cNvSpPr/>
          <p:nvPr/>
        </p:nvSpPr>
        <p:spPr>
          <a:xfrm rot="5400000">
            <a:off x="6518881" y="4194594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Google Shape;158;p8">
            <a:extLst>
              <a:ext uri="{FF2B5EF4-FFF2-40B4-BE49-F238E27FC236}">
                <a16:creationId xmlns:a16="http://schemas.microsoft.com/office/drawing/2014/main" id="{4F75ECE0-A5D0-610E-4A30-2B9447905291}"/>
              </a:ext>
            </a:extLst>
          </p:cNvPr>
          <p:cNvSpPr txBox="1"/>
          <p:nvPr/>
        </p:nvSpPr>
        <p:spPr>
          <a:xfrm>
            <a:off x="1315075" y="298104"/>
            <a:ext cx="72123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4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こんなとき、どうする</a:t>
            </a:r>
            <a:r>
              <a:rPr lang="en-US" altLang="ja-JP" sz="44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?</a:t>
            </a:r>
            <a:endParaRPr sz="44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051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A9A65606-6727-03DD-4D66-30D27BA8B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>
            <a:extLst>
              <a:ext uri="{FF2B5EF4-FFF2-40B4-BE49-F238E27FC236}">
                <a16:creationId xmlns:a16="http://schemas.microsoft.com/office/drawing/2014/main" id="{68C6BF7A-FA3E-1520-902E-C302444E15F8}"/>
              </a:ext>
            </a:extLst>
          </p:cNvPr>
          <p:cNvSpPr/>
          <p:nvPr/>
        </p:nvSpPr>
        <p:spPr>
          <a:xfrm>
            <a:off x="78921" y="73478"/>
            <a:ext cx="9748157" cy="6711043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S PGothic"/>
              <a:sym typeface="MS PGothic"/>
            </a:endParaRPr>
          </a:p>
        </p:txBody>
      </p:sp>
      <p:sp>
        <p:nvSpPr>
          <p:cNvPr id="157" name="Google Shape;157;p8">
            <a:extLst>
              <a:ext uri="{FF2B5EF4-FFF2-40B4-BE49-F238E27FC236}">
                <a16:creationId xmlns:a16="http://schemas.microsoft.com/office/drawing/2014/main" id="{7C428AD7-35AB-A8A7-0801-B60A59555179}"/>
              </a:ext>
            </a:extLst>
          </p:cNvPr>
          <p:cNvSpPr txBox="1"/>
          <p:nvPr/>
        </p:nvSpPr>
        <p:spPr>
          <a:xfrm>
            <a:off x="1262507" y="1402658"/>
            <a:ext cx="739060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親しい人でも、がぞうのやり取りはだいじょうぶ？</a:t>
            </a:r>
            <a:endParaRPr sz="32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158" name="Google Shape;158;p8">
            <a:extLst>
              <a:ext uri="{FF2B5EF4-FFF2-40B4-BE49-F238E27FC236}">
                <a16:creationId xmlns:a16="http://schemas.microsoft.com/office/drawing/2014/main" id="{FF9F74D3-54F6-80F0-4900-383B65215B51}"/>
              </a:ext>
            </a:extLst>
          </p:cNvPr>
          <p:cNvSpPr txBox="1"/>
          <p:nvPr/>
        </p:nvSpPr>
        <p:spPr>
          <a:xfrm>
            <a:off x="1315075" y="298104"/>
            <a:ext cx="72123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50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こんなとき、どうする</a:t>
            </a:r>
            <a:r>
              <a:rPr lang="en-US" altLang="ja-JP" sz="50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?</a:t>
            </a:r>
            <a:endParaRPr sz="50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DD1323-391C-ED9F-8BB9-37A6ADBEC814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0EEA54E-EAD0-4189-E505-E412177AFBCB}"/>
              </a:ext>
            </a:extLst>
          </p:cNvPr>
          <p:cNvSpPr/>
          <p:nvPr/>
        </p:nvSpPr>
        <p:spPr>
          <a:xfrm>
            <a:off x="1330325" y="2478829"/>
            <a:ext cx="7245350" cy="4218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043905C-7F8E-8043-E4F1-138F41602989}"/>
              </a:ext>
            </a:extLst>
          </p:cNvPr>
          <p:cNvCxnSpPr>
            <a:cxnSpLocks/>
          </p:cNvCxnSpPr>
          <p:nvPr/>
        </p:nvCxnSpPr>
        <p:spPr>
          <a:xfrm flipH="1">
            <a:off x="1330325" y="4502701"/>
            <a:ext cx="7245350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07FADAE-E811-B2E6-2CF5-7DBFD717C690}"/>
              </a:ext>
            </a:extLst>
          </p:cNvPr>
          <p:cNvCxnSpPr>
            <a:cxnSpLocks/>
            <a:stCxn id="3" idx="0"/>
            <a:endCxn id="3" idx="2"/>
          </p:cNvCxnSpPr>
          <p:nvPr/>
        </p:nvCxnSpPr>
        <p:spPr>
          <a:xfrm>
            <a:off x="4953000" y="2478829"/>
            <a:ext cx="0" cy="4218431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BAD203-608F-8DDF-2ADF-C6CD301DD2EC}"/>
              </a:ext>
            </a:extLst>
          </p:cNvPr>
          <p:cNvSpPr/>
          <p:nvPr/>
        </p:nvSpPr>
        <p:spPr>
          <a:xfrm>
            <a:off x="4423958" y="4165315"/>
            <a:ext cx="1027236" cy="67476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071267-D33C-5A35-54E4-59816367CC44}"/>
              </a:ext>
            </a:extLst>
          </p:cNvPr>
          <p:cNvSpPr txBox="1"/>
          <p:nvPr/>
        </p:nvSpPr>
        <p:spPr>
          <a:xfrm>
            <a:off x="4505177" y="4180727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3C8026-033E-3F9E-40AA-2499172BEB1E}"/>
              </a:ext>
            </a:extLst>
          </p:cNvPr>
          <p:cNvSpPr txBox="1"/>
          <p:nvPr/>
        </p:nvSpPr>
        <p:spPr>
          <a:xfrm>
            <a:off x="5012458" y="4180727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CBA6A4-2C28-B3B4-70F6-39FF6FD5DD99}"/>
              </a:ext>
            </a:extLst>
          </p:cNvPr>
          <p:cNvSpPr txBox="1"/>
          <p:nvPr/>
        </p:nvSpPr>
        <p:spPr>
          <a:xfrm>
            <a:off x="4505177" y="4517719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794F30-FD29-FAE3-20BE-DDBD91CCF5FE}"/>
              </a:ext>
            </a:extLst>
          </p:cNvPr>
          <p:cNvSpPr txBox="1"/>
          <p:nvPr/>
        </p:nvSpPr>
        <p:spPr>
          <a:xfrm>
            <a:off x="5018699" y="4517719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8F64597D-45A4-2959-04D9-A3E2D82D22C7}"/>
              </a:ext>
            </a:extLst>
          </p:cNvPr>
          <p:cNvSpPr/>
          <p:nvPr/>
        </p:nvSpPr>
        <p:spPr>
          <a:xfrm>
            <a:off x="4763475" y="3283380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C3A98ACD-15C2-5E29-79A9-80A7063E4D47}"/>
              </a:ext>
            </a:extLst>
          </p:cNvPr>
          <p:cNvSpPr/>
          <p:nvPr/>
        </p:nvSpPr>
        <p:spPr>
          <a:xfrm rot="10800000">
            <a:off x="4726833" y="5538269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F0E1A8E4-9231-AD63-860B-6868E5AE6FEF}"/>
              </a:ext>
            </a:extLst>
          </p:cNvPr>
          <p:cNvSpPr/>
          <p:nvPr/>
        </p:nvSpPr>
        <p:spPr>
          <a:xfrm rot="5400000">
            <a:off x="6669713" y="4373707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Google Shape;162;p8">
            <a:extLst>
              <a:ext uri="{FF2B5EF4-FFF2-40B4-BE49-F238E27FC236}">
                <a16:creationId xmlns:a16="http://schemas.microsoft.com/office/drawing/2014/main" id="{6819449E-8736-AB80-E98A-EC5895CFAD0E}"/>
              </a:ext>
            </a:extLst>
          </p:cNvPr>
          <p:cNvSpPr txBox="1"/>
          <p:nvPr/>
        </p:nvSpPr>
        <p:spPr>
          <a:xfrm>
            <a:off x="1770741" y="2555156"/>
            <a:ext cx="276389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同級生の2人でのやりとりは楽しい</a:t>
            </a:r>
            <a:endParaRPr sz="11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15" name="Google Shape;163;p8">
            <a:extLst>
              <a:ext uri="{FF2B5EF4-FFF2-40B4-BE49-F238E27FC236}">
                <a16:creationId xmlns:a16="http://schemas.microsoft.com/office/drawing/2014/main" id="{E9859B46-ED71-CEE1-4484-50A2705089AD}"/>
              </a:ext>
            </a:extLst>
          </p:cNvPr>
          <p:cNvSpPr txBox="1"/>
          <p:nvPr/>
        </p:nvSpPr>
        <p:spPr>
          <a:xfrm>
            <a:off x="5552313" y="2555156"/>
            <a:ext cx="24288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もちろん自どりも送り合うなか</a:t>
            </a:r>
            <a:endParaRPr sz="1100" b="1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16" name="Google Shape;164;p8">
            <a:extLst>
              <a:ext uri="{FF2B5EF4-FFF2-40B4-BE49-F238E27FC236}">
                <a16:creationId xmlns:a16="http://schemas.microsoft.com/office/drawing/2014/main" id="{85A6310E-FA20-95C9-B2C2-7944F81A5C5B}"/>
              </a:ext>
            </a:extLst>
          </p:cNvPr>
          <p:cNvSpPr txBox="1"/>
          <p:nvPr/>
        </p:nvSpPr>
        <p:spPr>
          <a:xfrm>
            <a:off x="1944736" y="4662407"/>
            <a:ext cx="252986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いつの間にかみんなのSNSに！</a:t>
            </a:r>
            <a:endParaRPr sz="1100" b="1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17" name="Google Shape;165;p8">
            <a:extLst>
              <a:ext uri="{FF2B5EF4-FFF2-40B4-BE49-F238E27FC236}">
                <a16:creationId xmlns:a16="http://schemas.microsoft.com/office/drawing/2014/main" id="{6245AEB2-2893-CCFA-FD93-03A6B523BBF5}"/>
              </a:ext>
            </a:extLst>
          </p:cNvPr>
          <p:cNvSpPr txBox="1"/>
          <p:nvPr/>
        </p:nvSpPr>
        <p:spPr>
          <a:xfrm>
            <a:off x="5451282" y="4740782"/>
            <a:ext cx="3070072" cy="49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下着すがたを送ってって言われて、、、</a:t>
            </a:r>
            <a:endParaRPr sz="1100" b="1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この子にだけならって</a:t>
            </a:r>
            <a:endParaRPr sz="1100" b="1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pic>
        <p:nvPicPr>
          <p:cNvPr id="18" name="Google Shape;129;p22" descr="グラフィカル ユーザー インターフェイス, テキスト, アプリケーション, チャットまたはテキスト メッセージ, 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B222DCD-DB19-FBB1-5715-536D18EE67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3912" y="3021985"/>
            <a:ext cx="2685282" cy="107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4;p2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EE4C13CA-36D7-A1C5-12A7-DB40ED9219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061"/>
          <a:stretch>
            <a:fillRect/>
          </a:stretch>
        </p:blipFill>
        <p:spPr>
          <a:xfrm>
            <a:off x="6307863" y="2892378"/>
            <a:ext cx="1210231" cy="145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4;p2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78B89F0B-4055-ED83-26B0-F685A29B57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5812"/>
          <a:stretch>
            <a:fillRect/>
          </a:stretch>
        </p:blipFill>
        <p:spPr>
          <a:xfrm>
            <a:off x="6260728" y="5191307"/>
            <a:ext cx="1119001" cy="147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図 25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4036DD44-F4BB-5491-A887-F7566DFBB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13" y="5015622"/>
            <a:ext cx="2228792" cy="15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>
          <a:extLst>
            <a:ext uri="{FF2B5EF4-FFF2-40B4-BE49-F238E27FC236}">
              <a16:creationId xmlns:a16="http://schemas.microsoft.com/office/drawing/2014/main" id="{E527318C-F3C8-D9A5-21DD-6A906970D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>
            <a:extLst>
              <a:ext uri="{FF2B5EF4-FFF2-40B4-BE49-F238E27FC236}">
                <a16:creationId xmlns:a16="http://schemas.microsoft.com/office/drawing/2014/main" id="{91E4BBA0-310B-A02E-2FD5-F372382AF229}"/>
              </a:ext>
            </a:extLst>
          </p:cNvPr>
          <p:cNvSpPr/>
          <p:nvPr/>
        </p:nvSpPr>
        <p:spPr>
          <a:xfrm>
            <a:off x="89807" y="89807"/>
            <a:ext cx="9748157" cy="6711043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S PGothic"/>
              <a:sym typeface="MS PGothic"/>
            </a:endParaRPr>
          </a:p>
        </p:txBody>
      </p:sp>
      <p:sp>
        <p:nvSpPr>
          <p:cNvPr id="241" name="Google Shape;241;p11">
            <a:extLst>
              <a:ext uri="{FF2B5EF4-FFF2-40B4-BE49-F238E27FC236}">
                <a16:creationId xmlns:a16="http://schemas.microsoft.com/office/drawing/2014/main" id="{B050A3D5-7629-A561-83F7-3D5568C13ED6}"/>
              </a:ext>
            </a:extLst>
          </p:cNvPr>
          <p:cNvSpPr txBox="1"/>
          <p:nvPr/>
        </p:nvSpPr>
        <p:spPr>
          <a:xfrm>
            <a:off x="806674" y="1283652"/>
            <a:ext cx="8292656" cy="114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オンラインゲームで親しくなった相手は</a:t>
            </a:r>
            <a:endParaRPr sz="32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本当に</a:t>
            </a:r>
            <a:r>
              <a:rPr lang="ja-JP" altLang="en-US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信</a:t>
            </a:r>
            <a:r>
              <a:rPr lang="ja-JP" sz="32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らいしていい人なのかな？</a:t>
            </a:r>
            <a:endParaRPr sz="32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2" name="Google Shape;158;p8">
            <a:extLst>
              <a:ext uri="{FF2B5EF4-FFF2-40B4-BE49-F238E27FC236}">
                <a16:creationId xmlns:a16="http://schemas.microsoft.com/office/drawing/2014/main" id="{77081F34-5776-EAEC-7611-B9C71033EC48}"/>
              </a:ext>
            </a:extLst>
          </p:cNvPr>
          <p:cNvSpPr txBox="1"/>
          <p:nvPr/>
        </p:nvSpPr>
        <p:spPr>
          <a:xfrm>
            <a:off x="1315075" y="298104"/>
            <a:ext cx="72123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50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こんなとき、どうする</a:t>
            </a:r>
            <a:r>
              <a:rPr lang="en-US" altLang="ja-JP" sz="50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?</a:t>
            </a:r>
            <a:endParaRPr sz="50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06AD9C-217C-4D10-23D4-C00E02F517EF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9D6757-D943-1FEA-EC5C-86D3B8939930}"/>
              </a:ext>
            </a:extLst>
          </p:cNvPr>
          <p:cNvSpPr/>
          <p:nvPr/>
        </p:nvSpPr>
        <p:spPr>
          <a:xfrm>
            <a:off x="1330325" y="2478829"/>
            <a:ext cx="7245350" cy="4218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7B32E3E-BB06-4280-2C7C-951F365304C3}"/>
              </a:ext>
            </a:extLst>
          </p:cNvPr>
          <p:cNvCxnSpPr>
            <a:cxnSpLocks/>
          </p:cNvCxnSpPr>
          <p:nvPr/>
        </p:nvCxnSpPr>
        <p:spPr>
          <a:xfrm flipH="1">
            <a:off x="1330325" y="4502701"/>
            <a:ext cx="7245350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3F52BDA-91D9-23D1-20AF-3C04FB0AD5D0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53000" y="2478829"/>
            <a:ext cx="0" cy="4218431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97494A3-B215-2464-9D9F-A5771418D4DA}"/>
              </a:ext>
            </a:extLst>
          </p:cNvPr>
          <p:cNvSpPr/>
          <p:nvPr/>
        </p:nvSpPr>
        <p:spPr>
          <a:xfrm>
            <a:off x="4423958" y="4165315"/>
            <a:ext cx="1027236" cy="67476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F130AD-F4D9-3072-B15C-2E20D7C62F54}"/>
              </a:ext>
            </a:extLst>
          </p:cNvPr>
          <p:cNvSpPr txBox="1"/>
          <p:nvPr/>
        </p:nvSpPr>
        <p:spPr>
          <a:xfrm>
            <a:off x="4505177" y="4180727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655F0E-C82E-CF2F-588F-86857E579D80}"/>
              </a:ext>
            </a:extLst>
          </p:cNvPr>
          <p:cNvSpPr txBox="1"/>
          <p:nvPr/>
        </p:nvSpPr>
        <p:spPr>
          <a:xfrm>
            <a:off x="5012458" y="4180727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EBD79B-047F-1594-0155-C35EB2FAE413}"/>
              </a:ext>
            </a:extLst>
          </p:cNvPr>
          <p:cNvSpPr txBox="1"/>
          <p:nvPr/>
        </p:nvSpPr>
        <p:spPr>
          <a:xfrm>
            <a:off x="4505177" y="4517719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F5A405-A94A-F359-80F4-994E29107946}"/>
              </a:ext>
            </a:extLst>
          </p:cNvPr>
          <p:cNvSpPr txBox="1"/>
          <p:nvPr/>
        </p:nvSpPr>
        <p:spPr>
          <a:xfrm>
            <a:off x="5018699" y="4517719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E3FF028-ECE2-95BA-73E8-69627ADB90B2}"/>
              </a:ext>
            </a:extLst>
          </p:cNvPr>
          <p:cNvSpPr/>
          <p:nvPr/>
        </p:nvSpPr>
        <p:spPr>
          <a:xfrm>
            <a:off x="4763475" y="3283380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005539D0-86A2-19AF-35F1-BB6D6D6ACB97}"/>
              </a:ext>
            </a:extLst>
          </p:cNvPr>
          <p:cNvSpPr/>
          <p:nvPr/>
        </p:nvSpPr>
        <p:spPr>
          <a:xfrm rot="10800000">
            <a:off x="4726833" y="5538269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60344EA-8792-6683-EA58-E6E6F3B44FAD}"/>
              </a:ext>
            </a:extLst>
          </p:cNvPr>
          <p:cNvSpPr/>
          <p:nvPr/>
        </p:nvSpPr>
        <p:spPr>
          <a:xfrm rot="5400000">
            <a:off x="6518881" y="4317145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Google Shape;246;p11">
            <a:extLst>
              <a:ext uri="{FF2B5EF4-FFF2-40B4-BE49-F238E27FC236}">
                <a16:creationId xmlns:a16="http://schemas.microsoft.com/office/drawing/2014/main" id="{14191CB7-CF87-126D-DF8E-620BD1E6CA1F}"/>
              </a:ext>
            </a:extLst>
          </p:cNvPr>
          <p:cNvSpPr txBox="1"/>
          <p:nvPr/>
        </p:nvSpPr>
        <p:spPr>
          <a:xfrm>
            <a:off x="1507045" y="2500266"/>
            <a:ext cx="3291286" cy="49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今はまっているオンラインたいせんゲーム</a:t>
            </a:r>
            <a:endParaRPr sz="11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もう少しでクリアなのにアイテムが。。。</a:t>
            </a:r>
            <a:endParaRPr sz="11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16" name="Google Shape;247;p11">
            <a:extLst>
              <a:ext uri="{FF2B5EF4-FFF2-40B4-BE49-F238E27FC236}">
                <a16:creationId xmlns:a16="http://schemas.microsoft.com/office/drawing/2014/main" id="{6BE80E9D-73BA-44EB-7CE6-925CD14C764E}"/>
              </a:ext>
            </a:extLst>
          </p:cNvPr>
          <p:cNvSpPr txBox="1"/>
          <p:nvPr/>
        </p:nvSpPr>
        <p:spPr>
          <a:xfrm>
            <a:off x="5529882" y="2500266"/>
            <a:ext cx="2473754" cy="49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ゲームで知り合った人から</a:t>
            </a:r>
            <a:endParaRPr sz="1100" b="1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アイテムをプレゼントされた！</a:t>
            </a:r>
            <a:endParaRPr sz="1100" b="1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17" name="Google Shape;248;p11">
            <a:extLst>
              <a:ext uri="{FF2B5EF4-FFF2-40B4-BE49-F238E27FC236}">
                <a16:creationId xmlns:a16="http://schemas.microsoft.com/office/drawing/2014/main" id="{EA950E60-A506-C219-167A-87F5B3DFF03D}"/>
              </a:ext>
            </a:extLst>
          </p:cNvPr>
          <p:cNvSpPr txBox="1"/>
          <p:nvPr/>
        </p:nvSpPr>
        <p:spPr>
          <a:xfrm>
            <a:off x="2075375" y="4607517"/>
            <a:ext cx="22685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車につれこまれそうに・・・</a:t>
            </a:r>
            <a:endParaRPr sz="1100" b="1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18" name="Google Shape;249;p11">
            <a:extLst>
              <a:ext uri="{FF2B5EF4-FFF2-40B4-BE49-F238E27FC236}">
                <a16:creationId xmlns:a16="http://schemas.microsoft.com/office/drawing/2014/main" id="{5055D437-8873-D3F2-7579-36F7E0B80982}"/>
              </a:ext>
            </a:extLst>
          </p:cNvPr>
          <p:cNvSpPr txBox="1"/>
          <p:nvPr/>
        </p:nvSpPr>
        <p:spPr>
          <a:xfrm>
            <a:off x="5363954" y="4673601"/>
            <a:ext cx="2800767" cy="49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お礼も言いたかったし、</a:t>
            </a:r>
            <a:endParaRPr sz="1100" b="1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ja-JP" sz="1100" b="1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ゲームの話をしたくて、会うことに</a:t>
            </a:r>
            <a:endParaRPr sz="1100" b="1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pic>
        <p:nvPicPr>
          <p:cNvPr id="19" name="Google Shape;98;p15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AAEDA1E-AA48-B975-E15F-510C971F81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6072" y="3148485"/>
            <a:ext cx="2356310" cy="109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99;p15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48A18BBA-36D0-35FC-A47C-222E7F010A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0427" y="2837755"/>
            <a:ext cx="2350039" cy="14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0;p15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7587DBC7-88AC-A17B-F908-EC12D5D248E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7210" y="5150969"/>
            <a:ext cx="789453" cy="154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1;p15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554D114-4941-DB0D-F803-DA3A92D0D59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26979"/>
          <a:stretch>
            <a:fillRect/>
          </a:stretch>
        </p:blipFill>
        <p:spPr>
          <a:xfrm>
            <a:off x="1667816" y="4854281"/>
            <a:ext cx="2705708" cy="167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7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5ED08CC-E1AF-4AB1-AB05-F0ADD27243FE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Aft>
                <a:spcPts val="500"/>
              </a:spcAft>
            </a:pPr>
            <a:endParaRPr lang="ja-JP" altLang="en-US" sz="1800" spc="300" dirty="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4CF7BB-8CBE-4D91-A785-1BED49408A62}"/>
              </a:ext>
            </a:extLst>
          </p:cNvPr>
          <p:cNvSpPr txBox="1"/>
          <p:nvPr/>
        </p:nvSpPr>
        <p:spPr>
          <a:xfrm>
            <a:off x="633000" y="774626"/>
            <a:ext cx="864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ネットでこわい思いをしそうに</a:t>
            </a:r>
            <a:br>
              <a:rPr lang="en-US" altLang="ja-JP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なったときはどうしたらいいかな？</a:t>
            </a: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A795DDA-8CC8-49AB-B9E5-E0329A7CEF36}"/>
              </a:ext>
            </a:extLst>
          </p:cNvPr>
          <p:cNvSpPr txBox="1"/>
          <p:nvPr/>
        </p:nvSpPr>
        <p:spPr>
          <a:xfrm>
            <a:off x="4133452" y="5598044"/>
            <a:ext cx="513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lang="ja-JP" altLang="en-US" sz="32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みんなで考えてみよう！</a:t>
            </a:r>
            <a:endParaRPr lang="en-US" altLang="ja-JP" sz="32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1">
            <a:extLst>
              <a:ext uri="{FF2B5EF4-FFF2-40B4-BE49-F238E27FC236}">
                <a16:creationId xmlns:a16="http://schemas.microsoft.com/office/drawing/2014/main" id="{AE60432D-3DB5-454B-A5DE-85C164B23018}"/>
              </a:ext>
            </a:extLst>
          </p:cNvPr>
          <p:cNvSpPr txBox="1"/>
          <p:nvPr/>
        </p:nvSpPr>
        <p:spPr>
          <a:xfrm>
            <a:off x="8280000" y="180000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ワークシート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2FD8C70-2012-4AFA-8C4F-FCA8DEF5299C}"/>
              </a:ext>
            </a:extLst>
          </p:cNvPr>
          <p:cNvGrpSpPr/>
          <p:nvPr/>
        </p:nvGrpSpPr>
        <p:grpSpPr>
          <a:xfrm>
            <a:off x="2337027" y="3081054"/>
            <a:ext cx="5231946" cy="2656347"/>
            <a:chOff x="2371863" y="3081054"/>
            <a:chExt cx="5231946" cy="2656347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BA598DC0-C6E2-4B5B-B381-15C4C58139FF}"/>
                </a:ext>
              </a:extLst>
            </p:cNvPr>
            <p:cNvGrpSpPr/>
            <p:nvPr/>
          </p:nvGrpSpPr>
          <p:grpSpPr>
            <a:xfrm>
              <a:off x="2371863" y="3081054"/>
              <a:ext cx="3544156" cy="1760618"/>
              <a:chOff x="2371863" y="3081054"/>
              <a:chExt cx="3544156" cy="1760618"/>
            </a:xfrm>
          </p:grpSpPr>
          <p:grpSp>
            <p:nvGrpSpPr>
              <p:cNvPr id="41" name="Group 75">
                <a:extLst>
                  <a:ext uri="{FF2B5EF4-FFF2-40B4-BE49-F238E27FC236}">
                    <a16:creationId xmlns:a16="http://schemas.microsoft.com/office/drawing/2014/main" id="{6C0AA00F-149A-46B1-BFF9-7822A37BDC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95429" y="4631693"/>
                <a:ext cx="120590" cy="109440"/>
                <a:chOff x="5627" y="1871"/>
                <a:chExt cx="66" cy="62"/>
              </a:xfrm>
            </p:grpSpPr>
            <p:sp>
              <p:nvSpPr>
                <p:cNvPr id="42" name="Freeform 76">
                  <a:extLst>
                    <a:ext uri="{FF2B5EF4-FFF2-40B4-BE49-F238E27FC236}">
                      <a16:creationId xmlns:a16="http://schemas.microsoft.com/office/drawing/2014/main" id="{F274DE7D-AA5F-4ED2-A5F4-2C147DCC2B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627" y="1871"/>
                  <a:ext cx="66" cy="62"/>
                </a:xfrm>
                <a:custGeom>
                  <a:avLst/>
                  <a:gdLst>
                    <a:gd name="T0" fmla="*/ 0 w 28"/>
                    <a:gd name="T1" fmla="*/ 13 h 26"/>
                    <a:gd name="T2" fmla="*/ 14 w 28"/>
                    <a:gd name="T3" fmla="*/ 0 h 26"/>
                    <a:gd name="T4" fmla="*/ 14 w 28"/>
                    <a:gd name="T5" fmla="*/ 0 h 26"/>
                    <a:gd name="T6" fmla="*/ 28 w 28"/>
                    <a:gd name="T7" fmla="*/ 13 h 26"/>
                    <a:gd name="T8" fmla="*/ 28 w 28"/>
                    <a:gd name="T9" fmla="*/ 13 h 26"/>
                    <a:gd name="T10" fmla="*/ 14 w 28"/>
                    <a:gd name="T11" fmla="*/ 26 h 26"/>
                    <a:gd name="T12" fmla="*/ 14 w 28"/>
                    <a:gd name="T13" fmla="*/ 26 h 26"/>
                    <a:gd name="T14" fmla="*/ 0 w 28"/>
                    <a:gd name="T15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26">
                      <a:moveTo>
                        <a:pt x="0" y="13"/>
                      </a:move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22" y="0"/>
                        <a:pt x="28" y="6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20"/>
                        <a:pt x="22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7" y="26"/>
                        <a:pt x="0" y="20"/>
                        <a:pt x="0" y="13"/>
                      </a:cubicBez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ja-JP" altLang="en-US"/>
                </a:p>
              </p:txBody>
            </p:sp>
            <p:sp>
              <p:nvSpPr>
                <p:cNvPr id="43" name="Freeform 77">
                  <a:extLst>
                    <a:ext uri="{FF2B5EF4-FFF2-40B4-BE49-F238E27FC236}">
                      <a16:creationId xmlns:a16="http://schemas.microsoft.com/office/drawing/2014/main" id="{248196B0-BEA4-45E6-9B09-1C36704625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636" y="1881"/>
                  <a:ext cx="48" cy="42"/>
                </a:xfrm>
                <a:custGeom>
                  <a:avLst/>
                  <a:gdLst>
                    <a:gd name="T0" fmla="*/ 0 w 20"/>
                    <a:gd name="T1" fmla="*/ 9 h 18"/>
                    <a:gd name="T2" fmla="*/ 10 w 20"/>
                    <a:gd name="T3" fmla="*/ 18 h 18"/>
                    <a:gd name="T4" fmla="*/ 10 w 20"/>
                    <a:gd name="T5" fmla="*/ 18 h 18"/>
                    <a:gd name="T6" fmla="*/ 20 w 20"/>
                    <a:gd name="T7" fmla="*/ 9 h 18"/>
                    <a:gd name="T8" fmla="*/ 20 w 20"/>
                    <a:gd name="T9" fmla="*/ 9 h 18"/>
                    <a:gd name="T10" fmla="*/ 10 w 20"/>
                    <a:gd name="T11" fmla="*/ 0 h 18"/>
                    <a:gd name="T12" fmla="*/ 10 w 20"/>
                    <a:gd name="T13" fmla="*/ 0 h 18"/>
                    <a:gd name="T14" fmla="*/ 0 w 20"/>
                    <a:gd name="T15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18">
                      <a:moveTo>
                        <a:pt x="0" y="9"/>
                      </a:moveTo>
                      <a:cubicBezTo>
                        <a:pt x="0" y="13"/>
                        <a:pt x="5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6" y="18"/>
                        <a:pt x="20" y="13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4" name="Group 78">
                <a:extLst>
                  <a:ext uri="{FF2B5EF4-FFF2-40B4-BE49-F238E27FC236}">
                    <a16:creationId xmlns:a16="http://schemas.microsoft.com/office/drawing/2014/main" id="{A3291CF9-8A7E-4E6A-9A70-0F74BA4F7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5694" y="4373773"/>
                <a:ext cx="200032" cy="203200"/>
                <a:chOff x="5602" y="663"/>
                <a:chExt cx="116" cy="104"/>
              </a:xfrm>
            </p:grpSpPr>
            <p:sp>
              <p:nvSpPr>
                <p:cNvPr id="45" name="Oval 79">
                  <a:extLst>
                    <a:ext uri="{FF2B5EF4-FFF2-40B4-BE49-F238E27FC236}">
                      <a16:creationId xmlns:a16="http://schemas.microsoft.com/office/drawing/2014/main" id="{DD3E1377-0B31-4FDC-B8FC-8B2A92988F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gray">
                <a:xfrm>
                  <a:off x="5602" y="663"/>
                  <a:ext cx="116" cy="104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Oval 80">
                  <a:extLst>
                    <a:ext uri="{FF2B5EF4-FFF2-40B4-BE49-F238E27FC236}">
                      <a16:creationId xmlns:a16="http://schemas.microsoft.com/office/drawing/2014/main" id="{D4711FC6-A5FC-40F5-B32E-14457634DB8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gray">
                <a:xfrm>
                  <a:off x="5612" y="672"/>
                  <a:ext cx="97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7" name="Group 81">
                <a:extLst>
                  <a:ext uri="{FF2B5EF4-FFF2-40B4-BE49-F238E27FC236}">
                    <a16:creationId xmlns:a16="http://schemas.microsoft.com/office/drawing/2014/main" id="{AD94A81B-DACE-4789-A90B-3B2B90BAC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00326" y="4529605"/>
                <a:ext cx="172932" cy="142744"/>
                <a:chOff x="5621" y="1253"/>
                <a:chExt cx="78" cy="71"/>
              </a:xfrm>
            </p:grpSpPr>
            <p:sp>
              <p:nvSpPr>
                <p:cNvPr id="48" name="Oval 82">
                  <a:extLst>
                    <a:ext uri="{FF2B5EF4-FFF2-40B4-BE49-F238E27FC236}">
                      <a16:creationId xmlns:a16="http://schemas.microsoft.com/office/drawing/2014/main" id="{A954A482-96DE-439C-BE77-6BBC0518533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gray">
                <a:xfrm>
                  <a:off x="5621" y="1253"/>
                  <a:ext cx="78" cy="71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ja-JP" altLang="en-US"/>
                </a:p>
              </p:txBody>
            </p:sp>
            <p:sp>
              <p:nvSpPr>
                <p:cNvPr id="49" name="Oval 83">
                  <a:extLst>
                    <a:ext uri="{FF2B5EF4-FFF2-40B4-BE49-F238E27FC236}">
                      <a16:creationId xmlns:a16="http://schemas.microsoft.com/office/drawing/2014/main" id="{E64048FD-35C8-4BDE-A07C-8FA162AB54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gray">
                <a:xfrm>
                  <a:off x="5631" y="1263"/>
                  <a:ext cx="59" cy="5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8" name="Group 46">
                <a:extLst>
                  <a:ext uri="{FF2B5EF4-FFF2-40B4-BE49-F238E27FC236}">
                    <a16:creationId xmlns:a16="http://schemas.microsoft.com/office/drawing/2014/main" id="{45CF3EA9-4329-483E-8563-A33B9B7F78E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371863" y="3081054"/>
                <a:ext cx="3133700" cy="1760618"/>
                <a:chOff x="4662" y="1391"/>
                <a:chExt cx="1204" cy="685"/>
              </a:xfrm>
            </p:grpSpPr>
            <p:sp>
              <p:nvSpPr>
                <p:cNvPr id="39" name="Freeform 47">
                  <a:extLst>
                    <a:ext uri="{FF2B5EF4-FFF2-40B4-BE49-F238E27FC236}">
                      <a16:creationId xmlns:a16="http://schemas.microsoft.com/office/drawing/2014/main" id="{836A17C0-F122-4141-AEAC-6DE88446DB6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62" y="1391"/>
                  <a:ext cx="1204" cy="685"/>
                </a:xfrm>
                <a:custGeom>
                  <a:avLst/>
                  <a:gdLst>
                    <a:gd name="T0" fmla="*/ 459 w 510"/>
                    <a:gd name="T1" fmla="*/ 125 h 290"/>
                    <a:gd name="T2" fmla="*/ 480 w 510"/>
                    <a:gd name="T3" fmla="*/ 72 h 290"/>
                    <a:gd name="T4" fmla="*/ 475 w 510"/>
                    <a:gd name="T5" fmla="*/ 57 h 290"/>
                    <a:gd name="T6" fmla="*/ 453 w 510"/>
                    <a:gd name="T7" fmla="*/ 48 h 290"/>
                    <a:gd name="T8" fmla="*/ 406 w 510"/>
                    <a:gd name="T9" fmla="*/ 56 h 290"/>
                    <a:gd name="T10" fmla="*/ 393 w 510"/>
                    <a:gd name="T11" fmla="*/ 54 h 290"/>
                    <a:gd name="T12" fmla="*/ 374 w 510"/>
                    <a:gd name="T13" fmla="*/ 25 h 290"/>
                    <a:gd name="T14" fmla="*/ 334 w 510"/>
                    <a:gd name="T15" fmla="*/ 0 h 290"/>
                    <a:gd name="T16" fmla="*/ 331 w 510"/>
                    <a:gd name="T17" fmla="*/ 0 h 290"/>
                    <a:gd name="T18" fmla="*/ 295 w 510"/>
                    <a:gd name="T19" fmla="*/ 22 h 290"/>
                    <a:gd name="T20" fmla="*/ 257 w 510"/>
                    <a:gd name="T21" fmla="*/ 43 h 290"/>
                    <a:gd name="T22" fmla="*/ 220 w 510"/>
                    <a:gd name="T23" fmla="*/ 22 h 290"/>
                    <a:gd name="T24" fmla="*/ 182 w 510"/>
                    <a:gd name="T25" fmla="*/ 0 h 290"/>
                    <a:gd name="T26" fmla="*/ 177 w 510"/>
                    <a:gd name="T27" fmla="*/ 0 h 290"/>
                    <a:gd name="T28" fmla="*/ 143 w 510"/>
                    <a:gd name="T29" fmla="*/ 25 h 290"/>
                    <a:gd name="T30" fmla="*/ 117 w 510"/>
                    <a:gd name="T31" fmla="*/ 54 h 290"/>
                    <a:gd name="T32" fmla="*/ 105 w 510"/>
                    <a:gd name="T33" fmla="*/ 56 h 290"/>
                    <a:gd name="T34" fmla="*/ 58 w 510"/>
                    <a:gd name="T35" fmla="*/ 46 h 290"/>
                    <a:gd name="T36" fmla="*/ 36 w 510"/>
                    <a:gd name="T37" fmla="*/ 57 h 290"/>
                    <a:gd name="T38" fmla="*/ 30 w 510"/>
                    <a:gd name="T39" fmla="*/ 73 h 290"/>
                    <a:gd name="T40" fmla="*/ 41 w 510"/>
                    <a:gd name="T41" fmla="*/ 101 h 290"/>
                    <a:gd name="T42" fmla="*/ 52 w 510"/>
                    <a:gd name="T43" fmla="*/ 124 h 290"/>
                    <a:gd name="T44" fmla="*/ 51 w 510"/>
                    <a:gd name="T45" fmla="*/ 128 h 290"/>
                    <a:gd name="T46" fmla="*/ 24 w 510"/>
                    <a:gd name="T47" fmla="*/ 149 h 290"/>
                    <a:gd name="T48" fmla="*/ 0 w 510"/>
                    <a:gd name="T49" fmla="*/ 177 h 290"/>
                    <a:gd name="T50" fmla="*/ 0 w 510"/>
                    <a:gd name="T51" fmla="*/ 180 h 290"/>
                    <a:gd name="T52" fmla="*/ 30 w 510"/>
                    <a:gd name="T53" fmla="*/ 205 h 290"/>
                    <a:gd name="T54" fmla="*/ 69 w 510"/>
                    <a:gd name="T55" fmla="*/ 218 h 290"/>
                    <a:gd name="T56" fmla="*/ 79 w 510"/>
                    <a:gd name="T57" fmla="*/ 246 h 290"/>
                    <a:gd name="T58" fmla="*/ 100 w 510"/>
                    <a:gd name="T59" fmla="*/ 273 h 290"/>
                    <a:gd name="T60" fmla="*/ 117 w 510"/>
                    <a:gd name="T61" fmla="*/ 277 h 290"/>
                    <a:gd name="T62" fmla="*/ 183 w 510"/>
                    <a:gd name="T63" fmla="*/ 252 h 290"/>
                    <a:gd name="T64" fmla="*/ 215 w 510"/>
                    <a:gd name="T65" fmla="*/ 270 h 290"/>
                    <a:gd name="T66" fmla="*/ 257 w 510"/>
                    <a:gd name="T67" fmla="*/ 290 h 290"/>
                    <a:gd name="T68" fmla="*/ 257 w 510"/>
                    <a:gd name="T69" fmla="*/ 290 h 290"/>
                    <a:gd name="T70" fmla="*/ 298 w 510"/>
                    <a:gd name="T71" fmla="*/ 270 h 290"/>
                    <a:gd name="T72" fmla="*/ 328 w 510"/>
                    <a:gd name="T73" fmla="*/ 252 h 290"/>
                    <a:gd name="T74" fmla="*/ 394 w 510"/>
                    <a:gd name="T75" fmla="*/ 278 h 290"/>
                    <a:gd name="T76" fmla="*/ 410 w 510"/>
                    <a:gd name="T77" fmla="*/ 274 h 290"/>
                    <a:gd name="T78" fmla="*/ 431 w 510"/>
                    <a:gd name="T79" fmla="*/ 247 h 290"/>
                    <a:gd name="T80" fmla="*/ 442 w 510"/>
                    <a:gd name="T81" fmla="*/ 220 h 290"/>
                    <a:gd name="T82" fmla="*/ 480 w 510"/>
                    <a:gd name="T83" fmla="*/ 207 h 290"/>
                    <a:gd name="T84" fmla="*/ 510 w 510"/>
                    <a:gd name="T85" fmla="*/ 179 h 290"/>
                    <a:gd name="T86" fmla="*/ 510 w 510"/>
                    <a:gd name="T87" fmla="*/ 178 h 290"/>
                    <a:gd name="T88" fmla="*/ 485 w 510"/>
                    <a:gd name="T89" fmla="*/ 151 h 290"/>
                    <a:gd name="T90" fmla="*/ 459 w 510"/>
                    <a:gd name="T91" fmla="*/ 128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10" h="290">
                      <a:moveTo>
                        <a:pt x="459" y="128"/>
                      </a:moveTo>
                      <a:cubicBezTo>
                        <a:pt x="459" y="127"/>
                        <a:pt x="459" y="126"/>
                        <a:pt x="459" y="125"/>
                      </a:cubicBezTo>
                      <a:cubicBezTo>
                        <a:pt x="459" y="125"/>
                        <a:pt x="459" y="125"/>
                        <a:pt x="459" y="125"/>
                      </a:cubicBezTo>
                      <a:cubicBezTo>
                        <a:pt x="459" y="108"/>
                        <a:pt x="480" y="91"/>
                        <a:pt x="480" y="72"/>
                      </a:cubicBezTo>
                      <a:cubicBezTo>
                        <a:pt x="480" y="72"/>
                        <a:pt x="480" y="72"/>
                        <a:pt x="480" y="72"/>
                      </a:cubicBezTo>
                      <a:cubicBezTo>
                        <a:pt x="481" y="67"/>
                        <a:pt x="479" y="62"/>
                        <a:pt x="475" y="57"/>
                      </a:cubicBezTo>
                      <a:cubicBezTo>
                        <a:pt x="475" y="57"/>
                        <a:pt x="475" y="57"/>
                        <a:pt x="475" y="57"/>
                      </a:cubicBezTo>
                      <a:cubicBezTo>
                        <a:pt x="469" y="50"/>
                        <a:pt x="461" y="48"/>
                        <a:pt x="453" y="48"/>
                      </a:cubicBezTo>
                      <a:cubicBezTo>
                        <a:pt x="453" y="48"/>
                        <a:pt x="453" y="48"/>
                        <a:pt x="453" y="48"/>
                      </a:cubicBezTo>
                      <a:cubicBezTo>
                        <a:pt x="438" y="48"/>
                        <a:pt x="420" y="56"/>
                        <a:pt x="406" y="56"/>
                      </a:cubicBezTo>
                      <a:cubicBezTo>
                        <a:pt x="406" y="56"/>
                        <a:pt x="406" y="56"/>
                        <a:pt x="406" y="56"/>
                      </a:cubicBezTo>
                      <a:cubicBezTo>
                        <a:pt x="401" y="56"/>
                        <a:pt x="397" y="56"/>
                        <a:pt x="393" y="54"/>
                      </a:cubicBezTo>
                      <a:cubicBezTo>
                        <a:pt x="393" y="54"/>
                        <a:pt x="393" y="54"/>
                        <a:pt x="393" y="54"/>
                      </a:cubicBezTo>
                      <a:cubicBezTo>
                        <a:pt x="384" y="49"/>
                        <a:pt x="380" y="37"/>
                        <a:pt x="374" y="25"/>
                      </a:cubicBezTo>
                      <a:cubicBezTo>
                        <a:pt x="374" y="25"/>
                        <a:pt x="374" y="25"/>
                        <a:pt x="374" y="25"/>
                      </a:cubicBezTo>
                      <a:cubicBezTo>
                        <a:pt x="367" y="13"/>
                        <a:pt x="357" y="2"/>
                        <a:pt x="334" y="0"/>
                      </a:cubicBezTo>
                      <a:cubicBezTo>
                        <a:pt x="334" y="0"/>
                        <a:pt x="334" y="0"/>
                        <a:pt x="334" y="0"/>
                      </a:cubicBezTo>
                      <a:cubicBezTo>
                        <a:pt x="333" y="0"/>
                        <a:pt x="332" y="0"/>
                        <a:pt x="331" y="0"/>
                      </a:cubicBezTo>
                      <a:cubicBezTo>
                        <a:pt x="331" y="0"/>
                        <a:pt x="331" y="0"/>
                        <a:pt x="331" y="0"/>
                      </a:cubicBezTo>
                      <a:cubicBezTo>
                        <a:pt x="313" y="0"/>
                        <a:pt x="304" y="12"/>
                        <a:pt x="295" y="22"/>
                      </a:cubicBezTo>
                      <a:cubicBezTo>
                        <a:pt x="295" y="22"/>
                        <a:pt x="295" y="22"/>
                        <a:pt x="295" y="22"/>
                      </a:cubicBezTo>
                      <a:cubicBezTo>
                        <a:pt x="286" y="33"/>
                        <a:pt x="277" y="43"/>
                        <a:pt x="257" y="43"/>
                      </a:cubicBezTo>
                      <a:cubicBezTo>
                        <a:pt x="257" y="43"/>
                        <a:pt x="257" y="43"/>
                        <a:pt x="257" y="43"/>
                      </a:cubicBezTo>
                      <a:cubicBezTo>
                        <a:pt x="237" y="43"/>
                        <a:pt x="229" y="33"/>
                        <a:pt x="220" y="22"/>
                      </a:cubicBezTo>
                      <a:cubicBezTo>
                        <a:pt x="220" y="22"/>
                        <a:pt x="220" y="22"/>
                        <a:pt x="220" y="22"/>
                      </a:cubicBezTo>
                      <a:cubicBezTo>
                        <a:pt x="211" y="12"/>
                        <a:pt x="201" y="0"/>
                        <a:pt x="182" y="0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80" y="0"/>
                        <a:pt x="179" y="0"/>
                        <a:pt x="177" y="0"/>
                      </a:cubicBezTo>
                      <a:cubicBezTo>
                        <a:pt x="177" y="0"/>
                        <a:pt x="177" y="0"/>
                        <a:pt x="177" y="0"/>
                      </a:cubicBezTo>
                      <a:cubicBezTo>
                        <a:pt x="158" y="2"/>
                        <a:pt x="149" y="13"/>
                        <a:pt x="143" y="25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36" y="36"/>
                        <a:pt x="131" y="48"/>
                        <a:pt x="117" y="54"/>
                      </a:cubicBezTo>
                      <a:cubicBezTo>
                        <a:pt x="117" y="54"/>
                        <a:pt x="117" y="54"/>
                        <a:pt x="117" y="54"/>
                      </a:cubicBezTo>
                      <a:cubicBezTo>
                        <a:pt x="113" y="55"/>
                        <a:pt x="109" y="56"/>
                        <a:pt x="105" y="56"/>
                      </a:cubicBezTo>
                      <a:cubicBezTo>
                        <a:pt x="105" y="56"/>
                        <a:pt x="105" y="56"/>
                        <a:pt x="105" y="56"/>
                      </a:cubicBezTo>
                      <a:cubicBezTo>
                        <a:pt x="90" y="56"/>
                        <a:pt x="74" y="46"/>
                        <a:pt x="58" y="46"/>
                      </a:cubicBezTo>
                      <a:cubicBezTo>
                        <a:pt x="58" y="46"/>
                        <a:pt x="58" y="46"/>
                        <a:pt x="58" y="46"/>
                      </a:cubicBezTo>
                      <a:cubicBezTo>
                        <a:pt x="50" y="46"/>
                        <a:pt x="43" y="49"/>
                        <a:pt x="36" y="57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2" y="62"/>
                        <a:pt x="30" y="68"/>
                        <a:pt x="30" y="73"/>
                      </a:cubicBezTo>
                      <a:cubicBezTo>
                        <a:pt x="30" y="73"/>
                        <a:pt x="30" y="73"/>
                        <a:pt x="30" y="73"/>
                      </a:cubicBezTo>
                      <a:cubicBezTo>
                        <a:pt x="30" y="83"/>
                        <a:pt x="36" y="93"/>
                        <a:pt x="41" y="101"/>
                      </a:cubicBezTo>
                      <a:cubicBezTo>
                        <a:pt x="41" y="101"/>
                        <a:pt x="41" y="101"/>
                        <a:pt x="41" y="101"/>
                      </a:cubicBezTo>
                      <a:cubicBezTo>
                        <a:pt x="47" y="110"/>
                        <a:pt x="52" y="118"/>
                        <a:pt x="52" y="124"/>
                      </a:cubicBezTo>
                      <a:cubicBezTo>
                        <a:pt x="52" y="124"/>
                        <a:pt x="52" y="124"/>
                        <a:pt x="52" y="124"/>
                      </a:cubicBezTo>
                      <a:cubicBezTo>
                        <a:pt x="52" y="125"/>
                        <a:pt x="52" y="127"/>
                        <a:pt x="51" y="128"/>
                      </a:cubicBezTo>
                      <a:cubicBezTo>
                        <a:pt x="51" y="128"/>
                        <a:pt x="51" y="128"/>
                        <a:pt x="51" y="128"/>
                      </a:cubicBezTo>
                      <a:cubicBezTo>
                        <a:pt x="48" y="136"/>
                        <a:pt x="36" y="142"/>
                        <a:pt x="24" y="149"/>
                      </a:cubicBezTo>
                      <a:cubicBezTo>
                        <a:pt x="24" y="149"/>
                        <a:pt x="24" y="149"/>
                        <a:pt x="24" y="149"/>
                      </a:cubicBezTo>
                      <a:cubicBezTo>
                        <a:pt x="12" y="156"/>
                        <a:pt x="0" y="164"/>
                        <a:pt x="0" y="177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0" y="178"/>
                        <a:pt x="0" y="179"/>
                        <a:pt x="0" y="180"/>
                      </a:cubicBezTo>
                      <a:cubicBezTo>
                        <a:pt x="0" y="180"/>
                        <a:pt x="0" y="180"/>
                        <a:pt x="0" y="180"/>
                      </a:cubicBezTo>
                      <a:cubicBezTo>
                        <a:pt x="2" y="198"/>
                        <a:pt x="16" y="203"/>
                        <a:pt x="30" y="205"/>
                      </a:cubicBezTo>
                      <a:cubicBezTo>
                        <a:pt x="30" y="205"/>
                        <a:pt x="30" y="205"/>
                        <a:pt x="30" y="205"/>
                      </a:cubicBezTo>
                      <a:cubicBezTo>
                        <a:pt x="45" y="208"/>
                        <a:pt x="61" y="209"/>
                        <a:pt x="69" y="218"/>
                      </a:cubicBezTo>
                      <a:cubicBezTo>
                        <a:pt x="69" y="218"/>
                        <a:pt x="69" y="218"/>
                        <a:pt x="69" y="218"/>
                      </a:cubicBezTo>
                      <a:cubicBezTo>
                        <a:pt x="78" y="228"/>
                        <a:pt x="78" y="237"/>
                        <a:pt x="79" y="246"/>
                      </a:cubicBezTo>
                      <a:cubicBezTo>
                        <a:pt x="79" y="246"/>
                        <a:pt x="79" y="246"/>
                        <a:pt x="79" y="246"/>
                      </a:cubicBezTo>
                      <a:cubicBezTo>
                        <a:pt x="81" y="256"/>
                        <a:pt x="84" y="266"/>
                        <a:pt x="100" y="273"/>
                      </a:cubicBezTo>
                      <a:cubicBezTo>
                        <a:pt x="100" y="273"/>
                        <a:pt x="100" y="273"/>
                        <a:pt x="100" y="273"/>
                      </a:cubicBezTo>
                      <a:cubicBezTo>
                        <a:pt x="106" y="276"/>
                        <a:pt x="112" y="277"/>
                        <a:pt x="117" y="277"/>
                      </a:cubicBezTo>
                      <a:cubicBezTo>
                        <a:pt x="117" y="277"/>
                        <a:pt x="117" y="277"/>
                        <a:pt x="117" y="277"/>
                      </a:cubicBezTo>
                      <a:cubicBezTo>
                        <a:pt x="143" y="277"/>
                        <a:pt x="159" y="251"/>
                        <a:pt x="183" y="252"/>
                      </a:cubicBezTo>
                      <a:cubicBezTo>
                        <a:pt x="183" y="252"/>
                        <a:pt x="183" y="252"/>
                        <a:pt x="183" y="252"/>
                      </a:cubicBezTo>
                      <a:cubicBezTo>
                        <a:pt x="196" y="252"/>
                        <a:pt x="205" y="260"/>
                        <a:pt x="215" y="270"/>
                      </a:cubicBezTo>
                      <a:cubicBezTo>
                        <a:pt x="215" y="270"/>
                        <a:pt x="215" y="270"/>
                        <a:pt x="215" y="270"/>
                      </a:cubicBezTo>
                      <a:cubicBezTo>
                        <a:pt x="225" y="280"/>
                        <a:pt x="236" y="290"/>
                        <a:pt x="257" y="290"/>
                      </a:cubicBezTo>
                      <a:cubicBezTo>
                        <a:pt x="257" y="290"/>
                        <a:pt x="257" y="290"/>
                        <a:pt x="257" y="290"/>
                      </a:cubicBezTo>
                      <a:cubicBezTo>
                        <a:pt x="257" y="290"/>
                        <a:pt x="257" y="290"/>
                        <a:pt x="257" y="290"/>
                      </a:cubicBezTo>
                      <a:cubicBezTo>
                        <a:pt x="257" y="290"/>
                        <a:pt x="257" y="290"/>
                        <a:pt x="257" y="290"/>
                      </a:cubicBezTo>
                      <a:cubicBezTo>
                        <a:pt x="277" y="290"/>
                        <a:pt x="289" y="280"/>
                        <a:pt x="298" y="270"/>
                      </a:cubicBezTo>
                      <a:cubicBezTo>
                        <a:pt x="298" y="270"/>
                        <a:pt x="298" y="270"/>
                        <a:pt x="298" y="270"/>
                      </a:cubicBezTo>
                      <a:cubicBezTo>
                        <a:pt x="308" y="260"/>
                        <a:pt x="316" y="252"/>
                        <a:pt x="328" y="252"/>
                      </a:cubicBezTo>
                      <a:cubicBezTo>
                        <a:pt x="328" y="252"/>
                        <a:pt x="328" y="252"/>
                        <a:pt x="328" y="252"/>
                      </a:cubicBezTo>
                      <a:cubicBezTo>
                        <a:pt x="354" y="251"/>
                        <a:pt x="370" y="277"/>
                        <a:pt x="394" y="278"/>
                      </a:cubicBezTo>
                      <a:cubicBezTo>
                        <a:pt x="394" y="278"/>
                        <a:pt x="394" y="278"/>
                        <a:pt x="394" y="278"/>
                      </a:cubicBezTo>
                      <a:cubicBezTo>
                        <a:pt x="399" y="278"/>
                        <a:pt x="405" y="276"/>
                        <a:pt x="410" y="274"/>
                      </a:cubicBezTo>
                      <a:cubicBezTo>
                        <a:pt x="410" y="274"/>
                        <a:pt x="410" y="274"/>
                        <a:pt x="410" y="274"/>
                      </a:cubicBezTo>
                      <a:cubicBezTo>
                        <a:pt x="425" y="267"/>
                        <a:pt x="429" y="257"/>
                        <a:pt x="431" y="247"/>
                      </a:cubicBezTo>
                      <a:cubicBezTo>
                        <a:pt x="431" y="247"/>
                        <a:pt x="431" y="247"/>
                        <a:pt x="431" y="247"/>
                      </a:cubicBezTo>
                      <a:cubicBezTo>
                        <a:pt x="434" y="237"/>
                        <a:pt x="434" y="228"/>
                        <a:pt x="442" y="220"/>
                      </a:cubicBezTo>
                      <a:cubicBezTo>
                        <a:pt x="442" y="220"/>
                        <a:pt x="442" y="220"/>
                        <a:pt x="442" y="220"/>
                      </a:cubicBezTo>
                      <a:cubicBezTo>
                        <a:pt x="449" y="212"/>
                        <a:pt x="465" y="211"/>
                        <a:pt x="480" y="207"/>
                      </a:cubicBezTo>
                      <a:cubicBezTo>
                        <a:pt x="480" y="207"/>
                        <a:pt x="480" y="207"/>
                        <a:pt x="480" y="207"/>
                      </a:cubicBezTo>
                      <a:cubicBezTo>
                        <a:pt x="495" y="204"/>
                        <a:pt x="509" y="198"/>
                        <a:pt x="510" y="179"/>
                      </a:cubicBezTo>
                      <a:cubicBezTo>
                        <a:pt x="510" y="179"/>
                        <a:pt x="510" y="179"/>
                        <a:pt x="510" y="179"/>
                      </a:cubicBezTo>
                      <a:cubicBezTo>
                        <a:pt x="510" y="179"/>
                        <a:pt x="510" y="178"/>
                        <a:pt x="510" y="178"/>
                      </a:cubicBezTo>
                      <a:cubicBezTo>
                        <a:pt x="510" y="178"/>
                        <a:pt x="510" y="178"/>
                        <a:pt x="510" y="178"/>
                      </a:cubicBezTo>
                      <a:cubicBezTo>
                        <a:pt x="510" y="164"/>
                        <a:pt x="497" y="157"/>
                        <a:pt x="485" y="151"/>
                      </a:cubicBezTo>
                      <a:cubicBezTo>
                        <a:pt x="485" y="151"/>
                        <a:pt x="485" y="151"/>
                        <a:pt x="485" y="151"/>
                      </a:cubicBezTo>
                      <a:cubicBezTo>
                        <a:pt x="473" y="145"/>
                        <a:pt x="461" y="139"/>
                        <a:pt x="459" y="128"/>
                      </a:cubicBez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ja-JP" altLang="en-US"/>
                </a:p>
              </p:txBody>
            </p:sp>
            <p:sp>
              <p:nvSpPr>
                <p:cNvPr id="40" name="Freeform 48">
                  <a:extLst>
                    <a:ext uri="{FF2B5EF4-FFF2-40B4-BE49-F238E27FC236}">
                      <a16:creationId xmlns:a16="http://schemas.microsoft.com/office/drawing/2014/main" id="{EC2E3479-23A0-418B-9B29-7DB5F8AAE7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71" y="1401"/>
                  <a:ext cx="1188" cy="666"/>
                </a:xfrm>
                <a:custGeom>
                  <a:avLst/>
                  <a:gdLst>
                    <a:gd name="T0" fmla="*/ 479 w 503"/>
                    <a:gd name="T1" fmla="*/ 151 h 282"/>
                    <a:gd name="T2" fmla="*/ 502 w 503"/>
                    <a:gd name="T3" fmla="*/ 174 h 282"/>
                    <a:gd name="T4" fmla="*/ 502 w 503"/>
                    <a:gd name="T5" fmla="*/ 175 h 282"/>
                    <a:gd name="T6" fmla="*/ 475 w 503"/>
                    <a:gd name="T7" fmla="*/ 199 h 282"/>
                    <a:gd name="T8" fmla="*/ 435 w 503"/>
                    <a:gd name="T9" fmla="*/ 213 h 282"/>
                    <a:gd name="T10" fmla="*/ 423 w 503"/>
                    <a:gd name="T11" fmla="*/ 242 h 282"/>
                    <a:gd name="T12" fmla="*/ 405 w 503"/>
                    <a:gd name="T13" fmla="*/ 266 h 282"/>
                    <a:gd name="T14" fmla="*/ 390 w 503"/>
                    <a:gd name="T15" fmla="*/ 270 h 282"/>
                    <a:gd name="T16" fmla="*/ 324 w 503"/>
                    <a:gd name="T17" fmla="*/ 244 h 282"/>
                    <a:gd name="T18" fmla="*/ 291 w 503"/>
                    <a:gd name="T19" fmla="*/ 263 h 282"/>
                    <a:gd name="T20" fmla="*/ 253 w 503"/>
                    <a:gd name="T21" fmla="*/ 282 h 282"/>
                    <a:gd name="T22" fmla="*/ 213 w 503"/>
                    <a:gd name="T23" fmla="*/ 263 h 282"/>
                    <a:gd name="T24" fmla="*/ 179 w 503"/>
                    <a:gd name="T25" fmla="*/ 244 h 282"/>
                    <a:gd name="T26" fmla="*/ 113 w 503"/>
                    <a:gd name="T27" fmla="*/ 269 h 282"/>
                    <a:gd name="T28" fmla="*/ 97 w 503"/>
                    <a:gd name="T29" fmla="*/ 265 h 282"/>
                    <a:gd name="T30" fmla="*/ 79 w 503"/>
                    <a:gd name="T31" fmla="*/ 242 h 282"/>
                    <a:gd name="T32" fmla="*/ 68 w 503"/>
                    <a:gd name="T33" fmla="*/ 211 h 282"/>
                    <a:gd name="T34" fmla="*/ 27 w 503"/>
                    <a:gd name="T35" fmla="*/ 197 h 282"/>
                    <a:gd name="T36" fmla="*/ 0 w 503"/>
                    <a:gd name="T37" fmla="*/ 175 h 282"/>
                    <a:gd name="T38" fmla="*/ 0 w 503"/>
                    <a:gd name="T39" fmla="*/ 173 h 282"/>
                    <a:gd name="T40" fmla="*/ 22 w 503"/>
                    <a:gd name="T41" fmla="*/ 149 h 282"/>
                    <a:gd name="T42" fmla="*/ 51 w 503"/>
                    <a:gd name="T43" fmla="*/ 125 h 282"/>
                    <a:gd name="T44" fmla="*/ 52 w 503"/>
                    <a:gd name="T45" fmla="*/ 120 h 282"/>
                    <a:gd name="T46" fmla="*/ 41 w 503"/>
                    <a:gd name="T47" fmla="*/ 95 h 282"/>
                    <a:gd name="T48" fmla="*/ 30 w 503"/>
                    <a:gd name="T49" fmla="*/ 69 h 282"/>
                    <a:gd name="T50" fmla="*/ 35 w 503"/>
                    <a:gd name="T51" fmla="*/ 56 h 282"/>
                    <a:gd name="T52" fmla="*/ 54 w 503"/>
                    <a:gd name="T53" fmla="*/ 46 h 282"/>
                    <a:gd name="T54" fmla="*/ 101 w 503"/>
                    <a:gd name="T55" fmla="*/ 56 h 282"/>
                    <a:gd name="T56" fmla="*/ 115 w 503"/>
                    <a:gd name="T57" fmla="*/ 53 h 282"/>
                    <a:gd name="T58" fmla="*/ 142 w 503"/>
                    <a:gd name="T59" fmla="*/ 23 h 282"/>
                    <a:gd name="T60" fmla="*/ 173 w 503"/>
                    <a:gd name="T61" fmla="*/ 0 h 282"/>
                    <a:gd name="T62" fmla="*/ 178 w 503"/>
                    <a:gd name="T63" fmla="*/ 0 h 282"/>
                    <a:gd name="T64" fmla="*/ 213 w 503"/>
                    <a:gd name="T65" fmla="*/ 21 h 282"/>
                    <a:gd name="T66" fmla="*/ 253 w 503"/>
                    <a:gd name="T67" fmla="*/ 43 h 282"/>
                    <a:gd name="T68" fmla="*/ 294 w 503"/>
                    <a:gd name="T69" fmla="*/ 21 h 282"/>
                    <a:gd name="T70" fmla="*/ 327 w 503"/>
                    <a:gd name="T71" fmla="*/ 0 h 282"/>
                    <a:gd name="T72" fmla="*/ 330 w 503"/>
                    <a:gd name="T73" fmla="*/ 0 h 282"/>
                    <a:gd name="T74" fmla="*/ 366 w 503"/>
                    <a:gd name="T75" fmla="*/ 23 h 282"/>
                    <a:gd name="T76" fmla="*/ 388 w 503"/>
                    <a:gd name="T77" fmla="*/ 53 h 282"/>
                    <a:gd name="T78" fmla="*/ 402 w 503"/>
                    <a:gd name="T79" fmla="*/ 56 h 282"/>
                    <a:gd name="T80" fmla="*/ 449 w 503"/>
                    <a:gd name="T81" fmla="*/ 48 h 282"/>
                    <a:gd name="T82" fmla="*/ 468 w 503"/>
                    <a:gd name="T83" fmla="*/ 56 h 282"/>
                    <a:gd name="T84" fmla="*/ 472 w 503"/>
                    <a:gd name="T85" fmla="*/ 68 h 282"/>
                    <a:gd name="T86" fmla="*/ 451 w 503"/>
                    <a:gd name="T87" fmla="*/ 121 h 282"/>
                    <a:gd name="T88" fmla="*/ 451 w 503"/>
                    <a:gd name="T89" fmla="*/ 125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03" h="282">
                      <a:moveTo>
                        <a:pt x="451" y="125"/>
                      </a:moveTo>
                      <a:cubicBezTo>
                        <a:pt x="454" y="138"/>
                        <a:pt x="467" y="145"/>
                        <a:pt x="479" y="151"/>
                      </a:cubicBezTo>
                      <a:cubicBezTo>
                        <a:pt x="479" y="151"/>
                        <a:pt x="479" y="151"/>
                        <a:pt x="479" y="151"/>
                      </a:cubicBezTo>
                      <a:cubicBezTo>
                        <a:pt x="492" y="157"/>
                        <a:pt x="503" y="163"/>
                        <a:pt x="502" y="174"/>
                      </a:cubicBezTo>
                      <a:cubicBezTo>
                        <a:pt x="502" y="174"/>
                        <a:pt x="502" y="174"/>
                        <a:pt x="502" y="174"/>
                      </a:cubicBezTo>
                      <a:cubicBezTo>
                        <a:pt x="502" y="174"/>
                        <a:pt x="502" y="175"/>
                        <a:pt x="502" y="175"/>
                      </a:cubicBezTo>
                      <a:cubicBezTo>
                        <a:pt x="502" y="175"/>
                        <a:pt x="502" y="175"/>
                        <a:pt x="502" y="175"/>
                      </a:cubicBezTo>
                      <a:cubicBezTo>
                        <a:pt x="501" y="191"/>
                        <a:pt x="490" y="196"/>
                        <a:pt x="475" y="199"/>
                      </a:cubicBezTo>
                      <a:cubicBezTo>
                        <a:pt x="475" y="199"/>
                        <a:pt x="475" y="199"/>
                        <a:pt x="475" y="199"/>
                      </a:cubicBezTo>
                      <a:cubicBezTo>
                        <a:pt x="461" y="203"/>
                        <a:pt x="444" y="204"/>
                        <a:pt x="435" y="213"/>
                      </a:cubicBezTo>
                      <a:cubicBezTo>
                        <a:pt x="435" y="213"/>
                        <a:pt x="435" y="213"/>
                        <a:pt x="435" y="213"/>
                      </a:cubicBezTo>
                      <a:cubicBezTo>
                        <a:pt x="427" y="222"/>
                        <a:pt x="426" y="233"/>
                        <a:pt x="423" y="242"/>
                      </a:cubicBezTo>
                      <a:cubicBezTo>
                        <a:pt x="423" y="242"/>
                        <a:pt x="423" y="242"/>
                        <a:pt x="423" y="242"/>
                      </a:cubicBezTo>
                      <a:cubicBezTo>
                        <a:pt x="421" y="251"/>
                        <a:pt x="418" y="259"/>
                        <a:pt x="405" y="266"/>
                      </a:cubicBezTo>
                      <a:cubicBezTo>
                        <a:pt x="405" y="266"/>
                        <a:pt x="405" y="266"/>
                        <a:pt x="405" y="266"/>
                      </a:cubicBezTo>
                      <a:cubicBezTo>
                        <a:pt x="399" y="269"/>
                        <a:pt x="395" y="270"/>
                        <a:pt x="390" y="270"/>
                      </a:cubicBezTo>
                      <a:cubicBezTo>
                        <a:pt x="390" y="270"/>
                        <a:pt x="390" y="270"/>
                        <a:pt x="390" y="270"/>
                      </a:cubicBezTo>
                      <a:cubicBezTo>
                        <a:pt x="369" y="270"/>
                        <a:pt x="352" y="244"/>
                        <a:pt x="324" y="244"/>
                      </a:cubicBezTo>
                      <a:cubicBezTo>
                        <a:pt x="324" y="244"/>
                        <a:pt x="324" y="244"/>
                        <a:pt x="324" y="244"/>
                      </a:cubicBezTo>
                      <a:cubicBezTo>
                        <a:pt x="309" y="244"/>
                        <a:pt x="301" y="254"/>
                        <a:pt x="291" y="263"/>
                      </a:cubicBezTo>
                      <a:cubicBezTo>
                        <a:pt x="291" y="263"/>
                        <a:pt x="291" y="263"/>
                        <a:pt x="291" y="263"/>
                      </a:cubicBezTo>
                      <a:cubicBezTo>
                        <a:pt x="282" y="273"/>
                        <a:pt x="271" y="282"/>
                        <a:pt x="253" y="282"/>
                      </a:cubicBezTo>
                      <a:cubicBezTo>
                        <a:pt x="253" y="282"/>
                        <a:pt x="253" y="282"/>
                        <a:pt x="253" y="282"/>
                      </a:cubicBezTo>
                      <a:cubicBezTo>
                        <a:pt x="234" y="282"/>
                        <a:pt x="223" y="273"/>
                        <a:pt x="213" y="263"/>
                      </a:cubicBezTo>
                      <a:cubicBezTo>
                        <a:pt x="213" y="263"/>
                        <a:pt x="213" y="263"/>
                        <a:pt x="213" y="263"/>
                      </a:cubicBezTo>
                      <a:cubicBezTo>
                        <a:pt x="204" y="254"/>
                        <a:pt x="194" y="244"/>
                        <a:pt x="179" y="244"/>
                      </a:cubicBezTo>
                      <a:cubicBezTo>
                        <a:pt x="179" y="244"/>
                        <a:pt x="179" y="244"/>
                        <a:pt x="179" y="244"/>
                      </a:cubicBezTo>
                      <a:cubicBezTo>
                        <a:pt x="152" y="244"/>
                        <a:pt x="136" y="270"/>
                        <a:pt x="113" y="269"/>
                      </a:cubicBezTo>
                      <a:cubicBezTo>
                        <a:pt x="113" y="269"/>
                        <a:pt x="113" y="269"/>
                        <a:pt x="113" y="269"/>
                      </a:cubicBezTo>
                      <a:cubicBezTo>
                        <a:pt x="108" y="269"/>
                        <a:pt x="103" y="268"/>
                        <a:pt x="97" y="265"/>
                      </a:cubicBezTo>
                      <a:cubicBezTo>
                        <a:pt x="97" y="265"/>
                        <a:pt x="97" y="265"/>
                        <a:pt x="97" y="265"/>
                      </a:cubicBezTo>
                      <a:cubicBezTo>
                        <a:pt x="83" y="258"/>
                        <a:pt x="81" y="251"/>
                        <a:pt x="79" y="242"/>
                      </a:cubicBezTo>
                      <a:cubicBezTo>
                        <a:pt x="79" y="242"/>
                        <a:pt x="79" y="242"/>
                        <a:pt x="79" y="242"/>
                      </a:cubicBezTo>
                      <a:cubicBezTo>
                        <a:pt x="78" y="233"/>
                        <a:pt x="78" y="222"/>
                        <a:pt x="68" y="211"/>
                      </a:cubicBezTo>
                      <a:cubicBezTo>
                        <a:pt x="68" y="211"/>
                        <a:pt x="68" y="211"/>
                        <a:pt x="68" y="211"/>
                      </a:cubicBezTo>
                      <a:cubicBezTo>
                        <a:pt x="58" y="201"/>
                        <a:pt x="41" y="200"/>
                        <a:pt x="27" y="197"/>
                      </a:cubicBezTo>
                      <a:cubicBezTo>
                        <a:pt x="27" y="197"/>
                        <a:pt x="27" y="197"/>
                        <a:pt x="27" y="197"/>
                      </a:cubicBezTo>
                      <a:cubicBezTo>
                        <a:pt x="13" y="195"/>
                        <a:pt x="2" y="191"/>
                        <a:pt x="0" y="175"/>
                      </a:cubicBezTo>
                      <a:cubicBezTo>
                        <a:pt x="0" y="175"/>
                        <a:pt x="0" y="175"/>
                        <a:pt x="0" y="175"/>
                      </a:cubicBezTo>
                      <a:cubicBezTo>
                        <a:pt x="0" y="175"/>
                        <a:pt x="0" y="174"/>
                        <a:pt x="0" y="173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0" y="162"/>
                        <a:pt x="10" y="155"/>
                        <a:pt x="22" y="149"/>
                      </a:cubicBezTo>
                      <a:cubicBezTo>
                        <a:pt x="22" y="149"/>
                        <a:pt x="22" y="149"/>
                        <a:pt x="22" y="149"/>
                      </a:cubicBezTo>
                      <a:cubicBezTo>
                        <a:pt x="34" y="142"/>
                        <a:pt x="47" y="136"/>
                        <a:pt x="51" y="125"/>
                      </a:cubicBezTo>
                      <a:cubicBezTo>
                        <a:pt x="51" y="125"/>
                        <a:pt x="51" y="125"/>
                        <a:pt x="51" y="125"/>
                      </a:cubicBezTo>
                      <a:cubicBezTo>
                        <a:pt x="52" y="124"/>
                        <a:pt x="52" y="122"/>
                        <a:pt x="52" y="120"/>
                      </a:cubicBezTo>
                      <a:cubicBezTo>
                        <a:pt x="52" y="120"/>
                        <a:pt x="52" y="120"/>
                        <a:pt x="52" y="120"/>
                      </a:cubicBezTo>
                      <a:cubicBezTo>
                        <a:pt x="52" y="111"/>
                        <a:pt x="46" y="103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35" y="86"/>
                        <a:pt x="30" y="78"/>
                        <a:pt x="30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65"/>
                        <a:pt x="31" y="60"/>
                        <a:pt x="35" y="56"/>
                      </a:cubicBezTo>
                      <a:cubicBezTo>
                        <a:pt x="35" y="56"/>
                        <a:pt x="35" y="56"/>
                        <a:pt x="35" y="56"/>
                      </a:cubicBezTo>
                      <a:cubicBezTo>
                        <a:pt x="41" y="48"/>
                        <a:pt x="47" y="46"/>
                        <a:pt x="54" y="46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68" y="46"/>
                        <a:pt x="84" y="56"/>
                        <a:pt x="101" y="56"/>
                      </a:cubicBez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106" y="56"/>
                        <a:pt x="110" y="55"/>
                        <a:pt x="115" y="53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30" y="47"/>
                        <a:pt x="136" y="34"/>
                        <a:pt x="142" y="23"/>
                      </a:cubicBezTo>
                      <a:cubicBezTo>
                        <a:pt x="142" y="23"/>
                        <a:pt x="142" y="23"/>
                        <a:pt x="142" y="23"/>
                      </a:cubicBezTo>
                      <a:cubicBezTo>
                        <a:pt x="149" y="11"/>
                        <a:pt x="156" y="2"/>
                        <a:pt x="173" y="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75" y="0"/>
                        <a:pt x="176" y="0"/>
                        <a:pt x="178" y="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196" y="0"/>
                        <a:pt x="204" y="10"/>
                        <a:pt x="213" y="21"/>
                      </a:cubicBezTo>
                      <a:cubicBezTo>
                        <a:pt x="213" y="21"/>
                        <a:pt x="213" y="21"/>
                        <a:pt x="213" y="21"/>
                      </a:cubicBezTo>
                      <a:cubicBezTo>
                        <a:pt x="221" y="32"/>
                        <a:pt x="232" y="43"/>
                        <a:pt x="253" y="43"/>
                      </a:cubicBezTo>
                      <a:cubicBezTo>
                        <a:pt x="253" y="43"/>
                        <a:pt x="253" y="43"/>
                        <a:pt x="253" y="43"/>
                      </a:cubicBezTo>
                      <a:cubicBezTo>
                        <a:pt x="275" y="43"/>
                        <a:pt x="285" y="32"/>
                        <a:pt x="294" y="21"/>
                      </a:cubicBezTo>
                      <a:cubicBezTo>
                        <a:pt x="294" y="21"/>
                        <a:pt x="294" y="21"/>
                        <a:pt x="294" y="21"/>
                      </a:cubicBezTo>
                      <a:cubicBezTo>
                        <a:pt x="304" y="10"/>
                        <a:pt x="311" y="0"/>
                        <a:pt x="327" y="0"/>
                      </a:cubicBezTo>
                      <a:cubicBezTo>
                        <a:pt x="327" y="0"/>
                        <a:pt x="327" y="0"/>
                        <a:pt x="327" y="0"/>
                      </a:cubicBezTo>
                      <a:cubicBezTo>
                        <a:pt x="328" y="0"/>
                        <a:pt x="329" y="0"/>
                        <a:pt x="330" y="0"/>
                      </a:cubicBezTo>
                      <a:cubicBezTo>
                        <a:pt x="330" y="0"/>
                        <a:pt x="330" y="0"/>
                        <a:pt x="330" y="0"/>
                      </a:cubicBezTo>
                      <a:cubicBezTo>
                        <a:pt x="351" y="2"/>
                        <a:pt x="360" y="12"/>
                        <a:pt x="366" y="23"/>
                      </a:cubicBezTo>
                      <a:cubicBezTo>
                        <a:pt x="366" y="23"/>
                        <a:pt x="366" y="23"/>
                        <a:pt x="366" y="23"/>
                      </a:cubicBezTo>
                      <a:cubicBezTo>
                        <a:pt x="373" y="34"/>
                        <a:pt x="376" y="48"/>
                        <a:pt x="388" y="53"/>
                      </a:cubicBezTo>
                      <a:cubicBezTo>
                        <a:pt x="388" y="53"/>
                        <a:pt x="388" y="53"/>
                        <a:pt x="388" y="53"/>
                      </a:cubicBezTo>
                      <a:cubicBezTo>
                        <a:pt x="392" y="55"/>
                        <a:pt x="397" y="56"/>
                        <a:pt x="402" y="56"/>
                      </a:cubicBezTo>
                      <a:cubicBezTo>
                        <a:pt x="402" y="56"/>
                        <a:pt x="402" y="56"/>
                        <a:pt x="402" y="56"/>
                      </a:cubicBezTo>
                      <a:cubicBezTo>
                        <a:pt x="418" y="56"/>
                        <a:pt x="435" y="48"/>
                        <a:pt x="449" y="48"/>
                      </a:cubicBezTo>
                      <a:cubicBezTo>
                        <a:pt x="449" y="48"/>
                        <a:pt x="449" y="48"/>
                        <a:pt x="449" y="48"/>
                      </a:cubicBezTo>
                      <a:cubicBezTo>
                        <a:pt x="456" y="48"/>
                        <a:pt x="462" y="50"/>
                        <a:pt x="468" y="56"/>
                      </a:cubicBezTo>
                      <a:cubicBezTo>
                        <a:pt x="468" y="56"/>
                        <a:pt x="468" y="56"/>
                        <a:pt x="468" y="56"/>
                      </a:cubicBezTo>
                      <a:cubicBezTo>
                        <a:pt x="471" y="60"/>
                        <a:pt x="472" y="64"/>
                        <a:pt x="472" y="68"/>
                      </a:cubicBezTo>
                      <a:cubicBezTo>
                        <a:pt x="472" y="68"/>
                        <a:pt x="472" y="68"/>
                        <a:pt x="472" y="68"/>
                      </a:cubicBezTo>
                      <a:cubicBezTo>
                        <a:pt x="473" y="84"/>
                        <a:pt x="452" y="102"/>
                        <a:pt x="451" y="121"/>
                      </a:cubicBezTo>
                      <a:cubicBezTo>
                        <a:pt x="451" y="121"/>
                        <a:pt x="451" y="121"/>
                        <a:pt x="451" y="121"/>
                      </a:cubicBezTo>
                      <a:cubicBezTo>
                        <a:pt x="451" y="123"/>
                        <a:pt x="451" y="124"/>
                        <a:pt x="451" y="1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pic>
          <p:nvPicPr>
            <p:cNvPr id="30" name="図 29" descr="光 が含まれている画像&#10;&#10;自動的に生成された説明">
              <a:extLst>
                <a:ext uri="{FF2B5EF4-FFF2-40B4-BE49-F238E27FC236}">
                  <a16:creationId xmlns:a16="http://schemas.microsoft.com/office/drawing/2014/main" id="{56D46DA4-EC19-45ED-BDA3-49F89D4C2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9124" y="3269481"/>
              <a:ext cx="1484685" cy="2467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233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5ED08CC-E1AF-4AB1-AB05-F0ADD27243FE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5596696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0D2859-C518-487D-95B2-B178A948BCA8}"/>
              </a:ext>
            </a:extLst>
          </p:cNvPr>
          <p:cNvSpPr txBox="1"/>
          <p:nvPr/>
        </p:nvSpPr>
        <p:spPr>
          <a:xfrm>
            <a:off x="2778426" y="1117845"/>
            <a:ext cx="4336444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</a:pPr>
            <a:r>
              <a:rPr kumimoji="1" lang="ja-JP" altLang="en-US" sz="2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「いやだ」と相手に言おう</a:t>
            </a:r>
            <a:r>
              <a:rPr lang="ja-JP" altLang="en-US" sz="2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500"/>
              </a:spcBef>
            </a:pPr>
            <a:r>
              <a:rPr kumimoji="1" lang="ja-JP" altLang="en-US" sz="2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その場をはなれよう。</a:t>
            </a:r>
            <a:endParaRPr kumimoji="1" lang="en-US" altLang="ja-JP" sz="2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500"/>
              </a:spcBef>
            </a:pPr>
            <a:r>
              <a:rPr kumimoji="1" lang="ja-JP" altLang="en-US" sz="2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安心できる大人に相談しよう。</a:t>
            </a:r>
            <a:endParaRPr kumimoji="1" lang="en-US" altLang="ja-JP" sz="2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2A493D5A-1668-4CDD-9CCC-0891B6FDD083}"/>
              </a:ext>
            </a:extLst>
          </p:cNvPr>
          <p:cNvSpPr/>
          <p:nvPr/>
        </p:nvSpPr>
        <p:spPr>
          <a:xfrm>
            <a:off x="6515658" y="5483849"/>
            <a:ext cx="2034177" cy="866904"/>
          </a:xfrm>
          <a:prstGeom prst="wedgeRoundRectCallout">
            <a:avLst>
              <a:gd name="adj1" fmla="val 66606"/>
              <a:gd name="adj2" fmla="val 28132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C984A4A-3D9D-4007-9834-83614354710F}"/>
              </a:ext>
            </a:extLst>
          </p:cNvPr>
          <p:cNvSpPr txBox="1"/>
          <p:nvPr/>
        </p:nvSpPr>
        <p:spPr>
          <a:xfrm>
            <a:off x="6563948" y="5493894"/>
            <a:ext cx="1944763" cy="866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きょり感</a:t>
            </a:r>
            <a:r>
              <a:rPr kumimoji="1" lang="en-US" altLang="ja-JP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境界線</a:t>
            </a:r>
            <a:r>
              <a:rPr kumimoji="1" lang="en-US" altLang="ja-JP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守らない人が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悪いんだよ！！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37DE395A-D8B4-4624-8469-373E26617A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62" y="2223451"/>
            <a:ext cx="2092017" cy="2717975"/>
          </a:xfrm>
          <a:prstGeom prst="rect">
            <a:avLst/>
          </a:prstGeom>
        </p:spPr>
      </p:pic>
      <p:sp>
        <p:nvSpPr>
          <p:cNvPr id="46" name="矢印: 右 45">
            <a:extLst>
              <a:ext uri="{FF2B5EF4-FFF2-40B4-BE49-F238E27FC236}">
                <a16:creationId xmlns:a16="http://schemas.microsoft.com/office/drawing/2014/main" id="{997C358E-AB3E-41F0-9802-86DA9642BFE4}"/>
              </a:ext>
            </a:extLst>
          </p:cNvPr>
          <p:cNvSpPr/>
          <p:nvPr/>
        </p:nvSpPr>
        <p:spPr>
          <a:xfrm>
            <a:off x="5379578" y="2812276"/>
            <a:ext cx="839328" cy="9180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B483FC41-47E7-4672-8A22-791BEC4A52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263" y="5493894"/>
            <a:ext cx="715227" cy="1175489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A93336CE-0311-4C24-9540-8AF7161DD0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514" y="2223451"/>
            <a:ext cx="2118506" cy="2880530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5FD8D56D-2BEC-4666-A08E-7F50AD1AA8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712" y="1917370"/>
            <a:ext cx="3104278" cy="253910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B160F66-DC24-FDEB-59CC-82252038861E}"/>
              </a:ext>
            </a:extLst>
          </p:cNvPr>
          <p:cNvSpPr/>
          <p:nvPr/>
        </p:nvSpPr>
        <p:spPr>
          <a:xfrm>
            <a:off x="1101624" y="249729"/>
            <a:ext cx="7702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400" b="1" spc="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「性的な暴力」にあったら</a:t>
            </a:r>
            <a:r>
              <a:rPr lang="en-US" altLang="ja-JP" sz="4400" b="1" spc="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BB61FA7-A3B3-E8C7-52FE-652BD5EDFF2E}"/>
              </a:ext>
            </a:extLst>
          </p:cNvPr>
          <p:cNvSpPr/>
          <p:nvPr/>
        </p:nvSpPr>
        <p:spPr>
          <a:xfrm>
            <a:off x="1210030" y="5006267"/>
            <a:ext cx="5152399" cy="1520190"/>
          </a:xfrm>
          <a:prstGeom prst="roundRect">
            <a:avLst>
              <a:gd name="adj" fmla="val 6072"/>
            </a:avLst>
          </a:prstGeom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2000" b="1" u="heavy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悪いのは加害者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</a:p>
          <a:p>
            <a:pPr marL="285750" indent="-285750" algn="l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被害にあった人は悪くありません。</a:t>
            </a:r>
          </a:p>
          <a:p>
            <a:pPr marL="285750" indent="-285750" algn="l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どんな理由があっても性暴力は決して許されません。</a:t>
            </a: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95377432-78B6-B486-DA66-A66F240B8C18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640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40F1C-6A6C-F9E3-B83F-5A410073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23DB1DC-D6D8-1547-6FA9-4DFE7F877C19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15F99DD4-9821-7722-F9B9-2A2F4F9621EF}"/>
              </a:ext>
            </a:extLst>
          </p:cNvPr>
          <p:cNvSpPr txBox="1">
            <a:spLocks/>
          </p:cNvSpPr>
          <p:nvPr/>
        </p:nvSpPr>
        <p:spPr>
          <a:xfrm>
            <a:off x="4711700" y="5596696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D2C742-C104-37BD-42B0-853FB538C676}"/>
              </a:ext>
            </a:extLst>
          </p:cNvPr>
          <p:cNvSpPr txBox="1"/>
          <p:nvPr/>
        </p:nvSpPr>
        <p:spPr>
          <a:xfrm>
            <a:off x="2778426" y="1117845"/>
            <a:ext cx="4336444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</a:pPr>
            <a:r>
              <a:rPr kumimoji="1" lang="ja-JP" altLang="en-US" sz="2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「いやだ」と相手に言おう</a:t>
            </a:r>
            <a:r>
              <a:rPr lang="ja-JP" altLang="en-US" sz="2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500"/>
              </a:spcBef>
            </a:pPr>
            <a:r>
              <a:rPr kumimoji="1" lang="ja-JP" altLang="en-US" sz="2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その場をはなれよう。</a:t>
            </a:r>
            <a:endParaRPr kumimoji="1" lang="en-US" altLang="ja-JP" sz="2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500"/>
              </a:spcBef>
            </a:pPr>
            <a:r>
              <a:rPr kumimoji="1" lang="ja-JP" altLang="en-US" sz="2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安心できる大人に相談しよう。</a:t>
            </a:r>
            <a:endParaRPr kumimoji="1" lang="en-US" altLang="ja-JP" sz="2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DA9568E0-8C03-270C-D379-E1F3B5F794D0}"/>
              </a:ext>
            </a:extLst>
          </p:cNvPr>
          <p:cNvSpPr/>
          <p:nvPr/>
        </p:nvSpPr>
        <p:spPr>
          <a:xfrm>
            <a:off x="6515658" y="5483849"/>
            <a:ext cx="2034177" cy="866904"/>
          </a:xfrm>
          <a:prstGeom prst="wedgeRoundRectCallout">
            <a:avLst>
              <a:gd name="adj1" fmla="val 66606"/>
              <a:gd name="adj2" fmla="val 28132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BEA9721-D887-00D5-030E-670CD97EBF58}"/>
              </a:ext>
            </a:extLst>
          </p:cNvPr>
          <p:cNvSpPr txBox="1"/>
          <p:nvPr/>
        </p:nvSpPr>
        <p:spPr>
          <a:xfrm>
            <a:off x="6563948" y="5493894"/>
            <a:ext cx="1944763" cy="866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きょり感</a:t>
            </a:r>
            <a:r>
              <a:rPr kumimoji="1" lang="en-US" altLang="ja-JP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境界線</a:t>
            </a:r>
            <a:r>
              <a:rPr kumimoji="1" lang="en-US" altLang="ja-JP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守らない人が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悪いんだよ！！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2DEDEB52-B26A-07BD-F321-182463FA0B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62" y="2223451"/>
            <a:ext cx="2092017" cy="2717975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C8E16946-1170-E893-3A0F-E7976C611B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263" y="5493894"/>
            <a:ext cx="715227" cy="1175489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8FCDC079-9DC8-4BF5-E72D-16D2D5CE35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514" y="2223451"/>
            <a:ext cx="2118506" cy="288053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C20BCD-9399-2D8D-61D4-7BF6103A689E}"/>
              </a:ext>
            </a:extLst>
          </p:cNvPr>
          <p:cNvSpPr/>
          <p:nvPr/>
        </p:nvSpPr>
        <p:spPr>
          <a:xfrm>
            <a:off x="1101624" y="249729"/>
            <a:ext cx="7702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400" b="1" spc="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「性的な暴力」にあったら</a:t>
            </a:r>
            <a:r>
              <a:rPr lang="en-US" altLang="ja-JP" sz="4400" b="1" spc="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03D7045-7A33-366D-4F31-785D0C226D3B}"/>
              </a:ext>
            </a:extLst>
          </p:cNvPr>
          <p:cNvSpPr/>
          <p:nvPr/>
        </p:nvSpPr>
        <p:spPr>
          <a:xfrm>
            <a:off x="1210030" y="5006267"/>
            <a:ext cx="5152399" cy="1520190"/>
          </a:xfrm>
          <a:prstGeom prst="roundRect">
            <a:avLst>
              <a:gd name="adj" fmla="val 6072"/>
            </a:avLst>
          </a:prstGeom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2000" b="1" u="heavy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悪いのは加害者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</a:p>
          <a:p>
            <a:pPr marL="285750" indent="-285750" algn="l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被害にあった人は悪くありません。</a:t>
            </a:r>
          </a:p>
          <a:p>
            <a:pPr marL="285750" indent="-285750" algn="l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どんな理由があっても性暴力は決して許されません。</a:t>
            </a: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FCEC9001-28E5-EC79-0C23-80BE854A0E9F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D2223AB-89AF-4ED1-EC45-4F1F5F20BC9E}"/>
              </a:ext>
            </a:extLst>
          </p:cNvPr>
          <p:cNvSpPr/>
          <p:nvPr/>
        </p:nvSpPr>
        <p:spPr>
          <a:xfrm>
            <a:off x="5070221" y="3663003"/>
            <a:ext cx="839328" cy="9180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FDAF68CA-0F02-663F-6984-DAD5F6D6A3B8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11" name="Google Shape;109;p18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173C25F-91F4-9836-D451-CBD3BDFD0B9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4987" y="2162906"/>
            <a:ext cx="1678414" cy="130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9;p20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5C22414-6095-B8D0-4AAC-1F3E88ECB27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3971" y="3561581"/>
            <a:ext cx="1678414" cy="138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4;p19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75DA02D-2879-5E04-B940-497678562A9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7969" y="3637844"/>
            <a:ext cx="1588235" cy="1304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375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90B26B9-2544-C63E-FE29-CAECDA8FDAD9}"/>
              </a:ext>
            </a:extLst>
          </p:cNvPr>
          <p:cNvSpPr/>
          <p:nvPr/>
        </p:nvSpPr>
        <p:spPr>
          <a:xfrm>
            <a:off x="251460" y="251732"/>
            <a:ext cx="940308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5AF037C-EFE0-45EF-BAFD-736FE0A40521}"/>
              </a:ext>
            </a:extLst>
          </p:cNvPr>
          <p:cNvSpPr/>
          <p:nvPr/>
        </p:nvSpPr>
        <p:spPr>
          <a:xfrm>
            <a:off x="536058" y="605753"/>
            <a:ext cx="8828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spc="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ひとりで抱え込まずに話してみよう</a:t>
            </a:r>
            <a:endParaRPr lang="en-US" altLang="ja-JP" sz="4000" b="1" spc="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3F2BBC3-60AA-40FA-B9D1-5BB66C6C08BB}"/>
              </a:ext>
            </a:extLst>
          </p:cNvPr>
          <p:cNvSpPr/>
          <p:nvPr/>
        </p:nvSpPr>
        <p:spPr>
          <a:xfrm>
            <a:off x="2928897" y="1584746"/>
            <a:ext cx="4204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spc="2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信らいできる大人に話そう</a:t>
            </a:r>
            <a:endParaRPr lang="en-US" altLang="ja-JP" sz="2400" b="1" spc="200" dirty="0">
              <a:solidFill>
                <a:schemeClr val="tx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CF74AE0-4D3C-4D7D-902A-3F0E4A500CC2}"/>
              </a:ext>
            </a:extLst>
          </p:cNvPr>
          <p:cNvSpPr/>
          <p:nvPr/>
        </p:nvSpPr>
        <p:spPr>
          <a:xfrm>
            <a:off x="3208180" y="4093478"/>
            <a:ext cx="3764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あなたを助けてくれるところ</a:t>
            </a:r>
            <a:endParaRPr lang="en-US" altLang="ja-JP" sz="2400" b="1" spc="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1E669EE-DCB0-4904-AD9A-41E36F5B1A06}"/>
              </a:ext>
            </a:extLst>
          </p:cNvPr>
          <p:cNvGrpSpPr/>
          <p:nvPr/>
        </p:nvGrpSpPr>
        <p:grpSpPr>
          <a:xfrm>
            <a:off x="696240" y="4712119"/>
            <a:ext cx="2289345" cy="1440000"/>
            <a:chOff x="1831700" y="5034223"/>
            <a:chExt cx="2915228" cy="1440000"/>
          </a:xfrm>
          <a:solidFill>
            <a:srgbClr val="B9D3DA"/>
          </a:solidFill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C10BCBB7-FF9A-45D7-B65D-D909545FBDC9}"/>
                </a:ext>
              </a:extLst>
            </p:cNvPr>
            <p:cNvSpPr/>
            <p:nvPr/>
          </p:nvSpPr>
          <p:spPr>
            <a:xfrm>
              <a:off x="1831700" y="5034223"/>
              <a:ext cx="288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性犯罪・性暴力被害者のための</a:t>
              </a:r>
            </a:p>
            <a:p>
              <a:pPr algn="ctr"/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ワンストップ支援センター</a:t>
              </a:r>
              <a:endPara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92075" algn="ctr"/>
              <a:r>
                <a:rPr kumimoji="1" lang="ja-JP" altLang="en-US" sz="1400" b="1" dirty="0">
                  <a:solidFill>
                    <a:schemeClr val="accent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</a:t>
              </a:r>
              <a:endParaRPr kumimoji="1"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4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♯８８９１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1D51201-6B38-4BAD-AD71-5BBD11B19F3E}"/>
                </a:ext>
              </a:extLst>
            </p:cNvPr>
            <p:cNvSpPr/>
            <p:nvPr/>
          </p:nvSpPr>
          <p:spPr>
            <a:xfrm>
              <a:off x="2552178" y="5728733"/>
              <a:ext cx="2194750" cy="2616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は  　や  　く   ワンストップ</a:t>
              </a:r>
              <a:endParaRPr lang="ja-JP" altLang="en-US" sz="1100" dirty="0">
                <a:solidFill>
                  <a:schemeClr val="accent6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DC29241-C915-4A3C-9C4E-8D47D1214C37}"/>
              </a:ext>
            </a:extLst>
          </p:cNvPr>
          <p:cNvGrpSpPr/>
          <p:nvPr/>
        </p:nvGrpSpPr>
        <p:grpSpPr>
          <a:xfrm>
            <a:off x="3029495" y="4719374"/>
            <a:ext cx="2099826" cy="1440000"/>
            <a:chOff x="5106462" y="5041073"/>
            <a:chExt cx="2880000" cy="1440000"/>
          </a:xfrm>
          <a:solidFill>
            <a:srgbClr val="B9D3DA"/>
          </a:solidFill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88122CEF-3212-4D37-B8F4-7E8B992A27CE}"/>
                </a:ext>
              </a:extLst>
            </p:cNvPr>
            <p:cNvSpPr/>
            <p:nvPr/>
          </p:nvSpPr>
          <p:spPr>
            <a:xfrm>
              <a:off x="5106462" y="5041073"/>
              <a:ext cx="288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zh-TW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性犯罪被害相談電話</a:t>
              </a:r>
              <a:endParaRPr kumimoji="1" lang="en-US" altLang="zh-TW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（警察）</a:t>
              </a:r>
            </a:p>
            <a:p>
              <a:pPr algn="ctr"/>
              <a:endPara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br>
                <a:rPr kumimoji="1" lang="en-US" altLang="ja-JP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kumimoji="1" lang="ja-JP" altLang="en-US" sz="24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♯８１０３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730C65AD-BBF3-466A-919F-D904970B2D22}"/>
                </a:ext>
              </a:extLst>
            </p:cNvPr>
            <p:cNvSpPr/>
            <p:nvPr/>
          </p:nvSpPr>
          <p:spPr>
            <a:xfrm>
              <a:off x="5891538" y="5761073"/>
              <a:ext cx="1797191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は　　 ー　と　</a:t>
              </a:r>
              <a:r>
                <a:rPr kumimoji="1" lang="ja-JP" altLang="en-US" sz="1000" b="1" dirty="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　</a:t>
              </a:r>
              <a:r>
                <a:rPr kumimoji="1" lang="ja-JP" altLang="en-US" sz="1100" b="1" dirty="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さん</a:t>
              </a:r>
              <a:endParaRPr lang="ja-JP" altLang="en-US" sz="1100" dirty="0">
                <a:solidFill>
                  <a:schemeClr val="accent6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" name="Google Shape;376;p16">
            <a:extLst>
              <a:ext uri="{FF2B5EF4-FFF2-40B4-BE49-F238E27FC236}">
                <a16:creationId xmlns:a16="http://schemas.microsoft.com/office/drawing/2014/main" id="{BCB651C7-CD54-C0F1-1F51-668662AED3A3}"/>
              </a:ext>
            </a:extLst>
          </p:cNvPr>
          <p:cNvGrpSpPr/>
          <p:nvPr/>
        </p:nvGrpSpPr>
        <p:grpSpPr>
          <a:xfrm>
            <a:off x="5183014" y="4736181"/>
            <a:ext cx="2099826" cy="1440000"/>
            <a:chOff x="5102860" y="5082819"/>
            <a:chExt cx="3047929" cy="1440000"/>
          </a:xfrm>
          <a:solidFill>
            <a:srgbClr val="B9D3DA"/>
          </a:solidFill>
        </p:grpSpPr>
        <p:sp>
          <p:nvSpPr>
            <p:cNvPr id="12" name="Google Shape;377;p16">
              <a:extLst>
                <a:ext uri="{FF2B5EF4-FFF2-40B4-BE49-F238E27FC236}">
                  <a16:creationId xmlns:a16="http://schemas.microsoft.com/office/drawing/2014/main" id="{C6434CE5-AE97-672A-AFFC-D6585B041667}"/>
                </a:ext>
              </a:extLst>
            </p:cNvPr>
            <p:cNvSpPr/>
            <p:nvPr/>
          </p:nvSpPr>
          <p:spPr>
            <a:xfrm>
              <a:off x="5102860" y="5082819"/>
              <a:ext cx="3047929" cy="1440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ja-JP" altLang="en-US" sz="12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児童相談所</a:t>
              </a:r>
              <a:endPara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lvl="0" algn="ctr"/>
              <a:r>
                <a:rPr lang="ja-JP" altLang="en-US" sz="12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虐待対応ダイヤル</a:t>
              </a:r>
              <a:endPara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lvl="0" algn="ctr"/>
              <a:endParaRPr sz="12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ja-JP" b="1" dirty="0">
                  <a:solidFill>
                    <a:srgbClr val="595959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Arial" panose="020B0604020202020204" pitchFamily="34" charset="0"/>
                  <a:sym typeface="MS PGothic"/>
                </a:rPr>
              </a:br>
              <a:r>
                <a:rPr lang="ja-JP" altLang="en-US" sz="24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Arial" panose="020B0604020202020204" pitchFamily="34" charset="0"/>
                  <a:sym typeface="MS PGothic"/>
                </a:rPr>
                <a:t>１８９</a:t>
              </a:r>
              <a:endParaRPr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3" name="Google Shape;378;p16">
              <a:extLst>
                <a:ext uri="{FF2B5EF4-FFF2-40B4-BE49-F238E27FC236}">
                  <a16:creationId xmlns:a16="http://schemas.microsoft.com/office/drawing/2014/main" id="{9FA547D0-25B3-5CE2-768E-9B483D9DD3AA}"/>
                </a:ext>
              </a:extLst>
            </p:cNvPr>
            <p:cNvSpPr/>
            <p:nvPr/>
          </p:nvSpPr>
          <p:spPr>
            <a:xfrm>
              <a:off x="5882862" y="5796543"/>
              <a:ext cx="1817247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100" b="1" dirty="0">
                  <a:solidFill>
                    <a:schemeClr val="accent6">
                      <a:lumMod val="50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S PGothic"/>
                  <a:sym typeface="MS PGothic"/>
                </a:rPr>
                <a:t>い ち は や く</a:t>
              </a:r>
              <a:endParaRPr sz="1100" dirty="0">
                <a:solidFill>
                  <a:schemeClr val="accent6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S PGothic"/>
                <a:sym typeface="MS PGothic"/>
              </a:endParaRPr>
            </a:p>
          </p:txBody>
        </p:sp>
      </p:grpSp>
      <p:sp>
        <p:nvSpPr>
          <p:cNvPr id="3" name="Google Shape;377;p16">
            <a:extLst>
              <a:ext uri="{FF2B5EF4-FFF2-40B4-BE49-F238E27FC236}">
                <a16:creationId xmlns:a16="http://schemas.microsoft.com/office/drawing/2014/main" id="{3FEB105E-2F31-3AAF-7B2C-B857999D77DF}"/>
              </a:ext>
            </a:extLst>
          </p:cNvPr>
          <p:cNvSpPr/>
          <p:nvPr/>
        </p:nvSpPr>
        <p:spPr>
          <a:xfrm>
            <a:off x="7365582" y="4754455"/>
            <a:ext cx="1782829" cy="1440000"/>
          </a:xfrm>
          <a:prstGeom prst="ellipse">
            <a:avLst/>
          </a:prstGeom>
          <a:solidFill>
            <a:srgbClr val="B9D3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キュアタイム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  <a:sym typeface="MS PGothic"/>
              </a:rPr>
              <a:t>Cure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  <a:sym typeface="MS PGothic"/>
              </a:rPr>
              <a:t>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  <a:sym typeface="MS PGothic"/>
              </a:rPr>
              <a:t>time</a:t>
            </a:r>
          </a:p>
          <a:p>
            <a:pPr lvl="0" algn="ctr"/>
            <a:endParaRPr lang="en-US" altLang="ja-JP" sz="1200" b="1" dirty="0">
              <a:solidFill>
                <a:srgbClr val="59595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  <a:sym typeface="MS PGothic"/>
            </a:endParaRPr>
          </a:p>
          <a:p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  <a:endParaRPr kumimoji="1"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チャット</a:t>
            </a:r>
            <a:endParaRPr kumimoji="1"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0575D33-9ACC-A853-940C-C1D25840D93B}"/>
              </a:ext>
            </a:extLst>
          </p:cNvPr>
          <p:cNvSpPr/>
          <p:nvPr/>
        </p:nvSpPr>
        <p:spPr>
          <a:xfrm>
            <a:off x="696240" y="2209188"/>
            <a:ext cx="8436037" cy="1548000"/>
          </a:xfrm>
          <a:prstGeom prst="roundRect">
            <a:avLst>
              <a:gd name="adj" fmla="val 11497"/>
            </a:avLst>
          </a:prstGeom>
          <a:solidFill>
            <a:schemeClr val="accent6">
              <a:lumMod val="40000"/>
              <a:lumOff val="6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pPr marL="449263" indent="-449263" algn="l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400" b="1" spc="2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担任の先生、養護の先生、スクールカウンセラー、スクールソーシャルワーカー</a:t>
            </a:r>
          </a:p>
          <a:p>
            <a:pPr marL="449263" indent="-449263" algn="l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400" b="1" spc="2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保護者、そのほかの身近な人　など</a:t>
            </a:r>
          </a:p>
        </p:txBody>
      </p:sp>
    </p:spTree>
    <p:extLst>
      <p:ext uri="{BB962C8B-B14F-4D97-AF65-F5344CB8AC3E}">
        <p14:creationId xmlns:p14="http://schemas.microsoft.com/office/powerpoint/2010/main" val="3211029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2C1BD-0E24-9986-316D-E330DBF08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91F0410-6B2C-0A1B-A2FE-BC9AACC0C6BD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63AB924-C573-E95A-F2C8-D182A1FA4543}"/>
              </a:ext>
            </a:extLst>
          </p:cNvPr>
          <p:cNvSpPr/>
          <p:nvPr/>
        </p:nvSpPr>
        <p:spPr>
          <a:xfrm>
            <a:off x="1849891" y="742535"/>
            <a:ext cx="622798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500" b="1" spc="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相談するときのヒント</a:t>
            </a:r>
            <a:endParaRPr lang="en-US" altLang="ja-JP" sz="4500" b="1" spc="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E1A142-4D2D-9E06-0410-FAFF2C288F9F}"/>
              </a:ext>
            </a:extLst>
          </p:cNvPr>
          <p:cNvSpPr txBox="1"/>
          <p:nvPr/>
        </p:nvSpPr>
        <p:spPr>
          <a:xfrm>
            <a:off x="945554" y="1714260"/>
            <a:ext cx="80040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l"/>
            </a:pPr>
            <a:r>
              <a:rPr lang="ja-JP" altLang="en-US" sz="4000" b="1" i="0" u="none" strike="noStrike" baseline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話せそうなことからでいい</a:t>
            </a:r>
          </a:p>
          <a:p>
            <a:pPr marL="571500" indent="-571500" algn="l">
              <a:buFont typeface="Wingdings" panose="05000000000000000000" pitchFamily="2" charset="2"/>
              <a:buChar char="l"/>
            </a:pPr>
            <a:endParaRPr lang="ja-JP" altLang="en-US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71500" indent="-571500" algn="l">
              <a:buFont typeface="Wingdings" panose="05000000000000000000" pitchFamily="2" charset="2"/>
              <a:buChar char="l"/>
            </a:pP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何があったか話しづらいときは</a:t>
            </a:r>
            <a:endParaRPr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気持ちから話してみる</a:t>
            </a:r>
          </a:p>
          <a:p>
            <a:pPr algn="l"/>
            <a:endParaRPr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人で相談しづらい時は、友達</a:t>
            </a:r>
          </a:p>
          <a:p>
            <a:pPr algn="l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の力を借りてもいい</a:t>
            </a: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03A241F8-6406-1D0F-90CE-3BEE99D76C5A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1956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C335C71-D419-4EFB-9C15-756C2EE32231}"/>
              </a:ext>
            </a:extLst>
          </p:cNvPr>
          <p:cNvSpPr/>
          <p:nvPr/>
        </p:nvSpPr>
        <p:spPr>
          <a:xfrm>
            <a:off x="602389" y="236201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545227-91B2-4DDD-96E3-27E9DD246BB8}"/>
              </a:ext>
            </a:extLst>
          </p:cNvPr>
          <p:cNvSpPr txBox="1"/>
          <p:nvPr/>
        </p:nvSpPr>
        <p:spPr>
          <a:xfrm>
            <a:off x="500743" y="2214765"/>
            <a:ext cx="909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500"/>
              </a:spcBef>
            </a:pPr>
            <a:r>
              <a:rPr kumimoji="1" lang="ja-JP" altLang="en-US" sz="3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良い関係性について、</a:t>
            </a:r>
            <a:r>
              <a:rPr lang="ja-JP" altLang="en-US" sz="3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</a:t>
            </a:r>
            <a:r>
              <a:rPr kumimoji="1" lang="ja-JP" altLang="en-US" sz="3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考えてみよう！</a:t>
            </a:r>
            <a:endParaRPr kumimoji="1" lang="en-US" altLang="ja-JP" sz="3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0B320B-0B86-4F3A-91E2-AB6DF25D547A}"/>
              </a:ext>
            </a:extLst>
          </p:cNvPr>
          <p:cNvSpPr txBox="1"/>
          <p:nvPr/>
        </p:nvSpPr>
        <p:spPr>
          <a:xfrm>
            <a:off x="1542451" y="547453"/>
            <a:ext cx="6821098" cy="1387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自分と相手を大切にし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よりよい関係であるために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08B6FC9D-A204-46D2-879C-FE9581BFD8A6}"/>
              </a:ext>
            </a:extLst>
          </p:cNvPr>
          <p:cNvSpPr/>
          <p:nvPr/>
        </p:nvSpPr>
        <p:spPr>
          <a:xfrm>
            <a:off x="389005" y="3747814"/>
            <a:ext cx="2467691" cy="1028858"/>
          </a:xfrm>
          <a:prstGeom prst="wedgeEllipseCallout">
            <a:avLst>
              <a:gd name="adj1" fmla="val 37268"/>
              <a:gd name="adj2" fmla="val 6344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6247E6B-3789-4E09-8C8C-3806B8E3540E}"/>
              </a:ext>
            </a:extLst>
          </p:cNvPr>
          <p:cNvSpPr txBox="1"/>
          <p:nvPr/>
        </p:nvSpPr>
        <p:spPr>
          <a:xfrm>
            <a:off x="452410" y="4108355"/>
            <a:ext cx="2327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手をつないでいい？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2B7248F7-7FB8-4742-8168-483C97D8AD2A}"/>
              </a:ext>
            </a:extLst>
          </p:cNvPr>
          <p:cNvSpPr/>
          <p:nvPr/>
        </p:nvSpPr>
        <p:spPr>
          <a:xfrm>
            <a:off x="7225962" y="4406310"/>
            <a:ext cx="2327245" cy="1028858"/>
          </a:xfrm>
          <a:prstGeom prst="wedgeEllipseCallout">
            <a:avLst>
              <a:gd name="adj1" fmla="val -44658"/>
              <a:gd name="adj2" fmla="val 587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6F46879-2828-417A-AE5A-9BCC93A6F2C9}"/>
              </a:ext>
            </a:extLst>
          </p:cNvPr>
          <p:cNvSpPr txBox="1"/>
          <p:nvPr/>
        </p:nvSpPr>
        <p:spPr>
          <a:xfrm>
            <a:off x="7509091" y="4627069"/>
            <a:ext cx="1788114" cy="58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写真を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とってもいい？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3D7629F4-CE58-4D77-9647-F82F7F5A9003}"/>
              </a:ext>
            </a:extLst>
          </p:cNvPr>
          <p:cNvSpPr/>
          <p:nvPr/>
        </p:nvSpPr>
        <p:spPr>
          <a:xfrm>
            <a:off x="3595712" y="3143658"/>
            <a:ext cx="3171775" cy="1028858"/>
          </a:xfrm>
          <a:prstGeom prst="wedgeEllipseCallout">
            <a:avLst>
              <a:gd name="adj1" fmla="val -31163"/>
              <a:gd name="adj2" fmla="val 64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EB9CF1E-4275-4A6E-A9A3-A40EE697A4BF}"/>
              </a:ext>
            </a:extLst>
          </p:cNvPr>
          <p:cNvSpPr txBox="1"/>
          <p:nvPr/>
        </p:nvSpPr>
        <p:spPr>
          <a:xfrm>
            <a:off x="3793212" y="3504199"/>
            <a:ext cx="279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部屋に入ってもいいかな？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0CDE6BC8-C5A4-4E70-BEC4-90C04AF48F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448" y="4156514"/>
            <a:ext cx="2429612" cy="2464722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B35300F8-3A97-4963-A117-FD0C83FDF8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078" y="4156513"/>
            <a:ext cx="2436635" cy="24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508FF-FA9F-8B2D-3861-D2039C821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B29B6A2A-B335-EF21-062C-C380A9CED694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6CC5C5-03FE-495B-89CB-DE9F4FE555B8}"/>
              </a:ext>
            </a:extLst>
          </p:cNvPr>
          <p:cNvSpPr/>
          <p:nvPr/>
        </p:nvSpPr>
        <p:spPr>
          <a:xfrm>
            <a:off x="2793000" y="2709000"/>
            <a:ext cx="4320000" cy="14400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ja-JP" altLang="en-US" sz="40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配布資料</a:t>
            </a:r>
            <a:endParaRPr lang="en-US" altLang="ja-JP" sz="4000" b="1" spc="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70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A600B99-BDA8-4660-9689-A9CFC8F5D66F}"/>
              </a:ext>
            </a:extLst>
          </p:cNvPr>
          <p:cNvSpPr/>
          <p:nvPr/>
        </p:nvSpPr>
        <p:spPr>
          <a:xfrm>
            <a:off x="495300" y="236765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101DCB-E6FC-4EE7-8692-AAD88E9A3CE8}"/>
              </a:ext>
            </a:extLst>
          </p:cNvPr>
          <p:cNvSpPr txBox="1"/>
          <p:nvPr/>
        </p:nvSpPr>
        <p:spPr>
          <a:xfrm>
            <a:off x="1119830" y="775193"/>
            <a:ext cx="7696339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水着でかくれる部分</a:t>
            </a:r>
            <a:r>
              <a:rPr kumimoji="1" lang="ja-JP" altLang="en-US" sz="5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は、</a:t>
            </a:r>
            <a:endParaRPr kumimoji="1" lang="en-US" altLang="ja-JP" sz="5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自分だけの大切なところ</a:t>
            </a:r>
            <a:endParaRPr kumimoji="1" lang="en-US" altLang="ja-JP" sz="5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677F0CBE-7DDF-4343-9457-E624B99E886E}"/>
              </a:ext>
            </a:extLst>
          </p:cNvPr>
          <p:cNvSpPr/>
          <p:nvPr/>
        </p:nvSpPr>
        <p:spPr>
          <a:xfrm>
            <a:off x="6509486" y="3510195"/>
            <a:ext cx="2481803" cy="895848"/>
          </a:xfrm>
          <a:prstGeom prst="wedgeRoundRectCallout">
            <a:avLst>
              <a:gd name="adj1" fmla="val 18605"/>
              <a:gd name="adj2" fmla="val 648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35BF25-D4D5-4EAC-8381-7B0B350595BB}"/>
              </a:ext>
            </a:extLst>
          </p:cNvPr>
          <p:cNvSpPr txBox="1"/>
          <p:nvPr/>
        </p:nvSpPr>
        <p:spPr>
          <a:xfrm>
            <a:off x="6571192" y="3588787"/>
            <a:ext cx="224497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ja-JP" altLang="en-US" sz="14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からだぜんぶが大切だけど、とくに大切なところなんだ</a:t>
            </a:r>
            <a:endParaRPr kumimoji="1" lang="en-US" altLang="ja-JP" sz="1400" b="1" i="0" u="none" strike="noStrike" kern="1200" cap="none" spc="15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2EB67F7-BE4B-427A-86A5-353FC0D5CA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204" y="4546455"/>
            <a:ext cx="1164536" cy="1913936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0AB09A1-2AD7-141C-3C68-1EC271EFA8F0}"/>
              </a:ext>
            </a:extLst>
          </p:cNvPr>
          <p:cNvSpPr/>
          <p:nvPr/>
        </p:nvSpPr>
        <p:spPr>
          <a:xfrm>
            <a:off x="5181600" y="5133538"/>
            <a:ext cx="3054854" cy="1074757"/>
          </a:xfrm>
          <a:prstGeom prst="wedgeRoundRectCallout">
            <a:avLst>
              <a:gd name="adj1" fmla="val 56304"/>
              <a:gd name="adj2" fmla="val 6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0D1DE1-4A83-C940-EF3E-F9C087004B67}"/>
              </a:ext>
            </a:extLst>
          </p:cNvPr>
          <p:cNvSpPr txBox="1"/>
          <p:nvPr/>
        </p:nvSpPr>
        <p:spPr>
          <a:xfrm>
            <a:off x="5271166" y="5184099"/>
            <a:ext cx="288003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自分だけが　みたり　さわったりしていいところ。自分のからだのことをきめられるのはじぶんだけなんだ。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A687952-53AB-16B6-9DBE-1490E8CD0B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554" y="2675035"/>
            <a:ext cx="1464895" cy="391626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B3B7ACC-69C8-04E8-09CD-F98F05DFF0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081" y="2675035"/>
            <a:ext cx="1469129" cy="391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AA0F1-F230-03D5-DE18-D2578149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0D48A48-C810-29F1-F245-3735BA3A3955}"/>
              </a:ext>
            </a:extLst>
          </p:cNvPr>
          <p:cNvSpPr/>
          <p:nvPr/>
        </p:nvSpPr>
        <p:spPr>
          <a:xfrm>
            <a:off x="85641" y="261257"/>
            <a:ext cx="9708755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DAA247A-1858-7C2D-8133-34A90ABD9315}"/>
              </a:ext>
            </a:extLst>
          </p:cNvPr>
          <p:cNvSpPr/>
          <p:nvPr/>
        </p:nvSpPr>
        <p:spPr>
          <a:xfrm>
            <a:off x="536058" y="605753"/>
            <a:ext cx="8828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spc="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ひとりで抱え込まずに話してみよう</a:t>
            </a:r>
            <a:endParaRPr lang="en-US" altLang="ja-JP" sz="4000" b="1" spc="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9B5C1D-31A2-C774-7DB3-61A4C9D93771}"/>
              </a:ext>
            </a:extLst>
          </p:cNvPr>
          <p:cNvSpPr/>
          <p:nvPr/>
        </p:nvSpPr>
        <p:spPr>
          <a:xfrm>
            <a:off x="2928897" y="1584746"/>
            <a:ext cx="4204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spc="2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信らいできる大人に話そう</a:t>
            </a:r>
            <a:endParaRPr lang="en-US" altLang="ja-JP" sz="2400" b="1" spc="200" dirty="0">
              <a:solidFill>
                <a:schemeClr val="tx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439F76B-00A9-F244-8893-0E9C0DB3C24E}"/>
              </a:ext>
            </a:extLst>
          </p:cNvPr>
          <p:cNvSpPr/>
          <p:nvPr/>
        </p:nvSpPr>
        <p:spPr>
          <a:xfrm>
            <a:off x="3208180" y="4093478"/>
            <a:ext cx="3764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あなたを助けてくれるところ</a:t>
            </a:r>
            <a:endParaRPr lang="en-US" altLang="ja-JP" sz="2400" b="1" spc="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81C3084-9A5B-2950-3097-3A9FD19B42D2}"/>
              </a:ext>
            </a:extLst>
          </p:cNvPr>
          <p:cNvSpPr/>
          <p:nvPr/>
        </p:nvSpPr>
        <p:spPr>
          <a:xfrm>
            <a:off x="243840" y="2209188"/>
            <a:ext cx="9418320" cy="1548000"/>
          </a:xfrm>
          <a:prstGeom prst="roundRect">
            <a:avLst>
              <a:gd name="adj" fmla="val 11497"/>
            </a:avLst>
          </a:prstGeom>
          <a:solidFill>
            <a:schemeClr val="accent6">
              <a:lumMod val="40000"/>
              <a:lumOff val="6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pPr marL="449263" indent="-449263" algn="l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400" b="1" spc="2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担任の先生、養護の先生、スクールカウンセラー、スクールソーシャルワーカー</a:t>
            </a:r>
          </a:p>
          <a:p>
            <a:pPr marL="449263" indent="-449263" algn="l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400" b="1" spc="2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保護者、そのほかの身近な人　など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7CC4CE6-8578-68D8-861B-3C29110FFA47}"/>
              </a:ext>
            </a:extLst>
          </p:cNvPr>
          <p:cNvGrpSpPr/>
          <p:nvPr/>
        </p:nvGrpSpPr>
        <p:grpSpPr>
          <a:xfrm>
            <a:off x="111604" y="4712119"/>
            <a:ext cx="2618885" cy="1947382"/>
            <a:chOff x="1831700" y="5034223"/>
            <a:chExt cx="2880000" cy="1440000"/>
          </a:xfrm>
          <a:solidFill>
            <a:srgbClr val="B9D3DA"/>
          </a:solidFill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F818E28B-7DC6-B2B0-3C64-87D8A5D6505F}"/>
                </a:ext>
              </a:extLst>
            </p:cNvPr>
            <p:cNvSpPr/>
            <p:nvPr/>
          </p:nvSpPr>
          <p:spPr>
            <a:xfrm>
              <a:off x="1831700" y="5034223"/>
              <a:ext cx="28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性犯罪・性暴力被害者のための</a:t>
              </a:r>
            </a:p>
            <a:p>
              <a:pPr algn="ctr"/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ワンストップ支援センター</a:t>
              </a:r>
              <a:endPara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en-US" altLang="ja-JP" sz="1200" b="1" strike="sngStrik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92075" algn="ctr"/>
              <a:r>
                <a:rPr kumimoji="1" lang="ja-JP" altLang="en-US" sz="1400" b="1" dirty="0">
                  <a:solidFill>
                    <a:schemeClr val="accent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</a:t>
              </a:r>
              <a:endParaRPr kumimoji="1"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4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♯８８９１</a:t>
              </a:r>
              <a:endParaRPr kumimoji="1" lang="en-US" altLang="ja-JP" sz="105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AC5C6ED-4578-6957-E6EC-0C84825FCB22}"/>
                </a:ext>
              </a:extLst>
            </p:cNvPr>
            <p:cNvSpPr/>
            <p:nvPr/>
          </p:nvSpPr>
          <p:spPr>
            <a:xfrm>
              <a:off x="2526683" y="5851160"/>
              <a:ext cx="1806876" cy="1934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kumimoji="1" lang="ja-JP" altLang="en-US" sz="11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はやくワンストップ</a:t>
              </a:r>
              <a:endParaRPr lang="ja-JP" altLang="en-US" sz="1100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5B70781-874D-8EF6-C967-71D8640731FA}"/>
              </a:ext>
            </a:extLst>
          </p:cNvPr>
          <p:cNvGrpSpPr/>
          <p:nvPr/>
        </p:nvGrpSpPr>
        <p:grpSpPr>
          <a:xfrm>
            <a:off x="2799958" y="4719373"/>
            <a:ext cx="2394351" cy="1940127"/>
            <a:chOff x="5106462" y="5041072"/>
            <a:chExt cx="2880000" cy="1940127"/>
          </a:xfrm>
          <a:solidFill>
            <a:srgbClr val="B9D3DA"/>
          </a:solidFill>
        </p:grpSpPr>
        <p:sp>
          <p:nvSpPr>
            <p:cNvPr id="8" name="楕円 23">
              <a:extLst>
                <a:ext uri="{FF2B5EF4-FFF2-40B4-BE49-F238E27FC236}">
                  <a16:creationId xmlns:a16="http://schemas.microsoft.com/office/drawing/2014/main" id="{8F0FC17B-D7A8-35FE-824D-71C35BE03019}"/>
                </a:ext>
              </a:extLst>
            </p:cNvPr>
            <p:cNvSpPr/>
            <p:nvPr/>
          </p:nvSpPr>
          <p:spPr>
            <a:xfrm>
              <a:off x="5106462" y="5041072"/>
              <a:ext cx="2880000" cy="19401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zh-TW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性犯罪被害相談電話</a:t>
              </a:r>
              <a:endParaRPr kumimoji="1" lang="en-US" altLang="zh-TW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（警察）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en-US" altLang="zh-TW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en-US" altLang="ja-JP" sz="1200" b="1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br>
                <a:rPr kumimoji="1" lang="en-US" altLang="ja-JP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kumimoji="1" lang="ja-JP" altLang="en-US" sz="24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♯８１０３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5379BAF-A4FE-A1D2-F569-4E7F30FE3334}"/>
                </a:ext>
              </a:extLst>
            </p:cNvPr>
            <p:cNvSpPr/>
            <p:nvPr/>
          </p:nvSpPr>
          <p:spPr>
            <a:xfrm>
              <a:off x="5848009" y="6112990"/>
              <a:ext cx="16801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kumimoji="1" lang="ja-JP" altLang="en-US" sz="11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ハートさん</a:t>
              </a:r>
              <a:endParaRPr lang="ja-JP" altLang="en-US" sz="1100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3" name="Google Shape;376;p16">
            <a:extLst>
              <a:ext uri="{FF2B5EF4-FFF2-40B4-BE49-F238E27FC236}">
                <a16:creationId xmlns:a16="http://schemas.microsoft.com/office/drawing/2014/main" id="{5D05BA6A-DBC7-21D7-3366-898AB2DD5E96}"/>
              </a:ext>
            </a:extLst>
          </p:cNvPr>
          <p:cNvGrpSpPr/>
          <p:nvPr/>
        </p:nvGrpSpPr>
        <p:grpSpPr>
          <a:xfrm>
            <a:off x="5248002" y="4736181"/>
            <a:ext cx="1984134" cy="1918972"/>
            <a:chOff x="5102860" y="5082819"/>
            <a:chExt cx="2880000" cy="1440000"/>
          </a:xfrm>
          <a:solidFill>
            <a:srgbClr val="B9D3DA"/>
          </a:solidFill>
        </p:grpSpPr>
        <p:sp>
          <p:nvSpPr>
            <p:cNvPr id="16" name="Google Shape;377;p16">
              <a:extLst>
                <a:ext uri="{FF2B5EF4-FFF2-40B4-BE49-F238E27FC236}">
                  <a16:creationId xmlns:a16="http://schemas.microsoft.com/office/drawing/2014/main" id="{DAB6F3E4-2B59-0840-FC57-6687D0069A2D}"/>
                </a:ext>
              </a:extLst>
            </p:cNvPr>
            <p:cNvSpPr/>
            <p:nvPr/>
          </p:nvSpPr>
          <p:spPr>
            <a:xfrm>
              <a:off x="5102860" y="5082819"/>
              <a:ext cx="2880000" cy="1440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児童相談所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lvl="0" algn="ctr"/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虐待対応ダイヤル</a:t>
              </a:r>
              <a:endParaRPr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ja-JP" b="1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  <a:sym typeface="MS PGoth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ja-JP" b="1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  <a:sym typeface="MS PGoth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ja-JP" b="1" dirty="0">
                  <a:solidFill>
                    <a:srgbClr val="595959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Arial" panose="020B0604020202020204" pitchFamily="34" charset="0"/>
                  <a:sym typeface="MS PGothic"/>
                </a:rPr>
              </a:br>
              <a:r>
                <a:rPr lang="ja-JP" altLang="en-US" sz="24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Arial" panose="020B0604020202020204" pitchFamily="34" charset="0"/>
                  <a:sym typeface="MS PGothic"/>
                </a:rPr>
                <a:t>１８９</a:t>
              </a:r>
              <a:endParaRPr lang="en-US" altLang="ja-JP" sz="24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  <a:sym typeface="MS PGothic"/>
              </a:endParaRPr>
            </a:p>
          </p:txBody>
        </p:sp>
        <p:sp>
          <p:nvSpPr>
            <p:cNvPr id="17" name="Google Shape;378;p16">
              <a:extLst>
                <a:ext uri="{FF2B5EF4-FFF2-40B4-BE49-F238E27FC236}">
                  <a16:creationId xmlns:a16="http://schemas.microsoft.com/office/drawing/2014/main" id="{BD690878-8567-AEC5-30AB-00C505DE1E2A}"/>
                </a:ext>
              </a:extLst>
            </p:cNvPr>
            <p:cNvSpPr/>
            <p:nvPr/>
          </p:nvSpPr>
          <p:spPr>
            <a:xfrm>
              <a:off x="5868297" y="5893795"/>
              <a:ext cx="1742272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100" b="1" dirty="0">
                  <a:solidFill>
                    <a:schemeClr val="accent6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MS PGothic"/>
                  <a:sym typeface="MS PGothic"/>
                </a:rPr>
                <a:t>い ち は や く</a:t>
              </a:r>
              <a:endParaRPr sz="1100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  <a:sym typeface="MS PGothic"/>
              </a:endParaRPr>
            </a:p>
          </p:txBody>
        </p:sp>
      </p:grpSp>
      <p:sp>
        <p:nvSpPr>
          <p:cNvPr id="19" name="Google Shape;377;p16">
            <a:extLst>
              <a:ext uri="{FF2B5EF4-FFF2-40B4-BE49-F238E27FC236}">
                <a16:creationId xmlns:a16="http://schemas.microsoft.com/office/drawing/2014/main" id="{F8959F36-9F8E-738B-7B73-6FC57E9EF674}"/>
              </a:ext>
            </a:extLst>
          </p:cNvPr>
          <p:cNvSpPr/>
          <p:nvPr/>
        </p:nvSpPr>
        <p:spPr>
          <a:xfrm>
            <a:off x="7345246" y="4740528"/>
            <a:ext cx="2475113" cy="1918972"/>
          </a:xfrm>
          <a:prstGeom prst="rect">
            <a:avLst/>
          </a:prstGeom>
          <a:solidFill>
            <a:srgbClr val="B9D3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キュアタイム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/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  <a:sym typeface="MS PGothic"/>
              </a:rPr>
              <a:t>Cure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  <a:sym typeface="MS PGothic"/>
              </a:rPr>
              <a:t>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  <a:sym typeface="MS PGothic"/>
              </a:rPr>
              <a:t>time</a:t>
            </a:r>
          </a:p>
          <a:p>
            <a:pPr lvl="0" algn="ctr"/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  <a:sym typeface="MS PGothic"/>
            </a:endParaRPr>
          </a:p>
          <a:p>
            <a:pPr lvl="0" algn="ctr"/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チャット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</a:t>
            </a:r>
            <a:endParaRPr kumimoji="1"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毎日</a:t>
            </a:r>
            <a:r>
              <a:rPr kumimoji="1" lang="en-US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時～</a:t>
            </a:r>
            <a:r>
              <a:rPr kumimoji="1" lang="en-US" altLang="ja-JP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21</a:t>
            </a:r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時。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9A634E5-7671-CB8C-E649-E4C3BB379A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911" y="5468612"/>
            <a:ext cx="526365" cy="522015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A067AA8-A78B-FCBC-2990-1ACA0CC8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35" y="5501066"/>
            <a:ext cx="472605" cy="4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8C2BB7AB-7DA3-340E-C26F-90FED962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177" y="5500616"/>
            <a:ext cx="490012" cy="4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図 23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2C8ADBFC-8610-6CCF-4883-7442BB7437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419" y="5505752"/>
            <a:ext cx="467920" cy="46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183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5AF037C-EFE0-45EF-BAFD-736FE0A40521}"/>
              </a:ext>
            </a:extLst>
          </p:cNvPr>
          <p:cNvSpPr/>
          <p:nvPr/>
        </p:nvSpPr>
        <p:spPr>
          <a:xfrm>
            <a:off x="2118394" y="2172921"/>
            <a:ext cx="5669211" cy="14400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ja-JP" altLang="en-US" sz="40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補足資料</a:t>
            </a:r>
            <a:endParaRPr lang="en-US" altLang="ja-JP" sz="4000" b="1" spc="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24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ネットをあんぜんにつかうルール</a:t>
            </a:r>
            <a:r>
              <a:rPr lang="ja-JP" altLang="en-US" sz="24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400" b="1" spc="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817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CCC368D-A1D6-B946-6A90-F31929E34831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spc="300" dirty="0"/>
          </a:p>
        </p:txBody>
      </p:sp>
      <p:sp>
        <p:nvSpPr>
          <p:cNvPr id="318" name="Google Shape;318;p14"/>
          <p:cNvSpPr/>
          <p:nvPr/>
        </p:nvSpPr>
        <p:spPr>
          <a:xfrm>
            <a:off x="641107" y="1094069"/>
            <a:ext cx="8651944" cy="945499"/>
          </a:xfrm>
          <a:prstGeom prst="roundRect">
            <a:avLst>
              <a:gd name="adj" fmla="val 11497"/>
            </a:avLst>
          </a:prstGeom>
          <a:solidFill>
            <a:schemeClr val="lt1"/>
          </a:solidFill>
          <a:ln w="28575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Char char="●"/>
            </a:pPr>
            <a:r>
              <a:rPr lang="ja-JP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ネット上で知り合った</a:t>
            </a:r>
            <a:r>
              <a:rPr lang="ja-JP" altLang="en-US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人や、じょうほう</a:t>
            </a:r>
            <a:r>
              <a:rPr lang="ja-JP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を</a:t>
            </a:r>
            <a:endParaRPr lang="ja-JP" altLang="en-US" sz="2800" b="1" dirty="0">
              <a:solidFill>
                <a:srgbClr val="3F3F3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</a:pPr>
            <a:r>
              <a:rPr lang="ja-JP" altLang="en-US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</a:t>
            </a:r>
            <a:r>
              <a:rPr lang="ja-JP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かんたんにしんようしない。</a:t>
            </a:r>
            <a:endParaRPr sz="2800" b="1" dirty="0">
              <a:solidFill>
                <a:srgbClr val="3F3F3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653424" y="3858903"/>
            <a:ext cx="8651944" cy="1433705"/>
          </a:xfrm>
          <a:prstGeom prst="roundRect">
            <a:avLst>
              <a:gd name="adj" fmla="val 11497"/>
            </a:avLst>
          </a:prstGeom>
          <a:solidFill>
            <a:schemeClr val="lt1"/>
          </a:solidFill>
          <a:ln w="28575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Char char="●"/>
            </a:pPr>
            <a:r>
              <a:rPr lang="ja-JP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ネット上で知り合った相手はもちろん、</a:t>
            </a:r>
            <a:r>
              <a:rPr lang="ja-JP" altLang="en-US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友達</a:t>
            </a:r>
            <a:r>
              <a:rPr lang="ja-JP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であっても下着すがたやはだかの写真</a:t>
            </a:r>
            <a:r>
              <a:rPr lang="ja-JP" altLang="en-US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のやりとりをしない</a:t>
            </a:r>
            <a:r>
              <a:rPr lang="ja-JP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。</a:t>
            </a:r>
            <a:endParaRPr sz="2800" b="1" dirty="0">
              <a:solidFill>
                <a:srgbClr val="3F3F3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472445" y="344506"/>
            <a:ext cx="911877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4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ネットをあんぜんにつかうルール</a:t>
            </a:r>
            <a:endParaRPr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8669202" y="6404969"/>
            <a:ext cx="257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等</a:t>
            </a:r>
            <a:endParaRPr sz="18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2" name="Google Shape;318;p14">
            <a:extLst>
              <a:ext uri="{FF2B5EF4-FFF2-40B4-BE49-F238E27FC236}">
                <a16:creationId xmlns:a16="http://schemas.microsoft.com/office/drawing/2014/main" id="{C4C90917-3E55-2579-CF0F-85037297AB8D}"/>
              </a:ext>
            </a:extLst>
          </p:cNvPr>
          <p:cNvSpPr/>
          <p:nvPr/>
        </p:nvSpPr>
        <p:spPr>
          <a:xfrm>
            <a:off x="641107" y="2151118"/>
            <a:ext cx="8651944" cy="546530"/>
          </a:xfrm>
          <a:prstGeom prst="roundRect">
            <a:avLst>
              <a:gd name="adj" fmla="val 11497"/>
            </a:avLst>
          </a:prstGeom>
          <a:solidFill>
            <a:schemeClr val="lt1"/>
          </a:solidFill>
          <a:ln w="28575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Char char="●"/>
            </a:pPr>
            <a:r>
              <a:rPr lang="ja-JP" altLang="en-US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自分のことや、場所がわかる写真を投こうしない。</a:t>
            </a:r>
            <a:endParaRPr sz="2800" b="1" dirty="0">
              <a:solidFill>
                <a:srgbClr val="3F3F3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3" name="Google Shape;332;p15">
            <a:extLst>
              <a:ext uri="{FF2B5EF4-FFF2-40B4-BE49-F238E27FC236}">
                <a16:creationId xmlns:a16="http://schemas.microsoft.com/office/drawing/2014/main" id="{6183D278-8913-D308-BEC1-DB6AD3480E9A}"/>
              </a:ext>
            </a:extLst>
          </p:cNvPr>
          <p:cNvSpPr/>
          <p:nvPr/>
        </p:nvSpPr>
        <p:spPr>
          <a:xfrm>
            <a:off x="653074" y="2796138"/>
            <a:ext cx="8640397" cy="948367"/>
          </a:xfrm>
          <a:prstGeom prst="roundRect">
            <a:avLst>
              <a:gd name="adj" fmla="val 11497"/>
            </a:avLst>
          </a:prstGeom>
          <a:solidFill>
            <a:schemeClr val="lt1"/>
          </a:solidFill>
          <a:ln w="28575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Char char="●"/>
            </a:pPr>
            <a:r>
              <a:rPr lang="ja-JP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SNSやチャットなどで、ほかの人の体のことをからかったりしない。</a:t>
            </a:r>
            <a:endParaRPr sz="2800" b="1" dirty="0">
              <a:solidFill>
                <a:srgbClr val="3F3F3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4" name="Google Shape;332;p15">
            <a:extLst>
              <a:ext uri="{FF2B5EF4-FFF2-40B4-BE49-F238E27FC236}">
                <a16:creationId xmlns:a16="http://schemas.microsoft.com/office/drawing/2014/main" id="{24A996BA-2F7D-1E00-0734-634C86AC4682}"/>
              </a:ext>
            </a:extLst>
          </p:cNvPr>
          <p:cNvSpPr/>
          <p:nvPr/>
        </p:nvSpPr>
        <p:spPr>
          <a:xfrm>
            <a:off x="679844" y="5409922"/>
            <a:ext cx="8640397" cy="996154"/>
          </a:xfrm>
          <a:prstGeom prst="roundRect">
            <a:avLst>
              <a:gd name="adj" fmla="val 11497"/>
            </a:avLst>
          </a:prstGeom>
          <a:solidFill>
            <a:schemeClr val="lt1"/>
          </a:solidFill>
          <a:ln w="28575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Char char="●"/>
            </a:pPr>
            <a:r>
              <a:rPr lang="ja-JP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SNSやチャット</a:t>
            </a:r>
            <a:r>
              <a:rPr lang="ja-JP" altLang="en-US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、オンラインゲーム</a:t>
            </a:r>
            <a:r>
              <a:rPr lang="ja-JP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などで、</a:t>
            </a:r>
            <a:r>
              <a:rPr lang="ja-JP" altLang="en-US" sz="2800" b="1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知り合った人には会わない。</a:t>
            </a:r>
            <a:endParaRPr sz="2800" b="1" dirty="0">
              <a:solidFill>
                <a:srgbClr val="3F3F3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D986F9F3-0CEA-B065-D8C8-A57CC7DC75A2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A3DA7-61E1-B07B-5C94-37C1A5143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907530A-6D96-4EAF-276A-19FDCD9E4867}"/>
              </a:ext>
            </a:extLst>
          </p:cNvPr>
          <p:cNvSpPr/>
          <p:nvPr/>
        </p:nvSpPr>
        <p:spPr>
          <a:xfrm>
            <a:off x="495300" y="236765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30EADBE0-5191-7914-2056-CC590D1F6202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6F12A14-A711-F019-CE4E-6CAF8B712625}"/>
              </a:ext>
            </a:extLst>
          </p:cNvPr>
          <p:cNvSpPr txBox="1"/>
          <p:nvPr/>
        </p:nvSpPr>
        <p:spPr>
          <a:xfrm>
            <a:off x="1119830" y="775193"/>
            <a:ext cx="7696339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水着でかくれる部分</a:t>
            </a:r>
            <a:r>
              <a:rPr kumimoji="1" lang="ja-JP" altLang="en-US" sz="5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は、</a:t>
            </a:r>
            <a:endParaRPr kumimoji="1" lang="en-US" altLang="ja-JP" sz="5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自分だけの大切なところ</a:t>
            </a:r>
            <a:endParaRPr kumimoji="1" lang="en-US" altLang="ja-JP" sz="5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888F652B-7A96-52A6-9C87-CD1619A18295}"/>
              </a:ext>
            </a:extLst>
          </p:cNvPr>
          <p:cNvSpPr/>
          <p:nvPr/>
        </p:nvSpPr>
        <p:spPr>
          <a:xfrm>
            <a:off x="6509486" y="3510195"/>
            <a:ext cx="2481803" cy="895848"/>
          </a:xfrm>
          <a:prstGeom prst="wedgeRoundRectCallout">
            <a:avLst>
              <a:gd name="adj1" fmla="val 18605"/>
              <a:gd name="adj2" fmla="val 648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1E2A2E1-9D63-CEA6-D1BA-91049B12FE71}"/>
              </a:ext>
            </a:extLst>
          </p:cNvPr>
          <p:cNvSpPr txBox="1"/>
          <p:nvPr/>
        </p:nvSpPr>
        <p:spPr>
          <a:xfrm>
            <a:off x="6571192" y="3588787"/>
            <a:ext cx="224497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ja-JP" altLang="en-US" sz="14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からだぜんぶが大切だけど、とくに大切なところなんだ</a:t>
            </a:r>
            <a:endParaRPr kumimoji="1" lang="en-US" altLang="ja-JP" sz="1400" b="1" i="0" u="none" strike="noStrike" kern="1200" cap="none" spc="15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FF05285-F83F-BD1C-6D47-FDA95314D9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204" y="4546455"/>
            <a:ext cx="1164536" cy="1913936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ED58CE4-3D67-A25C-3ACE-7237355D043E}"/>
              </a:ext>
            </a:extLst>
          </p:cNvPr>
          <p:cNvSpPr/>
          <p:nvPr/>
        </p:nvSpPr>
        <p:spPr>
          <a:xfrm>
            <a:off x="5181600" y="5133538"/>
            <a:ext cx="3054854" cy="1074757"/>
          </a:xfrm>
          <a:prstGeom prst="wedgeRoundRectCallout">
            <a:avLst>
              <a:gd name="adj1" fmla="val 56304"/>
              <a:gd name="adj2" fmla="val 6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58E568-911B-CE09-D41A-5A156FDC1673}"/>
              </a:ext>
            </a:extLst>
          </p:cNvPr>
          <p:cNvSpPr txBox="1"/>
          <p:nvPr/>
        </p:nvSpPr>
        <p:spPr>
          <a:xfrm>
            <a:off x="5271166" y="5184099"/>
            <a:ext cx="288003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自分だけが　みたり　さわったりしていいところ。自分のからだのことをきめられるのはじぶんだけなんだ。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A9209E22-A934-5F48-0041-4AAA72E5D441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7" name="Google Shape;89;p14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798E838-CBD1-D889-95C0-97F22D2369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3607" y="2712287"/>
            <a:ext cx="3313891" cy="3820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08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54D9E-3E8F-9396-E4C5-89C684BA3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63F63E7-DAB7-840B-FF08-1DCB038DADEB}"/>
              </a:ext>
            </a:extLst>
          </p:cNvPr>
          <p:cNvSpPr/>
          <p:nvPr/>
        </p:nvSpPr>
        <p:spPr>
          <a:xfrm>
            <a:off x="495300" y="236765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EDF85531-6661-63E4-8D42-23AE66F38217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FA52EA6-2FA6-4D1D-1102-4547AE7E0E80}"/>
              </a:ext>
            </a:extLst>
          </p:cNvPr>
          <p:cNvSpPr txBox="1"/>
          <p:nvPr/>
        </p:nvSpPr>
        <p:spPr>
          <a:xfrm>
            <a:off x="549497" y="775193"/>
            <a:ext cx="9062097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spc="3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体そう</a:t>
            </a:r>
            <a:r>
              <a:rPr kumimoji="0" lang="ja-JP" altLang="en-US" sz="5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着でかくれる部分</a:t>
            </a:r>
            <a:r>
              <a:rPr kumimoji="1" lang="ja-JP" altLang="en-US" sz="5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は、</a:t>
            </a:r>
            <a:endParaRPr kumimoji="1" lang="en-US" altLang="ja-JP" sz="5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自分だけの大切なところ</a:t>
            </a:r>
            <a:endParaRPr kumimoji="1" lang="en-US" altLang="ja-JP" sz="5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317C1008-81A7-ECE0-D126-05D9C7AFCA9F}"/>
              </a:ext>
            </a:extLst>
          </p:cNvPr>
          <p:cNvSpPr/>
          <p:nvPr/>
        </p:nvSpPr>
        <p:spPr>
          <a:xfrm>
            <a:off x="6509486" y="3510195"/>
            <a:ext cx="2481803" cy="895848"/>
          </a:xfrm>
          <a:prstGeom prst="wedgeRoundRectCallout">
            <a:avLst>
              <a:gd name="adj1" fmla="val 18605"/>
              <a:gd name="adj2" fmla="val 648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04AE58-DC18-EC3F-8B17-D2ADF8FD6198}"/>
              </a:ext>
            </a:extLst>
          </p:cNvPr>
          <p:cNvSpPr txBox="1"/>
          <p:nvPr/>
        </p:nvSpPr>
        <p:spPr>
          <a:xfrm>
            <a:off x="6571192" y="3588787"/>
            <a:ext cx="224497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ja-JP" altLang="en-US" sz="14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からだぜんぶが大切だけど、とくに大切なところなんだ</a:t>
            </a:r>
            <a:endParaRPr kumimoji="1" lang="en-US" altLang="ja-JP" sz="1400" b="1" i="0" u="none" strike="noStrike" kern="1200" cap="none" spc="15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7907B79-7381-B2E9-106B-AF27937A18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204" y="4546455"/>
            <a:ext cx="1164536" cy="1913936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B3B38006-5932-3EF8-0C9E-2BC376BB4809}"/>
              </a:ext>
            </a:extLst>
          </p:cNvPr>
          <p:cNvSpPr/>
          <p:nvPr/>
        </p:nvSpPr>
        <p:spPr>
          <a:xfrm>
            <a:off x="5181600" y="5133538"/>
            <a:ext cx="3054854" cy="1074757"/>
          </a:xfrm>
          <a:prstGeom prst="wedgeRoundRectCallout">
            <a:avLst>
              <a:gd name="adj1" fmla="val 56304"/>
              <a:gd name="adj2" fmla="val 6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F5730B-72B5-A5AB-33FB-94C344C3D329}"/>
              </a:ext>
            </a:extLst>
          </p:cNvPr>
          <p:cNvSpPr txBox="1"/>
          <p:nvPr/>
        </p:nvSpPr>
        <p:spPr>
          <a:xfrm>
            <a:off x="5271166" y="5184099"/>
            <a:ext cx="288003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自分だけが　みたり　さわったりしていいところ。自分のからだのことをきめられるのはじぶんだけなんだ。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45EA19BC-D35D-E3E3-7BF9-723834FD975E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7" name="Google Shape;94;p15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7C8BE963-C40E-F309-8DC3-D1AF9867C93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7109" y="2713613"/>
            <a:ext cx="3507419" cy="3819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18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A600B99-BDA8-4660-9689-A9CFC8F5D66F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101DCB-E6FC-4EE7-8692-AAD88E9A3CE8}"/>
              </a:ext>
            </a:extLst>
          </p:cNvPr>
          <p:cNvSpPr txBox="1"/>
          <p:nvPr/>
        </p:nvSpPr>
        <p:spPr>
          <a:xfrm>
            <a:off x="436379" y="505227"/>
            <a:ext cx="9033242" cy="274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水着でかくれる部分</a:t>
            </a: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は、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自分だけの大切なところで、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ほかの人に見せたり、さわらせたり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しないようにしよう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4" name="Google Shape;99;p1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987534A4-6BD1-59A8-97F8-91EF055D78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4051" y="3223997"/>
            <a:ext cx="6540603" cy="342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89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C7524-B187-FEF7-7D37-D4E28B81E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51BC25B-2F69-8B3A-468A-D3981B25D42E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0EDCDD2C-2773-1A32-B211-924557F69FF5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0FEFBC8-31B2-7C84-C680-B691784BC993}"/>
              </a:ext>
            </a:extLst>
          </p:cNvPr>
          <p:cNvSpPr txBox="1"/>
          <p:nvPr/>
        </p:nvSpPr>
        <p:spPr>
          <a:xfrm>
            <a:off x="436379" y="505227"/>
            <a:ext cx="9033242" cy="274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体そう着</a:t>
            </a:r>
            <a:r>
              <a:rPr kumimoji="0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でかくれる部分</a:t>
            </a: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は、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自分だけの大切なところで、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ほかの人に見せたり、さわらせたり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しないようにしよう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06C00D12-CB8B-DBBB-582A-2F48A1EE1F53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5" name="Google Shape;99;p1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0E2F9E8-811B-B4EC-8CE3-E998F7D262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4051" y="3223997"/>
            <a:ext cx="6540603" cy="342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85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92D5270-7763-4FA4-A77D-907EF455FED6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101DCB-E6FC-4EE7-8692-AAD88E9A3CE8}"/>
              </a:ext>
            </a:extLst>
          </p:cNvPr>
          <p:cNvSpPr txBox="1"/>
          <p:nvPr/>
        </p:nvSpPr>
        <p:spPr>
          <a:xfrm>
            <a:off x="727896" y="590577"/>
            <a:ext cx="8480207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同じように、ほかの人の水着で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かくれる部分も大切で、見たり、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さわったりしないようにしよう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0243EBDB-529A-44E6-9E4F-7CB83CB3E8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39" y="3042476"/>
            <a:ext cx="3615994" cy="343539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1F80104-DC55-28E3-16B4-CD493E1284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873" t="-5790" r="873" b="24381"/>
          <a:stretch>
            <a:fillRect/>
          </a:stretch>
        </p:blipFill>
        <p:spPr>
          <a:xfrm>
            <a:off x="5232248" y="3334046"/>
            <a:ext cx="3740813" cy="28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4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200F9-4DB5-73E3-29BE-14D15EE4F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738B5F0-8BE2-4FE5-B1F7-5DC5C0243948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7B01AEC5-A552-3D5F-C5A4-A84AE11B67EA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9F5DD6F-7A37-E0DE-1CB2-7C0C8C5611F2}"/>
              </a:ext>
            </a:extLst>
          </p:cNvPr>
          <p:cNvSpPr txBox="1"/>
          <p:nvPr/>
        </p:nvSpPr>
        <p:spPr>
          <a:xfrm>
            <a:off x="451378" y="590577"/>
            <a:ext cx="9033243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同じように、ほかの人の体そう着で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かくれる部分も大切で、見たり、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さわったりしないようにしよう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868FEC03-CA07-942B-BC42-D27C543B95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39" y="3042476"/>
            <a:ext cx="3615994" cy="343539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AF12DF-1EFB-DE9A-36AB-9E08B3217A19}"/>
              </a:ext>
            </a:extLst>
          </p:cNvPr>
          <p:cNvSpPr txBox="1"/>
          <p:nvPr/>
        </p:nvSpPr>
        <p:spPr>
          <a:xfrm>
            <a:off x="0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fontAlgn="b" latinLnBrk="0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93D431-23F2-95C6-20A8-0A09D34DD6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873" t="-5790" r="873" b="24381"/>
          <a:stretch>
            <a:fillRect/>
          </a:stretch>
        </p:blipFill>
        <p:spPr>
          <a:xfrm>
            <a:off x="5232248" y="3334046"/>
            <a:ext cx="3740813" cy="28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42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_GROUP" val="mra"/>
</p:tagLst>
</file>

<file path=ppt/theme/theme1.xml><?xml version="1.0" encoding="utf-8"?>
<a:theme xmlns:a="http://schemas.openxmlformats.org/drawingml/2006/main" name="B-01MRA_A4J_MRA">
  <a:themeElements>
    <a:clrScheme name="MRI_color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B-01MRA_A4J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B-01MRA_A4J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-01MRA_A4J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8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CCEC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B9"/>
        </a:accent6>
        <a:hlink>
          <a:srgbClr val="CCCCFF"/>
        </a:hlink>
        <a:folHlink>
          <a:srgbClr val="EFE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9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CCECFF"/>
        </a:accent1>
        <a:accent2>
          <a:srgbClr val="3535CB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F2FB8"/>
        </a:accent6>
        <a:hlink>
          <a:srgbClr val="D7D7F5"/>
        </a:hlink>
        <a:folHlink>
          <a:srgbClr val="F5DC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10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D7EAF5"/>
        </a:accent1>
        <a:accent2>
          <a:srgbClr val="3535CB"/>
        </a:accent2>
        <a:accent3>
          <a:srgbClr val="FFFFFF"/>
        </a:accent3>
        <a:accent4>
          <a:srgbClr val="000000"/>
        </a:accent4>
        <a:accent5>
          <a:srgbClr val="E8F3F9"/>
        </a:accent5>
        <a:accent6>
          <a:srgbClr val="2F2FB8"/>
        </a:accent6>
        <a:hlink>
          <a:srgbClr val="D7D7F5"/>
        </a:hlink>
        <a:folHlink>
          <a:srgbClr val="F5DC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11">
        <a:dk1>
          <a:srgbClr val="000000"/>
        </a:dk1>
        <a:lt1>
          <a:srgbClr val="FFFFFF"/>
        </a:lt1>
        <a:dk2>
          <a:srgbClr val="000000"/>
        </a:dk2>
        <a:lt2>
          <a:srgbClr val="ACACAC"/>
        </a:lt2>
        <a:accent1>
          <a:srgbClr val="D3DCE8"/>
        </a:accent1>
        <a:accent2>
          <a:srgbClr val="3E5E84"/>
        </a:accent2>
        <a:accent3>
          <a:srgbClr val="FFFFFF"/>
        </a:accent3>
        <a:accent4>
          <a:srgbClr val="000000"/>
        </a:accent4>
        <a:accent5>
          <a:srgbClr val="E6EBF2"/>
        </a:accent5>
        <a:accent6>
          <a:srgbClr val="375477"/>
        </a:accent6>
        <a:hlink>
          <a:srgbClr val="E4BB46"/>
        </a:hlink>
        <a:folHlink>
          <a:srgbClr val="D2E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12">
        <a:dk1>
          <a:srgbClr val="000000"/>
        </a:dk1>
        <a:lt1>
          <a:srgbClr val="FFFFFF"/>
        </a:lt1>
        <a:dk2>
          <a:srgbClr val="000000"/>
        </a:dk2>
        <a:lt2>
          <a:srgbClr val="ACACAC"/>
        </a:lt2>
        <a:accent1>
          <a:srgbClr val="D3DCE8"/>
        </a:accent1>
        <a:accent2>
          <a:srgbClr val="E4BB46"/>
        </a:accent2>
        <a:accent3>
          <a:srgbClr val="FFFFFF"/>
        </a:accent3>
        <a:accent4>
          <a:srgbClr val="000000"/>
        </a:accent4>
        <a:accent5>
          <a:srgbClr val="E6EBF2"/>
        </a:accent5>
        <a:accent6>
          <a:srgbClr val="CFA93F"/>
        </a:accent6>
        <a:hlink>
          <a:srgbClr val="3E5E84"/>
        </a:hlink>
        <a:folHlink>
          <a:srgbClr val="D2E8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-01MRA_A4JG">
  <a:themeElements>
    <a:clrScheme name="1_B-01MRA_A4JG 12">
      <a:dk1>
        <a:srgbClr val="000000"/>
      </a:dk1>
      <a:lt1>
        <a:srgbClr val="FFFFFF"/>
      </a:lt1>
      <a:dk2>
        <a:srgbClr val="000000"/>
      </a:dk2>
      <a:lt2>
        <a:srgbClr val="ACACAC"/>
      </a:lt2>
      <a:accent1>
        <a:srgbClr val="D3DCE8"/>
      </a:accent1>
      <a:accent2>
        <a:srgbClr val="E4BB46"/>
      </a:accent2>
      <a:accent3>
        <a:srgbClr val="FFFFFF"/>
      </a:accent3>
      <a:accent4>
        <a:srgbClr val="000000"/>
      </a:accent4>
      <a:accent5>
        <a:srgbClr val="E6EBF2"/>
      </a:accent5>
      <a:accent6>
        <a:srgbClr val="CFA93F"/>
      </a:accent6>
      <a:hlink>
        <a:srgbClr val="3E5E84"/>
      </a:hlink>
      <a:folHlink>
        <a:srgbClr val="D2E8BD"/>
      </a:folHlink>
    </a:clrScheme>
    <a:fontScheme name="1_B-01MRA_A4JG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1_B-01MRA_A4J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-01MRA_A4J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8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CCEC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B9"/>
        </a:accent6>
        <a:hlink>
          <a:srgbClr val="CCCCFF"/>
        </a:hlink>
        <a:folHlink>
          <a:srgbClr val="EFE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9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CCECFF"/>
        </a:accent1>
        <a:accent2>
          <a:srgbClr val="3535CB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F2FB8"/>
        </a:accent6>
        <a:hlink>
          <a:srgbClr val="D7D7F5"/>
        </a:hlink>
        <a:folHlink>
          <a:srgbClr val="F5DC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10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D7EAF5"/>
        </a:accent1>
        <a:accent2>
          <a:srgbClr val="3535CB"/>
        </a:accent2>
        <a:accent3>
          <a:srgbClr val="FFFFFF"/>
        </a:accent3>
        <a:accent4>
          <a:srgbClr val="000000"/>
        </a:accent4>
        <a:accent5>
          <a:srgbClr val="E8F3F9"/>
        </a:accent5>
        <a:accent6>
          <a:srgbClr val="2F2FB8"/>
        </a:accent6>
        <a:hlink>
          <a:srgbClr val="D7D7F5"/>
        </a:hlink>
        <a:folHlink>
          <a:srgbClr val="F5DC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11">
        <a:dk1>
          <a:srgbClr val="000000"/>
        </a:dk1>
        <a:lt1>
          <a:srgbClr val="FFFFFF"/>
        </a:lt1>
        <a:dk2>
          <a:srgbClr val="000000"/>
        </a:dk2>
        <a:lt2>
          <a:srgbClr val="ACACAC"/>
        </a:lt2>
        <a:accent1>
          <a:srgbClr val="D3DCE8"/>
        </a:accent1>
        <a:accent2>
          <a:srgbClr val="3E5E84"/>
        </a:accent2>
        <a:accent3>
          <a:srgbClr val="FFFFFF"/>
        </a:accent3>
        <a:accent4>
          <a:srgbClr val="000000"/>
        </a:accent4>
        <a:accent5>
          <a:srgbClr val="E6EBF2"/>
        </a:accent5>
        <a:accent6>
          <a:srgbClr val="375477"/>
        </a:accent6>
        <a:hlink>
          <a:srgbClr val="E4BB46"/>
        </a:hlink>
        <a:folHlink>
          <a:srgbClr val="D2E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12">
        <a:dk1>
          <a:srgbClr val="000000"/>
        </a:dk1>
        <a:lt1>
          <a:srgbClr val="FFFFFF"/>
        </a:lt1>
        <a:dk2>
          <a:srgbClr val="000000"/>
        </a:dk2>
        <a:lt2>
          <a:srgbClr val="ACACAC"/>
        </a:lt2>
        <a:accent1>
          <a:srgbClr val="D3DCE8"/>
        </a:accent1>
        <a:accent2>
          <a:srgbClr val="E4BB46"/>
        </a:accent2>
        <a:accent3>
          <a:srgbClr val="FFFFFF"/>
        </a:accent3>
        <a:accent4>
          <a:srgbClr val="000000"/>
        </a:accent4>
        <a:accent5>
          <a:srgbClr val="E6EBF2"/>
        </a:accent5>
        <a:accent6>
          <a:srgbClr val="CFA93F"/>
        </a:accent6>
        <a:hlink>
          <a:srgbClr val="3E5E84"/>
        </a:hlink>
        <a:folHlink>
          <a:srgbClr val="D2E8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ACACAC"/>
      </a:lt2>
      <a:accent1>
        <a:srgbClr val="D3DCE8"/>
      </a:accent1>
      <a:accent2>
        <a:srgbClr val="E4BB46"/>
      </a:accent2>
      <a:accent3>
        <a:srgbClr val="FFFFFF"/>
      </a:accent3>
      <a:accent4>
        <a:srgbClr val="000000"/>
      </a:accent4>
      <a:accent5>
        <a:srgbClr val="E6EBF2"/>
      </a:accent5>
      <a:accent6>
        <a:srgbClr val="CFA93F"/>
      </a:accent6>
      <a:hlink>
        <a:srgbClr val="3E5E84"/>
      </a:hlink>
      <a:folHlink>
        <a:srgbClr val="D2E8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ACACAC"/>
      </a:lt2>
      <a:accent1>
        <a:srgbClr val="D3DCE8"/>
      </a:accent1>
      <a:accent2>
        <a:srgbClr val="E4BB46"/>
      </a:accent2>
      <a:accent3>
        <a:srgbClr val="FFFFFF"/>
      </a:accent3>
      <a:accent4>
        <a:srgbClr val="000000"/>
      </a:accent4>
      <a:accent5>
        <a:srgbClr val="E6EBF2"/>
      </a:accent5>
      <a:accent6>
        <a:srgbClr val="CFA93F"/>
      </a:accent6>
      <a:hlink>
        <a:srgbClr val="3E5E84"/>
      </a:hlink>
      <a:folHlink>
        <a:srgbClr val="D2E8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A7D6409A9D90B43AB927FDA8279817D" ma:contentTypeVersion="2" ma:contentTypeDescription="新しいドキュメントを作成します。" ma:contentTypeScope="" ma:versionID="b9f86303990380a7379bf273139acfb6">
  <xsd:schema xmlns:xsd="http://www.w3.org/2001/XMLSchema" xmlns:xs="http://www.w3.org/2001/XMLSchema" xmlns:p="http://schemas.microsoft.com/office/2006/metadata/properties" xmlns:ns2="bb0768dc-3d5b-4947-b7b9-f945365f8fdd" targetNamespace="http://schemas.microsoft.com/office/2006/metadata/properties" ma:root="true" ma:fieldsID="1087ce2bda8b2de265cc9a840c3578b2" ns2:_="">
    <xsd:import namespace="bb0768dc-3d5b-4947-b7b9-f945365f8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768dc-3d5b-4947-b7b9-f945365f8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A7970-C33E-47EE-A86F-3EFE1C37B1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04F2F4-F0DD-485D-BF6F-4F6061E64463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bb0768dc-3d5b-4947-b7b9-f945365f8fd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BC7618-4060-452B-93FF-D13FFFD2C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0768dc-3d5b-4947-b7b9-f945365f8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B-01MRA_A4J_MRA</Template>
  <TotalTime>3830</TotalTime>
  <Words>1574</Words>
  <Application>Microsoft Office PowerPoint</Application>
  <PresentationFormat>A4 210 x 297 mm</PresentationFormat>
  <Paragraphs>327</Paragraphs>
  <Slides>32</Slides>
  <Notes>32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32</vt:i4>
      </vt:variant>
    </vt:vector>
  </HeadingPairs>
  <TitlesOfParts>
    <vt:vector size="45" baseType="lpstr">
      <vt:lpstr>HG丸ｺﾞｼｯｸM-PRO</vt:lpstr>
      <vt:lpstr>Meiryo UI</vt:lpstr>
      <vt:lpstr>ＭＳ Ｐゴシック</vt:lpstr>
      <vt:lpstr>Noto Sans Symbols</vt:lpstr>
      <vt:lpstr>Arial</vt:lpstr>
      <vt:lpstr>Arial Black</vt:lpstr>
      <vt:lpstr>Calibri</vt:lpstr>
      <vt:lpstr>Calibri Light</vt:lpstr>
      <vt:lpstr>Times New Roman</vt:lpstr>
      <vt:lpstr>Wingdings</vt:lpstr>
      <vt:lpstr>B-01MRA_A4J_MRA</vt:lpstr>
      <vt:lpstr>1_B-01MRA_A4JG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cp:revision>25</cp:revision>
  <cp:lastPrinted>2026-03-09T03:43:10Z</cp:lastPrinted>
  <dcterms:created xsi:type="dcterms:W3CDTF">2016-10-04T09:11:09Z</dcterms:created>
  <dcterms:modified xsi:type="dcterms:W3CDTF">2026-03-26T04:56:48Z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0x010100EA7D6409A9D90B43AB927FDA8279817D</vt:lpwstr>
  </property>
  <property fmtid="{D5CDD505-2E9C-101B-9397-08002B2CF9AE}" pid="3" name="MSIP_Label_d899a617-f30e-4fb8-b81c-fb6d0b94ac5b_Enabled">
    <vt:lpwstr>true</vt:lpwstr>
  </property>
  <property fmtid="{D5CDD505-2E9C-101B-9397-08002B2CF9AE}" pid="4" name="MSIP_Label_d899a617-f30e-4fb8-b81c-fb6d0b94ac5b_SetDate">
    <vt:lpwstr>2026-01-26T07:00:53Z</vt:lpwstr>
  </property>
  <property fmtid="{D5CDD505-2E9C-101B-9397-08002B2CF9AE}" pid="5" name="MSIP_Label_d899a617-f30e-4fb8-b81c-fb6d0b94ac5b_Method">
    <vt:lpwstr>Standard</vt:lpwstr>
  </property>
  <property fmtid="{D5CDD505-2E9C-101B-9397-08002B2CF9AE}" pid="6" name="MSIP_Label_d899a617-f30e-4fb8-b81c-fb6d0b94ac5b_Name">
    <vt:lpwstr>機密性2情報</vt:lpwstr>
  </property>
  <property fmtid="{D5CDD505-2E9C-101B-9397-08002B2CF9AE}" pid="7" name="MSIP_Label_d899a617-f30e-4fb8-b81c-fb6d0b94ac5b_SiteId">
    <vt:lpwstr>545810b0-36cb-4290-8926-48dbc0f9e92f</vt:lpwstr>
  </property>
  <property fmtid="{D5CDD505-2E9C-101B-9397-08002B2CF9AE}" pid="8" name="MSIP_Label_d899a617-f30e-4fb8-b81c-fb6d0b94ac5b_ActionId">
    <vt:lpwstr>d686b761-1f80-43de-ad37-c40edce2ba1b</vt:lpwstr>
  </property>
  <property fmtid="{D5CDD505-2E9C-101B-9397-08002B2CF9AE}" pid="9" name="MSIP_Label_d899a617-f30e-4fb8-b81c-fb6d0b94ac5b_ContentBits">
    <vt:lpwstr>0</vt:lpwstr>
  </property>
  <property fmtid="{D5CDD505-2E9C-101B-9397-08002B2CF9AE}" pid="10" name="MSIP_Label_d899a617-f30e-4fb8-b81c-fb6d0b94ac5b_Tag">
    <vt:lpwstr>10, 3, 0, 1</vt:lpwstr>
  </property>
</Properties>
</file>