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4"/>
    <p:sldMasterId id="2147483652" r:id="rId5"/>
    <p:sldMasterId id="2147483674" r:id="rId6"/>
  </p:sldMasterIdLst>
  <p:notesMasterIdLst>
    <p:notesMasterId r:id="rId44"/>
  </p:notesMasterIdLst>
  <p:handoutMasterIdLst>
    <p:handoutMasterId r:id="rId45"/>
  </p:handoutMasterIdLst>
  <p:sldIdLst>
    <p:sldId id="267" r:id="rId7"/>
    <p:sldId id="257" r:id="rId8"/>
    <p:sldId id="272" r:id="rId9"/>
    <p:sldId id="276" r:id="rId10"/>
    <p:sldId id="679" r:id="rId11"/>
    <p:sldId id="278" r:id="rId12"/>
    <p:sldId id="273" r:id="rId13"/>
    <p:sldId id="279" r:id="rId14"/>
    <p:sldId id="775" r:id="rId15"/>
    <p:sldId id="283" r:id="rId16"/>
    <p:sldId id="774" r:id="rId17"/>
    <p:sldId id="773" r:id="rId18"/>
    <p:sldId id="776" r:id="rId19"/>
    <p:sldId id="281" r:id="rId20"/>
    <p:sldId id="780" r:id="rId21"/>
    <p:sldId id="674" r:id="rId22"/>
    <p:sldId id="676" r:id="rId23"/>
    <p:sldId id="778" r:id="rId24"/>
    <p:sldId id="782" r:id="rId25"/>
    <p:sldId id="280" r:id="rId26"/>
    <p:sldId id="286" r:id="rId27"/>
    <p:sldId id="289" r:id="rId28"/>
    <p:sldId id="781" r:id="rId29"/>
    <p:sldId id="297" r:id="rId30"/>
    <p:sldId id="677" r:id="rId31"/>
    <p:sldId id="311" r:id="rId32"/>
    <p:sldId id="678" r:id="rId33"/>
    <p:sldId id="680" r:id="rId34"/>
    <p:sldId id="681" r:id="rId35"/>
    <p:sldId id="724" r:id="rId36"/>
    <p:sldId id="727" r:id="rId37"/>
    <p:sldId id="783" r:id="rId38"/>
    <p:sldId id="770" r:id="rId39"/>
    <p:sldId id="771" r:id="rId40"/>
    <p:sldId id="772" r:id="rId41"/>
    <p:sldId id="769" r:id="rId42"/>
    <p:sldId id="765" r:id="rId43"/>
  </p:sldIdLst>
  <p:sldSz cx="9906000" cy="6858000" type="A4"/>
  <p:notesSz cx="9939338" cy="6807200"/>
  <p:custDataLst>
    <p:tags r:id="rId46"/>
  </p:custDataLst>
  <p:defaultTextStyle>
    <a:defPPr>
      <a:defRPr lang="ja-JP"/>
    </a:defPPr>
    <a:lvl1pPr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1pPr>
    <a:lvl2pPr marL="457200"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2pPr>
    <a:lvl3pPr marL="914400"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3pPr>
    <a:lvl4pPr marL="1371600"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4pPr>
    <a:lvl5pPr marL="1828800"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E1CC1C-B1E1-DA07-D128-3DC5A39C4588}" name="USHITORA Kaori" initials="UK" userId="14dd555a0c10e5e2" providerId="Windows Live"/>
  <p188:author id="{35BBCC38-9C22-D851-97C4-2E0825FCC14A}" name="編集委員からのコメント" initials="編集委員" userId="編集委員からのコメント" providerId="None"/>
  <p188:author id="{CBCE8AD6-3943-CA6B-5D4E-DCC078B7C2E9}" name="與儀学仁" initials="学與" userId="S::yogimanato@mext.go.jp::6c19a728-c00b-4335-9658-a2e218a9f6d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A　染谷 うた子" initials="MRA" lastIdx="1" clrIdx="0">
    <p:extLst>
      <p:ext uri="{19B8F6BF-5375-455C-9EA6-DF929625EA0E}">
        <p15:presenceInfo xmlns:p15="http://schemas.microsoft.com/office/powerpoint/2012/main" userId="MRA　染谷 うた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8ED"/>
    <a:srgbClr val="D7929F"/>
    <a:srgbClr val="FFFFFF"/>
    <a:srgbClr val="660066"/>
    <a:srgbClr val="59516F"/>
    <a:srgbClr val="CDE7DA"/>
    <a:srgbClr val="558C99"/>
    <a:srgbClr val="E9C4A3"/>
    <a:srgbClr val="CB9C7B"/>
    <a:srgbClr val="BD5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85" autoAdjust="0"/>
    <p:restoredTop sz="95838" autoAdjust="0"/>
  </p:normalViewPr>
  <p:slideViewPr>
    <p:cSldViewPr snapToGrid="0">
      <p:cViewPr varScale="1">
        <p:scale>
          <a:sx n="94" d="100"/>
          <a:sy n="94" d="100"/>
        </p:scale>
        <p:origin x="3210" y="3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gs" Target="tags/tag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4314" cy="34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5" rIns="91826" bIns="45915" numCol="1" anchor="t" anchorCtr="0" compatLnSpc="1">
            <a:prstTxWarp prst="textNoShape">
              <a:avLst/>
            </a:prstTxWarp>
          </a:bodyPr>
          <a:lstStyle>
            <a:lvl1pPr algn="l" defTabSz="919127" fontAlgn="base"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5025" y="0"/>
            <a:ext cx="4304314" cy="34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5" rIns="91826" bIns="45915" numCol="1" anchor="t" anchorCtr="0" compatLnSpc="1">
            <a:prstTxWarp prst="textNoShape">
              <a:avLst/>
            </a:prstTxWarp>
          </a:bodyPr>
          <a:lstStyle>
            <a:lvl1pPr algn="r" defTabSz="919127" fontAlgn="base"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3542" y="6537173"/>
            <a:ext cx="4506128" cy="27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ja-JP"/>
              <a:t>Copyright (C) Mitsubishi Research Institute, Inc.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611765" y="6537173"/>
            <a:ext cx="695312" cy="27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ctr" anchorCtr="0" compatLnSpc="1">
            <a:prstTxWarp prst="textNoShape">
              <a:avLst/>
            </a:prstTxWarp>
          </a:bodyPr>
          <a:lstStyle>
            <a:lvl1pPr fontAlgn="base">
              <a:buFontTx/>
              <a:buNone/>
              <a:defRPr sz="1200"/>
            </a:lvl1pPr>
          </a:lstStyle>
          <a:p>
            <a:fld id="{276911BD-7E68-40D6-B6A8-A3360D256241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21570" name="Line 2"/>
          <p:cNvSpPr>
            <a:spLocks noChangeShapeType="1"/>
          </p:cNvSpPr>
          <p:nvPr/>
        </p:nvSpPr>
        <p:spPr bwMode="auto">
          <a:xfrm>
            <a:off x="463542" y="6518334"/>
            <a:ext cx="899018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54" tIns="45327" rIns="90654" bIns="45327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6780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4314" cy="34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5" rIns="91826" bIns="45915" numCol="1" anchor="t" anchorCtr="0" compatLnSpc="1">
            <a:prstTxWarp prst="textNoShape">
              <a:avLst/>
            </a:prstTxWarp>
          </a:bodyPr>
          <a:lstStyle>
            <a:lvl1pPr algn="l" defTabSz="919127" fontAlgn="base"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5025" y="0"/>
            <a:ext cx="4304314" cy="34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5" rIns="91826" bIns="45915" numCol="1" anchor="t" anchorCtr="0" compatLnSpc="1">
            <a:prstTxWarp prst="textNoShape">
              <a:avLst/>
            </a:prstTxWarp>
          </a:bodyPr>
          <a:lstStyle>
            <a:lvl1pPr algn="r" defTabSz="919127" fontAlgn="base"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09588"/>
            <a:ext cx="3689350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404" y="3235619"/>
            <a:ext cx="72905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63542" y="6551303"/>
            <a:ext cx="4506128" cy="27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ja-JP"/>
              <a:t>Copyright (C) Mitsubishi Research Institute, Inc.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57488" y="6551303"/>
            <a:ext cx="624362" cy="27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ctr" anchorCtr="0" compatLnSpc="1">
            <a:prstTxWarp prst="textNoShape">
              <a:avLst/>
            </a:prstTxWarp>
          </a:bodyPr>
          <a:lstStyle>
            <a:lvl1pPr fontAlgn="base">
              <a:buFontTx/>
              <a:buNone/>
              <a:defRPr sz="1200"/>
            </a:lvl1pPr>
          </a:lstStyle>
          <a:p>
            <a:fld id="{D01B204F-67BE-4C95-94C3-98475093334C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63542" y="6518334"/>
            <a:ext cx="899018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54" tIns="45327" rIns="90654" bIns="45327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4543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20000"/>
      </a:spcBef>
      <a:spcAft>
        <a:spcPct val="0"/>
      </a:spcAft>
      <a:buClr>
        <a:schemeClr val="tx2"/>
      </a:buClr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1pPr>
    <a:lvl2pPr marL="233363" indent="-231775" algn="l" rtl="0" fontAlgn="base">
      <a:spcBef>
        <a:spcPct val="20000"/>
      </a:spcBef>
      <a:spcAft>
        <a:spcPct val="0"/>
      </a:spcAft>
      <a:buClr>
        <a:srgbClr val="3E5E84"/>
      </a:buClr>
      <a:buFont typeface="Wingdings" pitchFamily="2" charset="2"/>
      <a:buChar char="n"/>
      <a:defRPr kumimoji="1" sz="12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2pPr>
    <a:lvl3pPr marL="523875" indent="-242888" algn="l" rtl="0" fontAlgn="base">
      <a:spcBef>
        <a:spcPct val="20000"/>
      </a:spcBef>
      <a:spcAft>
        <a:spcPct val="0"/>
      </a:spcAft>
      <a:buClr>
        <a:srgbClr val="808080"/>
      </a:buClr>
      <a:buFont typeface="Wingdings" pitchFamily="2" charset="2"/>
      <a:buChar char="n"/>
      <a:defRPr kumimoji="1" sz="10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3pPr>
    <a:lvl4pPr marL="771525" indent="-195263" algn="l" rtl="0" fontAlgn="base">
      <a:spcBef>
        <a:spcPct val="20000"/>
      </a:spcBef>
      <a:spcAft>
        <a:spcPct val="0"/>
      </a:spcAft>
      <a:buClr>
        <a:srgbClr val="558C99"/>
      </a:buClr>
      <a:buFont typeface="Wingdings" pitchFamily="2" charset="2"/>
      <a:buChar char="l"/>
      <a:defRPr kumimoji="1" sz="9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4pPr>
    <a:lvl5pPr marL="985838" indent="-195263" algn="l" rtl="0" fontAlgn="base">
      <a:spcBef>
        <a:spcPct val="20000"/>
      </a:spcBef>
      <a:spcAft>
        <a:spcPct val="0"/>
      </a:spcAft>
      <a:buClr>
        <a:srgbClr val="C0C0C0"/>
      </a:buClr>
      <a:buFont typeface="Wingdings" pitchFamily="2" charset="2"/>
      <a:buChar char="l"/>
      <a:defRPr kumimoji="1" sz="9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223C4D-B56D-4148-9563-291F4BE92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946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54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EA67A-3E0D-A740-20F3-DAE2F1F5A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036320-CB8C-024D-622B-A40A908DB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FE24B0-471F-E94C-87A5-113FAF071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pPr defTabSz="906536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879A9D-7F04-61A8-0941-D72A8FBFA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3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pPr defTabSz="906536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22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7A95D-1D7E-DFC3-A3DA-201F84178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1EB493C-D9AC-BA56-F47C-595D5BE81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1B3C23-2EA9-49F3-0F8F-762287B3A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pPr defTabSz="906536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56B015-8593-E941-78BE-41662A0B0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209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pPr defTabSz="906536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77EC6-6A06-0801-642C-152360569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86DF1C-7C45-F90F-B774-6A1DAC330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A22DAC-67EF-D9A2-4743-17647D90B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pPr defTabSz="906536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7BCC0C-84B5-526B-AF97-527ABD3B6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403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084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pPr defTabSz="906536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418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E2046-0BB3-E76B-5670-66A39E02A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64FDA2E-0CC5-F8FB-D6D1-A42446743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540CFC-F929-8553-8532-9EF50540E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pPr defTabSz="906536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C6F079-6203-9F63-E980-3542B0E04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648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5CFED-2D07-8675-6C31-CCC55C3CA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4E097F-D049-16F0-EEDF-F9DFA9A4C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DAD92B-6EEA-6328-40E2-C6DC63CB5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pPr defTabSz="906536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8B7C36-537F-E033-51DD-68C310304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39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7663" y="847725"/>
            <a:ext cx="3306762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08163" y="3263878"/>
            <a:ext cx="7265303" cy="267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ja-JP" dirty="0"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5144680" y="6441408"/>
            <a:ext cx="3935372" cy="34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altLang="ja-JP"/>
              <a:pPr algn="r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237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74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475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607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607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pPr defTabSz="906536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598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3DCD1-AE27-441B-7310-A9B9D6334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827E9E8-8EEB-1663-13BA-D453B0818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3F1B04-9736-1A23-AD3F-81DA0721F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pPr defTabSz="906536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315ED4-8C2F-0FF0-0A9A-7E67A3E2C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193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pPr defTabSz="906536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026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87663" y="847725"/>
            <a:ext cx="3306762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908163" y="3263878"/>
            <a:ext cx="7265303" cy="267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260" name="Google Shape;260;p17:notes"/>
          <p:cNvSpPr txBox="1">
            <a:spLocks noGrp="1"/>
          </p:cNvSpPr>
          <p:nvPr>
            <p:ph type="sldNum" idx="12"/>
          </p:nvPr>
        </p:nvSpPr>
        <p:spPr>
          <a:xfrm>
            <a:off x="5144680" y="6441408"/>
            <a:ext cx="3935372" cy="34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b" anchorCtr="0">
            <a:noAutofit/>
          </a:bodyPr>
          <a:lstStyle/>
          <a:p>
            <a:pPr algn="r" defTabSz="90653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00000000-1234-1234-1234-123412341234}" type="slidenum">
              <a:rPr kumimoji="0" lang="en-US" altLang="ja-JP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906536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t>28</a:t>
            </a:fld>
            <a:endParaRPr kumimoji="0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134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724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207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>
          <a:extLst>
            <a:ext uri="{FF2B5EF4-FFF2-40B4-BE49-F238E27FC236}">
              <a16:creationId xmlns:a16="http://schemas.microsoft.com/office/drawing/2014/main" id="{043A57E9-02D3-E8D7-50EF-683E4FA87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>
            <a:extLst>
              <a:ext uri="{FF2B5EF4-FFF2-40B4-BE49-F238E27FC236}">
                <a16:creationId xmlns:a16="http://schemas.microsoft.com/office/drawing/2014/main" id="{483C961B-1396-9F7A-996C-5CE59E36A2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87663" y="847725"/>
            <a:ext cx="3306762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>
            <a:extLst>
              <a:ext uri="{FF2B5EF4-FFF2-40B4-BE49-F238E27FC236}">
                <a16:creationId xmlns:a16="http://schemas.microsoft.com/office/drawing/2014/main" id="{0847D8D9-A8C9-84FD-BFA9-A7CB02E8CC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163" y="3263878"/>
            <a:ext cx="7265303" cy="267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260" name="Google Shape;260;p17:notes">
            <a:extLst>
              <a:ext uri="{FF2B5EF4-FFF2-40B4-BE49-F238E27FC236}">
                <a16:creationId xmlns:a16="http://schemas.microsoft.com/office/drawing/2014/main" id="{4609B2E1-601B-F862-AB6A-D0EF819C96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44680" y="6441408"/>
            <a:ext cx="3935372" cy="34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b" anchorCtr="0">
            <a:noAutofit/>
          </a:bodyPr>
          <a:lstStyle/>
          <a:p>
            <a:pPr marL="0" marR="0" lvl="0" indent="0" algn="r" defTabSz="9065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altLang="ja-JP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Arial"/>
              </a:rPr>
              <a:pPr marL="0" marR="0" lvl="0" indent="0" algn="r" defTabSz="9065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55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D034B-2AF6-3893-FFFF-0E334C4FF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B527C0C-12EE-14C1-8457-6E3F35007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B8D336-4F66-45B5-BE51-4315A65C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8F3FDF-C17E-2D22-74D3-84BB903E4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718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D277-2653-5E2C-E9DB-A57303CFD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4520D9-1D0D-21C9-8573-1921977920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9ED784-B298-F993-610D-691135649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699693-55D1-7006-5F75-5758491C8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45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4A413-2997-02FB-5E99-C12D07EA7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62A9DC-CD0F-DD61-8EA2-8FA136691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15F4FE6-374C-A13C-8C4C-BF1B04B65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21544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048ADD-2337-C2ED-9711-B7E1A099A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838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46C848A6-1D68-817D-CFBB-F0EDEED02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>
            <a:extLst>
              <a:ext uri="{FF2B5EF4-FFF2-40B4-BE49-F238E27FC236}">
                <a16:creationId xmlns:a16="http://schemas.microsoft.com/office/drawing/2014/main" id="{835EA3CB-B167-DFF4-9416-F1374A335B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87663" y="847725"/>
            <a:ext cx="3306762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8:notes">
            <a:extLst>
              <a:ext uri="{FF2B5EF4-FFF2-40B4-BE49-F238E27FC236}">
                <a16:creationId xmlns:a16="http://schemas.microsoft.com/office/drawing/2014/main" id="{5E5779F3-539A-FB3F-7F7A-19C6DF5E3F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163" y="3263878"/>
            <a:ext cx="7265303" cy="267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163" name="Google Shape;163;p8:notes">
            <a:extLst>
              <a:ext uri="{FF2B5EF4-FFF2-40B4-BE49-F238E27FC236}">
                <a16:creationId xmlns:a16="http://schemas.microsoft.com/office/drawing/2014/main" id="{950712E6-DF1C-2398-D5E6-9304DF75CF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44680" y="6441408"/>
            <a:ext cx="3935372" cy="34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9" tIns="45307" rIns="90639" bIns="45307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altLang="ja-JP"/>
              <a:pPr algn="r"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16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27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16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63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16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23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4404" y="3235619"/>
            <a:ext cx="7290530" cy="184666"/>
          </a:xfrm>
        </p:spPr>
        <p:txBody>
          <a:bodyPr/>
          <a:lstStyle/>
          <a:p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54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8"/>
          <p:cNvSpPr>
            <a:spLocks noChangeArrowheads="1"/>
          </p:cNvSpPr>
          <p:nvPr userDrawn="1"/>
        </p:nvSpPr>
        <p:spPr bwMode="gray">
          <a:xfrm>
            <a:off x="406800" y="190800"/>
            <a:ext cx="9079200" cy="19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200" i="1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MRI Research Associates Inc.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5925" y="2781300"/>
            <a:ext cx="9051925" cy="647700"/>
          </a:xfrm>
          <a:solidFill>
            <a:schemeClr val="bg1"/>
          </a:solidFill>
          <a:effectLst>
            <a:outerShdw dist="25400" dir="5400000" algn="ctr" rotWithShape="0">
              <a:schemeClr val="bg2"/>
            </a:outerShdw>
          </a:effectLst>
        </p:spPr>
        <p:txBody>
          <a:bodyPr lIns="0" bIns="0"/>
          <a:lstStyle>
            <a:lvl1pPr>
              <a:defRPr kumimoji="0" sz="3200" b="0"/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en-US" altLang="ja-JP" noProof="0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3700" y="3495675"/>
            <a:ext cx="9096375" cy="796925"/>
          </a:xfrm>
        </p:spPr>
        <p:txBody>
          <a:bodyPr/>
          <a:lstStyle>
            <a:lvl1pPr>
              <a:tabLst>
                <a:tab pos="8972550" algn="r"/>
              </a:tabLst>
              <a:defRPr b="1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199111" name="Line 7"/>
          <p:cNvSpPr>
            <a:spLocks noChangeShapeType="1"/>
          </p:cNvSpPr>
          <p:nvPr/>
        </p:nvSpPr>
        <p:spPr bwMode="gray">
          <a:xfrm>
            <a:off x="415925" y="6591300"/>
            <a:ext cx="9051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99304" name="Picture 200" descr="MRA_shame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25" y="4581128"/>
            <a:ext cx="3986213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 Box 223"/>
          <p:cNvSpPr txBox="1">
            <a:spLocks noChangeArrowheads="1"/>
          </p:cNvSpPr>
          <p:nvPr userDrawn="1"/>
        </p:nvSpPr>
        <p:spPr bwMode="gray">
          <a:xfrm>
            <a:off x="393700" y="6669360"/>
            <a:ext cx="30464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ja-JP" sz="900">
                <a:solidFill>
                  <a:srgbClr val="ACACAC"/>
                </a:solidFill>
                <a:latin typeface="Arial" charset="0"/>
              </a:rPr>
              <a:t>Copyright (C) MRI Research Associates, Inc.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13" y="141156"/>
            <a:ext cx="9077731" cy="335309"/>
          </a:xfrm>
          <a:prstGeom prst="rect">
            <a:avLst/>
          </a:prstGeom>
        </p:spPr>
      </p:pic>
      <p:sp>
        <p:nvSpPr>
          <p:cNvPr id="10" name="Line 174"/>
          <p:cNvSpPr>
            <a:spLocks noChangeShapeType="1"/>
          </p:cNvSpPr>
          <p:nvPr userDrawn="1"/>
        </p:nvSpPr>
        <p:spPr bwMode="gray">
          <a:xfrm>
            <a:off x="410400" y="3443288"/>
            <a:ext cx="9083675" cy="0"/>
          </a:xfrm>
          <a:prstGeom prst="line">
            <a:avLst/>
          </a:prstGeom>
          <a:noFill/>
          <a:ln w="381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B036E1-AD6E-4B7A-9F0F-0254EAA883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892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21538" y="330200"/>
            <a:ext cx="2268537" cy="2305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15925" y="330200"/>
            <a:ext cx="6653213" cy="2305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2DA531-786C-40A1-AF80-44E2660AF8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057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7" name="Line 7"/>
          <p:cNvSpPr>
            <a:spLocks noChangeShapeType="1"/>
          </p:cNvSpPr>
          <p:nvPr/>
        </p:nvSpPr>
        <p:spPr bwMode="gray">
          <a:xfrm>
            <a:off x="415925" y="6591300"/>
            <a:ext cx="9051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290" name="nakah_line"/>
          <p:cNvSpPr>
            <a:spLocks noChangeShapeType="1"/>
          </p:cNvSpPr>
          <p:nvPr/>
        </p:nvSpPr>
        <p:spPr bwMode="gray">
          <a:xfrm>
            <a:off x="415925" y="3429000"/>
            <a:ext cx="90519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249291" name="Line 11"/>
          <p:cNvSpPr>
            <a:spLocks noChangeShapeType="1"/>
          </p:cNvSpPr>
          <p:nvPr/>
        </p:nvSpPr>
        <p:spPr bwMode="gray">
          <a:xfrm>
            <a:off x="415925" y="2781300"/>
            <a:ext cx="90519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249292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3C8096-5D29-48F5-8338-8F613E6916E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24929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497013" y="4005263"/>
            <a:ext cx="6911975" cy="2127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249295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36588" y="2781300"/>
            <a:ext cx="8637587" cy="6477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bIns="0" anchor="ctr"/>
          <a:lstStyle>
            <a:lvl1pPr algn="ctr">
              <a:defRPr kumimoji="0"/>
            </a:lvl1pPr>
          </a:lstStyle>
          <a:p>
            <a:pPr lvl="0"/>
            <a:r>
              <a:rPr lang="ja-JP" altLang="en-US" noProof="0"/>
              <a:t>マスタ タイトルの書式設定</a:t>
            </a:r>
            <a:endParaRPr lang="en-US" altLang="ja-JP" noProof="0"/>
          </a:p>
        </p:txBody>
      </p:sp>
      <p:sp>
        <p:nvSpPr>
          <p:cNvPr id="115" name="Rectangle 8"/>
          <p:cNvSpPr>
            <a:spLocks noChangeArrowheads="1"/>
          </p:cNvSpPr>
          <p:nvPr userDrawn="1"/>
        </p:nvSpPr>
        <p:spPr bwMode="gray">
          <a:xfrm>
            <a:off x="406800" y="190800"/>
            <a:ext cx="9079200" cy="19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200" i="1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MRI Research Associates Inc.</a:t>
            </a:r>
          </a:p>
        </p:txBody>
      </p:sp>
      <p:sp>
        <p:nvSpPr>
          <p:cNvPr id="116" name="Text Box 223"/>
          <p:cNvSpPr txBox="1">
            <a:spLocks noChangeArrowheads="1"/>
          </p:cNvSpPr>
          <p:nvPr userDrawn="1"/>
        </p:nvSpPr>
        <p:spPr bwMode="gray">
          <a:xfrm>
            <a:off x="393700" y="6669360"/>
            <a:ext cx="30464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ja-JP" sz="900">
                <a:solidFill>
                  <a:srgbClr val="ACACAC"/>
                </a:solidFill>
                <a:latin typeface="Arial" charset="0"/>
              </a:rPr>
              <a:t>Copyright (C) MRI Research Associates, Inc.</a:t>
            </a: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13" y="141156"/>
            <a:ext cx="9077731" cy="335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3DBF4-2895-4761-9D9B-CBBFC065357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685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F81D16-1257-4883-9548-50978DD620E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1605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0388" y="1123950"/>
            <a:ext cx="4387850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00638" y="1123950"/>
            <a:ext cx="4389437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82812C-2D2E-49B7-A14F-99FB24DC6DE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40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C8B61-1904-4A60-9A44-BB9D604AF1E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512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B949BC-FA95-4EEE-902F-4464864EE6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949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9E343-C429-412F-93DB-C836229BA7D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904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5CE28A-B202-45EA-825D-73B0003F3D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426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7F2A5C-EAB0-4C77-8D28-D961EFFF27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6345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039237-987F-4670-8F9E-C19ABDBCA9D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869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0BC161-13FE-4F94-B8D4-4C89C9AB69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255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21538" y="330200"/>
            <a:ext cx="2268537" cy="2305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15925" y="330200"/>
            <a:ext cx="6653213" cy="2305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ECDA2-D9D9-4921-A60E-445FB26529D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9267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A3D2-B6AB-4C28-B9E9-CE1E7362FCA3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543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FD3F-A77D-4F73-B2B2-41B3C5E75B54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833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E158-CB9B-484F-94E0-44041D2827D6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39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593C-712B-40A6-972E-2A928F034628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578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CFF5-B158-4D98-8FB5-8F263958069E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1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660-876F-408A-9E04-A90D07467A5B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202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72F1-4FFC-4477-9A77-CA1B04597F53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18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0F950-E7EA-45B5-99EB-2B35E5EB9B5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9188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56F-BFC0-4340-8AC6-26051250ED01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882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77C-27F1-4B5E-9269-08DE5305D388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85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D31B-99D8-47A5-BEFE-FAAB8A9BDC70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662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DE89-4F6C-4813-91B2-3C0CEAF85F10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72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0388" y="1123950"/>
            <a:ext cx="4387850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00638" y="1123950"/>
            <a:ext cx="4389437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CB3ABE-03C9-473A-8C6F-94F09E943B1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965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F91AA3-87E3-4434-98E2-6843A2E7FA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238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19ED85-5454-441F-8027-604E8EDF1E3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1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30234D-62E7-4026-9155-BFCECA17C5B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913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92D2EE-40CC-4423-AF6F-40628591B72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223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07C4D-6A3F-4200-875F-D4FB6A692AC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289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85" name="Rectangle 105"/>
          <p:cNvSpPr>
            <a:spLocks noGrp="1" noChangeArrowheads="1"/>
          </p:cNvSpPr>
          <p:nvPr>
            <p:ph type="title"/>
          </p:nvPr>
        </p:nvSpPr>
        <p:spPr bwMode="gray">
          <a:xfrm>
            <a:off x="415925" y="330200"/>
            <a:ext cx="90519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vert="horz" wrap="square" lIns="144000" tIns="0" rIns="0" bIns="5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198188" name="Rectangle 108"/>
          <p:cNvSpPr>
            <a:spLocks noGrp="1" noChangeArrowheads="1"/>
          </p:cNvSpPr>
          <p:nvPr>
            <p:ph type="body" idx="1"/>
          </p:nvPr>
        </p:nvSpPr>
        <p:spPr bwMode="gray">
          <a:xfrm>
            <a:off x="560388" y="1123950"/>
            <a:ext cx="8929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98189" name="Rectangle 109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711700" y="6591300"/>
            <a:ext cx="469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buFontTx/>
              <a:buNone/>
              <a:defRPr sz="1200">
                <a:latin typeface="Arial" charset="0"/>
              </a:defRPr>
            </a:lvl1pPr>
          </a:lstStyle>
          <a:p>
            <a:fld id="{F38DC24E-D590-461F-9112-1E18CBEFB27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198190" name="Line 110"/>
          <p:cNvSpPr>
            <a:spLocks noChangeShapeType="1"/>
          </p:cNvSpPr>
          <p:nvPr/>
        </p:nvSpPr>
        <p:spPr bwMode="gray">
          <a:xfrm>
            <a:off x="415925" y="6591300"/>
            <a:ext cx="9051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98299" name="title_line"/>
          <p:cNvSpPr>
            <a:spLocks noChangeShapeType="1"/>
          </p:cNvSpPr>
          <p:nvPr/>
        </p:nvSpPr>
        <p:spPr bwMode="gray">
          <a:xfrm>
            <a:off x="415925" y="812800"/>
            <a:ext cx="90519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198303" name="Text Box 223"/>
          <p:cNvSpPr txBox="1">
            <a:spLocks noChangeArrowheads="1"/>
          </p:cNvSpPr>
          <p:nvPr userDrawn="1"/>
        </p:nvSpPr>
        <p:spPr bwMode="gray">
          <a:xfrm>
            <a:off x="393700" y="6669360"/>
            <a:ext cx="30464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ja-JP" sz="900">
                <a:solidFill>
                  <a:srgbClr val="ACACAC"/>
                </a:solidFill>
                <a:latin typeface="Arial" charset="0"/>
              </a:rPr>
              <a:t>Copyright (C) MRI Research Associates, Inc.</a:t>
            </a: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gray">
          <a:xfrm>
            <a:off x="406800" y="190800"/>
            <a:ext cx="9079200" cy="19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200" i="1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MRI Research Associates Inc.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13" y="141156"/>
            <a:ext cx="9077731" cy="3353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254000" indent="-254000" algn="l" rtl="0" eaLnBrk="1" fontAlgn="base" hangingPunct="1">
        <a:spcBef>
          <a:spcPct val="20000"/>
        </a:spcBef>
        <a:spcAft>
          <a:spcPct val="0"/>
        </a:spcAft>
        <a:buClr>
          <a:srgbClr val="3E5E84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571500" indent="-2540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825500" indent="-190500" algn="l" rtl="0" eaLnBrk="1" fontAlgn="base" hangingPunct="1">
        <a:spcBef>
          <a:spcPct val="20000"/>
        </a:spcBef>
        <a:spcAft>
          <a:spcPct val="0"/>
        </a:spcAft>
        <a:buClr>
          <a:srgbClr val="558C99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4pPr>
      <a:lvl5pPr marL="10795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5pPr>
      <a:lvl6pPr marL="15367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6pPr>
      <a:lvl7pPr marL="19939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7pPr>
      <a:lvl8pPr marL="24511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8pPr>
      <a:lvl9pPr marL="29083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15925" y="330200"/>
            <a:ext cx="90519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vert="horz" wrap="square" lIns="144000" tIns="0" rIns="0" bIns="5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248261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60388" y="1123950"/>
            <a:ext cx="8929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24826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711700" y="6591300"/>
            <a:ext cx="469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buFontTx/>
              <a:buNone/>
              <a:defRPr sz="1200">
                <a:latin typeface="Arial" charset="0"/>
              </a:defRPr>
            </a:lvl1pPr>
          </a:lstStyle>
          <a:p>
            <a:fld id="{D25BA32F-9CC6-4E5A-BD73-42A35C89CE76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248263" name="Line 7"/>
          <p:cNvSpPr>
            <a:spLocks noChangeShapeType="1"/>
          </p:cNvSpPr>
          <p:nvPr/>
        </p:nvSpPr>
        <p:spPr bwMode="gray">
          <a:xfrm>
            <a:off x="415925" y="6591300"/>
            <a:ext cx="9051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8371" name="title_line"/>
          <p:cNvSpPr>
            <a:spLocks noChangeShapeType="1"/>
          </p:cNvSpPr>
          <p:nvPr/>
        </p:nvSpPr>
        <p:spPr bwMode="gray">
          <a:xfrm>
            <a:off x="415925" y="812800"/>
            <a:ext cx="90519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gray">
          <a:xfrm>
            <a:off x="406800" y="190800"/>
            <a:ext cx="9079200" cy="19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200" i="1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MRI Research Associates Inc.</a:t>
            </a:r>
          </a:p>
        </p:txBody>
      </p:sp>
      <p:sp>
        <p:nvSpPr>
          <p:cNvPr id="115" name="Text Box 223"/>
          <p:cNvSpPr txBox="1">
            <a:spLocks noChangeArrowheads="1"/>
          </p:cNvSpPr>
          <p:nvPr userDrawn="1"/>
        </p:nvSpPr>
        <p:spPr bwMode="gray">
          <a:xfrm>
            <a:off x="393700" y="6669360"/>
            <a:ext cx="30464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ja-JP" sz="900">
                <a:solidFill>
                  <a:srgbClr val="ACACAC"/>
                </a:solidFill>
                <a:latin typeface="Arial" charset="0"/>
              </a:rPr>
              <a:t>Copyright (C) MRI Research Associates, Inc.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13" y="141156"/>
            <a:ext cx="9077731" cy="3353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254000" indent="-254000" algn="l" rtl="0" fontAlgn="base">
        <a:spcBef>
          <a:spcPct val="20000"/>
        </a:spcBef>
        <a:spcAft>
          <a:spcPct val="0"/>
        </a:spcAft>
        <a:buClr>
          <a:srgbClr val="3E5E84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571500" indent="-254000" algn="l" rtl="0" fontAlgn="base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825500" indent="-190500" algn="l" rtl="0" fontAlgn="base">
        <a:spcBef>
          <a:spcPct val="20000"/>
        </a:spcBef>
        <a:spcAft>
          <a:spcPct val="0"/>
        </a:spcAft>
        <a:buClr>
          <a:srgbClr val="558C99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4pPr>
      <a:lvl5pPr marL="10795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5pPr>
      <a:lvl6pPr marL="15367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6pPr>
      <a:lvl7pPr marL="19939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7pPr>
      <a:lvl8pPr marL="24511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8pPr>
      <a:lvl9pPr marL="29083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2B4D-3F62-48FB-A47C-035B9CE4E4D4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36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B342C37-5FB8-4627-AFE0-E726E5F56052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CF5286-3F6C-4836-BE01-9805D42F8E96}"/>
              </a:ext>
            </a:extLst>
          </p:cNvPr>
          <p:cNvSpPr txBox="1"/>
          <p:nvPr/>
        </p:nvSpPr>
        <p:spPr>
          <a:xfrm>
            <a:off x="1781360" y="329447"/>
            <a:ext cx="63305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おはなししたいこと</a:t>
            </a:r>
            <a:endParaRPr kumimoji="0" lang="en-US" altLang="ja-JP" sz="5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09CD5D-3175-4856-A8E7-82A31CF39181}"/>
              </a:ext>
            </a:extLst>
          </p:cNvPr>
          <p:cNvSpPr txBox="1"/>
          <p:nvPr/>
        </p:nvSpPr>
        <p:spPr>
          <a:xfrm>
            <a:off x="559329" y="1318414"/>
            <a:ext cx="8845927" cy="45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「じぶんのからだ」も</a:t>
            </a:r>
            <a:endParaRPr kumimoji="1" lang="en-US" altLang="ja-JP" sz="3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「ほかのひとのからだ」もたいせつ</a:t>
            </a:r>
            <a:endParaRPr kumimoji="1" lang="en-US" altLang="ja-JP" sz="3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lvl="0" indent="-285750" algn="l" defTabSz="45720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1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</a:t>
            </a: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</a:t>
            </a:r>
            <a:r>
              <a:rPr kumimoji="1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なところ</a:t>
            </a:r>
            <a:endParaRPr kumimoji="1" lang="en-US" altLang="ja-JP" sz="3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lvl="0" indent="-285750" algn="l" defTabSz="457200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じぶんの</a:t>
            </a: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</a:t>
            </a:r>
            <a:r>
              <a:rPr kumimoji="0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せつ</a:t>
            </a:r>
            <a:r>
              <a:rPr kumimoji="0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なところに、</a:t>
            </a:r>
            <a:endParaRPr kumimoji="0" lang="en-US" altLang="ja-JP" sz="3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8000" lvl="0" algn="l" defTabSz="457200" fontAlgn="auto">
              <a:spcBef>
                <a:spcPts val="0"/>
              </a:spcBef>
              <a:spcAft>
                <a:spcPts val="500"/>
              </a:spcAft>
              <a:defRPr/>
            </a:pPr>
            <a:r>
              <a:rPr kumimoji="0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だれかがさわってきたら、どうする？</a:t>
            </a:r>
            <a:endParaRPr kumimoji="0" lang="en-US" altLang="ja-JP" sz="3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l" defTabSz="457200" fontAlgn="auto">
              <a:spcBef>
                <a:spcPts val="0"/>
              </a:spcBef>
              <a:spcAft>
                <a:spcPts val="500"/>
              </a:spcAft>
              <a:defRPr/>
            </a:pPr>
            <a:endParaRPr lang="en-US" altLang="ja-JP" sz="1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49263" lvl="0" indent="-449263" algn="l" defTabSz="276225" fontAlgn="auto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ほかのひとのからだ</a:t>
            </a:r>
            <a:endParaRPr kumimoji="0" lang="en-US" altLang="ja-JP" sz="3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23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1438256" y="631853"/>
            <a:ext cx="7029488" cy="243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おうちでおふろにはいるときは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水ぎをきないのに、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プールにはいるときは、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どうして水ぎをきるのかな？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038C0C75-E3C8-D9B1-A952-7694C15206B7}"/>
              </a:ext>
            </a:extLst>
          </p:cNvPr>
          <p:cNvSpPr txBox="1"/>
          <p:nvPr/>
        </p:nvSpPr>
        <p:spPr>
          <a:xfrm>
            <a:off x="7498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2" name="Google Shape;84;p13" descr="おもち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7D85806-F3BF-93AF-57AD-4FF8FACCE2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631" y="3284887"/>
            <a:ext cx="4400549" cy="3283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01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93A05-D551-43E0-165A-F12642758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1158DC7-56A2-920D-40A7-3CF70AC08C5C}"/>
              </a:ext>
            </a:extLst>
          </p:cNvPr>
          <p:cNvSpPr/>
          <p:nvPr/>
        </p:nvSpPr>
        <p:spPr>
          <a:xfrm>
            <a:off x="489857" y="24692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F054EA51-C991-7F8E-1F1A-DC4362CFB4AB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1E3F76-BBA8-AEB5-F14C-3FD5C1652338}"/>
              </a:ext>
            </a:extLst>
          </p:cNvPr>
          <p:cNvSpPr txBox="1"/>
          <p:nvPr/>
        </p:nvSpPr>
        <p:spPr>
          <a:xfrm>
            <a:off x="1265932" y="540424"/>
            <a:ext cx="7374135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水ぎでかくれるところは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たいせつなところだからだよ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2073AE70-A637-8633-7FBA-35D062E195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296" y="4882305"/>
            <a:ext cx="914501" cy="1502999"/>
          </a:xfrm>
          <a:prstGeom prst="rect">
            <a:avLst/>
          </a:prstGeom>
        </p:spPr>
      </p:pic>
      <p:sp>
        <p:nvSpPr>
          <p:cNvPr id="45" name="吹き出し: 角を丸めた四角形 44">
            <a:extLst>
              <a:ext uri="{FF2B5EF4-FFF2-40B4-BE49-F238E27FC236}">
                <a16:creationId xmlns:a16="http://schemas.microsoft.com/office/drawing/2014/main" id="{7056594A-A5F4-588C-FE05-80D3440D9777}"/>
              </a:ext>
            </a:extLst>
          </p:cNvPr>
          <p:cNvSpPr/>
          <p:nvPr/>
        </p:nvSpPr>
        <p:spPr>
          <a:xfrm>
            <a:off x="5839652" y="4274453"/>
            <a:ext cx="3087065" cy="475719"/>
          </a:xfrm>
          <a:prstGeom prst="wedgeRoundRectCallout">
            <a:avLst>
              <a:gd name="adj1" fmla="val 35733"/>
              <a:gd name="adj2" fmla="val 909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503FEB7C-C136-AD27-A8C4-073A966B8104}"/>
              </a:ext>
            </a:extLst>
          </p:cNvPr>
          <p:cNvSpPr/>
          <p:nvPr/>
        </p:nvSpPr>
        <p:spPr>
          <a:xfrm>
            <a:off x="5550229" y="5463517"/>
            <a:ext cx="3054854" cy="784136"/>
          </a:xfrm>
          <a:prstGeom prst="wedgeRoundRectCallout">
            <a:avLst>
              <a:gd name="adj1" fmla="val 56304"/>
              <a:gd name="adj2" fmla="val 6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3" name="テキスト ボックス 32">
            <a:extLst>
              <a:ext uri="{FF2B5EF4-FFF2-40B4-BE49-F238E27FC236}">
                <a16:creationId xmlns:a16="http://schemas.microsoft.com/office/drawing/2014/main" id="{E2F0567C-A161-0253-F8D7-A5D40B56302C}"/>
              </a:ext>
            </a:extLst>
          </p:cNvPr>
          <p:cNvSpPr txBox="1"/>
          <p:nvPr/>
        </p:nvSpPr>
        <p:spPr>
          <a:xfrm>
            <a:off x="5963259" y="4346521"/>
            <a:ext cx="28488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くち・かお　も たいせつだよ</a:t>
            </a:r>
            <a:endParaRPr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50FB1A-7F7C-598A-B674-260F479BD67D}"/>
              </a:ext>
            </a:extLst>
          </p:cNvPr>
          <p:cNvSpPr txBox="1"/>
          <p:nvPr/>
        </p:nvSpPr>
        <p:spPr>
          <a:xfrm>
            <a:off x="5550229" y="5624277"/>
            <a:ext cx="308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じぶんだけが　みたり　さわったりしていいところなんだ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2833B5A-327F-448B-CD25-447F0ECA2E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113" y="2675035"/>
            <a:ext cx="1464895" cy="391626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F350512-511C-E6D8-1C22-861EAB0A1C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640" y="2675035"/>
            <a:ext cx="1469129" cy="391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6E12E8C-C0CE-4FB9-A063-D1CA9B24BA17}"/>
              </a:ext>
            </a:extLst>
          </p:cNvPr>
          <p:cNvSpPr/>
          <p:nvPr/>
        </p:nvSpPr>
        <p:spPr>
          <a:xfrm>
            <a:off x="489857" y="24692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DFF3-3CE4-4AC2-B30F-6533641EE816}"/>
              </a:ext>
            </a:extLst>
          </p:cNvPr>
          <p:cNvSpPr txBox="1"/>
          <p:nvPr/>
        </p:nvSpPr>
        <p:spPr>
          <a:xfrm>
            <a:off x="1265932" y="540424"/>
            <a:ext cx="7374135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水ぎでかくれるところは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たいせつなところだからだよ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DFD4410C-8C60-4EF8-85AB-F705B534DA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296" y="4882305"/>
            <a:ext cx="914501" cy="1502999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DA830173-FB60-4E0A-9FCA-0CA86130618C}"/>
              </a:ext>
            </a:extLst>
          </p:cNvPr>
          <p:cNvSpPr/>
          <p:nvPr/>
        </p:nvSpPr>
        <p:spPr>
          <a:xfrm>
            <a:off x="5550229" y="5463517"/>
            <a:ext cx="3054854" cy="784136"/>
          </a:xfrm>
          <a:prstGeom prst="wedgeRoundRectCallout">
            <a:avLst>
              <a:gd name="adj1" fmla="val 56304"/>
              <a:gd name="adj2" fmla="val 6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13C4FF-BAF8-D779-006C-5078F9D4A8E8}"/>
              </a:ext>
            </a:extLst>
          </p:cNvPr>
          <p:cNvSpPr txBox="1"/>
          <p:nvPr/>
        </p:nvSpPr>
        <p:spPr>
          <a:xfrm>
            <a:off x="5550229" y="5624277"/>
            <a:ext cx="308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じぶんだけが　みたり　さわったりしていいところなんだ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8D5C72BE-BCB1-7C28-A302-B5A487838358}"/>
              </a:ext>
            </a:extLst>
          </p:cNvPr>
          <p:cNvSpPr txBox="1"/>
          <p:nvPr/>
        </p:nvSpPr>
        <p:spPr>
          <a:xfrm>
            <a:off x="7498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2" name="Google Shape;89;p14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29AA9BA-981D-7627-B5E4-6B9504F42F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7163" y="2712287"/>
            <a:ext cx="3313891" cy="38206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D820BE45-5A07-C221-38FB-9B3D7A3C2681}"/>
              </a:ext>
            </a:extLst>
          </p:cNvPr>
          <p:cNvSpPr/>
          <p:nvPr/>
        </p:nvSpPr>
        <p:spPr>
          <a:xfrm>
            <a:off x="5839652" y="4274453"/>
            <a:ext cx="3087065" cy="475719"/>
          </a:xfrm>
          <a:prstGeom prst="wedgeRoundRectCallout">
            <a:avLst>
              <a:gd name="adj1" fmla="val 35733"/>
              <a:gd name="adj2" fmla="val 909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32">
            <a:extLst>
              <a:ext uri="{FF2B5EF4-FFF2-40B4-BE49-F238E27FC236}">
                <a16:creationId xmlns:a16="http://schemas.microsoft.com/office/drawing/2014/main" id="{D527FD67-4D3C-3B47-FC3A-C9357AF6DFAF}"/>
              </a:ext>
            </a:extLst>
          </p:cNvPr>
          <p:cNvSpPr txBox="1"/>
          <p:nvPr/>
        </p:nvSpPr>
        <p:spPr>
          <a:xfrm>
            <a:off x="5963259" y="4346521"/>
            <a:ext cx="28488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くち・かお　も たいせつだよ</a:t>
            </a:r>
            <a:endParaRPr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21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97B45-74C2-2777-807D-3DC2A9279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68908AC-C5C4-F4A5-05A4-DE534BB22F89}"/>
              </a:ext>
            </a:extLst>
          </p:cNvPr>
          <p:cNvSpPr/>
          <p:nvPr/>
        </p:nvSpPr>
        <p:spPr>
          <a:xfrm>
            <a:off x="489857" y="24692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B0582CF8-5F3B-A090-5BC6-40226F4BAE7D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FCB354-3402-B014-462D-ACBE42229028}"/>
              </a:ext>
            </a:extLst>
          </p:cNvPr>
          <p:cNvSpPr txBox="1"/>
          <p:nvPr/>
        </p:nvSpPr>
        <p:spPr>
          <a:xfrm>
            <a:off x="989415" y="540424"/>
            <a:ext cx="7927170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たいそうぎでかくれるところは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たいせつなところだよ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66FBC6DD-F6D4-B108-B448-60ACD8E9C0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296" y="4882305"/>
            <a:ext cx="914501" cy="1502999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5F82C5EA-7E3B-17EE-E3D0-E7F3D5282110}"/>
              </a:ext>
            </a:extLst>
          </p:cNvPr>
          <p:cNvSpPr/>
          <p:nvPr/>
        </p:nvSpPr>
        <p:spPr>
          <a:xfrm>
            <a:off x="5550229" y="5463517"/>
            <a:ext cx="3054854" cy="784136"/>
          </a:xfrm>
          <a:prstGeom prst="wedgeRoundRectCallout">
            <a:avLst>
              <a:gd name="adj1" fmla="val 56304"/>
              <a:gd name="adj2" fmla="val 6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19C604-4F01-8212-2DDE-C684F47E34BF}"/>
              </a:ext>
            </a:extLst>
          </p:cNvPr>
          <p:cNvSpPr txBox="1"/>
          <p:nvPr/>
        </p:nvSpPr>
        <p:spPr>
          <a:xfrm>
            <a:off x="5550229" y="5624277"/>
            <a:ext cx="308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じぶんだけが　みたり　さわったりしていいところなんだ</a:t>
            </a:r>
            <a:endParaRPr kumimoji="1"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E16E71-88B7-9C9A-0A9D-3CDAA409C699}"/>
              </a:ext>
            </a:extLst>
          </p:cNvPr>
          <p:cNvSpPr txBox="1"/>
          <p:nvPr/>
        </p:nvSpPr>
        <p:spPr>
          <a:xfrm>
            <a:off x="7498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7" name="Google Shape;94;p15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CE0F2968-0FD7-12E6-B83D-93EA888E89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4" y="2685477"/>
            <a:ext cx="3507419" cy="38192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D05D208-42B5-E0B7-DA94-8E911B12910B}"/>
              </a:ext>
            </a:extLst>
          </p:cNvPr>
          <p:cNvSpPr/>
          <p:nvPr/>
        </p:nvSpPr>
        <p:spPr>
          <a:xfrm>
            <a:off x="5839652" y="4274453"/>
            <a:ext cx="3087065" cy="475719"/>
          </a:xfrm>
          <a:prstGeom prst="wedgeRoundRectCallout">
            <a:avLst>
              <a:gd name="adj1" fmla="val 35733"/>
              <a:gd name="adj2" fmla="val 909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32">
            <a:extLst>
              <a:ext uri="{FF2B5EF4-FFF2-40B4-BE49-F238E27FC236}">
                <a16:creationId xmlns:a16="http://schemas.microsoft.com/office/drawing/2014/main" id="{1FE78005-BB4D-8A9D-23E8-1838DAD7D2FF}"/>
              </a:ext>
            </a:extLst>
          </p:cNvPr>
          <p:cNvSpPr txBox="1"/>
          <p:nvPr/>
        </p:nvSpPr>
        <p:spPr>
          <a:xfrm>
            <a:off x="5963259" y="4346521"/>
            <a:ext cx="28488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くち・かお　も たいせつだよ</a:t>
            </a:r>
            <a:endParaRPr lang="en-US" altLang="ja-JP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94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9A0060F5-B255-4277-946A-8DAF10EBDCB5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4C19FC-CCF7-4772-B97D-B5237C5DE5F0}"/>
              </a:ext>
            </a:extLst>
          </p:cNvPr>
          <p:cNvSpPr txBox="1"/>
          <p:nvPr/>
        </p:nvSpPr>
        <p:spPr>
          <a:xfrm>
            <a:off x="500743" y="818742"/>
            <a:ext cx="8977693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水ぎでかくれるところ</a:t>
            </a: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ほかの人に見せたり、さわらせたり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しないようにしよう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Google Shape;99;p1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7B7DA52C-4F9C-60A9-37E7-A13AC7A3C8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966" y="2712805"/>
            <a:ext cx="7772400" cy="3961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2D8A2-97F2-759E-BB90-B6A31AAC8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3B01A0A3-FA45-5FCB-D208-994F5896D609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39684303-CA56-8DCC-90BE-246B62377040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D54807-8D66-A49E-E22F-A0C6E2F31BE5}"/>
              </a:ext>
            </a:extLst>
          </p:cNvPr>
          <p:cNvSpPr txBox="1"/>
          <p:nvPr/>
        </p:nvSpPr>
        <p:spPr>
          <a:xfrm>
            <a:off x="500743" y="818742"/>
            <a:ext cx="8977693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たいそうぎでかくれるところ</a:t>
            </a: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ほかの人に見せたり、さわらせたり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しないようにしよう</a:t>
            </a:r>
            <a:endParaRPr kumimoji="1" lang="en-US" altLang="ja-JP" sz="4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0CDCDA70-93E2-8884-629E-E8BF1B3A791A}"/>
              </a:ext>
            </a:extLst>
          </p:cNvPr>
          <p:cNvSpPr txBox="1"/>
          <p:nvPr/>
        </p:nvSpPr>
        <p:spPr>
          <a:xfrm>
            <a:off x="7498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4" name="Google Shape;99;p1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A28A858-2F9B-FB04-2E38-6B6A79BC09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964" y="2712805"/>
            <a:ext cx="7772400" cy="3961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716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DBA9B6F-84AF-4F91-8C02-EB8DBA653363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E54B80-710B-4CDE-8D00-538EAC0B8AF9}"/>
              </a:ext>
            </a:extLst>
          </p:cNvPr>
          <p:cNvSpPr txBox="1"/>
          <p:nvPr/>
        </p:nvSpPr>
        <p:spPr>
          <a:xfrm>
            <a:off x="1801158" y="4379539"/>
            <a:ext cx="6330579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ほかの人のからだも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たいせつだよ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FD7ABAB4-02CE-4ED7-90D0-29D57E2FBAB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D9EC6A84-DA23-4EE5-9808-450F6D6AD9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244" y="1696530"/>
            <a:ext cx="1416408" cy="232789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19E3192-A5D7-4C38-AF76-F3667F95D0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40" y="1303624"/>
            <a:ext cx="2904061" cy="2946027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1C76B2B3-74A9-4C71-A4A8-15CC84A89B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997" y="1303623"/>
            <a:ext cx="2912455" cy="29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FEE4301-0427-416C-A73A-2073A7325D03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3BE1C55-642C-428D-9F07-B6B670AC2464}"/>
              </a:ext>
            </a:extLst>
          </p:cNvPr>
          <p:cNvSpPr txBox="1"/>
          <p:nvPr/>
        </p:nvSpPr>
        <p:spPr>
          <a:xfrm>
            <a:off x="455989" y="700589"/>
            <a:ext cx="8994021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ほかの人の水ぎでかくれるところ</a:t>
            </a:r>
            <a:endParaRPr kumimoji="0" lang="en-US" altLang="ja-JP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もたい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せつで、見たり、</a:t>
            </a:r>
            <a:endParaRPr kumimoji="0" lang="en-US" altLang="ja-JP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さわったりしないようにしよう</a:t>
            </a:r>
            <a:endParaRPr kumimoji="1" lang="en-US" altLang="ja-JP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8964168B-F4BC-4045-8AB9-2F7643F198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886" y="2935434"/>
            <a:ext cx="3671636" cy="3488253"/>
          </a:xfrm>
          <a:prstGeom prst="rect">
            <a:avLst/>
          </a:prstGeom>
        </p:spPr>
      </p:pic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97A0D68-1D2A-4B6C-833E-8ECDF3F778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480" y="2935434"/>
            <a:ext cx="3488253" cy="34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0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9561A-83A9-B3DC-770B-4A89CCB47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3F2792A6-9889-9BC0-0B46-4DCA0B32B9D1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6141288-FB20-8CF4-AB02-2D206506B38F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D89D45-1B47-B33D-95BE-FFFF3A842F02}"/>
              </a:ext>
            </a:extLst>
          </p:cNvPr>
          <p:cNvSpPr txBox="1"/>
          <p:nvPr/>
        </p:nvSpPr>
        <p:spPr>
          <a:xfrm>
            <a:off x="455989" y="700589"/>
            <a:ext cx="8994021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ほかの人のたいそうぎでかくれる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ところ</a:t>
            </a:r>
            <a:r>
              <a:rPr kumimoji="0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もたい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せつで、見たり、</a:t>
            </a:r>
            <a:endParaRPr kumimoji="0" lang="en-US" altLang="ja-JP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さわったりしないようにしよう</a:t>
            </a:r>
            <a:endParaRPr kumimoji="1" lang="en-US" altLang="ja-JP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63548AAC-898F-E3F8-D384-2D2D39D1D8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886" y="2935434"/>
            <a:ext cx="3671636" cy="348825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209E22-A934-5F48-0041-4AAA72E5D441}"/>
              </a:ext>
            </a:extLst>
          </p:cNvPr>
          <p:cNvSpPr txBox="1"/>
          <p:nvPr/>
        </p:nvSpPr>
        <p:spPr>
          <a:xfrm>
            <a:off x="7498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CDF3F46-4073-73DD-5D22-4FAEDCA53C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480" y="2935434"/>
            <a:ext cx="3488253" cy="34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2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38758-5803-A051-1C71-51D69BCEA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E61D2FF-5870-ADE6-F222-9043D65F69F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D7AD3F64-F54D-917B-C233-0C5A642E047A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CEC730C-534C-BC52-056A-3EDA8A78BA60}"/>
              </a:ext>
            </a:extLst>
          </p:cNvPr>
          <p:cNvSpPr txBox="1"/>
          <p:nvPr/>
        </p:nvSpPr>
        <p:spPr>
          <a:xfrm>
            <a:off x="455989" y="253549"/>
            <a:ext cx="8994021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じぶんだけのたいせつなところ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をまもるために、</a:t>
            </a:r>
          </a:p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きょうしつなどでりゆうなく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だれかと</a:t>
            </a:r>
            <a:r>
              <a:rPr lang="en-US" altLang="ja-JP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人きりにならないようにしよう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97D90E-E19A-B663-C5CB-13C9FA758EAD}"/>
              </a:ext>
            </a:extLst>
          </p:cNvPr>
          <p:cNvSpPr txBox="1"/>
          <p:nvPr/>
        </p:nvSpPr>
        <p:spPr>
          <a:xfrm>
            <a:off x="7498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7" name="Picture 2" descr="画像が生成されました">
            <a:extLst>
              <a:ext uri="{FF2B5EF4-FFF2-40B4-BE49-F238E27FC236}">
                <a16:creationId xmlns:a16="http://schemas.microsoft.com/office/drawing/2014/main" id="{00864611-523F-2465-FB59-EF14832F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708702"/>
            <a:ext cx="4368800" cy="29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3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994228" y="95033"/>
            <a:ext cx="791755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きょうのじゅぎょうの　</a:t>
            </a:r>
            <a:endParaRPr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ちゅういてん</a:t>
            </a:r>
            <a:endParaRPr sz="48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45055" y="1794074"/>
            <a:ext cx="9179195" cy="4681882"/>
          </a:xfrm>
          <a:prstGeom prst="roundRect">
            <a:avLst>
              <a:gd name="adj" fmla="val 117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144000" anchor="b" anchorCtr="0">
            <a:noAutofit/>
          </a:bodyPr>
          <a:lstStyle/>
          <a:p>
            <a:pPr marL="361950" marR="0" lvl="0" indent="-36195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200"/>
              <a:buFont typeface="Noto Sans Symbols"/>
              <a:buChar char="●"/>
            </a:pPr>
            <a:endParaRPr sz="36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F372AE-BCAD-A3DD-747A-0376959FA52A}"/>
              </a:ext>
            </a:extLst>
          </p:cNvPr>
          <p:cNvSpPr txBox="1"/>
          <p:nvPr/>
        </p:nvSpPr>
        <p:spPr>
          <a:xfrm>
            <a:off x="707366" y="1698771"/>
            <a:ext cx="8989414" cy="4872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200"/>
              <a:buFont typeface="Noto Sans Symbols"/>
              <a:buChar char="●"/>
            </a:pPr>
            <a:r>
              <a:rPr lang="ja-JP" altLang="en-US" sz="40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きぶんがわるくなったら、いつでも　</a:t>
            </a: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40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てをあげてください。</a:t>
            </a:r>
          </a:p>
          <a:p>
            <a:pPr marL="361950" marR="0" lvl="0" indent="-3619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3200"/>
              <a:buFont typeface="Noto Sans Symbols"/>
              <a:buChar char="●"/>
            </a:pPr>
            <a:r>
              <a:rPr lang="ja-JP" altLang="en-US" sz="40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じゅぎょうではなしたくないときは　</a:t>
            </a: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40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むりにはなさなくても　</a:t>
            </a:r>
            <a:endParaRPr lang="en-US" altLang="ja-JP" sz="4000" b="1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40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000" b="1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だいじょうぶです。</a:t>
            </a: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47ADC26C-72B0-12AF-B8D6-438EB10C5EA1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2042587" y="2625148"/>
            <a:ext cx="58208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いやなきもち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59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360234" y="741517"/>
            <a:ext cx="9230412" cy="179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3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みんなであそんでいるとき、</a:t>
            </a:r>
            <a:endParaRPr lang="en-US" altLang="ja-JP" sz="3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3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びっくりしたり、いやなきもちになったり</a:t>
            </a:r>
            <a:endParaRPr lang="en-US" altLang="ja-JP" sz="3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3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するさわられかたをしたことある？</a:t>
            </a:r>
            <a:endParaRPr lang="en-US" altLang="ja-JP" sz="3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6F7ACC30-347B-4D08-8BF2-0C82DAB537B2}"/>
              </a:ext>
            </a:extLst>
          </p:cNvPr>
          <p:cNvSpPr/>
          <p:nvPr/>
        </p:nvSpPr>
        <p:spPr>
          <a:xfrm>
            <a:off x="6827432" y="3897981"/>
            <a:ext cx="2911226" cy="1023155"/>
          </a:xfrm>
          <a:prstGeom prst="wedgeRoundRectCallout">
            <a:avLst>
              <a:gd name="adj1" fmla="val 17937"/>
              <a:gd name="adj2" fmla="val 65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8B73EB-458C-4238-856F-BE015BA49BC1}"/>
              </a:ext>
            </a:extLst>
          </p:cNvPr>
          <p:cNvSpPr txBox="1"/>
          <p:nvPr/>
        </p:nvSpPr>
        <p:spPr>
          <a:xfrm>
            <a:off x="6885776" y="3976106"/>
            <a:ext cx="2800609" cy="8669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じぶんにされていやなことは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ほかの人にも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しないようにしようね！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8281E1D-0EB9-4CDA-9EC1-5A8852E749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173" y="5088300"/>
            <a:ext cx="914501" cy="150299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69D183B-2A05-A8DE-87C4-D0FB27AA07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873" t="-5790" r="873" b="24381"/>
          <a:stretch>
            <a:fillRect/>
          </a:stretch>
        </p:blipFill>
        <p:spPr>
          <a:xfrm>
            <a:off x="1574342" y="2535999"/>
            <a:ext cx="5176022" cy="39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81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8" name="Group 46">
            <a:extLst>
              <a:ext uri="{FF2B5EF4-FFF2-40B4-BE49-F238E27FC236}">
                <a16:creationId xmlns:a16="http://schemas.microsoft.com/office/drawing/2014/main" id="{5DF2A17D-E2EA-453D-9B3D-22AA94409F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02082" y="2710664"/>
            <a:ext cx="6895918" cy="3445907"/>
            <a:chOff x="4662" y="1391"/>
            <a:chExt cx="1204" cy="685"/>
          </a:xfrm>
        </p:grpSpPr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3810A90F-55A5-463B-802E-4D302808995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62" y="1391"/>
              <a:ext cx="1204" cy="685"/>
            </a:xfrm>
            <a:custGeom>
              <a:avLst/>
              <a:gdLst>
                <a:gd name="T0" fmla="*/ 459 w 510"/>
                <a:gd name="T1" fmla="*/ 125 h 290"/>
                <a:gd name="T2" fmla="*/ 480 w 510"/>
                <a:gd name="T3" fmla="*/ 72 h 290"/>
                <a:gd name="T4" fmla="*/ 475 w 510"/>
                <a:gd name="T5" fmla="*/ 57 h 290"/>
                <a:gd name="T6" fmla="*/ 453 w 510"/>
                <a:gd name="T7" fmla="*/ 48 h 290"/>
                <a:gd name="T8" fmla="*/ 406 w 510"/>
                <a:gd name="T9" fmla="*/ 56 h 290"/>
                <a:gd name="T10" fmla="*/ 393 w 510"/>
                <a:gd name="T11" fmla="*/ 54 h 290"/>
                <a:gd name="T12" fmla="*/ 374 w 510"/>
                <a:gd name="T13" fmla="*/ 25 h 290"/>
                <a:gd name="T14" fmla="*/ 334 w 510"/>
                <a:gd name="T15" fmla="*/ 0 h 290"/>
                <a:gd name="T16" fmla="*/ 331 w 510"/>
                <a:gd name="T17" fmla="*/ 0 h 290"/>
                <a:gd name="T18" fmla="*/ 295 w 510"/>
                <a:gd name="T19" fmla="*/ 22 h 290"/>
                <a:gd name="T20" fmla="*/ 257 w 510"/>
                <a:gd name="T21" fmla="*/ 43 h 290"/>
                <a:gd name="T22" fmla="*/ 220 w 510"/>
                <a:gd name="T23" fmla="*/ 22 h 290"/>
                <a:gd name="T24" fmla="*/ 182 w 510"/>
                <a:gd name="T25" fmla="*/ 0 h 290"/>
                <a:gd name="T26" fmla="*/ 177 w 510"/>
                <a:gd name="T27" fmla="*/ 0 h 290"/>
                <a:gd name="T28" fmla="*/ 143 w 510"/>
                <a:gd name="T29" fmla="*/ 25 h 290"/>
                <a:gd name="T30" fmla="*/ 117 w 510"/>
                <a:gd name="T31" fmla="*/ 54 h 290"/>
                <a:gd name="T32" fmla="*/ 105 w 510"/>
                <a:gd name="T33" fmla="*/ 56 h 290"/>
                <a:gd name="T34" fmla="*/ 58 w 510"/>
                <a:gd name="T35" fmla="*/ 46 h 290"/>
                <a:gd name="T36" fmla="*/ 36 w 510"/>
                <a:gd name="T37" fmla="*/ 57 h 290"/>
                <a:gd name="T38" fmla="*/ 30 w 510"/>
                <a:gd name="T39" fmla="*/ 73 h 290"/>
                <a:gd name="T40" fmla="*/ 41 w 510"/>
                <a:gd name="T41" fmla="*/ 101 h 290"/>
                <a:gd name="T42" fmla="*/ 52 w 510"/>
                <a:gd name="T43" fmla="*/ 124 h 290"/>
                <a:gd name="T44" fmla="*/ 51 w 510"/>
                <a:gd name="T45" fmla="*/ 128 h 290"/>
                <a:gd name="T46" fmla="*/ 24 w 510"/>
                <a:gd name="T47" fmla="*/ 149 h 290"/>
                <a:gd name="T48" fmla="*/ 0 w 510"/>
                <a:gd name="T49" fmla="*/ 177 h 290"/>
                <a:gd name="T50" fmla="*/ 0 w 510"/>
                <a:gd name="T51" fmla="*/ 180 h 290"/>
                <a:gd name="T52" fmla="*/ 30 w 510"/>
                <a:gd name="T53" fmla="*/ 205 h 290"/>
                <a:gd name="T54" fmla="*/ 69 w 510"/>
                <a:gd name="T55" fmla="*/ 218 h 290"/>
                <a:gd name="T56" fmla="*/ 79 w 510"/>
                <a:gd name="T57" fmla="*/ 246 h 290"/>
                <a:gd name="T58" fmla="*/ 100 w 510"/>
                <a:gd name="T59" fmla="*/ 273 h 290"/>
                <a:gd name="T60" fmla="*/ 117 w 510"/>
                <a:gd name="T61" fmla="*/ 277 h 290"/>
                <a:gd name="T62" fmla="*/ 183 w 510"/>
                <a:gd name="T63" fmla="*/ 252 h 290"/>
                <a:gd name="T64" fmla="*/ 215 w 510"/>
                <a:gd name="T65" fmla="*/ 270 h 290"/>
                <a:gd name="T66" fmla="*/ 257 w 510"/>
                <a:gd name="T67" fmla="*/ 290 h 290"/>
                <a:gd name="T68" fmla="*/ 257 w 510"/>
                <a:gd name="T69" fmla="*/ 290 h 290"/>
                <a:gd name="T70" fmla="*/ 298 w 510"/>
                <a:gd name="T71" fmla="*/ 270 h 290"/>
                <a:gd name="T72" fmla="*/ 328 w 510"/>
                <a:gd name="T73" fmla="*/ 252 h 290"/>
                <a:gd name="T74" fmla="*/ 394 w 510"/>
                <a:gd name="T75" fmla="*/ 278 h 290"/>
                <a:gd name="T76" fmla="*/ 410 w 510"/>
                <a:gd name="T77" fmla="*/ 274 h 290"/>
                <a:gd name="T78" fmla="*/ 431 w 510"/>
                <a:gd name="T79" fmla="*/ 247 h 290"/>
                <a:gd name="T80" fmla="*/ 442 w 510"/>
                <a:gd name="T81" fmla="*/ 220 h 290"/>
                <a:gd name="T82" fmla="*/ 480 w 510"/>
                <a:gd name="T83" fmla="*/ 207 h 290"/>
                <a:gd name="T84" fmla="*/ 510 w 510"/>
                <a:gd name="T85" fmla="*/ 179 h 290"/>
                <a:gd name="T86" fmla="*/ 510 w 510"/>
                <a:gd name="T87" fmla="*/ 178 h 290"/>
                <a:gd name="T88" fmla="*/ 485 w 510"/>
                <a:gd name="T89" fmla="*/ 151 h 290"/>
                <a:gd name="T90" fmla="*/ 459 w 510"/>
                <a:gd name="T91" fmla="*/ 12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290">
                  <a:moveTo>
                    <a:pt x="459" y="128"/>
                  </a:moveTo>
                  <a:cubicBezTo>
                    <a:pt x="459" y="127"/>
                    <a:pt x="459" y="126"/>
                    <a:pt x="459" y="125"/>
                  </a:cubicBezTo>
                  <a:cubicBezTo>
                    <a:pt x="459" y="125"/>
                    <a:pt x="459" y="125"/>
                    <a:pt x="459" y="125"/>
                  </a:cubicBezTo>
                  <a:cubicBezTo>
                    <a:pt x="459" y="108"/>
                    <a:pt x="480" y="91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81" y="67"/>
                    <a:pt x="479" y="62"/>
                    <a:pt x="475" y="57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69" y="50"/>
                    <a:pt x="461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38" y="48"/>
                    <a:pt x="420" y="56"/>
                    <a:pt x="406" y="56"/>
                  </a:cubicBezTo>
                  <a:cubicBezTo>
                    <a:pt x="406" y="56"/>
                    <a:pt x="406" y="56"/>
                    <a:pt x="406" y="56"/>
                  </a:cubicBezTo>
                  <a:cubicBezTo>
                    <a:pt x="401" y="56"/>
                    <a:pt x="397" y="56"/>
                    <a:pt x="393" y="54"/>
                  </a:cubicBezTo>
                  <a:cubicBezTo>
                    <a:pt x="393" y="54"/>
                    <a:pt x="393" y="54"/>
                    <a:pt x="393" y="54"/>
                  </a:cubicBezTo>
                  <a:cubicBezTo>
                    <a:pt x="384" y="49"/>
                    <a:pt x="380" y="37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67" y="13"/>
                    <a:pt x="357" y="2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3" y="0"/>
                    <a:pt x="332" y="0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13" y="0"/>
                    <a:pt x="304" y="1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86" y="33"/>
                    <a:pt x="277" y="43"/>
                    <a:pt x="257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37" y="43"/>
                    <a:pt x="229" y="33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1" y="12"/>
                    <a:pt x="201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0" y="0"/>
                    <a:pt x="179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2"/>
                    <a:pt x="149" y="13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36" y="36"/>
                    <a:pt x="131" y="48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3" y="55"/>
                    <a:pt x="109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90" y="56"/>
                    <a:pt x="74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0" y="46"/>
                    <a:pt x="43" y="4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2" y="62"/>
                    <a:pt x="30" y="68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83"/>
                    <a:pt x="36" y="93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7" y="110"/>
                    <a:pt x="52" y="118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5"/>
                    <a:pt x="52" y="127"/>
                    <a:pt x="51" y="128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48" y="136"/>
                    <a:pt x="36" y="142"/>
                    <a:pt x="24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2" y="156"/>
                    <a:pt x="0" y="164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8"/>
                    <a:pt x="0" y="179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8"/>
                    <a:pt x="16" y="203"/>
                    <a:pt x="3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45" y="208"/>
                    <a:pt x="61" y="209"/>
                    <a:pt x="69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78" y="228"/>
                    <a:pt x="78" y="237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6"/>
                    <a:pt x="84" y="266"/>
                    <a:pt x="100" y="273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106" y="276"/>
                    <a:pt x="112" y="277"/>
                    <a:pt x="117" y="277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43" y="277"/>
                    <a:pt x="159" y="251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96" y="252"/>
                    <a:pt x="205" y="26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25" y="280"/>
                    <a:pt x="236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77" y="290"/>
                    <a:pt x="289" y="280"/>
                    <a:pt x="298" y="270"/>
                  </a:cubicBezTo>
                  <a:cubicBezTo>
                    <a:pt x="298" y="270"/>
                    <a:pt x="298" y="270"/>
                    <a:pt x="298" y="270"/>
                  </a:cubicBezTo>
                  <a:cubicBezTo>
                    <a:pt x="308" y="260"/>
                    <a:pt x="316" y="252"/>
                    <a:pt x="328" y="252"/>
                  </a:cubicBezTo>
                  <a:cubicBezTo>
                    <a:pt x="328" y="252"/>
                    <a:pt x="328" y="252"/>
                    <a:pt x="328" y="252"/>
                  </a:cubicBezTo>
                  <a:cubicBezTo>
                    <a:pt x="354" y="251"/>
                    <a:pt x="370" y="277"/>
                    <a:pt x="394" y="278"/>
                  </a:cubicBezTo>
                  <a:cubicBezTo>
                    <a:pt x="394" y="278"/>
                    <a:pt x="394" y="278"/>
                    <a:pt x="394" y="278"/>
                  </a:cubicBezTo>
                  <a:cubicBezTo>
                    <a:pt x="399" y="278"/>
                    <a:pt x="405" y="276"/>
                    <a:pt x="410" y="274"/>
                  </a:cubicBezTo>
                  <a:cubicBezTo>
                    <a:pt x="410" y="274"/>
                    <a:pt x="410" y="274"/>
                    <a:pt x="410" y="274"/>
                  </a:cubicBezTo>
                  <a:cubicBezTo>
                    <a:pt x="425" y="267"/>
                    <a:pt x="429" y="257"/>
                    <a:pt x="431" y="247"/>
                  </a:cubicBezTo>
                  <a:cubicBezTo>
                    <a:pt x="431" y="247"/>
                    <a:pt x="431" y="247"/>
                    <a:pt x="431" y="247"/>
                  </a:cubicBezTo>
                  <a:cubicBezTo>
                    <a:pt x="434" y="237"/>
                    <a:pt x="434" y="228"/>
                    <a:pt x="442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9" y="212"/>
                    <a:pt x="465" y="211"/>
                    <a:pt x="480" y="207"/>
                  </a:cubicBezTo>
                  <a:cubicBezTo>
                    <a:pt x="480" y="207"/>
                    <a:pt x="480" y="207"/>
                    <a:pt x="480" y="207"/>
                  </a:cubicBezTo>
                  <a:cubicBezTo>
                    <a:pt x="495" y="204"/>
                    <a:pt x="509" y="198"/>
                    <a:pt x="510" y="179"/>
                  </a:cubicBezTo>
                  <a:cubicBezTo>
                    <a:pt x="510" y="179"/>
                    <a:pt x="510" y="179"/>
                    <a:pt x="510" y="179"/>
                  </a:cubicBezTo>
                  <a:cubicBezTo>
                    <a:pt x="510" y="179"/>
                    <a:pt x="510" y="178"/>
                    <a:pt x="510" y="178"/>
                  </a:cubicBezTo>
                  <a:cubicBezTo>
                    <a:pt x="510" y="178"/>
                    <a:pt x="510" y="178"/>
                    <a:pt x="510" y="178"/>
                  </a:cubicBezTo>
                  <a:cubicBezTo>
                    <a:pt x="510" y="164"/>
                    <a:pt x="497" y="157"/>
                    <a:pt x="485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73" y="145"/>
                    <a:pt x="461" y="139"/>
                    <a:pt x="459" y="128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76AEE3D5-1847-44A2-A328-427B8C05A60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71" y="1401"/>
              <a:ext cx="1188" cy="666"/>
            </a:xfrm>
            <a:custGeom>
              <a:avLst/>
              <a:gdLst>
                <a:gd name="T0" fmla="*/ 479 w 503"/>
                <a:gd name="T1" fmla="*/ 151 h 282"/>
                <a:gd name="T2" fmla="*/ 502 w 503"/>
                <a:gd name="T3" fmla="*/ 174 h 282"/>
                <a:gd name="T4" fmla="*/ 502 w 503"/>
                <a:gd name="T5" fmla="*/ 175 h 282"/>
                <a:gd name="T6" fmla="*/ 475 w 503"/>
                <a:gd name="T7" fmla="*/ 199 h 282"/>
                <a:gd name="T8" fmla="*/ 435 w 503"/>
                <a:gd name="T9" fmla="*/ 213 h 282"/>
                <a:gd name="T10" fmla="*/ 423 w 503"/>
                <a:gd name="T11" fmla="*/ 242 h 282"/>
                <a:gd name="T12" fmla="*/ 405 w 503"/>
                <a:gd name="T13" fmla="*/ 266 h 282"/>
                <a:gd name="T14" fmla="*/ 390 w 503"/>
                <a:gd name="T15" fmla="*/ 270 h 282"/>
                <a:gd name="T16" fmla="*/ 324 w 503"/>
                <a:gd name="T17" fmla="*/ 244 h 282"/>
                <a:gd name="T18" fmla="*/ 291 w 503"/>
                <a:gd name="T19" fmla="*/ 263 h 282"/>
                <a:gd name="T20" fmla="*/ 253 w 503"/>
                <a:gd name="T21" fmla="*/ 282 h 282"/>
                <a:gd name="T22" fmla="*/ 213 w 503"/>
                <a:gd name="T23" fmla="*/ 263 h 282"/>
                <a:gd name="T24" fmla="*/ 179 w 503"/>
                <a:gd name="T25" fmla="*/ 244 h 282"/>
                <a:gd name="T26" fmla="*/ 113 w 503"/>
                <a:gd name="T27" fmla="*/ 269 h 282"/>
                <a:gd name="T28" fmla="*/ 97 w 503"/>
                <a:gd name="T29" fmla="*/ 265 h 282"/>
                <a:gd name="T30" fmla="*/ 79 w 503"/>
                <a:gd name="T31" fmla="*/ 242 h 282"/>
                <a:gd name="T32" fmla="*/ 68 w 503"/>
                <a:gd name="T33" fmla="*/ 211 h 282"/>
                <a:gd name="T34" fmla="*/ 27 w 503"/>
                <a:gd name="T35" fmla="*/ 197 h 282"/>
                <a:gd name="T36" fmla="*/ 0 w 503"/>
                <a:gd name="T37" fmla="*/ 175 h 282"/>
                <a:gd name="T38" fmla="*/ 0 w 503"/>
                <a:gd name="T39" fmla="*/ 173 h 282"/>
                <a:gd name="T40" fmla="*/ 22 w 503"/>
                <a:gd name="T41" fmla="*/ 149 h 282"/>
                <a:gd name="T42" fmla="*/ 51 w 503"/>
                <a:gd name="T43" fmla="*/ 125 h 282"/>
                <a:gd name="T44" fmla="*/ 52 w 503"/>
                <a:gd name="T45" fmla="*/ 120 h 282"/>
                <a:gd name="T46" fmla="*/ 41 w 503"/>
                <a:gd name="T47" fmla="*/ 95 h 282"/>
                <a:gd name="T48" fmla="*/ 30 w 503"/>
                <a:gd name="T49" fmla="*/ 69 h 282"/>
                <a:gd name="T50" fmla="*/ 35 w 503"/>
                <a:gd name="T51" fmla="*/ 56 h 282"/>
                <a:gd name="T52" fmla="*/ 54 w 503"/>
                <a:gd name="T53" fmla="*/ 46 h 282"/>
                <a:gd name="T54" fmla="*/ 101 w 503"/>
                <a:gd name="T55" fmla="*/ 56 h 282"/>
                <a:gd name="T56" fmla="*/ 115 w 503"/>
                <a:gd name="T57" fmla="*/ 53 h 282"/>
                <a:gd name="T58" fmla="*/ 142 w 503"/>
                <a:gd name="T59" fmla="*/ 23 h 282"/>
                <a:gd name="T60" fmla="*/ 173 w 503"/>
                <a:gd name="T61" fmla="*/ 0 h 282"/>
                <a:gd name="T62" fmla="*/ 178 w 503"/>
                <a:gd name="T63" fmla="*/ 0 h 282"/>
                <a:gd name="T64" fmla="*/ 213 w 503"/>
                <a:gd name="T65" fmla="*/ 21 h 282"/>
                <a:gd name="T66" fmla="*/ 253 w 503"/>
                <a:gd name="T67" fmla="*/ 43 h 282"/>
                <a:gd name="T68" fmla="*/ 294 w 503"/>
                <a:gd name="T69" fmla="*/ 21 h 282"/>
                <a:gd name="T70" fmla="*/ 327 w 503"/>
                <a:gd name="T71" fmla="*/ 0 h 282"/>
                <a:gd name="T72" fmla="*/ 330 w 503"/>
                <a:gd name="T73" fmla="*/ 0 h 282"/>
                <a:gd name="T74" fmla="*/ 366 w 503"/>
                <a:gd name="T75" fmla="*/ 23 h 282"/>
                <a:gd name="T76" fmla="*/ 388 w 503"/>
                <a:gd name="T77" fmla="*/ 53 h 282"/>
                <a:gd name="T78" fmla="*/ 402 w 503"/>
                <a:gd name="T79" fmla="*/ 56 h 282"/>
                <a:gd name="T80" fmla="*/ 449 w 503"/>
                <a:gd name="T81" fmla="*/ 48 h 282"/>
                <a:gd name="T82" fmla="*/ 468 w 503"/>
                <a:gd name="T83" fmla="*/ 56 h 282"/>
                <a:gd name="T84" fmla="*/ 472 w 503"/>
                <a:gd name="T85" fmla="*/ 68 h 282"/>
                <a:gd name="T86" fmla="*/ 451 w 503"/>
                <a:gd name="T87" fmla="*/ 121 h 282"/>
                <a:gd name="T88" fmla="*/ 451 w 503"/>
                <a:gd name="T89" fmla="*/ 12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282">
                  <a:moveTo>
                    <a:pt x="451" y="125"/>
                  </a:moveTo>
                  <a:cubicBezTo>
                    <a:pt x="454" y="138"/>
                    <a:pt x="467" y="145"/>
                    <a:pt x="479" y="151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92" y="157"/>
                    <a:pt x="503" y="163"/>
                    <a:pt x="502" y="174"/>
                  </a:cubicBezTo>
                  <a:cubicBezTo>
                    <a:pt x="502" y="174"/>
                    <a:pt x="502" y="174"/>
                    <a:pt x="502" y="174"/>
                  </a:cubicBezTo>
                  <a:cubicBezTo>
                    <a:pt x="502" y="174"/>
                    <a:pt x="502" y="175"/>
                    <a:pt x="502" y="175"/>
                  </a:cubicBezTo>
                  <a:cubicBezTo>
                    <a:pt x="502" y="175"/>
                    <a:pt x="502" y="175"/>
                    <a:pt x="502" y="175"/>
                  </a:cubicBezTo>
                  <a:cubicBezTo>
                    <a:pt x="501" y="191"/>
                    <a:pt x="490" y="196"/>
                    <a:pt x="475" y="199"/>
                  </a:cubicBezTo>
                  <a:cubicBezTo>
                    <a:pt x="475" y="199"/>
                    <a:pt x="475" y="199"/>
                    <a:pt x="475" y="199"/>
                  </a:cubicBezTo>
                  <a:cubicBezTo>
                    <a:pt x="461" y="203"/>
                    <a:pt x="444" y="204"/>
                    <a:pt x="435" y="213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27" y="222"/>
                    <a:pt x="426" y="233"/>
                    <a:pt x="423" y="242"/>
                  </a:cubicBezTo>
                  <a:cubicBezTo>
                    <a:pt x="423" y="242"/>
                    <a:pt x="423" y="242"/>
                    <a:pt x="423" y="242"/>
                  </a:cubicBezTo>
                  <a:cubicBezTo>
                    <a:pt x="421" y="251"/>
                    <a:pt x="418" y="259"/>
                    <a:pt x="405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399" y="269"/>
                    <a:pt x="395" y="270"/>
                    <a:pt x="390" y="270"/>
                  </a:cubicBezTo>
                  <a:cubicBezTo>
                    <a:pt x="390" y="270"/>
                    <a:pt x="390" y="270"/>
                    <a:pt x="390" y="270"/>
                  </a:cubicBezTo>
                  <a:cubicBezTo>
                    <a:pt x="369" y="270"/>
                    <a:pt x="352" y="244"/>
                    <a:pt x="324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09" y="244"/>
                    <a:pt x="301" y="254"/>
                    <a:pt x="291" y="263"/>
                  </a:cubicBezTo>
                  <a:cubicBezTo>
                    <a:pt x="291" y="263"/>
                    <a:pt x="291" y="263"/>
                    <a:pt x="291" y="263"/>
                  </a:cubicBezTo>
                  <a:cubicBezTo>
                    <a:pt x="282" y="273"/>
                    <a:pt x="271" y="282"/>
                    <a:pt x="253" y="282"/>
                  </a:cubicBezTo>
                  <a:cubicBezTo>
                    <a:pt x="253" y="282"/>
                    <a:pt x="253" y="282"/>
                    <a:pt x="253" y="282"/>
                  </a:cubicBezTo>
                  <a:cubicBezTo>
                    <a:pt x="234" y="282"/>
                    <a:pt x="223" y="273"/>
                    <a:pt x="213" y="263"/>
                  </a:cubicBezTo>
                  <a:cubicBezTo>
                    <a:pt x="213" y="263"/>
                    <a:pt x="213" y="263"/>
                    <a:pt x="213" y="263"/>
                  </a:cubicBezTo>
                  <a:cubicBezTo>
                    <a:pt x="204" y="254"/>
                    <a:pt x="194" y="244"/>
                    <a:pt x="179" y="244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52" y="244"/>
                    <a:pt x="136" y="270"/>
                    <a:pt x="113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08" y="269"/>
                    <a:pt x="103" y="268"/>
                    <a:pt x="97" y="265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83" y="258"/>
                    <a:pt x="81" y="251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78" y="233"/>
                    <a:pt x="78" y="222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58" y="201"/>
                    <a:pt x="41" y="200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3" y="195"/>
                    <a:pt x="2" y="191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4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2"/>
                    <a:pt x="10" y="155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34" y="142"/>
                    <a:pt x="47" y="136"/>
                    <a:pt x="51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2" y="124"/>
                    <a:pt x="52" y="122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46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5" y="86"/>
                    <a:pt x="30" y="7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5"/>
                    <a:pt x="31" y="60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1" y="48"/>
                    <a:pt x="47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8" y="46"/>
                    <a:pt x="84" y="56"/>
                    <a:pt x="101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6" y="56"/>
                    <a:pt x="110" y="55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30" y="47"/>
                    <a:pt x="136" y="34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9" y="11"/>
                    <a:pt x="156" y="2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6" y="0"/>
                    <a:pt x="204" y="10"/>
                    <a:pt x="213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1" y="32"/>
                    <a:pt x="232" y="43"/>
                    <a:pt x="253" y="43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75" y="43"/>
                    <a:pt x="285" y="32"/>
                    <a:pt x="294" y="21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304" y="10"/>
                    <a:pt x="311" y="0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51" y="2"/>
                    <a:pt x="360" y="12"/>
                    <a:pt x="366" y="23"/>
                  </a:cubicBezTo>
                  <a:cubicBezTo>
                    <a:pt x="366" y="23"/>
                    <a:pt x="366" y="23"/>
                    <a:pt x="366" y="23"/>
                  </a:cubicBezTo>
                  <a:cubicBezTo>
                    <a:pt x="373" y="34"/>
                    <a:pt x="376" y="48"/>
                    <a:pt x="388" y="53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392" y="55"/>
                    <a:pt x="397" y="56"/>
                    <a:pt x="402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18" y="56"/>
                    <a:pt x="435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6" y="48"/>
                    <a:pt x="462" y="50"/>
                    <a:pt x="468" y="56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1" y="60"/>
                    <a:pt x="472" y="64"/>
                    <a:pt x="472" y="68"/>
                  </a:cubicBezTo>
                  <a:cubicBezTo>
                    <a:pt x="472" y="68"/>
                    <a:pt x="472" y="68"/>
                    <a:pt x="472" y="68"/>
                  </a:cubicBezTo>
                  <a:cubicBezTo>
                    <a:pt x="473" y="84"/>
                    <a:pt x="452" y="102"/>
                    <a:pt x="451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51" y="123"/>
                    <a:pt x="451" y="124"/>
                    <a:pt x="451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1" name="Group 75">
            <a:extLst>
              <a:ext uri="{FF2B5EF4-FFF2-40B4-BE49-F238E27FC236}">
                <a16:creationId xmlns:a16="http://schemas.microsoft.com/office/drawing/2014/main" id="{4BD8B962-F0AB-419D-A3F5-98CA2BDA0297}"/>
              </a:ext>
            </a:extLst>
          </p:cNvPr>
          <p:cNvGrpSpPr>
            <a:grpSpLocks/>
          </p:cNvGrpSpPr>
          <p:nvPr/>
        </p:nvGrpSpPr>
        <p:grpSpPr bwMode="auto">
          <a:xfrm>
            <a:off x="2510475" y="5703249"/>
            <a:ext cx="139757" cy="148822"/>
            <a:chOff x="5627" y="1871"/>
            <a:chExt cx="66" cy="62"/>
          </a:xfrm>
        </p:grpSpPr>
        <p:sp>
          <p:nvSpPr>
            <p:cNvPr id="42" name="Freeform 76">
              <a:extLst>
                <a:ext uri="{FF2B5EF4-FFF2-40B4-BE49-F238E27FC236}">
                  <a16:creationId xmlns:a16="http://schemas.microsoft.com/office/drawing/2014/main" id="{507E3015-753E-49DF-9507-1F71888C2FF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27" y="1871"/>
              <a:ext cx="66" cy="62"/>
            </a:xfrm>
            <a:custGeom>
              <a:avLst/>
              <a:gdLst>
                <a:gd name="T0" fmla="*/ 0 w 28"/>
                <a:gd name="T1" fmla="*/ 13 h 26"/>
                <a:gd name="T2" fmla="*/ 14 w 28"/>
                <a:gd name="T3" fmla="*/ 0 h 26"/>
                <a:gd name="T4" fmla="*/ 14 w 28"/>
                <a:gd name="T5" fmla="*/ 0 h 26"/>
                <a:gd name="T6" fmla="*/ 28 w 28"/>
                <a:gd name="T7" fmla="*/ 13 h 26"/>
                <a:gd name="T8" fmla="*/ 28 w 28"/>
                <a:gd name="T9" fmla="*/ 13 h 26"/>
                <a:gd name="T10" fmla="*/ 14 w 28"/>
                <a:gd name="T11" fmla="*/ 26 h 26"/>
                <a:gd name="T12" fmla="*/ 14 w 28"/>
                <a:gd name="T13" fmla="*/ 26 h 26"/>
                <a:gd name="T14" fmla="*/ 0 w 28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20"/>
                    <a:pt x="22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7" y="26"/>
                    <a:pt x="0" y="20"/>
                    <a:pt x="0" y="13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43" name="Freeform 77">
              <a:extLst>
                <a:ext uri="{FF2B5EF4-FFF2-40B4-BE49-F238E27FC236}">
                  <a16:creationId xmlns:a16="http://schemas.microsoft.com/office/drawing/2014/main" id="{2D06BC5A-4C36-431D-A17A-67F86E63644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36" y="1881"/>
              <a:ext cx="48" cy="42"/>
            </a:xfrm>
            <a:custGeom>
              <a:avLst/>
              <a:gdLst>
                <a:gd name="T0" fmla="*/ 0 w 20"/>
                <a:gd name="T1" fmla="*/ 9 h 18"/>
                <a:gd name="T2" fmla="*/ 10 w 20"/>
                <a:gd name="T3" fmla="*/ 18 h 18"/>
                <a:gd name="T4" fmla="*/ 10 w 20"/>
                <a:gd name="T5" fmla="*/ 18 h 18"/>
                <a:gd name="T6" fmla="*/ 20 w 20"/>
                <a:gd name="T7" fmla="*/ 9 h 18"/>
                <a:gd name="T8" fmla="*/ 20 w 20"/>
                <a:gd name="T9" fmla="*/ 9 h 18"/>
                <a:gd name="T10" fmla="*/ 10 w 20"/>
                <a:gd name="T11" fmla="*/ 0 h 18"/>
                <a:gd name="T12" fmla="*/ 10 w 20"/>
                <a:gd name="T13" fmla="*/ 0 h 18"/>
                <a:gd name="T14" fmla="*/ 0 w 20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0" y="9"/>
                  </a:moveTo>
                  <a:cubicBezTo>
                    <a:pt x="0" y="13"/>
                    <a:pt x="5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8"/>
                    <a:pt x="20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4" name="Group 78">
            <a:extLst>
              <a:ext uri="{FF2B5EF4-FFF2-40B4-BE49-F238E27FC236}">
                <a16:creationId xmlns:a16="http://schemas.microsoft.com/office/drawing/2014/main" id="{09995F05-B8E9-4D2C-B4AD-E086EEA43C4D}"/>
              </a:ext>
            </a:extLst>
          </p:cNvPr>
          <p:cNvGrpSpPr>
            <a:grpSpLocks/>
          </p:cNvGrpSpPr>
          <p:nvPr/>
        </p:nvGrpSpPr>
        <p:grpSpPr bwMode="auto">
          <a:xfrm>
            <a:off x="2893968" y="5260845"/>
            <a:ext cx="293370" cy="275914"/>
            <a:chOff x="5602" y="663"/>
            <a:chExt cx="116" cy="104"/>
          </a:xfrm>
        </p:grpSpPr>
        <p:sp>
          <p:nvSpPr>
            <p:cNvPr id="45" name="Oval 79">
              <a:extLst>
                <a:ext uri="{FF2B5EF4-FFF2-40B4-BE49-F238E27FC236}">
                  <a16:creationId xmlns:a16="http://schemas.microsoft.com/office/drawing/2014/main" id="{C3D58EF4-E403-4D31-BB5A-BE4424ED0D93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02" y="663"/>
              <a:ext cx="116" cy="104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46" name="Oval 80">
              <a:extLst>
                <a:ext uri="{FF2B5EF4-FFF2-40B4-BE49-F238E27FC236}">
                  <a16:creationId xmlns:a16="http://schemas.microsoft.com/office/drawing/2014/main" id="{5FDC55FF-5815-4F13-9708-BF8B5B03053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12" y="672"/>
              <a:ext cx="97" cy="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7" name="Group 81">
            <a:extLst>
              <a:ext uri="{FF2B5EF4-FFF2-40B4-BE49-F238E27FC236}">
                <a16:creationId xmlns:a16="http://schemas.microsoft.com/office/drawing/2014/main" id="{E03C3193-530D-40AD-8DAF-68E4DDC3AC15}"/>
              </a:ext>
            </a:extLst>
          </p:cNvPr>
          <p:cNvGrpSpPr>
            <a:grpSpLocks/>
          </p:cNvGrpSpPr>
          <p:nvPr/>
        </p:nvGrpSpPr>
        <p:grpSpPr bwMode="auto">
          <a:xfrm>
            <a:off x="2700571" y="5532356"/>
            <a:ext cx="200032" cy="203199"/>
            <a:chOff x="5621" y="1253"/>
            <a:chExt cx="78" cy="71"/>
          </a:xfrm>
        </p:grpSpPr>
        <p:sp>
          <p:nvSpPr>
            <p:cNvPr id="48" name="Oval 82">
              <a:extLst>
                <a:ext uri="{FF2B5EF4-FFF2-40B4-BE49-F238E27FC236}">
                  <a16:creationId xmlns:a16="http://schemas.microsoft.com/office/drawing/2014/main" id="{226C8D1A-353C-4F6A-A1D3-3157BFEB4B6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21" y="1253"/>
              <a:ext cx="78" cy="71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49" name="Oval 83">
              <a:extLst>
                <a:ext uri="{FF2B5EF4-FFF2-40B4-BE49-F238E27FC236}">
                  <a16:creationId xmlns:a16="http://schemas.microsoft.com/office/drawing/2014/main" id="{528CA9C9-B7CC-44D1-A6E8-4F2A9559F68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31" y="1263"/>
              <a:ext cx="5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" name="テキスト ボックス 1">
            <a:extLst>
              <a:ext uri="{FF2B5EF4-FFF2-40B4-BE49-F238E27FC236}">
                <a16:creationId xmlns:a16="http://schemas.microsoft.com/office/drawing/2014/main" id="{FF0CC416-0BB3-495A-AF39-C5034DAE6A7F}"/>
              </a:ext>
            </a:extLst>
          </p:cNvPr>
          <p:cNvSpPr txBox="1"/>
          <p:nvPr/>
        </p:nvSpPr>
        <p:spPr>
          <a:xfrm>
            <a:off x="8280000" y="180000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ワークシート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FA5CF68-21DA-412A-99A6-18A6813A27D6}"/>
              </a:ext>
            </a:extLst>
          </p:cNvPr>
          <p:cNvSpPr txBox="1"/>
          <p:nvPr/>
        </p:nvSpPr>
        <p:spPr>
          <a:xfrm>
            <a:off x="709385" y="602570"/>
            <a:ext cx="8474529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びっくりしたり、いやなきもちに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なったりするときって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どんなときかな？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9" name="図 28" descr="光 が含まれている画像&#10;&#10;自動的に生成された説明">
            <a:extLst>
              <a:ext uri="{FF2B5EF4-FFF2-40B4-BE49-F238E27FC236}">
                <a16:creationId xmlns:a16="http://schemas.microsoft.com/office/drawing/2014/main" id="{752BA811-527C-4694-B68F-E7D0D08279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98" y="4433617"/>
            <a:ext cx="1278608" cy="212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3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0EF00DE-BFA3-4101-B676-7DAE811875FA}"/>
              </a:ext>
            </a:extLst>
          </p:cNvPr>
          <p:cNvSpPr txBox="1"/>
          <p:nvPr/>
        </p:nvSpPr>
        <p:spPr>
          <a:xfrm>
            <a:off x="1150261" y="528394"/>
            <a:ext cx="7592778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いきなりさわられたり、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じろじろみられたりしたら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びっくりしたりいやなきもちになったりするよね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DD2A61DA-8BE5-45A9-A8EC-9C4C0B425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67" y="2858142"/>
            <a:ext cx="3315065" cy="36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81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023E93-99F8-4AB1-A08E-CCB80DE0BD96}"/>
              </a:ext>
            </a:extLst>
          </p:cNvPr>
          <p:cNvSpPr txBox="1"/>
          <p:nvPr/>
        </p:nvSpPr>
        <p:spPr>
          <a:xfrm>
            <a:off x="7498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8" name="Google Shape;84;p13" descr="おもちゃ, 人形, 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447336D-1F5A-E299-4327-68E960004C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3583" y="2904123"/>
            <a:ext cx="4331833" cy="355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CF3749-9A24-545F-1851-4F2027BF6A3F}"/>
              </a:ext>
            </a:extLst>
          </p:cNvPr>
          <p:cNvSpPr txBox="1"/>
          <p:nvPr/>
        </p:nvSpPr>
        <p:spPr>
          <a:xfrm>
            <a:off x="1150261" y="528394"/>
            <a:ext cx="7592778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いきなりさわられたり、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じろじろみられたりしたら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びっくりしたりいやなきもちになったりするよね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28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6B25A47-55FE-4744-9306-3C1F7E1664B0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894B1E-8623-4629-A21D-F6F59E81A715}"/>
              </a:ext>
            </a:extLst>
          </p:cNvPr>
          <p:cNvSpPr txBox="1"/>
          <p:nvPr/>
        </p:nvSpPr>
        <p:spPr>
          <a:xfrm>
            <a:off x="451825" y="545658"/>
            <a:ext cx="8985153" cy="243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じぶんだけのたいせつなところを</a:t>
            </a: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さわられていやなきもちになったら、</a:t>
            </a: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「いやだ！」とい</a:t>
            </a: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おう。にげよう。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あんしんできる大人におはなししよう。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D8B6ABFB-EDDA-4E4B-8CFE-2C0F2AF861AF}"/>
              </a:ext>
            </a:extLst>
          </p:cNvPr>
          <p:cNvSpPr/>
          <p:nvPr/>
        </p:nvSpPr>
        <p:spPr>
          <a:xfrm>
            <a:off x="5568273" y="5458015"/>
            <a:ext cx="2681291" cy="1033254"/>
          </a:xfrm>
          <a:prstGeom prst="wedgeRoundRectCallout">
            <a:avLst>
              <a:gd name="adj1" fmla="val 58308"/>
              <a:gd name="adj2" fmla="val 1691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2440A37-B009-43B2-A4C7-F9B37ED758A7}"/>
              </a:ext>
            </a:extLst>
          </p:cNvPr>
          <p:cNvSpPr txBox="1"/>
          <p:nvPr/>
        </p:nvSpPr>
        <p:spPr>
          <a:xfrm>
            <a:off x="5598710" y="5539471"/>
            <a:ext cx="2615410" cy="8669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へんだな</a:t>
            </a: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とか</a:t>
            </a: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いやだな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っておもう人に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kumimoji="1" lang="ja-JP" altLang="en-US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ついていったらあぶないよ</a:t>
            </a:r>
            <a:endParaRPr kumimoji="1" lang="en-US" altLang="ja-JP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36827AAB-685B-466A-A54E-97207CC590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591" y="3019577"/>
            <a:ext cx="1847524" cy="2400327"/>
          </a:xfrm>
          <a:prstGeom prst="rect">
            <a:avLst/>
          </a:prstGeom>
        </p:spPr>
      </p:pic>
      <p:sp>
        <p:nvSpPr>
          <p:cNvPr id="46" name="矢印: 右 45">
            <a:extLst>
              <a:ext uri="{FF2B5EF4-FFF2-40B4-BE49-F238E27FC236}">
                <a16:creationId xmlns:a16="http://schemas.microsoft.com/office/drawing/2014/main" id="{249715E7-1888-4991-ACC0-730AD2173F76}"/>
              </a:ext>
            </a:extLst>
          </p:cNvPr>
          <p:cNvSpPr/>
          <p:nvPr/>
        </p:nvSpPr>
        <p:spPr>
          <a:xfrm>
            <a:off x="5367386" y="3772039"/>
            <a:ext cx="839328" cy="9180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01AE0F2-0830-42A1-BD27-F65358B627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162" y="5419904"/>
            <a:ext cx="715227" cy="1175489"/>
          </a:xfrm>
          <a:prstGeom prst="rect">
            <a:avLst/>
          </a:prstGeom>
        </p:spPr>
      </p:pic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E6A2E8AD-46AE-427E-8BF6-86E37389BB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426" y="2987604"/>
            <a:ext cx="2908387" cy="2378881"/>
          </a:xfrm>
          <a:prstGeom prst="rect">
            <a:avLst/>
          </a:prstGeom>
        </p:spPr>
      </p:pic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AC463FE4-9FA8-4777-8909-9C3BFBF4D3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559" y="2888741"/>
            <a:ext cx="2040918" cy="27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2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FAD4-8901-0667-5EBF-617B1B09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155DD2F-7B8E-1EA7-1425-694D4FD177E1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41CC3999-F6A7-5A4E-1919-681623BEAB17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0250A3ED-D377-3E20-AEF2-EAC851363E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17" y="3414031"/>
            <a:ext cx="2150770" cy="2794308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53DA9D37-D9AE-30D7-0870-00F7400FDC14}"/>
              </a:ext>
            </a:extLst>
          </p:cNvPr>
          <p:cNvSpPr/>
          <p:nvPr/>
        </p:nvSpPr>
        <p:spPr>
          <a:xfrm>
            <a:off x="4745822" y="5089658"/>
            <a:ext cx="839328" cy="9180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E5E8F7-B318-4986-E72F-C598F41823ED}"/>
              </a:ext>
            </a:extLst>
          </p:cNvPr>
          <p:cNvSpPr txBox="1"/>
          <p:nvPr/>
        </p:nvSpPr>
        <p:spPr>
          <a:xfrm>
            <a:off x="354324" y="725924"/>
            <a:ext cx="9474068" cy="243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じぶんだけのだいじなところを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さわられていやなきもちになったら、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「いやだ！」といおう。にげよう。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あんしんできるおとなにおはなししよう。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CDC2BCED-DC98-69A4-4A7A-5467C17536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716" y="3637069"/>
            <a:ext cx="1989404" cy="270499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7ED4A4-17E7-3E8C-C1AF-460F009BAC2E}"/>
              </a:ext>
            </a:extLst>
          </p:cNvPr>
          <p:cNvSpPr txBox="1"/>
          <p:nvPr/>
        </p:nvSpPr>
        <p:spPr>
          <a:xfrm>
            <a:off x="7498" y="0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オプション</a:t>
            </a:r>
          </a:p>
        </p:txBody>
      </p:sp>
      <p:pic>
        <p:nvPicPr>
          <p:cNvPr id="5" name="Google Shape;109;p18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2604254-39CA-0B03-6DFA-DEAE9C8BF03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7701" y="3429000"/>
            <a:ext cx="1678414" cy="130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9;p20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8D25A0F-E107-EDE3-9AB6-844F802FB3B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6685" y="4827675"/>
            <a:ext cx="1678414" cy="138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4;p19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0DDE934-99AC-2431-30A0-4C811CA2EBD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0683" y="4903938"/>
            <a:ext cx="1588235" cy="1304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745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0DC42E1-B83F-4575-8166-4EB7F2BA236E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2" name="Group 46">
            <a:extLst>
              <a:ext uri="{FF2B5EF4-FFF2-40B4-BE49-F238E27FC236}">
                <a16:creationId xmlns:a16="http://schemas.microsoft.com/office/drawing/2014/main" id="{B4693171-1F38-46CB-9BB8-F74CA9B49D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35282" y="3138236"/>
            <a:ext cx="5205588" cy="2924675"/>
            <a:chOff x="4662" y="1391"/>
            <a:chExt cx="1204" cy="685"/>
          </a:xfrm>
        </p:grpSpPr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A16B55C4-5F88-4F14-8A35-BFFBFED57B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62" y="1391"/>
              <a:ext cx="1204" cy="685"/>
            </a:xfrm>
            <a:custGeom>
              <a:avLst/>
              <a:gdLst>
                <a:gd name="T0" fmla="*/ 459 w 510"/>
                <a:gd name="T1" fmla="*/ 125 h 290"/>
                <a:gd name="T2" fmla="*/ 480 w 510"/>
                <a:gd name="T3" fmla="*/ 72 h 290"/>
                <a:gd name="T4" fmla="*/ 475 w 510"/>
                <a:gd name="T5" fmla="*/ 57 h 290"/>
                <a:gd name="T6" fmla="*/ 453 w 510"/>
                <a:gd name="T7" fmla="*/ 48 h 290"/>
                <a:gd name="T8" fmla="*/ 406 w 510"/>
                <a:gd name="T9" fmla="*/ 56 h 290"/>
                <a:gd name="T10" fmla="*/ 393 w 510"/>
                <a:gd name="T11" fmla="*/ 54 h 290"/>
                <a:gd name="T12" fmla="*/ 374 w 510"/>
                <a:gd name="T13" fmla="*/ 25 h 290"/>
                <a:gd name="T14" fmla="*/ 334 w 510"/>
                <a:gd name="T15" fmla="*/ 0 h 290"/>
                <a:gd name="T16" fmla="*/ 331 w 510"/>
                <a:gd name="T17" fmla="*/ 0 h 290"/>
                <a:gd name="T18" fmla="*/ 295 w 510"/>
                <a:gd name="T19" fmla="*/ 22 h 290"/>
                <a:gd name="T20" fmla="*/ 257 w 510"/>
                <a:gd name="T21" fmla="*/ 43 h 290"/>
                <a:gd name="T22" fmla="*/ 220 w 510"/>
                <a:gd name="T23" fmla="*/ 22 h 290"/>
                <a:gd name="T24" fmla="*/ 182 w 510"/>
                <a:gd name="T25" fmla="*/ 0 h 290"/>
                <a:gd name="T26" fmla="*/ 177 w 510"/>
                <a:gd name="T27" fmla="*/ 0 h 290"/>
                <a:gd name="T28" fmla="*/ 143 w 510"/>
                <a:gd name="T29" fmla="*/ 25 h 290"/>
                <a:gd name="T30" fmla="*/ 117 w 510"/>
                <a:gd name="T31" fmla="*/ 54 h 290"/>
                <a:gd name="T32" fmla="*/ 105 w 510"/>
                <a:gd name="T33" fmla="*/ 56 h 290"/>
                <a:gd name="T34" fmla="*/ 58 w 510"/>
                <a:gd name="T35" fmla="*/ 46 h 290"/>
                <a:gd name="T36" fmla="*/ 36 w 510"/>
                <a:gd name="T37" fmla="*/ 57 h 290"/>
                <a:gd name="T38" fmla="*/ 30 w 510"/>
                <a:gd name="T39" fmla="*/ 73 h 290"/>
                <a:gd name="T40" fmla="*/ 41 w 510"/>
                <a:gd name="T41" fmla="*/ 101 h 290"/>
                <a:gd name="T42" fmla="*/ 52 w 510"/>
                <a:gd name="T43" fmla="*/ 124 h 290"/>
                <a:gd name="T44" fmla="*/ 51 w 510"/>
                <a:gd name="T45" fmla="*/ 128 h 290"/>
                <a:gd name="T46" fmla="*/ 24 w 510"/>
                <a:gd name="T47" fmla="*/ 149 h 290"/>
                <a:gd name="T48" fmla="*/ 0 w 510"/>
                <a:gd name="T49" fmla="*/ 177 h 290"/>
                <a:gd name="T50" fmla="*/ 0 w 510"/>
                <a:gd name="T51" fmla="*/ 180 h 290"/>
                <a:gd name="T52" fmla="*/ 30 w 510"/>
                <a:gd name="T53" fmla="*/ 205 h 290"/>
                <a:gd name="T54" fmla="*/ 69 w 510"/>
                <a:gd name="T55" fmla="*/ 218 h 290"/>
                <a:gd name="T56" fmla="*/ 79 w 510"/>
                <a:gd name="T57" fmla="*/ 246 h 290"/>
                <a:gd name="T58" fmla="*/ 100 w 510"/>
                <a:gd name="T59" fmla="*/ 273 h 290"/>
                <a:gd name="T60" fmla="*/ 117 w 510"/>
                <a:gd name="T61" fmla="*/ 277 h 290"/>
                <a:gd name="T62" fmla="*/ 183 w 510"/>
                <a:gd name="T63" fmla="*/ 252 h 290"/>
                <a:gd name="T64" fmla="*/ 215 w 510"/>
                <a:gd name="T65" fmla="*/ 270 h 290"/>
                <a:gd name="T66" fmla="*/ 257 w 510"/>
                <a:gd name="T67" fmla="*/ 290 h 290"/>
                <a:gd name="T68" fmla="*/ 257 w 510"/>
                <a:gd name="T69" fmla="*/ 290 h 290"/>
                <a:gd name="T70" fmla="*/ 298 w 510"/>
                <a:gd name="T71" fmla="*/ 270 h 290"/>
                <a:gd name="T72" fmla="*/ 328 w 510"/>
                <a:gd name="T73" fmla="*/ 252 h 290"/>
                <a:gd name="T74" fmla="*/ 394 w 510"/>
                <a:gd name="T75" fmla="*/ 278 h 290"/>
                <a:gd name="T76" fmla="*/ 410 w 510"/>
                <a:gd name="T77" fmla="*/ 274 h 290"/>
                <a:gd name="T78" fmla="*/ 431 w 510"/>
                <a:gd name="T79" fmla="*/ 247 h 290"/>
                <a:gd name="T80" fmla="*/ 442 w 510"/>
                <a:gd name="T81" fmla="*/ 220 h 290"/>
                <a:gd name="T82" fmla="*/ 480 w 510"/>
                <a:gd name="T83" fmla="*/ 207 h 290"/>
                <a:gd name="T84" fmla="*/ 510 w 510"/>
                <a:gd name="T85" fmla="*/ 179 h 290"/>
                <a:gd name="T86" fmla="*/ 510 w 510"/>
                <a:gd name="T87" fmla="*/ 178 h 290"/>
                <a:gd name="T88" fmla="*/ 485 w 510"/>
                <a:gd name="T89" fmla="*/ 151 h 290"/>
                <a:gd name="T90" fmla="*/ 459 w 510"/>
                <a:gd name="T91" fmla="*/ 12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290">
                  <a:moveTo>
                    <a:pt x="459" y="128"/>
                  </a:moveTo>
                  <a:cubicBezTo>
                    <a:pt x="459" y="127"/>
                    <a:pt x="459" y="126"/>
                    <a:pt x="459" y="125"/>
                  </a:cubicBezTo>
                  <a:cubicBezTo>
                    <a:pt x="459" y="125"/>
                    <a:pt x="459" y="125"/>
                    <a:pt x="459" y="125"/>
                  </a:cubicBezTo>
                  <a:cubicBezTo>
                    <a:pt x="459" y="108"/>
                    <a:pt x="480" y="91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81" y="67"/>
                    <a:pt x="479" y="62"/>
                    <a:pt x="475" y="57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69" y="50"/>
                    <a:pt x="461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38" y="48"/>
                    <a:pt x="420" y="56"/>
                    <a:pt x="406" y="56"/>
                  </a:cubicBezTo>
                  <a:cubicBezTo>
                    <a:pt x="406" y="56"/>
                    <a:pt x="406" y="56"/>
                    <a:pt x="406" y="56"/>
                  </a:cubicBezTo>
                  <a:cubicBezTo>
                    <a:pt x="401" y="56"/>
                    <a:pt x="397" y="56"/>
                    <a:pt x="393" y="54"/>
                  </a:cubicBezTo>
                  <a:cubicBezTo>
                    <a:pt x="393" y="54"/>
                    <a:pt x="393" y="54"/>
                    <a:pt x="393" y="54"/>
                  </a:cubicBezTo>
                  <a:cubicBezTo>
                    <a:pt x="384" y="49"/>
                    <a:pt x="380" y="37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67" y="13"/>
                    <a:pt x="357" y="2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3" y="0"/>
                    <a:pt x="332" y="0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13" y="0"/>
                    <a:pt x="304" y="1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86" y="33"/>
                    <a:pt x="277" y="43"/>
                    <a:pt x="257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37" y="43"/>
                    <a:pt x="229" y="33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1" y="12"/>
                    <a:pt x="201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0" y="0"/>
                    <a:pt x="179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2"/>
                    <a:pt x="149" y="13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36" y="36"/>
                    <a:pt x="131" y="48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3" y="55"/>
                    <a:pt x="109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90" y="56"/>
                    <a:pt x="74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0" y="46"/>
                    <a:pt x="43" y="4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2" y="62"/>
                    <a:pt x="30" y="68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83"/>
                    <a:pt x="36" y="93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7" y="110"/>
                    <a:pt x="52" y="118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5"/>
                    <a:pt x="52" y="127"/>
                    <a:pt x="51" y="128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48" y="136"/>
                    <a:pt x="36" y="142"/>
                    <a:pt x="24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2" y="156"/>
                    <a:pt x="0" y="164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8"/>
                    <a:pt x="0" y="179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8"/>
                    <a:pt x="16" y="203"/>
                    <a:pt x="3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45" y="208"/>
                    <a:pt x="61" y="209"/>
                    <a:pt x="69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78" y="228"/>
                    <a:pt x="78" y="237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6"/>
                    <a:pt x="84" y="266"/>
                    <a:pt x="100" y="273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106" y="276"/>
                    <a:pt x="112" y="277"/>
                    <a:pt x="117" y="277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43" y="277"/>
                    <a:pt x="159" y="251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96" y="252"/>
                    <a:pt x="205" y="26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25" y="280"/>
                    <a:pt x="236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77" y="290"/>
                    <a:pt x="289" y="280"/>
                    <a:pt x="298" y="270"/>
                  </a:cubicBezTo>
                  <a:cubicBezTo>
                    <a:pt x="298" y="270"/>
                    <a:pt x="298" y="270"/>
                    <a:pt x="298" y="270"/>
                  </a:cubicBezTo>
                  <a:cubicBezTo>
                    <a:pt x="308" y="260"/>
                    <a:pt x="316" y="252"/>
                    <a:pt x="328" y="252"/>
                  </a:cubicBezTo>
                  <a:cubicBezTo>
                    <a:pt x="328" y="252"/>
                    <a:pt x="328" y="252"/>
                    <a:pt x="328" y="252"/>
                  </a:cubicBezTo>
                  <a:cubicBezTo>
                    <a:pt x="354" y="251"/>
                    <a:pt x="370" y="277"/>
                    <a:pt x="394" y="278"/>
                  </a:cubicBezTo>
                  <a:cubicBezTo>
                    <a:pt x="394" y="278"/>
                    <a:pt x="394" y="278"/>
                    <a:pt x="394" y="278"/>
                  </a:cubicBezTo>
                  <a:cubicBezTo>
                    <a:pt x="399" y="278"/>
                    <a:pt x="405" y="276"/>
                    <a:pt x="410" y="274"/>
                  </a:cubicBezTo>
                  <a:cubicBezTo>
                    <a:pt x="410" y="274"/>
                    <a:pt x="410" y="274"/>
                    <a:pt x="410" y="274"/>
                  </a:cubicBezTo>
                  <a:cubicBezTo>
                    <a:pt x="425" y="267"/>
                    <a:pt x="429" y="257"/>
                    <a:pt x="431" y="247"/>
                  </a:cubicBezTo>
                  <a:cubicBezTo>
                    <a:pt x="431" y="247"/>
                    <a:pt x="431" y="247"/>
                    <a:pt x="431" y="247"/>
                  </a:cubicBezTo>
                  <a:cubicBezTo>
                    <a:pt x="434" y="237"/>
                    <a:pt x="434" y="228"/>
                    <a:pt x="442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9" y="212"/>
                    <a:pt x="465" y="211"/>
                    <a:pt x="480" y="207"/>
                  </a:cubicBezTo>
                  <a:cubicBezTo>
                    <a:pt x="480" y="207"/>
                    <a:pt x="480" y="207"/>
                    <a:pt x="480" y="207"/>
                  </a:cubicBezTo>
                  <a:cubicBezTo>
                    <a:pt x="495" y="204"/>
                    <a:pt x="509" y="198"/>
                    <a:pt x="510" y="179"/>
                  </a:cubicBezTo>
                  <a:cubicBezTo>
                    <a:pt x="510" y="179"/>
                    <a:pt x="510" y="179"/>
                    <a:pt x="510" y="179"/>
                  </a:cubicBezTo>
                  <a:cubicBezTo>
                    <a:pt x="510" y="179"/>
                    <a:pt x="510" y="178"/>
                    <a:pt x="510" y="178"/>
                  </a:cubicBezTo>
                  <a:cubicBezTo>
                    <a:pt x="510" y="178"/>
                    <a:pt x="510" y="178"/>
                    <a:pt x="510" y="178"/>
                  </a:cubicBezTo>
                  <a:cubicBezTo>
                    <a:pt x="510" y="164"/>
                    <a:pt x="497" y="157"/>
                    <a:pt x="485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73" y="145"/>
                    <a:pt x="461" y="139"/>
                    <a:pt x="459" y="128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63C5B1B4-1C09-4354-8DF0-FDC3DE82C9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71" y="1401"/>
              <a:ext cx="1188" cy="666"/>
            </a:xfrm>
            <a:custGeom>
              <a:avLst/>
              <a:gdLst>
                <a:gd name="T0" fmla="*/ 479 w 503"/>
                <a:gd name="T1" fmla="*/ 151 h 282"/>
                <a:gd name="T2" fmla="*/ 502 w 503"/>
                <a:gd name="T3" fmla="*/ 174 h 282"/>
                <a:gd name="T4" fmla="*/ 502 w 503"/>
                <a:gd name="T5" fmla="*/ 175 h 282"/>
                <a:gd name="T6" fmla="*/ 475 w 503"/>
                <a:gd name="T7" fmla="*/ 199 h 282"/>
                <a:gd name="T8" fmla="*/ 435 w 503"/>
                <a:gd name="T9" fmla="*/ 213 h 282"/>
                <a:gd name="T10" fmla="*/ 423 w 503"/>
                <a:gd name="T11" fmla="*/ 242 h 282"/>
                <a:gd name="T12" fmla="*/ 405 w 503"/>
                <a:gd name="T13" fmla="*/ 266 h 282"/>
                <a:gd name="T14" fmla="*/ 390 w 503"/>
                <a:gd name="T15" fmla="*/ 270 h 282"/>
                <a:gd name="T16" fmla="*/ 324 w 503"/>
                <a:gd name="T17" fmla="*/ 244 h 282"/>
                <a:gd name="T18" fmla="*/ 291 w 503"/>
                <a:gd name="T19" fmla="*/ 263 h 282"/>
                <a:gd name="T20" fmla="*/ 253 w 503"/>
                <a:gd name="T21" fmla="*/ 282 h 282"/>
                <a:gd name="T22" fmla="*/ 213 w 503"/>
                <a:gd name="T23" fmla="*/ 263 h 282"/>
                <a:gd name="T24" fmla="*/ 179 w 503"/>
                <a:gd name="T25" fmla="*/ 244 h 282"/>
                <a:gd name="T26" fmla="*/ 113 w 503"/>
                <a:gd name="T27" fmla="*/ 269 h 282"/>
                <a:gd name="T28" fmla="*/ 97 w 503"/>
                <a:gd name="T29" fmla="*/ 265 h 282"/>
                <a:gd name="T30" fmla="*/ 79 w 503"/>
                <a:gd name="T31" fmla="*/ 242 h 282"/>
                <a:gd name="T32" fmla="*/ 68 w 503"/>
                <a:gd name="T33" fmla="*/ 211 h 282"/>
                <a:gd name="T34" fmla="*/ 27 w 503"/>
                <a:gd name="T35" fmla="*/ 197 h 282"/>
                <a:gd name="T36" fmla="*/ 0 w 503"/>
                <a:gd name="T37" fmla="*/ 175 h 282"/>
                <a:gd name="T38" fmla="*/ 0 w 503"/>
                <a:gd name="T39" fmla="*/ 173 h 282"/>
                <a:gd name="T40" fmla="*/ 22 w 503"/>
                <a:gd name="T41" fmla="*/ 149 h 282"/>
                <a:gd name="T42" fmla="*/ 51 w 503"/>
                <a:gd name="T43" fmla="*/ 125 h 282"/>
                <a:gd name="T44" fmla="*/ 52 w 503"/>
                <a:gd name="T45" fmla="*/ 120 h 282"/>
                <a:gd name="T46" fmla="*/ 41 w 503"/>
                <a:gd name="T47" fmla="*/ 95 h 282"/>
                <a:gd name="T48" fmla="*/ 30 w 503"/>
                <a:gd name="T49" fmla="*/ 69 h 282"/>
                <a:gd name="T50" fmla="*/ 35 w 503"/>
                <a:gd name="T51" fmla="*/ 56 h 282"/>
                <a:gd name="T52" fmla="*/ 54 w 503"/>
                <a:gd name="T53" fmla="*/ 46 h 282"/>
                <a:gd name="T54" fmla="*/ 101 w 503"/>
                <a:gd name="T55" fmla="*/ 56 h 282"/>
                <a:gd name="T56" fmla="*/ 115 w 503"/>
                <a:gd name="T57" fmla="*/ 53 h 282"/>
                <a:gd name="T58" fmla="*/ 142 w 503"/>
                <a:gd name="T59" fmla="*/ 23 h 282"/>
                <a:gd name="T60" fmla="*/ 173 w 503"/>
                <a:gd name="T61" fmla="*/ 0 h 282"/>
                <a:gd name="T62" fmla="*/ 178 w 503"/>
                <a:gd name="T63" fmla="*/ 0 h 282"/>
                <a:gd name="T64" fmla="*/ 213 w 503"/>
                <a:gd name="T65" fmla="*/ 21 h 282"/>
                <a:gd name="T66" fmla="*/ 253 w 503"/>
                <a:gd name="T67" fmla="*/ 43 h 282"/>
                <a:gd name="T68" fmla="*/ 294 w 503"/>
                <a:gd name="T69" fmla="*/ 21 h 282"/>
                <a:gd name="T70" fmla="*/ 327 w 503"/>
                <a:gd name="T71" fmla="*/ 0 h 282"/>
                <a:gd name="T72" fmla="*/ 330 w 503"/>
                <a:gd name="T73" fmla="*/ 0 h 282"/>
                <a:gd name="T74" fmla="*/ 366 w 503"/>
                <a:gd name="T75" fmla="*/ 23 h 282"/>
                <a:gd name="T76" fmla="*/ 388 w 503"/>
                <a:gd name="T77" fmla="*/ 53 h 282"/>
                <a:gd name="T78" fmla="*/ 402 w 503"/>
                <a:gd name="T79" fmla="*/ 56 h 282"/>
                <a:gd name="T80" fmla="*/ 449 w 503"/>
                <a:gd name="T81" fmla="*/ 48 h 282"/>
                <a:gd name="T82" fmla="*/ 468 w 503"/>
                <a:gd name="T83" fmla="*/ 56 h 282"/>
                <a:gd name="T84" fmla="*/ 472 w 503"/>
                <a:gd name="T85" fmla="*/ 68 h 282"/>
                <a:gd name="T86" fmla="*/ 451 w 503"/>
                <a:gd name="T87" fmla="*/ 121 h 282"/>
                <a:gd name="T88" fmla="*/ 451 w 503"/>
                <a:gd name="T89" fmla="*/ 12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282">
                  <a:moveTo>
                    <a:pt x="451" y="125"/>
                  </a:moveTo>
                  <a:cubicBezTo>
                    <a:pt x="454" y="138"/>
                    <a:pt x="467" y="145"/>
                    <a:pt x="479" y="151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92" y="157"/>
                    <a:pt x="503" y="163"/>
                    <a:pt x="502" y="174"/>
                  </a:cubicBezTo>
                  <a:cubicBezTo>
                    <a:pt x="502" y="174"/>
                    <a:pt x="502" y="174"/>
                    <a:pt x="502" y="174"/>
                  </a:cubicBezTo>
                  <a:cubicBezTo>
                    <a:pt x="502" y="174"/>
                    <a:pt x="502" y="175"/>
                    <a:pt x="502" y="175"/>
                  </a:cubicBezTo>
                  <a:cubicBezTo>
                    <a:pt x="502" y="175"/>
                    <a:pt x="502" y="175"/>
                    <a:pt x="502" y="175"/>
                  </a:cubicBezTo>
                  <a:cubicBezTo>
                    <a:pt x="501" y="191"/>
                    <a:pt x="490" y="196"/>
                    <a:pt x="475" y="199"/>
                  </a:cubicBezTo>
                  <a:cubicBezTo>
                    <a:pt x="475" y="199"/>
                    <a:pt x="475" y="199"/>
                    <a:pt x="475" y="199"/>
                  </a:cubicBezTo>
                  <a:cubicBezTo>
                    <a:pt x="461" y="203"/>
                    <a:pt x="444" y="204"/>
                    <a:pt x="435" y="213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27" y="222"/>
                    <a:pt x="426" y="233"/>
                    <a:pt x="423" y="242"/>
                  </a:cubicBezTo>
                  <a:cubicBezTo>
                    <a:pt x="423" y="242"/>
                    <a:pt x="423" y="242"/>
                    <a:pt x="423" y="242"/>
                  </a:cubicBezTo>
                  <a:cubicBezTo>
                    <a:pt x="421" y="251"/>
                    <a:pt x="418" y="259"/>
                    <a:pt x="405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399" y="269"/>
                    <a:pt x="395" y="270"/>
                    <a:pt x="390" y="270"/>
                  </a:cubicBezTo>
                  <a:cubicBezTo>
                    <a:pt x="390" y="270"/>
                    <a:pt x="390" y="270"/>
                    <a:pt x="390" y="270"/>
                  </a:cubicBezTo>
                  <a:cubicBezTo>
                    <a:pt x="369" y="270"/>
                    <a:pt x="352" y="244"/>
                    <a:pt x="324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09" y="244"/>
                    <a:pt x="301" y="254"/>
                    <a:pt x="291" y="263"/>
                  </a:cubicBezTo>
                  <a:cubicBezTo>
                    <a:pt x="291" y="263"/>
                    <a:pt x="291" y="263"/>
                    <a:pt x="291" y="263"/>
                  </a:cubicBezTo>
                  <a:cubicBezTo>
                    <a:pt x="282" y="273"/>
                    <a:pt x="271" y="282"/>
                    <a:pt x="253" y="282"/>
                  </a:cubicBezTo>
                  <a:cubicBezTo>
                    <a:pt x="253" y="282"/>
                    <a:pt x="253" y="282"/>
                    <a:pt x="253" y="282"/>
                  </a:cubicBezTo>
                  <a:cubicBezTo>
                    <a:pt x="234" y="282"/>
                    <a:pt x="223" y="273"/>
                    <a:pt x="213" y="263"/>
                  </a:cubicBezTo>
                  <a:cubicBezTo>
                    <a:pt x="213" y="263"/>
                    <a:pt x="213" y="263"/>
                    <a:pt x="213" y="263"/>
                  </a:cubicBezTo>
                  <a:cubicBezTo>
                    <a:pt x="204" y="254"/>
                    <a:pt x="194" y="244"/>
                    <a:pt x="179" y="244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52" y="244"/>
                    <a:pt x="136" y="270"/>
                    <a:pt x="113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08" y="269"/>
                    <a:pt x="103" y="268"/>
                    <a:pt x="97" y="265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83" y="258"/>
                    <a:pt x="81" y="251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78" y="233"/>
                    <a:pt x="78" y="222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58" y="201"/>
                    <a:pt x="41" y="200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3" y="195"/>
                    <a:pt x="2" y="191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4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2"/>
                    <a:pt x="10" y="155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34" y="142"/>
                    <a:pt x="47" y="136"/>
                    <a:pt x="51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2" y="124"/>
                    <a:pt x="52" y="122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46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5" y="86"/>
                    <a:pt x="30" y="7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5"/>
                    <a:pt x="31" y="60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1" y="48"/>
                    <a:pt x="47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8" y="46"/>
                    <a:pt x="84" y="56"/>
                    <a:pt x="101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6" y="56"/>
                    <a:pt x="110" y="55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30" y="47"/>
                    <a:pt x="136" y="34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9" y="11"/>
                    <a:pt x="156" y="2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6" y="0"/>
                    <a:pt x="204" y="10"/>
                    <a:pt x="213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1" y="32"/>
                    <a:pt x="232" y="43"/>
                    <a:pt x="253" y="43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75" y="43"/>
                    <a:pt x="285" y="32"/>
                    <a:pt x="294" y="21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304" y="10"/>
                    <a:pt x="311" y="0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51" y="2"/>
                    <a:pt x="360" y="12"/>
                    <a:pt x="366" y="23"/>
                  </a:cubicBezTo>
                  <a:cubicBezTo>
                    <a:pt x="366" y="23"/>
                    <a:pt x="366" y="23"/>
                    <a:pt x="366" y="23"/>
                  </a:cubicBezTo>
                  <a:cubicBezTo>
                    <a:pt x="373" y="34"/>
                    <a:pt x="376" y="48"/>
                    <a:pt x="388" y="53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392" y="55"/>
                    <a:pt x="397" y="56"/>
                    <a:pt x="402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18" y="56"/>
                    <a:pt x="435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6" y="48"/>
                    <a:pt x="462" y="50"/>
                    <a:pt x="468" y="56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1" y="60"/>
                    <a:pt x="472" y="64"/>
                    <a:pt x="472" y="68"/>
                  </a:cubicBezTo>
                  <a:cubicBezTo>
                    <a:pt x="472" y="68"/>
                    <a:pt x="472" y="68"/>
                    <a:pt x="472" y="68"/>
                  </a:cubicBezTo>
                  <a:cubicBezTo>
                    <a:pt x="473" y="84"/>
                    <a:pt x="452" y="102"/>
                    <a:pt x="451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51" y="123"/>
                    <a:pt x="451" y="124"/>
                    <a:pt x="451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5" name="Group 75">
            <a:extLst>
              <a:ext uri="{FF2B5EF4-FFF2-40B4-BE49-F238E27FC236}">
                <a16:creationId xmlns:a16="http://schemas.microsoft.com/office/drawing/2014/main" id="{41C4FC2E-E062-44EA-8187-D89C7453AA77}"/>
              </a:ext>
            </a:extLst>
          </p:cNvPr>
          <p:cNvGrpSpPr>
            <a:grpSpLocks/>
          </p:cNvGrpSpPr>
          <p:nvPr/>
        </p:nvGrpSpPr>
        <p:grpSpPr bwMode="auto">
          <a:xfrm>
            <a:off x="6943875" y="5822047"/>
            <a:ext cx="139757" cy="148822"/>
            <a:chOff x="5627" y="1871"/>
            <a:chExt cx="66" cy="62"/>
          </a:xfrm>
        </p:grpSpPr>
        <p:sp>
          <p:nvSpPr>
            <p:cNvPr id="56" name="Freeform 76">
              <a:extLst>
                <a:ext uri="{FF2B5EF4-FFF2-40B4-BE49-F238E27FC236}">
                  <a16:creationId xmlns:a16="http://schemas.microsoft.com/office/drawing/2014/main" id="{B4663C4D-00B4-4BD0-99A5-7C85FD79135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27" y="1871"/>
              <a:ext cx="66" cy="62"/>
            </a:xfrm>
            <a:custGeom>
              <a:avLst/>
              <a:gdLst>
                <a:gd name="T0" fmla="*/ 0 w 28"/>
                <a:gd name="T1" fmla="*/ 13 h 26"/>
                <a:gd name="T2" fmla="*/ 14 w 28"/>
                <a:gd name="T3" fmla="*/ 0 h 26"/>
                <a:gd name="T4" fmla="*/ 14 w 28"/>
                <a:gd name="T5" fmla="*/ 0 h 26"/>
                <a:gd name="T6" fmla="*/ 28 w 28"/>
                <a:gd name="T7" fmla="*/ 13 h 26"/>
                <a:gd name="T8" fmla="*/ 28 w 28"/>
                <a:gd name="T9" fmla="*/ 13 h 26"/>
                <a:gd name="T10" fmla="*/ 14 w 28"/>
                <a:gd name="T11" fmla="*/ 26 h 26"/>
                <a:gd name="T12" fmla="*/ 14 w 28"/>
                <a:gd name="T13" fmla="*/ 26 h 26"/>
                <a:gd name="T14" fmla="*/ 0 w 28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20"/>
                    <a:pt x="22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7" y="26"/>
                    <a:pt x="0" y="20"/>
                    <a:pt x="0" y="13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57" name="Freeform 77">
              <a:extLst>
                <a:ext uri="{FF2B5EF4-FFF2-40B4-BE49-F238E27FC236}">
                  <a16:creationId xmlns:a16="http://schemas.microsoft.com/office/drawing/2014/main" id="{2CDD19CD-32D8-4276-9DD6-A01AEE75CF8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36" y="1881"/>
              <a:ext cx="48" cy="42"/>
            </a:xfrm>
            <a:custGeom>
              <a:avLst/>
              <a:gdLst>
                <a:gd name="T0" fmla="*/ 0 w 20"/>
                <a:gd name="T1" fmla="*/ 9 h 18"/>
                <a:gd name="T2" fmla="*/ 10 w 20"/>
                <a:gd name="T3" fmla="*/ 18 h 18"/>
                <a:gd name="T4" fmla="*/ 10 w 20"/>
                <a:gd name="T5" fmla="*/ 18 h 18"/>
                <a:gd name="T6" fmla="*/ 20 w 20"/>
                <a:gd name="T7" fmla="*/ 9 h 18"/>
                <a:gd name="T8" fmla="*/ 20 w 20"/>
                <a:gd name="T9" fmla="*/ 9 h 18"/>
                <a:gd name="T10" fmla="*/ 10 w 20"/>
                <a:gd name="T11" fmla="*/ 0 h 18"/>
                <a:gd name="T12" fmla="*/ 10 w 20"/>
                <a:gd name="T13" fmla="*/ 0 h 18"/>
                <a:gd name="T14" fmla="*/ 0 w 20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0" y="9"/>
                  </a:moveTo>
                  <a:cubicBezTo>
                    <a:pt x="0" y="13"/>
                    <a:pt x="5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8"/>
                    <a:pt x="20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8" name="Group 78">
            <a:extLst>
              <a:ext uri="{FF2B5EF4-FFF2-40B4-BE49-F238E27FC236}">
                <a16:creationId xmlns:a16="http://schemas.microsoft.com/office/drawing/2014/main" id="{4DAE7C47-508D-45A5-8D93-77A16C0C584C}"/>
              </a:ext>
            </a:extLst>
          </p:cNvPr>
          <p:cNvGrpSpPr>
            <a:grpSpLocks/>
          </p:cNvGrpSpPr>
          <p:nvPr/>
        </p:nvGrpSpPr>
        <p:grpSpPr bwMode="auto">
          <a:xfrm>
            <a:off x="6432504" y="5437156"/>
            <a:ext cx="293370" cy="275914"/>
            <a:chOff x="5602" y="663"/>
            <a:chExt cx="116" cy="104"/>
          </a:xfrm>
        </p:grpSpPr>
        <p:sp>
          <p:nvSpPr>
            <p:cNvPr id="59" name="Oval 79">
              <a:extLst>
                <a:ext uri="{FF2B5EF4-FFF2-40B4-BE49-F238E27FC236}">
                  <a16:creationId xmlns:a16="http://schemas.microsoft.com/office/drawing/2014/main" id="{C46952E6-A878-4BBE-AEA1-B90EF30B6CE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02" y="663"/>
              <a:ext cx="116" cy="104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60" name="Oval 80">
              <a:extLst>
                <a:ext uri="{FF2B5EF4-FFF2-40B4-BE49-F238E27FC236}">
                  <a16:creationId xmlns:a16="http://schemas.microsoft.com/office/drawing/2014/main" id="{339906CD-5B1B-4B73-BCFC-BF884E1ACEA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12" y="672"/>
              <a:ext cx="97" cy="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1" name="Group 81">
            <a:extLst>
              <a:ext uri="{FF2B5EF4-FFF2-40B4-BE49-F238E27FC236}">
                <a16:creationId xmlns:a16="http://schemas.microsoft.com/office/drawing/2014/main" id="{AB0C46EF-4182-46DF-B343-D80A457951B1}"/>
              </a:ext>
            </a:extLst>
          </p:cNvPr>
          <p:cNvGrpSpPr>
            <a:grpSpLocks/>
          </p:cNvGrpSpPr>
          <p:nvPr/>
        </p:nvGrpSpPr>
        <p:grpSpPr bwMode="auto">
          <a:xfrm>
            <a:off x="6740162" y="5659765"/>
            <a:ext cx="200032" cy="203199"/>
            <a:chOff x="5621" y="1253"/>
            <a:chExt cx="78" cy="71"/>
          </a:xfrm>
        </p:grpSpPr>
        <p:sp>
          <p:nvSpPr>
            <p:cNvPr id="62" name="Oval 82">
              <a:extLst>
                <a:ext uri="{FF2B5EF4-FFF2-40B4-BE49-F238E27FC236}">
                  <a16:creationId xmlns:a16="http://schemas.microsoft.com/office/drawing/2014/main" id="{93D4B039-1A1C-40C0-BAE4-1074E893BA7B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21" y="1253"/>
              <a:ext cx="78" cy="71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63" name="Oval 83">
              <a:extLst>
                <a:ext uri="{FF2B5EF4-FFF2-40B4-BE49-F238E27FC236}">
                  <a16:creationId xmlns:a16="http://schemas.microsoft.com/office/drawing/2014/main" id="{29B40878-D509-4EAA-AF19-E8A0A479C5F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31" y="1263"/>
              <a:ext cx="5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2" name="テキスト ボックス 1">
            <a:extLst>
              <a:ext uri="{FF2B5EF4-FFF2-40B4-BE49-F238E27FC236}">
                <a16:creationId xmlns:a16="http://schemas.microsoft.com/office/drawing/2014/main" id="{BCDD1D4F-C50A-4860-A7B4-B43EBE5C4605}"/>
              </a:ext>
            </a:extLst>
          </p:cNvPr>
          <p:cNvSpPr txBox="1"/>
          <p:nvPr/>
        </p:nvSpPr>
        <p:spPr>
          <a:xfrm>
            <a:off x="8280000" y="180000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ワークシート</a:t>
            </a:r>
          </a:p>
        </p:txBody>
      </p:sp>
      <p:pic>
        <p:nvPicPr>
          <p:cNvPr id="28" name="図 27" descr="光 が含まれている画像&#10;&#10;自動的に生成された説明">
            <a:extLst>
              <a:ext uri="{FF2B5EF4-FFF2-40B4-BE49-F238E27FC236}">
                <a16:creationId xmlns:a16="http://schemas.microsoft.com/office/drawing/2014/main" id="{B650B2AD-C5BA-4B07-B8BC-F5AA0ABD73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690" y="3870418"/>
            <a:ext cx="1654875" cy="2750818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C1FE5D-6F20-4514-A282-F74281316704}"/>
              </a:ext>
            </a:extLst>
          </p:cNvPr>
          <p:cNvSpPr txBox="1"/>
          <p:nvPr/>
        </p:nvSpPr>
        <p:spPr>
          <a:xfrm>
            <a:off x="698532" y="913133"/>
            <a:ext cx="8496236" cy="1836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じぶんだけのたいせつなところを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さわられていやなきもちになったら、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どうすればいいかな？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816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BC7F64F-2467-94CE-8F5C-E7537FC0E37B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4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A91902-FE85-B114-A84C-4F768D805808}"/>
              </a:ext>
            </a:extLst>
          </p:cNvPr>
          <p:cNvSpPr txBox="1"/>
          <p:nvPr/>
        </p:nvSpPr>
        <p:spPr>
          <a:xfrm>
            <a:off x="2042588" y="2305615"/>
            <a:ext cx="58208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ほかのひとの</a:t>
            </a:r>
          </a:p>
          <a:p>
            <a:pPr algn="ctr"/>
            <a:r>
              <a:rPr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からだ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6AEEC3-6AC0-738D-7E8D-A2425342C2E6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737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4050B9-8F08-0A18-B107-914193CDAE3F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4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Google Shape;264;p17"/>
          <p:cNvSpPr txBox="1"/>
          <p:nvPr/>
        </p:nvSpPr>
        <p:spPr>
          <a:xfrm>
            <a:off x="328415" y="981388"/>
            <a:ext cx="923646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てをつなぎたいって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600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おもったら</a:t>
            </a:r>
            <a:r>
              <a:rPr kumimoji="0" lang="ja-JP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？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/>
              <a:sym typeface="Arial"/>
            </a:endParaRPr>
          </a:p>
        </p:txBody>
      </p:sp>
      <p:grpSp>
        <p:nvGrpSpPr>
          <p:cNvPr id="265" name="Google Shape;265;p17"/>
          <p:cNvGrpSpPr/>
          <p:nvPr/>
        </p:nvGrpSpPr>
        <p:grpSpPr>
          <a:xfrm>
            <a:off x="2371863" y="3488621"/>
            <a:ext cx="3133700" cy="1760618"/>
            <a:chOff x="4662" y="1391"/>
            <a:chExt cx="1204" cy="685"/>
          </a:xfrm>
        </p:grpSpPr>
        <p:sp>
          <p:nvSpPr>
            <p:cNvPr id="266" name="Google Shape;266;p17"/>
            <p:cNvSpPr/>
            <p:nvPr/>
          </p:nvSpPr>
          <p:spPr>
            <a:xfrm>
              <a:off x="4662" y="1391"/>
              <a:ext cx="1204" cy="685"/>
            </a:xfrm>
            <a:custGeom>
              <a:avLst/>
              <a:gdLst/>
              <a:ahLst/>
              <a:cxnLst/>
              <a:rect l="l" t="t" r="r" b="b"/>
              <a:pathLst>
                <a:path w="510" h="290" extrusionOk="0">
                  <a:moveTo>
                    <a:pt x="459" y="128"/>
                  </a:moveTo>
                  <a:cubicBezTo>
                    <a:pt x="459" y="127"/>
                    <a:pt x="459" y="126"/>
                    <a:pt x="459" y="125"/>
                  </a:cubicBezTo>
                  <a:cubicBezTo>
                    <a:pt x="459" y="125"/>
                    <a:pt x="459" y="125"/>
                    <a:pt x="459" y="125"/>
                  </a:cubicBezTo>
                  <a:cubicBezTo>
                    <a:pt x="459" y="108"/>
                    <a:pt x="480" y="91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81" y="67"/>
                    <a:pt x="479" y="62"/>
                    <a:pt x="475" y="57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69" y="50"/>
                    <a:pt x="461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38" y="48"/>
                    <a:pt x="420" y="56"/>
                    <a:pt x="406" y="56"/>
                  </a:cubicBezTo>
                  <a:cubicBezTo>
                    <a:pt x="406" y="56"/>
                    <a:pt x="406" y="56"/>
                    <a:pt x="406" y="56"/>
                  </a:cubicBezTo>
                  <a:cubicBezTo>
                    <a:pt x="401" y="56"/>
                    <a:pt x="397" y="56"/>
                    <a:pt x="393" y="54"/>
                  </a:cubicBezTo>
                  <a:cubicBezTo>
                    <a:pt x="393" y="54"/>
                    <a:pt x="393" y="54"/>
                    <a:pt x="393" y="54"/>
                  </a:cubicBezTo>
                  <a:cubicBezTo>
                    <a:pt x="384" y="49"/>
                    <a:pt x="380" y="37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67" y="13"/>
                    <a:pt x="357" y="2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3" y="0"/>
                    <a:pt x="332" y="0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13" y="0"/>
                    <a:pt x="304" y="1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86" y="33"/>
                    <a:pt x="277" y="43"/>
                    <a:pt x="257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37" y="43"/>
                    <a:pt x="229" y="33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1" y="12"/>
                    <a:pt x="201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0" y="0"/>
                    <a:pt x="179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2"/>
                    <a:pt x="149" y="13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36" y="36"/>
                    <a:pt x="131" y="48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3" y="55"/>
                    <a:pt x="109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90" y="56"/>
                    <a:pt x="74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0" y="46"/>
                    <a:pt x="43" y="4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2" y="62"/>
                    <a:pt x="30" y="68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83"/>
                    <a:pt x="36" y="93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7" y="110"/>
                    <a:pt x="52" y="118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5"/>
                    <a:pt x="52" y="127"/>
                    <a:pt x="51" y="128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48" y="136"/>
                    <a:pt x="36" y="142"/>
                    <a:pt x="24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2" y="156"/>
                    <a:pt x="0" y="164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8"/>
                    <a:pt x="0" y="179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8"/>
                    <a:pt x="16" y="203"/>
                    <a:pt x="3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45" y="208"/>
                    <a:pt x="61" y="209"/>
                    <a:pt x="69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78" y="228"/>
                    <a:pt x="78" y="237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6"/>
                    <a:pt x="84" y="266"/>
                    <a:pt x="100" y="273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106" y="276"/>
                    <a:pt x="112" y="277"/>
                    <a:pt x="117" y="277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43" y="277"/>
                    <a:pt x="159" y="251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96" y="252"/>
                    <a:pt x="205" y="26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25" y="280"/>
                    <a:pt x="236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77" y="290"/>
                    <a:pt x="289" y="280"/>
                    <a:pt x="298" y="270"/>
                  </a:cubicBezTo>
                  <a:cubicBezTo>
                    <a:pt x="298" y="270"/>
                    <a:pt x="298" y="270"/>
                    <a:pt x="298" y="270"/>
                  </a:cubicBezTo>
                  <a:cubicBezTo>
                    <a:pt x="308" y="260"/>
                    <a:pt x="316" y="252"/>
                    <a:pt x="328" y="252"/>
                  </a:cubicBezTo>
                  <a:cubicBezTo>
                    <a:pt x="328" y="252"/>
                    <a:pt x="328" y="252"/>
                    <a:pt x="328" y="252"/>
                  </a:cubicBezTo>
                  <a:cubicBezTo>
                    <a:pt x="354" y="251"/>
                    <a:pt x="370" y="277"/>
                    <a:pt x="394" y="278"/>
                  </a:cubicBezTo>
                  <a:cubicBezTo>
                    <a:pt x="394" y="278"/>
                    <a:pt x="394" y="278"/>
                    <a:pt x="394" y="278"/>
                  </a:cubicBezTo>
                  <a:cubicBezTo>
                    <a:pt x="399" y="278"/>
                    <a:pt x="405" y="276"/>
                    <a:pt x="410" y="274"/>
                  </a:cubicBezTo>
                  <a:cubicBezTo>
                    <a:pt x="410" y="274"/>
                    <a:pt x="410" y="274"/>
                    <a:pt x="410" y="274"/>
                  </a:cubicBezTo>
                  <a:cubicBezTo>
                    <a:pt x="425" y="267"/>
                    <a:pt x="429" y="257"/>
                    <a:pt x="431" y="247"/>
                  </a:cubicBezTo>
                  <a:cubicBezTo>
                    <a:pt x="431" y="247"/>
                    <a:pt x="431" y="247"/>
                    <a:pt x="431" y="247"/>
                  </a:cubicBezTo>
                  <a:cubicBezTo>
                    <a:pt x="434" y="237"/>
                    <a:pt x="434" y="228"/>
                    <a:pt x="442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9" y="212"/>
                    <a:pt x="465" y="211"/>
                    <a:pt x="480" y="207"/>
                  </a:cubicBezTo>
                  <a:cubicBezTo>
                    <a:pt x="480" y="207"/>
                    <a:pt x="480" y="207"/>
                    <a:pt x="480" y="207"/>
                  </a:cubicBezTo>
                  <a:cubicBezTo>
                    <a:pt x="495" y="204"/>
                    <a:pt x="509" y="198"/>
                    <a:pt x="510" y="179"/>
                  </a:cubicBezTo>
                  <a:cubicBezTo>
                    <a:pt x="510" y="179"/>
                    <a:pt x="510" y="179"/>
                    <a:pt x="510" y="179"/>
                  </a:cubicBezTo>
                  <a:cubicBezTo>
                    <a:pt x="510" y="179"/>
                    <a:pt x="510" y="178"/>
                    <a:pt x="510" y="178"/>
                  </a:cubicBezTo>
                  <a:cubicBezTo>
                    <a:pt x="510" y="178"/>
                    <a:pt x="510" y="178"/>
                    <a:pt x="510" y="178"/>
                  </a:cubicBezTo>
                  <a:cubicBezTo>
                    <a:pt x="510" y="164"/>
                    <a:pt x="497" y="157"/>
                    <a:pt x="485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73" y="145"/>
                    <a:pt x="461" y="139"/>
                    <a:pt x="459" y="128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4671" y="1401"/>
              <a:ext cx="1188" cy="666"/>
            </a:xfrm>
            <a:custGeom>
              <a:avLst/>
              <a:gdLst/>
              <a:ahLst/>
              <a:cxnLst/>
              <a:rect l="l" t="t" r="r" b="b"/>
              <a:pathLst>
                <a:path w="503" h="282" extrusionOk="0">
                  <a:moveTo>
                    <a:pt x="451" y="125"/>
                  </a:moveTo>
                  <a:cubicBezTo>
                    <a:pt x="454" y="138"/>
                    <a:pt x="467" y="145"/>
                    <a:pt x="479" y="151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92" y="157"/>
                    <a:pt x="503" y="163"/>
                    <a:pt x="502" y="174"/>
                  </a:cubicBezTo>
                  <a:cubicBezTo>
                    <a:pt x="502" y="174"/>
                    <a:pt x="502" y="174"/>
                    <a:pt x="502" y="174"/>
                  </a:cubicBezTo>
                  <a:cubicBezTo>
                    <a:pt x="502" y="174"/>
                    <a:pt x="502" y="175"/>
                    <a:pt x="502" y="175"/>
                  </a:cubicBezTo>
                  <a:cubicBezTo>
                    <a:pt x="502" y="175"/>
                    <a:pt x="502" y="175"/>
                    <a:pt x="502" y="175"/>
                  </a:cubicBezTo>
                  <a:cubicBezTo>
                    <a:pt x="501" y="191"/>
                    <a:pt x="490" y="196"/>
                    <a:pt x="475" y="199"/>
                  </a:cubicBezTo>
                  <a:cubicBezTo>
                    <a:pt x="475" y="199"/>
                    <a:pt x="475" y="199"/>
                    <a:pt x="475" y="199"/>
                  </a:cubicBezTo>
                  <a:cubicBezTo>
                    <a:pt x="461" y="203"/>
                    <a:pt x="444" y="204"/>
                    <a:pt x="435" y="213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27" y="222"/>
                    <a:pt x="426" y="233"/>
                    <a:pt x="423" y="242"/>
                  </a:cubicBezTo>
                  <a:cubicBezTo>
                    <a:pt x="423" y="242"/>
                    <a:pt x="423" y="242"/>
                    <a:pt x="423" y="242"/>
                  </a:cubicBezTo>
                  <a:cubicBezTo>
                    <a:pt x="421" y="251"/>
                    <a:pt x="418" y="259"/>
                    <a:pt x="405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399" y="269"/>
                    <a:pt x="395" y="270"/>
                    <a:pt x="390" y="270"/>
                  </a:cubicBezTo>
                  <a:cubicBezTo>
                    <a:pt x="390" y="270"/>
                    <a:pt x="390" y="270"/>
                    <a:pt x="390" y="270"/>
                  </a:cubicBezTo>
                  <a:cubicBezTo>
                    <a:pt x="369" y="270"/>
                    <a:pt x="352" y="244"/>
                    <a:pt x="324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09" y="244"/>
                    <a:pt x="301" y="254"/>
                    <a:pt x="291" y="263"/>
                  </a:cubicBezTo>
                  <a:cubicBezTo>
                    <a:pt x="291" y="263"/>
                    <a:pt x="291" y="263"/>
                    <a:pt x="291" y="263"/>
                  </a:cubicBezTo>
                  <a:cubicBezTo>
                    <a:pt x="282" y="273"/>
                    <a:pt x="271" y="282"/>
                    <a:pt x="253" y="282"/>
                  </a:cubicBezTo>
                  <a:cubicBezTo>
                    <a:pt x="253" y="282"/>
                    <a:pt x="253" y="282"/>
                    <a:pt x="253" y="282"/>
                  </a:cubicBezTo>
                  <a:cubicBezTo>
                    <a:pt x="234" y="282"/>
                    <a:pt x="223" y="273"/>
                    <a:pt x="213" y="263"/>
                  </a:cubicBezTo>
                  <a:cubicBezTo>
                    <a:pt x="213" y="263"/>
                    <a:pt x="213" y="263"/>
                    <a:pt x="213" y="263"/>
                  </a:cubicBezTo>
                  <a:cubicBezTo>
                    <a:pt x="204" y="254"/>
                    <a:pt x="194" y="244"/>
                    <a:pt x="179" y="244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52" y="244"/>
                    <a:pt x="136" y="270"/>
                    <a:pt x="113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08" y="269"/>
                    <a:pt x="103" y="268"/>
                    <a:pt x="97" y="265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83" y="258"/>
                    <a:pt x="81" y="251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78" y="233"/>
                    <a:pt x="78" y="222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58" y="201"/>
                    <a:pt x="41" y="200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3" y="195"/>
                    <a:pt x="2" y="191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4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2"/>
                    <a:pt x="10" y="155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34" y="142"/>
                    <a:pt x="47" y="136"/>
                    <a:pt x="51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2" y="124"/>
                    <a:pt x="52" y="122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46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5" y="86"/>
                    <a:pt x="30" y="7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5"/>
                    <a:pt x="31" y="60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1" y="48"/>
                    <a:pt x="47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8" y="46"/>
                    <a:pt x="84" y="56"/>
                    <a:pt x="101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6" y="56"/>
                    <a:pt x="110" y="55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30" y="47"/>
                    <a:pt x="136" y="34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9" y="11"/>
                    <a:pt x="156" y="2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6" y="0"/>
                    <a:pt x="204" y="10"/>
                    <a:pt x="213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1" y="32"/>
                    <a:pt x="232" y="43"/>
                    <a:pt x="253" y="43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75" y="43"/>
                    <a:pt x="285" y="32"/>
                    <a:pt x="294" y="21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304" y="10"/>
                    <a:pt x="311" y="0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51" y="2"/>
                    <a:pt x="360" y="12"/>
                    <a:pt x="366" y="23"/>
                  </a:cubicBezTo>
                  <a:cubicBezTo>
                    <a:pt x="366" y="23"/>
                    <a:pt x="366" y="23"/>
                    <a:pt x="366" y="23"/>
                  </a:cubicBezTo>
                  <a:cubicBezTo>
                    <a:pt x="373" y="34"/>
                    <a:pt x="376" y="48"/>
                    <a:pt x="388" y="53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392" y="55"/>
                    <a:pt x="397" y="56"/>
                    <a:pt x="402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18" y="56"/>
                    <a:pt x="435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6" y="48"/>
                    <a:pt x="462" y="50"/>
                    <a:pt x="468" y="56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1" y="60"/>
                    <a:pt x="472" y="64"/>
                    <a:pt x="472" y="68"/>
                  </a:cubicBezTo>
                  <a:cubicBezTo>
                    <a:pt x="472" y="68"/>
                    <a:pt x="472" y="68"/>
                    <a:pt x="472" y="68"/>
                  </a:cubicBezTo>
                  <a:cubicBezTo>
                    <a:pt x="473" y="84"/>
                    <a:pt x="452" y="102"/>
                    <a:pt x="451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51" y="123"/>
                    <a:pt x="451" y="124"/>
                    <a:pt x="451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pic>
        <p:nvPicPr>
          <p:cNvPr id="268" name="Google Shape;268;p17" descr="光 が含まれている画像&#10;&#10;自動的に生成された説明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452" y="3269480"/>
            <a:ext cx="1942642" cy="3229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17"/>
          <p:cNvGrpSpPr/>
          <p:nvPr/>
        </p:nvGrpSpPr>
        <p:grpSpPr>
          <a:xfrm>
            <a:off x="5795429" y="4664782"/>
            <a:ext cx="120590" cy="109440"/>
            <a:chOff x="5627" y="1871"/>
            <a:chExt cx="66" cy="62"/>
          </a:xfrm>
        </p:grpSpPr>
        <p:sp>
          <p:nvSpPr>
            <p:cNvPr id="270" name="Google Shape;270;p17"/>
            <p:cNvSpPr/>
            <p:nvPr/>
          </p:nvSpPr>
          <p:spPr>
            <a:xfrm>
              <a:off x="5627" y="1871"/>
              <a:ext cx="66" cy="62"/>
            </a:xfrm>
            <a:custGeom>
              <a:avLst/>
              <a:gdLst/>
              <a:ahLst/>
              <a:cxnLst/>
              <a:rect l="l" t="t" r="r" b="b"/>
              <a:pathLst>
                <a:path w="28" h="26" extrusionOk="0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20"/>
                    <a:pt x="22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7" y="26"/>
                    <a:pt x="0" y="20"/>
                    <a:pt x="0" y="13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5636" y="1881"/>
              <a:ext cx="48" cy="42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0" y="9"/>
                  </a:moveTo>
                  <a:cubicBezTo>
                    <a:pt x="0" y="13"/>
                    <a:pt x="5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8"/>
                    <a:pt x="20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7"/>
          <p:cNvGrpSpPr/>
          <p:nvPr/>
        </p:nvGrpSpPr>
        <p:grpSpPr>
          <a:xfrm>
            <a:off x="5375694" y="4406862"/>
            <a:ext cx="200032" cy="203200"/>
            <a:chOff x="5602" y="663"/>
            <a:chExt cx="116" cy="104"/>
          </a:xfrm>
        </p:grpSpPr>
        <p:sp>
          <p:nvSpPr>
            <p:cNvPr id="273" name="Google Shape;273;p17"/>
            <p:cNvSpPr/>
            <p:nvPr/>
          </p:nvSpPr>
          <p:spPr>
            <a:xfrm>
              <a:off x="5602" y="663"/>
              <a:ext cx="116" cy="104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5612" y="672"/>
              <a:ext cx="97" cy="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7"/>
          <p:cNvGrpSpPr/>
          <p:nvPr/>
        </p:nvGrpSpPr>
        <p:grpSpPr>
          <a:xfrm>
            <a:off x="5600326" y="4562694"/>
            <a:ext cx="172932" cy="142744"/>
            <a:chOff x="5621" y="1253"/>
            <a:chExt cx="78" cy="71"/>
          </a:xfrm>
        </p:grpSpPr>
        <p:sp>
          <p:nvSpPr>
            <p:cNvPr id="276" name="Google Shape;276;p17"/>
            <p:cNvSpPr/>
            <p:nvPr/>
          </p:nvSpPr>
          <p:spPr>
            <a:xfrm>
              <a:off x="5621" y="1253"/>
              <a:ext cx="78" cy="71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5631" y="1263"/>
              <a:ext cx="5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20F5B0E8-4261-1A2F-F5FD-65810E3C3D58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16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1566558" y="1277292"/>
            <a:ext cx="67601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じぶんのからだ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9238329-834F-454A-BD0B-C07563CAFA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945" y="2748914"/>
            <a:ext cx="2904061" cy="2946027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7D6579DE-B8F2-4F34-8D8C-70D37F93FA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996" y="2748914"/>
            <a:ext cx="2912455" cy="29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5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B2865-AA0D-B5D7-1F62-F86ADEAE2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F0D68E3-2DB4-F626-7FE8-149C4ACBCFF7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4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4B7961-5A94-8497-AEE0-72927E7FE2E2}"/>
              </a:ext>
            </a:extLst>
          </p:cNvPr>
          <p:cNvSpPr txBox="1"/>
          <p:nvPr/>
        </p:nvSpPr>
        <p:spPr>
          <a:xfrm>
            <a:off x="1070250" y="276701"/>
            <a:ext cx="77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「てをつないでもいい</a:t>
            </a:r>
            <a:r>
              <a:rPr kumimoji="1" lang="en-US" altLang="ja-JP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」って、きいてみよう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8DB27B-A73D-3905-6610-025FAB37159C}"/>
              </a:ext>
            </a:extLst>
          </p:cNvPr>
          <p:cNvSpPr txBox="1"/>
          <p:nvPr/>
        </p:nvSpPr>
        <p:spPr>
          <a:xfrm>
            <a:off x="843680" y="2267732"/>
            <a:ext cx="8502732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4000" b="1" spc="3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「いいよ」って、いわれたら、</a:t>
            </a:r>
            <a:endParaRPr kumimoji="1" lang="en-US" altLang="ja-JP" sz="4000" b="1" spc="3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て</a:t>
            </a:r>
            <a:r>
              <a:rPr kumimoji="1" lang="ja-JP" altLang="en-US" sz="4000" b="1" spc="3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をつなごう</a:t>
            </a:r>
            <a:endParaRPr kumimoji="1" lang="en-US" altLang="ja-JP" sz="4000" b="1" spc="3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吹き出し: 円形 1">
            <a:extLst>
              <a:ext uri="{FF2B5EF4-FFF2-40B4-BE49-F238E27FC236}">
                <a16:creationId xmlns:a16="http://schemas.microsoft.com/office/drawing/2014/main" id="{45BE21D1-68FF-B651-4765-0D6BA490598C}"/>
              </a:ext>
            </a:extLst>
          </p:cNvPr>
          <p:cNvSpPr/>
          <p:nvPr/>
        </p:nvSpPr>
        <p:spPr>
          <a:xfrm>
            <a:off x="6642312" y="3546508"/>
            <a:ext cx="2646221" cy="682292"/>
          </a:xfrm>
          <a:prstGeom prst="wedgeEllipseCallout">
            <a:avLst>
              <a:gd name="adj1" fmla="val -55203"/>
              <a:gd name="adj2" fmla="val 844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いいよ</a:t>
            </a: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86142E4A-EB63-1159-CE91-5BAB90012083}"/>
              </a:ext>
            </a:extLst>
          </p:cNvPr>
          <p:cNvSpPr/>
          <p:nvPr/>
        </p:nvSpPr>
        <p:spPr>
          <a:xfrm>
            <a:off x="3779807" y="1820441"/>
            <a:ext cx="2346385" cy="419886"/>
          </a:xfrm>
          <a:prstGeom prst="downArrow">
            <a:avLst/>
          </a:prstGeom>
          <a:solidFill>
            <a:schemeClr val="bg1"/>
          </a:solidFill>
          <a:ln>
            <a:solidFill>
              <a:srgbClr val="D792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3">
            <a:extLst>
              <a:ext uri="{FF2B5EF4-FFF2-40B4-BE49-F238E27FC236}">
                <a16:creationId xmlns:a16="http://schemas.microsoft.com/office/drawing/2014/main" id="{19AB86BC-7E23-0106-9B0C-5EA7C11F62C0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Google Shape;91;p14">
            <a:extLst>
              <a:ext uri="{FF2B5EF4-FFF2-40B4-BE49-F238E27FC236}">
                <a16:creationId xmlns:a16="http://schemas.microsoft.com/office/drawing/2014/main" id="{DDF0C4E6-494B-2477-95E1-90573C048EB8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689" y="3498453"/>
            <a:ext cx="3454325" cy="2937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1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9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FB0AC-DE75-30C9-F6CD-ABBA2FB68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8B5DCAE-39AE-2807-DDA0-4D177BF9700F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4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6F571C-FBC3-88B5-299F-9342CCCDAF43}"/>
              </a:ext>
            </a:extLst>
          </p:cNvPr>
          <p:cNvSpPr txBox="1"/>
          <p:nvPr/>
        </p:nvSpPr>
        <p:spPr>
          <a:xfrm>
            <a:off x="901815" y="268222"/>
            <a:ext cx="784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「いやだ」って、いわれたら</a:t>
            </a:r>
            <a:r>
              <a:rPr kumimoji="1" lang="en-US" altLang="ja-JP" sz="4000" b="1" spc="3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C6D0F8F6-1370-9429-2677-9817672C7281}"/>
              </a:ext>
            </a:extLst>
          </p:cNvPr>
          <p:cNvSpPr/>
          <p:nvPr/>
        </p:nvSpPr>
        <p:spPr>
          <a:xfrm>
            <a:off x="3774364" y="1163240"/>
            <a:ext cx="2346385" cy="419886"/>
          </a:xfrm>
          <a:prstGeom prst="downArrow">
            <a:avLst/>
          </a:prstGeom>
          <a:solidFill>
            <a:schemeClr val="bg1"/>
          </a:solidFill>
          <a:ln>
            <a:solidFill>
              <a:srgbClr val="D792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C7DBBB-BDB2-833E-9C56-719FD3164CE4}"/>
              </a:ext>
            </a:extLst>
          </p:cNvPr>
          <p:cNvSpPr txBox="1"/>
          <p:nvPr/>
        </p:nvSpPr>
        <p:spPr>
          <a:xfrm>
            <a:off x="696190" y="1797200"/>
            <a:ext cx="8502731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そのひとのきもちを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ctr">
              <a:spcBef>
                <a:spcPts val="500"/>
              </a:spcBef>
              <a:buSzPts val="5000"/>
              <a:defRPr/>
            </a:pP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たいせつにしよう</a:t>
            </a: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吹き出し: 円形 1">
            <a:extLst>
              <a:ext uri="{FF2B5EF4-FFF2-40B4-BE49-F238E27FC236}">
                <a16:creationId xmlns:a16="http://schemas.microsoft.com/office/drawing/2014/main" id="{6689BF6B-DFDF-4236-C819-867BFC801929}"/>
              </a:ext>
            </a:extLst>
          </p:cNvPr>
          <p:cNvSpPr/>
          <p:nvPr/>
        </p:nvSpPr>
        <p:spPr>
          <a:xfrm>
            <a:off x="6660204" y="3320593"/>
            <a:ext cx="2596140" cy="1104701"/>
          </a:xfrm>
          <a:prstGeom prst="wedgeEllipseCallout">
            <a:avLst>
              <a:gd name="adj1" fmla="val -52304"/>
              <a:gd name="adj2" fmla="val 553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いやだ</a:t>
            </a:r>
          </a:p>
        </p:txBody>
      </p:sp>
      <p:sp>
        <p:nvSpPr>
          <p:cNvPr id="13" name="吹き出し: 円形 1">
            <a:extLst>
              <a:ext uri="{FF2B5EF4-FFF2-40B4-BE49-F238E27FC236}">
                <a16:creationId xmlns:a16="http://schemas.microsoft.com/office/drawing/2014/main" id="{79B0ECDC-8339-C3C9-63F0-DF55FDA92A56}"/>
              </a:ext>
            </a:extLst>
          </p:cNvPr>
          <p:cNvSpPr/>
          <p:nvPr/>
        </p:nvSpPr>
        <p:spPr>
          <a:xfrm>
            <a:off x="873874" y="3609122"/>
            <a:ext cx="2371922" cy="1104701"/>
          </a:xfrm>
          <a:prstGeom prst="wedgeEllipseCallout">
            <a:avLst>
              <a:gd name="adj1" fmla="val 53427"/>
              <a:gd name="adj2" fmla="val 624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うん</a:t>
            </a:r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わかった</a:t>
            </a:r>
          </a:p>
        </p:txBody>
      </p:sp>
      <p:sp>
        <p:nvSpPr>
          <p:cNvPr id="14" name="スライド番号プレースホルダー 3">
            <a:extLst>
              <a:ext uri="{FF2B5EF4-FFF2-40B4-BE49-F238E27FC236}">
                <a16:creationId xmlns:a16="http://schemas.microsoft.com/office/drawing/2014/main" id="{5DF9C711-C1C2-F5EC-1FCE-51CC8EB0E545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Google Shape;92;p14">
            <a:extLst>
              <a:ext uri="{FF2B5EF4-FFF2-40B4-BE49-F238E27FC236}">
                <a16:creationId xmlns:a16="http://schemas.microsoft.com/office/drawing/2014/main" id="{F714A5A9-4FE6-869B-F880-0D734C837B1C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5524" y="3558990"/>
            <a:ext cx="3414408" cy="2852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8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>
          <a:extLst>
            <a:ext uri="{FF2B5EF4-FFF2-40B4-BE49-F238E27FC236}">
              <a16:creationId xmlns:a16="http://schemas.microsoft.com/office/drawing/2014/main" id="{70D950FD-8C42-B69C-C7FC-322CD3358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5F73B52-09D7-7884-66D0-1A8065472EA2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4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4" name="Google Shape;264;p17">
            <a:extLst>
              <a:ext uri="{FF2B5EF4-FFF2-40B4-BE49-F238E27FC236}">
                <a16:creationId xmlns:a16="http://schemas.microsoft.com/office/drawing/2014/main" id="{A15FDE46-A5C6-3331-C2AE-30279FA1CED1}"/>
              </a:ext>
            </a:extLst>
          </p:cNvPr>
          <p:cNvSpPr txBox="1"/>
          <p:nvPr/>
        </p:nvSpPr>
        <p:spPr>
          <a:xfrm>
            <a:off x="328415" y="981388"/>
            <a:ext cx="923646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てをつなぎたいって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いわれたら？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/>
              <a:sym typeface="Arial"/>
            </a:endParaRPr>
          </a:p>
        </p:txBody>
      </p:sp>
      <p:grpSp>
        <p:nvGrpSpPr>
          <p:cNvPr id="265" name="Google Shape;265;p17">
            <a:extLst>
              <a:ext uri="{FF2B5EF4-FFF2-40B4-BE49-F238E27FC236}">
                <a16:creationId xmlns:a16="http://schemas.microsoft.com/office/drawing/2014/main" id="{D077C0E8-3CCC-2B33-D673-DAA3B830EE0E}"/>
              </a:ext>
            </a:extLst>
          </p:cNvPr>
          <p:cNvGrpSpPr/>
          <p:nvPr/>
        </p:nvGrpSpPr>
        <p:grpSpPr>
          <a:xfrm>
            <a:off x="2371863" y="3488621"/>
            <a:ext cx="3133700" cy="1760618"/>
            <a:chOff x="4662" y="1391"/>
            <a:chExt cx="1204" cy="685"/>
          </a:xfrm>
        </p:grpSpPr>
        <p:sp>
          <p:nvSpPr>
            <p:cNvPr id="266" name="Google Shape;266;p17">
              <a:extLst>
                <a:ext uri="{FF2B5EF4-FFF2-40B4-BE49-F238E27FC236}">
                  <a16:creationId xmlns:a16="http://schemas.microsoft.com/office/drawing/2014/main" id="{AEA24478-7785-3C55-1B34-553FB597ED22}"/>
                </a:ext>
              </a:extLst>
            </p:cNvPr>
            <p:cNvSpPr/>
            <p:nvPr/>
          </p:nvSpPr>
          <p:spPr>
            <a:xfrm>
              <a:off x="4662" y="1391"/>
              <a:ext cx="1204" cy="685"/>
            </a:xfrm>
            <a:custGeom>
              <a:avLst/>
              <a:gdLst/>
              <a:ahLst/>
              <a:cxnLst/>
              <a:rect l="l" t="t" r="r" b="b"/>
              <a:pathLst>
                <a:path w="510" h="290" extrusionOk="0">
                  <a:moveTo>
                    <a:pt x="459" y="128"/>
                  </a:moveTo>
                  <a:cubicBezTo>
                    <a:pt x="459" y="127"/>
                    <a:pt x="459" y="126"/>
                    <a:pt x="459" y="125"/>
                  </a:cubicBezTo>
                  <a:cubicBezTo>
                    <a:pt x="459" y="125"/>
                    <a:pt x="459" y="125"/>
                    <a:pt x="459" y="125"/>
                  </a:cubicBezTo>
                  <a:cubicBezTo>
                    <a:pt x="459" y="108"/>
                    <a:pt x="480" y="91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81" y="67"/>
                    <a:pt x="479" y="62"/>
                    <a:pt x="475" y="57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69" y="50"/>
                    <a:pt x="461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38" y="48"/>
                    <a:pt x="420" y="56"/>
                    <a:pt x="406" y="56"/>
                  </a:cubicBezTo>
                  <a:cubicBezTo>
                    <a:pt x="406" y="56"/>
                    <a:pt x="406" y="56"/>
                    <a:pt x="406" y="56"/>
                  </a:cubicBezTo>
                  <a:cubicBezTo>
                    <a:pt x="401" y="56"/>
                    <a:pt x="397" y="56"/>
                    <a:pt x="393" y="54"/>
                  </a:cubicBezTo>
                  <a:cubicBezTo>
                    <a:pt x="393" y="54"/>
                    <a:pt x="393" y="54"/>
                    <a:pt x="393" y="54"/>
                  </a:cubicBezTo>
                  <a:cubicBezTo>
                    <a:pt x="384" y="49"/>
                    <a:pt x="380" y="37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67" y="13"/>
                    <a:pt x="357" y="2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3" y="0"/>
                    <a:pt x="332" y="0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13" y="0"/>
                    <a:pt x="304" y="1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86" y="33"/>
                    <a:pt x="277" y="43"/>
                    <a:pt x="257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37" y="43"/>
                    <a:pt x="229" y="33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1" y="12"/>
                    <a:pt x="201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0" y="0"/>
                    <a:pt x="179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2"/>
                    <a:pt x="149" y="13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36" y="36"/>
                    <a:pt x="131" y="48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3" y="55"/>
                    <a:pt x="109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90" y="56"/>
                    <a:pt x="74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0" y="46"/>
                    <a:pt x="43" y="4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2" y="62"/>
                    <a:pt x="30" y="68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83"/>
                    <a:pt x="36" y="93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7" y="110"/>
                    <a:pt x="52" y="118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5"/>
                    <a:pt x="52" y="127"/>
                    <a:pt x="51" y="128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48" y="136"/>
                    <a:pt x="36" y="142"/>
                    <a:pt x="24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2" y="156"/>
                    <a:pt x="0" y="164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8"/>
                    <a:pt x="0" y="179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8"/>
                    <a:pt x="16" y="203"/>
                    <a:pt x="3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45" y="208"/>
                    <a:pt x="61" y="209"/>
                    <a:pt x="69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78" y="228"/>
                    <a:pt x="78" y="237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6"/>
                    <a:pt x="84" y="266"/>
                    <a:pt x="100" y="273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106" y="276"/>
                    <a:pt x="112" y="277"/>
                    <a:pt x="117" y="277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43" y="277"/>
                    <a:pt x="159" y="251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96" y="252"/>
                    <a:pt x="205" y="26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25" y="280"/>
                    <a:pt x="236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77" y="290"/>
                    <a:pt x="289" y="280"/>
                    <a:pt x="298" y="270"/>
                  </a:cubicBezTo>
                  <a:cubicBezTo>
                    <a:pt x="298" y="270"/>
                    <a:pt x="298" y="270"/>
                    <a:pt x="298" y="270"/>
                  </a:cubicBezTo>
                  <a:cubicBezTo>
                    <a:pt x="308" y="260"/>
                    <a:pt x="316" y="252"/>
                    <a:pt x="328" y="252"/>
                  </a:cubicBezTo>
                  <a:cubicBezTo>
                    <a:pt x="328" y="252"/>
                    <a:pt x="328" y="252"/>
                    <a:pt x="328" y="252"/>
                  </a:cubicBezTo>
                  <a:cubicBezTo>
                    <a:pt x="354" y="251"/>
                    <a:pt x="370" y="277"/>
                    <a:pt x="394" y="278"/>
                  </a:cubicBezTo>
                  <a:cubicBezTo>
                    <a:pt x="394" y="278"/>
                    <a:pt x="394" y="278"/>
                    <a:pt x="394" y="278"/>
                  </a:cubicBezTo>
                  <a:cubicBezTo>
                    <a:pt x="399" y="278"/>
                    <a:pt x="405" y="276"/>
                    <a:pt x="410" y="274"/>
                  </a:cubicBezTo>
                  <a:cubicBezTo>
                    <a:pt x="410" y="274"/>
                    <a:pt x="410" y="274"/>
                    <a:pt x="410" y="274"/>
                  </a:cubicBezTo>
                  <a:cubicBezTo>
                    <a:pt x="425" y="267"/>
                    <a:pt x="429" y="257"/>
                    <a:pt x="431" y="247"/>
                  </a:cubicBezTo>
                  <a:cubicBezTo>
                    <a:pt x="431" y="247"/>
                    <a:pt x="431" y="247"/>
                    <a:pt x="431" y="247"/>
                  </a:cubicBezTo>
                  <a:cubicBezTo>
                    <a:pt x="434" y="237"/>
                    <a:pt x="434" y="228"/>
                    <a:pt x="442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9" y="212"/>
                    <a:pt x="465" y="211"/>
                    <a:pt x="480" y="207"/>
                  </a:cubicBezTo>
                  <a:cubicBezTo>
                    <a:pt x="480" y="207"/>
                    <a:pt x="480" y="207"/>
                    <a:pt x="480" y="207"/>
                  </a:cubicBezTo>
                  <a:cubicBezTo>
                    <a:pt x="495" y="204"/>
                    <a:pt x="509" y="198"/>
                    <a:pt x="510" y="179"/>
                  </a:cubicBezTo>
                  <a:cubicBezTo>
                    <a:pt x="510" y="179"/>
                    <a:pt x="510" y="179"/>
                    <a:pt x="510" y="179"/>
                  </a:cubicBezTo>
                  <a:cubicBezTo>
                    <a:pt x="510" y="179"/>
                    <a:pt x="510" y="178"/>
                    <a:pt x="510" y="178"/>
                  </a:cubicBezTo>
                  <a:cubicBezTo>
                    <a:pt x="510" y="178"/>
                    <a:pt x="510" y="178"/>
                    <a:pt x="510" y="178"/>
                  </a:cubicBezTo>
                  <a:cubicBezTo>
                    <a:pt x="510" y="164"/>
                    <a:pt x="497" y="157"/>
                    <a:pt x="485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73" y="145"/>
                    <a:pt x="461" y="139"/>
                    <a:pt x="459" y="128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  <p:sp>
          <p:nvSpPr>
            <p:cNvPr id="267" name="Google Shape;267;p17">
              <a:extLst>
                <a:ext uri="{FF2B5EF4-FFF2-40B4-BE49-F238E27FC236}">
                  <a16:creationId xmlns:a16="http://schemas.microsoft.com/office/drawing/2014/main" id="{76D28D16-BC7F-FCC8-3B22-EAA419E2B16B}"/>
                </a:ext>
              </a:extLst>
            </p:cNvPr>
            <p:cNvSpPr/>
            <p:nvPr/>
          </p:nvSpPr>
          <p:spPr>
            <a:xfrm>
              <a:off x="4671" y="1401"/>
              <a:ext cx="1188" cy="666"/>
            </a:xfrm>
            <a:custGeom>
              <a:avLst/>
              <a:gdLst/>
              <a:ahLst/>
              <a:cxnLst/>
              <a:rect l="l" t="t" r="r" b="b"/>
              <a:pathLst>
                <a:path w="503" h="282" extrusionOk="0">
                  <a:moveTo>
                    <a:pt x="451" y="125"/>
                  </a:moveTo>
                  <a:cubicBezTo>
                    <a:pt x="454" y="138"/>
                    <a:pt x="467" y="145"/>
                    <a:pt x="479" y="151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92" y="157"/>
                    <a:pt x="503" y="163"/>
                    <a:pt x="502" y="174"/>
                  </a:cubicBezTo>
                  <a:cubicBezTo>
                    <a:pt x="502" y="174"/>
                    <a:pt x="502" y="174"/>
                    <a:pt x="502" y="174"/>
                  </a:cubicBezTo>
                  <a:cubicBezTo>
                    <a:pt x="502" y="174"/>
                    <a:pt x="502" y="175"/>
                    <a:pt x="502" y="175"/>
                  </a:cubicBezTo>
                  <a:cubicBezTo>
                    <a:pt x="502" y="175"/>
                    <a:pt x="502" y="175"/>
                    <a:pt x="502" y="175"/>
                  </a:cubicBezTo>
                  <a:cubicBezTo>
                    <a:pt x="501" y="191"/>
                    <a:pt x="490" y="196"/>
                    <a:pt x="475" y="199"/>
                  </a:cubicBezTo>
                  <a:cubicBezTo>
                    <a:pt x="475" y="199"/>
                    <a:pt x="475" y="199"/>
                    <a:pt x="475" y="199"/>
                  </a:cubicBezTo>
                  <a:cubicBezTo>
                    <a:pt x="461" y="203"/>
                    <a:pt x="444" y="204"/>
                    <a:pt x="435" y="213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27" y="222"/>
                    <a:pt x="426" y="233"/>
                    <a:pt x="423" y="242"/>
                  </a:cubicBezTo>
                  <a:cubicBezTo>
                    <a:pt x="423" y="242"/>
                    <a:pt x="423" y="242"/>
                    <a:pt x="423" y="242"/>
                  </a:cubicBezTo>
                  <a:cubicBezTo>
                    <a:pt x="421" y="251"/>
                    <a:pt x="418" y="259"/>
                    <a:pt x="405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399" y="269"/>
                    <a:pt x="395" y="270"/>
                    <a:pt x="390" y="270"/>
                  </a:cubicBezTo>
                  <a:cubicBezTo>
                    <a:pt x="390" y="270"/>
                    <a:pt x="390" y="270"/>
                    <a:pt x="390" y="270"/>
                  </a:cubicBezTo>
                  <a:cubicBezTo>
                    <a:pt x="369" y="270"/>
                    <a:pt x="352" y="244"/>
                    <a:pt x="324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09" y="244"/>
                    <a:pt x="301" y="254"/>
                    <a:pt x="291" y="263"/>
                  </a:cubicBezTo>
                  <a:cubicBezTo>
                    <a:pt x="291" y="263"/>
                    <a:pt x="291" y="263"/>
                    <a:pt x="291" y="263"/>
                  </a:cubicBezTo>
                  <a:cubicBezTo>
                    <a:pt x="282" y="273"/>
                    <a:pt x="271" y="282"/>
                    <a:pt x="253" y="282"/>
                  </a:cubicBezTo>
                  <a:cubicBezTo>
                    <a:pt x="253" y="282"/>
                    <a:pt x="253" y="282"/>
                    <a:pt x="253" y="282"/>
                  </a:cubicBezTo>
                  <a:cubicBezTo>
                    <a:pt x="234" y="282"/>
                    <a:pt x="223" y="273"/>
                    <a:pt x="213" y="263"/>
                  </a:cubicBezTo>
                  <a:cubicBezTo>
                    <a:pt x="213" y="263"/>
                    <a:pt x="213" y="263"/>
                    <a:pt x="213" y="263"/>
                  </a:cubicBezTo>
                  <a:cubicBezTo>
                    <a:pt x="204" y="254"/>
                    <a:pt x="194" y="244"/>
                    <a:pt x="179" y="244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52" y="244"/>
                    <a:pt x="136" y="270"/>
                    <a:pt x="113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08" y="269"/>
                    <a:pt x="103" y="268"/>
                    <a:pt x="97" y="265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83" y="258"/>
                    <a:pt x="81" y="251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78" y="233"/>
                    <a:pt x="78" y="222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58" y="201"/>
                    <a:pt x="41" y="200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3" y="195"/>
                    <a:pt x="2" y="191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4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2"/>
                    <a:pt x="10" y="155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34" y="142"/>
                    <a:pt x="47" y="136"/>
                    <a:pt x="51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2" y="124"/>
                    <a:pt x="52" y="122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46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5" y="86"/>
                    <a:pt x="30" y="7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5"/>
                    <a:pt x="31" y="60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1" y="48"/>
                    <a:pt x="47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8" y="46"/>
                    <a:pt x="84" y="56"/>
                    <a:pt x="101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6" y="56"/>
                    <a:pt x="110" y="55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30" y="47"/>
                    <a:pt x="136" y="34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9" y="11"/>
                    <a:pt x="156" y="2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6" y="0"/>
                    <a:pt x="204" y="10"/>
                    <a:pt x="213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1" y="32"/>
                    <a:pt x="232" y="43"/>
                    <a:pt x="253" y="43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75" y="43"/>
                    <a:pt x="285" y="32"/>
                    <a:pt x="294" y="21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304" y="10"/>
                    <a:pt x="311" y="0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51" y="2"/>
                    <a:pt x="360" y="12"/>
                    <a:pt x="366" y="23"/>
                  </a:cubicBezTo>
                  <a:cubicBezTo>
                    <a:pt x="366" y="23"/>
                    <a:pt x="366" y="23"/>
                    <a:pt x="366" y="23"/>
                  </a:cubicBezTo>
                  <a:cubicBezTo>
                    <a:pt x="373" y="34"/>
                    <a:pt x="376" y="48"/>
                    <a:pt x="388" y="53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392" y="55"/>
                    <a:pt x="397" y="56"/>
                    <a:pt x="402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18" y="56"/>
                    <a:pt x="435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6" y="48"/>
                    <a:pt x="462" y="50"/>
                    <a:pt x="468" y="56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1" y="60"/>
                    <a:pt x="472" y="64"/>
                    <a:pt x="472" y="68"/>
                  </a:cubicBezTo>
                  <a:cubicBezTo>
                    <a:pt x="472" y="68"/>
                    <a:pt x="472" y="68"/>
                    <a:pt x="472" y="68"/>
                  </a:cubicBezTo>
                  <a:cubicBezTo>
                    <a:pt x="473" y="84"/>
                    <a:pt x="452" y="102"/>
                    <a:pt x="451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51" y="123"/>
                    <a:pt x="451" y="124"/>
                    <a:pt x="451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pic>
        <p:nvPicPr>
          <p:cNvPr id="268" name="Google Shape;268;p17" descr="光 が含まれている画像&#10;&#10;自動的に生成された説明">
            <a:extLst>
              <a:ext uri="{FF2B5EF4-FFF2-40B4-BE49-F238E27FC236}">
                <a16:creationId xmlns:a16="http://schemas.microsoft.com/office/drawing/2014/main" id="{093A4AF3-2FAD-D5F4-3C18-AAB2A52A6B6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452" y="3269480"/>
            <a:ext cx="1942642" cy="3229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17">
            <a:extLst>
              <a:ext uri="{FF2B5EF4-FFF2-40B4-BE49-F238E27FC236}">
                <a16:creationId xmlns:a16="http://schemas.microsoft.com/office/drawing/2014/main" id="{AB7B4288-BC1D-080F-593F-CC8A1327CC0A}"/>
              </a:ext>
            </a:extLst>
          </p:cNvPr>
          <p:cNvGrpSpPr/>
          <p:nvPr/>
        </p:nvGrpSpPr>
        <p:grpSpPr>
          <a:xfrm>
            <a:off x="5795429" y="4664782"/>
            <a:ext cx="120590" cy="109440"/>
            <a:chOff x="5627" y="1871"/>
            <a:chExt cx="66" cy="62"/>
          </a:xfrm>
        </p:grpSpPr>
        <p:sp>
          <p:nvSpPr>
            <p:cNvPr id="270" name="Google Shape;270;p17">
              <a:extLst>
                <a:ext uri="{FF2B5EF4-FFF2-40B4-BE49-F238E27FC236}">
                  <a16:creationId xmlns:a16="http://schemas.microsoft.com/office/drawing/2014/main" id="{93E2D054-2284-860D-2D5A-529ABFBF139F}"/>
                </a:ext>
              </a:extLst>
            </p:cNvPr>
            <p:cNvSpPr/>
            <p:nvPr/>
          </p:nvSpPr>
          <p:spPr>
            <a:xfrm>
              <a:off x="5627" y="1871"/>
              <a:ext cx="66" cy="62"/>
            </a:xfrm>
            <a:custGeom>
              <a:avLst/>
              <a:gdLst/>
              <a:ahLst/>
              <a:cxnLst/>
              <a:rect l="l" t="t" r="r" b="b"/>
              <a:pathLst>
                <a:path w="28" h="26" extrusionOk="0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20"/>
                    <a:pt x="22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7" y="26"/>
                    <a:pt x="0" y="20"/>
                    <a:pt x="0" y="13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  <p:sp>
          <p:nvSpPr>
            <p:cNvPr id="271" name="Google Shape;271;p17">
              <a:extLst>
                <a:ext uri="{FF2B5EF4-FFF2-40B4-BE49-F238E27FC236}">
                  <a16:creationId xmlns:a16="http://schemas.microsoft.com/office/drawing/2014/main" id="{93C19E64-DA1A-4815-F643-E9CAA1CCD691}"/>
                </a:ext>
              </a:extLst>
            </p:cNvPr>
            <p:cNvSpPr/>
            <p:nvPr/>
          </p:nvSpPr>
          <p:spPr>
            <a:xfrm>
              <a:off x="5636" y="1881"/>
              <a:ext cx="48" cy="42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0" y="9"/>
                  </a:moveTo>
                  <a:cubicBezTo>
                    <a:pt x="0" y="13"/>
                    <a:pt x="5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8"/>
                    <a:pt x="20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7">
            <a:extLst>
              <a:ext uri="{FF2B5EF4-FFF2-40B4-BE49-F238E27FC236}">
                <a16:creationId xmlns:a16="http://schemas.microsoft.com/office/drawing/2014/main" id="{A750BBA3-938D-096C-7049-A0100B820E8B}"/>
              </a:ext>
            </a:extLst>
          </p:cNvPr>
          <p:cNvGrpSpPr/>
          <p:nvPr/>
        </p:nvGrpSpPr>
        <p:grpSpPr>
          <a:xfrm>
            <a:off x="5375694" y="4406862"/>
            <a:ext cx="200032" cy="203200"/>
            <a:chOff x="5602" y="663"/>
            <a:chExt cx="116" cy="104"/>
          </a:xfrm>
        </p:grpSpPr>
        <p:sp>
          <p:nvSpPr>
            <p:cNvPr id="273" name="Google Shape;273;p17">
              <a:extLst>
                <a:ext uri="{FF2B5EF4-FFF2-40B4-BE49-F238E27FC236}">
                  <a16:creationId xmlns:a16="http://schemas.microsoft.com/office/drawing/2014/main" id="{5296DC17-0CE0-024F-CF62-B633E3F7625B}"/>
                </a:ext>
              </a:extLst>
            </p:cNvPr>
            <p:cNvSpPr/>
            <p:nvPr/>
          </p:nvSpPr>
          <p:spPr>
            <a:xfrm>
              <a:off x="5602" y="663"/>
              <a:ext cx="116" cy="104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  <p:sp>
          <p:nvSpPr>
            <p:cNvPr id="274" name="Google Shape;274;p17">
              <a:extLst>
                <a:ext uri="{FF2B5EF4-FFF2-40B4-BE49-F238E27FC236}">
                  <a16:creationId xmlns:a16="http://schemas.microsoft.com/office/drawing/2014/main" id="{A4623D9A-486F-7C28-F4E9-95F892425572}"/>
                </a:ext>
              </a:extLst>
            </p:cNvPr>
            <p:cNvSpPr/>
            <p:nvPr/>
          </p:nvSpPr>
          <p:spPr>
            <a:xfrm>
              <a:off x="5612" y="672"/>
              <a:ext cx="97" cy="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7">
            <a:extLst>
              <a:ext uri="{FF2B5EF4-FFF2-40B4-BE49-F238E27FC236}">
                <a16:creationId xmlns:a16="http://schemas.microsoft.com/office/drawing/2014/main" id="{C0780EB3-A8D3-7202-B7A8-F7E6A890944E}"/>
              </a:ext>
            </a:extLst>
          </p:cNvPr>
          <p:cNvGrpSpPr/>
          <p:nvPr/>
        </p:nvGrpSpPr>
        <p:grpSpPr>
          <a:xfrm>
            <a:off x="5600326" y="4562694"/>
            <a:ext cx="172932" cy="142744"/>
            <a:chOff x="5621" y="1253"/>
            <a:chExt cx="78" cy="71"/>
          </a:xfrm>
        </p:grpSpPr>
        <p:sp>
          <p:nvSpPr>
            <p:cNvPr id="276" name="Google Shape;276;p17">
              <a:extLst>
                <a:ext uri="{FF2B5EF4-FFF2-40B4-BE49-F238E27FC236}">
                  <a16:creationId xmlns:a16="http://schemas.microsoft.com/office/drawing/2014/main" id="{506D45F5-26B6-ACC4-4127-CF239BD4EB27}"/>
                </a:ext>
              </a:extLst>
            </p:cNvPr>
            <p:cNvSpPr/>
            <p:nvPr/>
          </p:nvSpPr>
          <p:spPr>
            <a:xfrm>
              <a:off x="5621" y="1253"/>
              <a:ext cx="78" cy="71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  <p:sp>
          <p:nvSpPr>
            <p:cNvPr id="277" name="Google Shape;277;p17">
              <a:extLst>
                <a:ext uri="{FF2B5EF4-FFF2-40B4-BE49-F238E27FC236}">
                  <a16:creationId xmlns:a16="http://schemas.microsoft.com/office/drawing/2014/main" id="{1038A246-385D-4A63-58EE-02E5BDEAA66D}"/>
                </a:ext>
              </a:extLst>
            </p:cNvPr>
            <p:cNvSpPr/>
            <p:nvPr/>
          </p:nvSpPr>
          <p:spPr>
            <a:xfrm>
              <a:off x="5631" y="1263"/>
              <a:ext cx="5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127AB66D-3D78-07C5-2314-C46F811EB7E7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303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17BA8-AD59-9DFE-88C1-BFEB94B6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9856901-C9E8-F255-E2FF-9A88B1946C49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4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052414-D5D2-DB9F-058E-37380DD87213}"/>
              </a:ext>
            </a:extLst>
          </p:cNvPr>
          <p:cNvSpPr txBox="1"/>
          <p:nvPr/>
        </p:nvSpPr>
        <p:spPr>
          <a:xfrm>
            <a:off x="1052426" y="2137128"/>
            <a:ext cx="8070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ja-JP" altLang="en-US" sz="400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だいじょうぶなら、「いいよ」って、つたえよう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225CC9-22F9-B1E8-08CF-C5B3C23FD65D}"/>
              </a:ext>
            </a:extLst>
          </p:cNvPr>
          <p:cNvSpPr txBox="1"/>
          <p:nvPr/>
        </p:nvSpPr>
        <p:spPr>
          <a:xfrm>
            <a:off x="34508" y="733523"/>
            <a:ext cx="959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ja-JP" altLang="en-US" sz="400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「てをつなぎたい」って、言われたら</a:t>
            </a:r>
            <a:r>
              <a:rPr kumimoji="0" lang="en-US" altLang="ja-JP" sz="400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?</a:t>
            </a:r>
            <a:endParaRPr kumimoji="0" lang="ja-JP" altLang="en-US" sz="105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9BDA24F7-9C4B-9B64-A1B8-DE4A5AA0C88B}"/>
              </a:ext>
            </a:extLst>
          </p:cNvPr>
          <p:cNvSpPr/>
          <p:nvPr/>
        </p:nvSpPr>
        <p:spPr>
          <a:xfrm>
            <a:off x="3770910" y="1536535"/>
            <a:ext cx="2346385" cy="419886"/>
          </a:xfrm>
          <a:prstGeom prst="downArrow">
            <a:avLst/>
          </a:prstGeom>
          <a:solidFill>
            <a:schemeClr val="bg1"/>
          </a:solidFill>
          <a:ln>
            <a:solidFill>
              <a:srgbClr val="D792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スライド番号プレースホルダー 3">
            <a:extLst>
              <a:ext uri="{FF2B5EF4-FFF2-40B4-BE49-F238E27FC236}">
                <a16:creationId xmlns:a16="http://schemas.microsoft.com/office/drawing/2014/main" id="{30B294D1-0834-3CF9-CE4D-D736F3508CAF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AutoShape 4" descr="画像が生成されました">
            <a:extLst>
              <a:ext uri="{FF2B5EF4-FFF2-40B4-BE49-F238E27FC236}">
                <a16:creationId xmlns:a16="http://schemas.microsoft.com/office/drawing/2014/main" id="{96DA3B64-B7F3-FA70-7CB7-A80AD8B6ED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吹き出し: 円形 1">
            <a:extLst>
              <a:ext uri="{FF2B5EF4-FFF2-40B4-BE49-F238E27FC236}">
                <a16:creationId xmlns:a16="http://schemas.microsoft.com/office/drawing/2014/main" id="{313DAD10-3ABD-5118-172C-F0E4E7A37C14}"/>
              </a:ext>
            </a:extLst>
          </p:cNvPr>
          <p:cNvSpPr/>
          <p:nvPr/>
        </p:nvSpPr>
        <p:spPr>
          <a:xfrm>
            <a:off x="946382" y="3505420"/>
            <a:ext cx="2824528" cy="682292"/>
          </a:xfrm>
          <a:prstGeom prst="wedgeEllipseCallout">
            <a:avLst>
              <a:gd name="adj1" fmla="val 41600"/>
              <a:gd name="adj2" fmla="val 1051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いいよ</a:t>
            </a:r>
          </a:p>
        </p:txBody>
      </p:sp>
      <p:pic>
        <p:nvPicPr>
          <p:cNvPr id="15" name="図 14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AC83879-3DA9-A8F8-4E58-C99AE70A6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25" y="3276599"/>
            <a:ext cx="3754319" cy="31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32BCD-A446-AE66-FAD1-54A2BF35D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3950640-3874-9B05-6895-0AF166B56BB2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4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CA682A-9DCF-4EEA-E4DA-84334A90CED3}"/>
              </a:ext>
            </a:extLst>
          </p:cNvPr>
          <p:cNvSpPr txBox="1"/>
          <p:nvPr/>
        </p:nvSpPr>
        <p:spPr>
          <a:xfrm>
            <a:off x="747251" y="268223"/>
            <a:ext cx="8502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ja-JP" altLang="en-US" sz="4000" b="1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いやだとかんじたり、「もやもや」したきもちになったら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4127F591-5323-E01F-6146-1433DA475121}"/>
              </a:ext>
            </a:extLst>
          </p:cNvPr>
          <p:cNvSpPr/>
          <p:nvPr/>
        </p:nvSpPr>
        <p:spPr>
          <a:xfrm>
            <a:off x="3774364" y="1870612"/>
            <a:ext cx="2346385" cy="419886"/>
          </a:xfrm>
          <a:prstGeom prst="downArrow">
            <a:avLst/>
          </a:prstGeom>
          <a:solidFill>
            <a:schemeClr val="bg1"/>
          </a:solidFill>
          <a:ln>
            <a:solidFill>
              <a:srgbClr val="D792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E5DDB0-FA23-8846-7634-EDB2A602E651}"/>
              </a:ext>
            </a:extLst>
          </p:cNvPr>
          <p:cNvSpPr txBox="1"/>
          <p:nvPr/>
        </p:nvSpPr>
        <p:spPr>
          <a:xfrm>
            <a:off x="696190" y="2504572"/>
            <a:ext cx="850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ja-JP" altLang="en-US" sz="4000" b="1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「いやだ」といっていい</a:t>
            </a:r>
          </a:p>
        </p:txBody>
      </p:sp>
      <p:sp>
        <p:nvSpPr>
          <p:cNvPr id="14" name="スライド番号プレースホルダー 3">
            <a:extLst>
              <a:ext uri="{FF2B5EF4-FFF2-40B4-BE49-F238E27FC236}">
                <a16:creationId xmlns:a16="http://schemas.microsoft.com/office/drawing/2014/main" id="{AF1AEA75-4367-4782-2BC7-035D0FFCAD51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吹き出し: 円形 1">
            <a:extLst>
              <a:ext uri="{FF2B5EF4-FFF2-40B4-BE49-F238E27FC236}">
                <a16:creationId xmlns:a16="http://schemas.microsoft.com/office/drawing/2014/main" id="{0C1A71B4-BA1C-7FCA-501F-C111D7F5D25A}"/>
              </a:ext>
            </a:extLst>
          </p:cNvPr>
          <p:cNvSpPr/>
          <p:nvPr/>
        </p:nvSpPr>
        <p:spPr>
          <a:xfrm>
            <a:off x="1669518" y="3645543"/>
            <a:ext cx="2371922" cy="1104701"/>
          </a:xfrm>
          <a:prstGeom prst="wedgeEllipseCallout">
            <a:avLst>
              <a:gd name="adj1" fmla="val 88279"/>
              <a:gd name="adj2" fmla="val 4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いやだ</a:t>
            </a:r>
          </a:p>
        </p:txBody>
      </p:sp>
      <p:pic>
        <p:nvPicPr>
          <p:cNvPr id="3" name="図 2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E09321A-739E-B5A2-357E-47C1EEA03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06605"/>
            <a:ext cx="3125463" cy="26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5242B-72C4-041E-68D0-F261EDD8E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E1DE246-D98B-18A8-AFFA-C665B898C99B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4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41684C-CC20-D310-9D86-FDC06D44045E}"/>
              </a:ext>
            </a:extLst>
          </p:cNvPr>
          <p:cNvSpPr txBox="1"/>
          <p:nvPr/>
        </p:nvSpPr>
        <p:spPr>
          <a:xfrm>
            <a:off x="703161" y="287438"/>
            <a:ext cx="8514328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ja-JP" altLang="en-US" sz="360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「いいよ」って、つたえても、</a:t>
            </a:r>
            <a:endParaRPr kumimoji="0" lang="ja-JP" altLang="en-US" sz="10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lvl="0"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ja-JP" altLang="en-US" sz="360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だんだん「いやなきもち」になったら</a:t>
            </a:r>
            <a:r>
              <a:rPr kumimoji="0" lang="en-US" altLang="ja-JP" sz="360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?</a:t>
            </a:r>
            <a:endParaRPr kumimoji="0" lang="ja-JP" altLang="en-US" sz="10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9EE8E123-FF52-9E33-7050-8B38D46C1CBC}"/>
              </a:ext>
            </a:extLst>
          </p:cNvPr>
          <p:cNvSpPr/>
          <p:nvPr/>
        </p:nvSpPr>
        <p:spPr>
          <a:xfrm>
            <a:off x="3774364" y="1732588"/>
            <a:ext cx="2346385" cy="419886"/>
          </a:xfrm>
          <a:prstGeom prst="downArrow">
            <a:avLst/>
          </a:prstGeom>
          <a:solidFill>
            <a:schemeClr val="bg1"/>
          </a:solidFill>
          <a:ln>
            <a:solidFill>
              <a:srgbClr val="D792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97C0AA-58ED-B79C-8DE7-3E4EAB55592E}"/>
              </a:ext>
            </a:extLst>
          </p:cNvPr>
          <p:cNvSpPr txBox="1"/>
          <p:nvPr/>
        </p:nvSpPr>
        <p:spPr>
          <a:xfrm>
            <a:off x="696190" y="2263030"/>
            <a:ext cx="8502731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ja-JP" altLang="en-US" sz="360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「つなぎたくなくなったから、</a:t>
            </a:r>
          </a:p>
          <a:p>
            <a:pPr lvl="0"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ja-JP" altLang="en-US" sz="360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てをはなすね」</a:t>
            </a:r>
            <a:endParaRPr kumimoji="0" lang="ja-JP" altLang="en-US" sz="10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lvl="0"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ja-JP" altLang="en-US" sz="360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っていっていい</a:t>
            </a:r>
            <a:endParaRPr kumimoji="0" lang="ja-JP" altLang="en-US" sz="3600" b="1" kern="0" dirty="0"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  <p:sp>
        <p:nvSpPr>
          <p:cNvPr id="14" name="スライド番号プレースホルダー 3">
            <a:extLst>
              <a:ext uri="{FF2B5EF4-FFF2-40B4-BE49-F238E27FC236}">
                <a16:creationId xmlns:a16="http://schemas.microsoft.com/office/drawing/2014/main" id="{6F54DC88-B6D0-B88B-37D1-70063A634BEB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332BFCF-641D-9A90-CCF1-D450A2FBE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06605"/>
            <a:ext cx="3125463" cy="2610905"/>
          </a:xfrm>
          <a:prstGeom prst="rect">
            <a:avLst/>
          </a:prstGeom>
        </p:spPr>
      </p:pic>
      <p:sp>
        <p:nvSpPr>
          <p:cNvPr id="13" name="吹き出し: 円形 1">
            <a:extLst>
              <a:ext uri="{FF2B5EF4-FFF2-40B4-BE49-F238E27FC236}">
                <a16:creationId xmlns:a16="http://schemas.microsoft.com/office/drawing/2014/main" id="{52849703-C2DD-0373-23E5-683E012680CC}"/>
              </a:ext>
            </a:extLst>
          </p:cNvPr>
          <p:cNvSpPr/>
          <p:nvPr/>
        </p:nvSpPr>
        <p:spPr>
          <a:xfrm>
            <a:off x="923331" y="4266203"/>
            <a:ext cx="3630558" cy="1447301"/>
          </a:xfrm>
          <a:prstGeom prst="wedgeEllipseCallout">
            <a:avLst>
              <a:gd name="adj1" fmla="val 70228"/>
              <a:gd name="adj2" fmla="val 252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ja-JP" altLang="en-US" sz="240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つなぎたくなくなったから、</a:t>
            </a:r>
          </a:p>
          <a:p>
            <a:pPr lvl="0" fontAlgn="auto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ja-JP" altLang="en-US" sz="240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てをはなすね</a:t>
            </a:r>
            <a:endParaRPr kumimoji="1" lang="ja-JP" altLang="en-US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5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ED5C5E30-874A-9A68-2189-5EC11F97B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0025C84-35D9-5F28-22C7-40F3E562BA16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4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Google Shape;165;p8">
            <a:extLst>
              <a:ext uri="{FF2B5EF4-FFF2-40B4-BE49-F238E27FC236}">
                <a16:creationId xmlns:a16="http://schemas.microsoft.com/office/drawing/2014/main" id="{BA321283-F718-5374-E959-28C7066029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35</a:t>
            </a:fld>
            <a:endParaRPr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Google Shape;170;p8">
            <a:extLst>
              <a:ext uri="{FF2B5EF4-FFF2-40B4-BE49-F238E27FC236}">
                <a16:creationId xmlns:a16="http://schemas.microsoft.com/office/drawing/2014/main" id="{411EB1B8-F6DE-7C08-EA47-7C733A0D2A74}"/>
              </a:ext>
            </a:extLst>
          </p:cNvPr>
          <p:cNvSpPr txBox="1"/>
          <p:nvPr/>
        </p:nvSpPr>
        <p:spPr>
          <a:xfrm>
            <a:off x="646571" y="2228691"/>
            <a:ext cx="8601972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5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じぶん</a:t>
            </a:r>
            <a:r>
              <a:rPr lang="ja-JP" sz="5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の</a:t>
            </a:r>
            <a:r>
              <a:rPr lang="ja-JP" altLang="en-US" sz="5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からだのことを</a:t>
            </a:r>
            <a:endParaRPr lang="en-US" altLang="ja-JP" sz="5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5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きめられるのはじぶんだけ</a:t>
            </a:r>
            <a:endParaRPr lang="en-US" altLang="ja-JP" sz="5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720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93060-A985-933D-298A-8919CE63C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19C9492-675B-2017-80AE-2CB0107F347E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4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1773CC4-C353-8EB7-2E6C-8FF84E3E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33B674D-9A35-3C07-0788-0C3F37CCB2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80" y="4233188"/>
            <a:ext cx="2429612" cy="2464722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C262810A-24A0-0ED0-514D-5D11D6EB17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873" y="4233188"/>
            <a:ext cx="2436635" cy="2464723"/>
          </a:xfrm>
          <a:prstGeom prst="rect">
            <a:avLst/>
          </a:prstGeom>
        </p:spPr>
      </p:pic>
      <p:sp>
        <p:nvSpPr>
          <p:cNvPr id="5" name="Google Shape;461;p34">
            <a:extLst>
              <a:ext uri="{FF2B5EF4-FFF2-40B4-BE49-F238E27FC236}">
                <a16:creationId xmlns:a16="http://schemas.microsoft.com/office/drawing/2014/main" id="{5C33E3F4-65DC-0267-5E93-3F521D430580}"/>
              </a:ext>
            </a:extLst>
          </p:cNvPr>
          <p:cNvSpPr txBox="1"/>
          <p:nvPr/>
        </p:nvSpPr>
        <p:spPr>
          <a:xfrm>
            <a:off x="327529" y="1170588"/>
            <a:ext cx="9240055" cy="290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それはじぶんも、ほかのひともおなじ。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ja-JP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ja-JP" altLang="en-US" sz="3600" b="1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だから、「いいよ」か、「いやだ」か、　を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たしかめる</a:t>
            </a:r>
            <a:r>
              <a:rPr kumimoji="0" lang="ja-JP" altLang="en-US" sz="3600" b="1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ことがだいじ。</a:t>
            </a:r>
          </a:p>
        </p:txBody>
      </p:sp>
    </p:spTree>
    <p:extLst>
      <p:ext uri="{BB962C8B-B14F-4D97-AF65-F5344CB8AC3E}">
        <p14:creationId xmlns:p14="http://schemas.microsoft.com/office/powerpoint/2010/main" val="410496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FA7FC8-EBE9-431B-ADEA-350ACD2BE7E3}"/>
              </a:ext>
            </a:extLst>
          </p:cNvPr>
          <p:cNvSpPr txBox="1"/>
          <p:nvPr/>
        </p:nvSpPr>
        <p:spPr>
          <a:xfrm>
            <a:off x="332985" y="945136"/>
            <a:ext cx="5647700" cy="252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ころんで、ひざを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けがしたとき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どうする？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 descr="本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AC9E393-3B53-48F0-84F8-012082983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919" y="1535047"/>
            <a:ext cx="3882656" cy="49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5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763391" y="748653"/>
            <a:ext cx="8379217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いたくなくなるように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けがをなおそうとするよね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B91A6E-1179-408D-B671-60F2631B6C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542" y="2334681"/>
            <a:ext cx="3491940" cy="42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5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1476004" y="2002965"/>
            <a:ext cx="7013458" cy="252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じぶんのからだは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じぶんだけのもので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kumimoji="1"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とってもたいせつだよ</a:t>
            </a:r>
            <a:endParaRPr kumimoji="1"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3D56C4A-77E6-4A65-A759-78F7BB5403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67" y="425588"/>
            <a:ext cx="2017682" cy="2046839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34680565-E71B-40BD-8ADD-64B821E9C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753" y="4381045"/>
            <a:ext cx="2023514" cy="20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7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716650" y="524375"/>
            <a:ext cx="84600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じぶんのからだを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にするために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できることはなんだろう？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2" name="Group 46">
            <a:extLst>
              <a:ext uri="{FF2B5EF4-FFF2-40B4-BE49-F238E27FC236}">
                <a16:creationId xmlns:a16="http://schemas.microsoft.com/office/drawing/2014/main" id="{22A323EA-4AC4-4555-8CE0-9DAE5D1709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71863" y="2983518"/>
            <a:ext cx="3133700" cy="1760618"/>
            <a:chOff x="4662" y="1391"/>
            <a:chExt cx="1204" cy="685"/>
          </a:xfrm>
        </p:grpSpPr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749C9DC8-172E-41AB-AC61-05AC8D7CDC9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62" y="1391"/>
              <a:ext cx="1204" cy="685"/>
            </a:xfrm>
            <a:custGeom>
              <a:avLst/>
              <a:gdLst>
                <a:gd name="T0" fmla="*/ 459 w 510"/>
                <a:gd name="T1" fmla="*/ 125 h 290"/>
                <a:gd name="T2" fmla="*/ 480 w 510"/>
                <a:gd name="T3" fmla="*/ 72 h 290"/>
                <a:gd name="T4" fmla="*/ 475 w 510"/>
                <a:gd name="T5" fmla="*/ 57 h 290"/>
                <a:gd name="T6" fmla="*/ 453 w 510"/>
                <a:gd name="T7" fmla="*/ 48 h 290"/>
                <a:gd name="T8" fmla="*/ 406 w 510"/>
                <a:gd name="T9" fmla="*/ 56 h 290"/>
                <a:gd name="T10" fmla="*/ 393 w 510"/>
                <a:gd name="T11" fmla="*/ 54 h 290"/>
                <a:gd name="T12" fmla="*/ 374 w 510"/>
                <a:gd name="T13" fmla="*/ 25 h 290"/>
                <a:gd name="T14" fmla="*/ 334 w 510"/>
                <a:gd name="T15" fmla="*/ 0 h 290"/>
                <a:gd name="T16" fmla="*/ 331 w 510"/>
                <a:gd name="T17" fmla="*/ 0 h 290"/>
                <a:gd name="T18" fmla="*/ 295 w 510"/>
                <a:gd name="T19" fmla="*/ 22 h 290"/>
                <a:gd name="T20" fmla="*/ 257 w 510"/>
                <a:gd name="T21" fmla="*/ 43 h 290"/>
                <a:gd name="T22" fmla="*/ 220 w 510"/>
                <a:gd name="T23" fmla="*/ 22 h 290"/>
                <a:gd name="T24" fmla="*/ 182 w 510"/>
                <a:gd name="T25" fmla="*/ 0 h 290"/>
                <a:gd name="T26" fmla="*/ 177 w 510"/>
                <a:gd name="T27" fmla="*/ 0 h 290"/>
                <a:gd name="T28" fmla="*/ 143 w 510"/>
                <a:gd name="T29" fmla="*/ 25 h 290"/>
                <a:gd name="T30" fmla="*/ 117 w 510"/>
                <a:gd name="T31" fmla="*/ 54 h 290"/>
                <a:gd name="T32" fmla="*/ 105 w 510"/>
                <a:gd name="T33" fmla="*/ 56 h 290"/>
                <a:gd name="T34" fmla="*/ 58 w 510"/>
                <a:gd name="T35" fmla="*/ 46 h 290"/>
                <a:gd name="T36" fmla="*/ 36 w 510"/>
                <a:gd name="T37" fmla="*/ 57 h 290"/>
                <a:gd name="T38" fmla="*/ 30 w 510"/>
                <a:gd name="T39" fmla="*/ 73 h 290"/>
                <a:gd name="T40" fmla="*/ 41 w 510"/>
                <a:gd name="T41" fmla="*/ 101 h 290"/>
                <a:gd name="T42" fmla="*/ 52 w 510"/>
                <a:gd name="T43" fmla="*/ 124 h 290"/>
                <a:gd name="T44" fmla="*/ 51 w 510"/>
                <a:gd name="T45" fmla="*/ 128 h 290"/>
                <a:gd name="T46" fmla="*/ 24 w 510"/>
                <a:gd name="T47" fmla="*/ 149 h 290"/>
                <a:gd name="T48" fmla="*/ 0 w 510"/>
                <a:gd name="T49" fmla="*/ 177 h 290"/>
                <a:gd name="T50" fmla="*/ 0 w 510"/>
                <a:gd name="T51" fmla="*/ 180 h 290"/>
                <a:gd name="T52" fmla="*/ 30 w 510"/>
                <a:gd name="T53" fmla="*/ 205 h 290"/>
                <a:gd name="T54" fmla="*/ 69 w 510"/>
                <a:gd name="T55" fmla="*/ 218 h 290"/>
                <a:gd name="T56" fmla="*/ 79 w 510"/>
                <a:gd name="T57" fmla="*/ 246 h 290"/>
                <a:gd name="T58" fmla="*/ 100 w 510"/>
                <a:gd name="T59" fmla="*/ 273 h 290"/>
                <a:gd name="T60" fmla="*/ 117 w 510"/>
                <a:gd name="T61" fmla="*/ 277 h 290"/>
                <a:gd name="T62" fmla="*/ 183 w 510"/>
                <a:gd name="T63" fmla="*/ 252 h 290"/>
                <a:gd name="T64" fmla="*/ 215 w 510"/>
                <a:gd name="T65" fmla="*/ 270 h 290"/>
                <a:gd name="T66" fmla="*/ 257 w 510"/>
                <a:gd name="T67" fmla="*/ 290 h 290"/>
                <a:gd name="T68" fmla="*/ 257 w 510"/>
                <a:gd name="T69" fmla="*/ 290 h 290"/>
                <a:gd name="T70" fmla="*/ 298 w 510"/>
                <a:gd name="T71" fmla="*/ 270 h 290"/>
                <a:gd name="T72" fmla="*/ 328 w 510"/>
                <a:gd name="T73" fmla="*/ 252 h 290"/>
                <a:gd name="T74" fmla="*/ 394 w 510"/>
                <a:gd name="T75" fmla="*/ 278 h 290"/>
                <a:gd name="T76" fmla="*/ 410 w 510"/>
                <a:gd name="T77" fmla="*/ 274 h 290"/>
                <a:gd name="T78" fmla="*/ 431 w 510"/>
                <a:gd name="T79" fmla="*/ 247 h 290"/>
                <a:gd name="T80" fmla="*/ 442 w 510"/>
                <a:gd name="T81" fmla="*/ 220 h 290"/>
                <a:gd name="T82" fmla="*/ 480 w 510"/>
                <a:gd name="T83" fmla="*/ 207 h 290"/>
                <a:gd name="T84" fmla="*/ 510 w 510"/>
                <a:gd name="T85" fmla="*/ 179 h 290"/>
                <a:gd name="T86" fmla="*/ 510 w 510"/>
                <a:gd name="T87" fmla="*/ 178 h 290"/>
                <a:gd name="T88" fmla="*/ 485 w 510"/>
                <a:gd name="T89" fmla="*/ 151 h 290"/>
                <a:gd name="T90" fmla="*/ 459 w 510"/>
                <a:gd name="T91" fmla="*/ 12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290">
                  <a:moveTo>
                    <a:pt x="459" y="128"/>
                  </a:moveTo>
                  <a:cubicBezTo>
                    <a:pt x="459" y="127"/>
                    <a:pt x="459" y="126"/>
                    <a:pt x="459" y="125"/>
                  </a:cubicBezTo>
                  <a:cubicBezTo>
                    <a:pt x="459" y="125"/>
                    <a:pt x="459" y="125"/>
                    <a:pt x="459" y="125"/>
                  </a:cubicBezTo>
                  <a:cubicBezTo>
                    <a:pt x="459" y="108"/>
                    <a:pt x="480" y="91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81" y="67"/>
                    <a:pt x="479" y="62"/>
                    <a:pt x="475" y="57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69" y="50"/>
                    <a:pt x="461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38" y="48"/>
                    <a:pt x="420" y="56"/>
                    <a:pt x="406" y="56"/>
                  </a:cubicBezTo>
                  <a:cubicBezTo>
                    <a:pt x="406" y="56"/>
                    <a:pt x="406" y="56"/>
                    <a:pt x="406" y="56"/>
                  </a:cubicBezTo>
                  <a:cubicBezTo>
                    <a:pt x="401" y="56"/>
                    <a:pt x="397" y="56"/>
                    <a:pt x="393" y="54"/>
                  </a:cubicBezTo>
                  <a:cubicBezTo>
                    <a:pt x="393" y="54"/>
                    <a:pt x="393" y="54"/>
                    <a:pt x="393" y="54"/>
                  </a:cubicBezTo>
                  <a:cubicBezTo>
                    <a:pt x="384" y="49"/>
                    <a:pt x="380" y="37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67" y="13"/>
                    <a:pt x="357" y="2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3" y="0"/>
                    <a:pt x="332" y="0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13" y="0"/>
                    <a:pt x="304" y="1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86" y="33"/>
                    <a:pt x="277" y="43"/>
                    <a:pt x="257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37" y="43"/>
                    <a:pt x="229" y="33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1" y="12"/>
                    <a:pt x="201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0" y="0"/>
                    <a:pt x="179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2"/>
                    <a:pt x="149" y="13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36" y="36"/>
                    <a:pt x="131" y="48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3" y="55"/>
                    <a:pt x="109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90" y="56"/>
                    <a:pt x="74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0" y="46"/>
                    <a:pt x="43" y="4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2" y="62"/>
                    <a:pt x="30" y="68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83"/>
                    <a:pt x="36" y="93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7" y="110"/>
                    <a:pt x="52" y="118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5"/>
                    <a:pt x="52" y="127"/>
                    <a:pt x="51" y="128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48" y="136"/>
                    <a:pt x="36" y="142"/>
                    <a:pt x="24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2" y="156"/>
                    <a:pt x="0" y="164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8"/>
                    <a:pt x="0" y="179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8"/>
                    <a:pt x="16" y="203"/>
                    <a:pt x="3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45" y="208"/>
                    <a:pt x="61" y="209"/>
                    <a:pt x="69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78" y="228"/>
                    <a:pt x="78" y="237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6"/>
                    <a:pt x="84" y="266"/>
                    <a:pt x="100" y="273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106" y="276"/>
                    <a:pt x="112" y="277"/>
                    <a:pt x="117" y="277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43" y="277"/>
                    <a:pt x="159" y="251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96" y="252"/>
                    <a:pt x="205" y="26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25" y="280"/>
                    <a:pt x="236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77" y="290"/>
                    <a:pt x="289" y="280"/>
                    <a:pt x="298" y="270"/>
                  </a:cubicBezTo>
                  <a:cubicBezTo>
                    <a:pt x="298" y="270"/>
                    <a:pt x="298" y="270"/>
                    <a:pt x="298" y="270"/>
                  </a:cubicBezTo>
                  <a:cubicBezTo>
                    <a:pt x="308" y="260"/>
                    <a:pt x="316" y="252"/>
                    <a:pt x="328" y="252"/>
                  </a:cubicBezTo>
                  <a:cubicBezTo>
                    <a:pt x="328" y="252"/>
                    <a:pt x="328" y="252"/>
                    <a:pt x="328" y="252"/>
                  </a:cubicBezTo>
                  <a:cubicBezTo>
                    <a:pt x="354" y="251"/>
                    <a:pt x="370" y="277"/>
                    <a:pt x="394" y="278"/>
                  </a:cubicBezTo>
                  <a:cubicBezTo>
                    <a:pt x="394" y="278"/>
                    <a:pt x="394" y="278"/>
                    <a:pt x="394" y="278"/>
                  </a:cubicBezTo>
                  <a:cubicBezTo>
                    <a:pt x="399" y="278"/>
                    <a:pt x="405" y="276"/>
                    <a:pt x="410" y="274"/>
                  </a:cubicBezTo>
                  <a:cubicBezTo>
                    <a:pt x="410" y="274"/>
                    <a:pt x="410" y="274"/>
                    <a:pt x="410" y="274"/>
                  </a:cubicBezTo>
                  <a:cubicBezTo>
                    <a:pt x="425" y="267"/>
                    <a:pt x="429" y="257"/>
                    <a:pt x="431" y="247"/>
                  </a:cubicBezTo>
                  <a:cubicBezTo>
                    <a:pt x="431" y="247"/>
                    <a:pt x="431" y="247"/>
                    <a:pt x="431" y="247"/>
                  </a:cubicBezTo>
                  <a:cubicBezTo>
                    <a:pt x="434" y="237"/>
                    <a:pt x="434" y="228"/>
                    <a:pt x="442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9" y="212"/>
                    <a:pt x="465" y="211"/>
                    <a:pt x="480" y="207"/>
                  </a:cubicBezTo>
                  <a:cubicBezTo>
                    <a:pt x="480" y="207"/>
                    <a:pt x="480" y="207"/>
                    <a:pt x="480" y="207"/>
                  </a:cubicBezTo>
                  <a:cubicBezTo>
                    <a:pt x="495" y="204"/>
                    <a:pt x="509" y="198"/>
                    <a:pt x="510" y="179"/>
                  </a:cubicBezTo>
                  <a:cubicBezTo>
                    <a:pt x="510" y="179"/>
                    <a:pt x="510" y="179"/>
                    <a:pt x="510" y="179"/>
                  </a:cubicBezTo>
                  <a:cubicBezTo>
                    <a:pt x="510" y="179"/>
                    <a:pt x="510" y="178"/>
                    <a:pt x="510" y="178"/>
                  </a:cubicBezTo>
                  <a:cubicBezTo>
                    <a:pt x="510" y="178"/>
                    <a:pt x="510" y="178"/>
                    <a:pt x="510" y="178"/>
                  </a:cubicBezTo>
                  <a:cubicBezTo>
                    <a:pt x="510" y="164"/>
                    <a:pt x="497" y="157"/>
                    <a:pt x="485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73" y="145"/>
                    <a:pt x="461" y="139"/>
                    <a:pt x="459" y="128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52D1749F-4A7A-4E6D-9AC1-96B7EF41ED0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671" y="1401"/>
              <a:ext cx="1188" cy="666"/>
            </a:xfrm>
            <a:custGeom>
              <a:avLst/>
              <a:gdLst>
                <a:gd name="T0" fmla="*/ 479 w 503"/>
                <a:gd name="T1" fmla="*/ 151 h 282"/>
                <a:gd name="T2" fmla="*/ 502 w 503"/>
                <a:gd name="T3" fmla="*/ 174 h 282"/>
                <a:gd name="T4" fmla="*/ 502 w 503"/>
                <a:gd name="T5" fmla="*/ 175 h 282"/>
                <a:gd name="T6" fmla="*/ 475 w 503"/>
                <a:gd name="T7" fmla="*/ 199 h 282"/>
                <a:gd name="T8" fmla="*/ 435 w 503"/>
                <a:gd name="T9" fmla="*/ 213 h 282"/>
                <a:gd name="T10" fmla="*/ 423 w 503"/>
                <a:gd name="T11" fmla="*/ 242 h 282"/>
                <a:gd name="T12" fmla="*/ 405 w 503"/>
                <a:gd name="T13" fmla="*/ 266 h 282"/>
                <a:gd name="T14" fmla="*/ 390 w 503"/>
                <a:gd name="T15" fmla="*/ 270 h 282"/>
                <a:gd name="T16" fmla="*/ 324 w 503"/>
                <a:gd name="T17" fmla="*/ 244 h 282"/>
                <a:gd name="T18" fmla="*/ 291 w 503"/>
                <a:gd name="T19" fmla="*/ 263 h 282"/>
                <a:gd name="T20" fmla="*/ 253 w 503"/>
                <a:gd name="T21" fmla="*/ 282 h 282"/>
                <a:gd name="T22" fmla="*/ 213 w 503"/>
                <a:gd name="T23" fmla="*/ 263 h 282"/>
                <a:gd name="T24" fmla="*/ 179 w 503"/>
                <a:gd name="T25" fmla="*/ 244 h 282"/>
                <a:gd name="T26" fmla="*/ 113 w 503"/>
                <a:gd name="T27" fmla="*/ 269 h 282"/>
                <a:gd name="T28" fmla="*/ 97 w 503"/>
                <a:gd name="T29" fmla="*/ 265 h 282"/>
                <a:gd name="T30" fmla="*/ 79 w 503"/>
                <a:gd name="T31" fmla="*/ 242 h 282"/>
                <a:gd name="T32" fmla="*/ 68 w 503"/>
                <a:gd name="T33" fmla="*/ 211 h 282"/>
                <a:gd name="T34" fmla="*/ 27 w 503"/>
                <a:gd name="T35" fmla="*/ 197 h 282"/>
                <a:gd name="T36" fmla="*/ 0 w 503"/>
                <a:gd name="T37" fmla="*/ 175 h 282"/>
                <a:gd name="T38" fmla="*/ 0 w 503"/>
                <a:gd name="T39" fmla="*/ 173 h 282"/>
                <a:gd name="T40" fmla="*/ 22 w 503"/>
                <a:gd name="T41" fmla="*/ 149 h 282"/>
                <a:gd name="T42" fmla="*/ 51 w 503"/>
                <a:gd name="T43" fmla="*/ 125 h 282"/>
                <a:gd name="T44" fmla="*/ 52 w 503"/>
                <a:gd name="T45" fmla="*/ 120 h 282"/>
                <a:gd name="T46" fmla="*/ 41 w 503"/>
                <a:gd name="T47" fmla="*/ 95 h 282"/>
                <a:gd name="T48" fmla="*/ 30 w 503"/>
                <a:gd name="T49" fmla="*/ 69 h 282"/>
                <a:gd name="T50" fmla="*/ 35 w 503"/>
                <a:gd name="T51" fmla="*/ 56 h 282"/>
                <a:gd name="T52" fmla="*/ 54 w 503"/>
                <a:gd name="T53" fmla="*/ 46 h 282"/>
                <a:gd name="T54" fmla="*/ 101 w 503"/>
                <a:gd name="T55" fmla="*/ 56 h 282"/>
                <a:gd name="T56" fmla="*/ 115 w 503"/>
                <a:gd name="T57" fmla="*/ 53 h 282"/>
                <a:gd name="T58" fmla="*/ 142 w 503"/>
                <a:gd name="T59" fmla="*/ 23 h 282"/>
                <a:gd name="T60" fmla="*/ 173 w 503"/>
                <a:gd name="T61" fmla="*/ 0 h 282"/>
                <a:gd name="T62" fmla="*/ 178 w 503"/>
                <a:gd name="T63" fmla="*/ 0 h 282"/>
                <a:gd name="T64" fmla="*/ 213 w 503"/>
                <a:gd name="T65" fmla="*/ 21 h 282"/>
                <a:gd name="T66" fmla="*/ 253 w 503"/>
                <a:gd name="T67" fmla="*/ 43 h 282"/>
                <a:gd name="T68" fmla="*/ 294 w 503"/>
                <a:gd name="T69" fmla="*/ 21 h 282"/>
                <a:gd name="T70" fmla="*/ 327 w 503"/>
                <a:gd name="T71" fmla="*/ 0 h 282"/>
                <a:gd name="T72" fmla="*/ 330 w 503"/>
                <a:gd name="T73" fmla="*/ 0 h 282"/>
                <a:gd name="T74" fmla="*/ 366 w 503"/>
                <a:gd name="T75" fmla="*/ 23 h 282"/>
                <a:gd name="T76" fmla="*/ 388 w 503"/>
                <a:gd name="T77" fmla="*/ 53 h 282"/>
                <a:gd name="T78" fmla="*/ 402 w 503"/>
                <a:gd name="T79" fmla="*/ 56 h 282"/>
                <a:gd name="T80" fmla="*/ 449 w 503"/>
                <a:gd name="T81" fmla="*/ 48 h 282"/>
                <a:gd name="T82" fmla="*/ 468 w 503"/>
                <a:gd name="T83" fmla="*/ 56 h 282"/>
                <a:gd name="T84" fmla="*/ 472 w 503"/>
                <a:gd name="T85" fmla="*/ 68 h 282"/>
                <a:gd name="T86" fmla="*/ 451 w 503"/>
                <a:gd name="T87" fmla="*/ 121 h 282"/>
                <a:gd name="T88" fmla="*/ 451 w 503"/>
                <a:gd name="T89" fmla="*/ 12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282">
                  <a:moveTo>
                    <a:pt x="451" y="125"/>
                  </a:moveTo>
                  <a:cubicBezTo>
                    <a:pt x="454" y="138"/>
                    <a:pt x="467" y="145"/>
                    <a:pt x="479" y="151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92" y="157"/>
                    <a:pt x="503" y="163"/>
                    <a:pt x="502" y="174"/>
                  </a:cubicBezTo>
                  <a:cubicBezTo>
                    <a:pt x="502" y="174"/>
                    <a:pt x="502" y="174"/>
                    <a:pt x="502" y="174"/>
                  </a:cubicBezTo>
                  <a:cubicBezTo>
                    <a:pt x="502" y="174"/>
                    <a:pt x="502" y="175"/>
                    <a:pt x="502" y="175"/>
                  </a:cubicBezTo>
                  <a:cubicBezTo>
                    <a:pt x="502" y="175"/>
                    <a:pt x="502" y="175"/>
                    <a:pt x="502" y="175"/>
                  </a:cubicBezTo>
                  <a:cubicBezTo>
                    <a:pt x="501" y="191"/>
                    <a:pt x="490" y="196"/>
                    <a:pt x="475" y="199"/>
                  </a:cubicBezTo>
                  <a:cubicBezTo>
                    <a:pt x="475" y="199"/>
                    <a:pt x="475" y="199"/>
                    <a:pt x="475" y="199"/>
                  </a:cubicBezTo>
                  <a:cubicBezTo>
                    <a:pt x="461" y="203"/>
                    <a:pt x="444" y="204"/>
                    <a:pt x="435" y="213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27" y="222"/>
                    <a:pt x="426" y="233"/>
                    <a:pt x="423" y="242"/>
                  </a:cubicBezTo>
                  <a:cubicBezTo>
                    <a:pt x="423" y="242"/>
                    <a:pt x="423" y="242"/>
                    <a:pt x="423" y="242"/>
                  </a:cubicBezTo>
                  <a:cubicBezTo>
                    <a:pt x="421" y="251"/>
                    <a:pt x="418" y="259"/>
                    <a:pt x="405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399" y="269"/>
                    <a:pt x="395" y="270"/>
                    <a:pt x="390" y="270"/>
                  </a:cubicBezTo>
                  <a:cubicBezTo>
                    <a:pt x="390" y="270"/>
                    <a:pt x="390" y="270"/>
                    <a:pt x="390" y="270"/>
                  </a:cubicBezTo>
                  <a:cubicBezTo>
                    <a:pt x="369" y="270"/>
                    <a:pt x="352" y="244"/>
                    <a:pt x="324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09" y="244"/>
                    <a:pt x="301" y="254"/>
                    <a:pt x="291" y="263"/>
                  </a:cubicBezTo>
                  <a:cubicBezTo>
                    <a:pt x="291" y="263"/>
                    <a:pt x="291" y="263"/>
                    <a:pt x="291" y="263"/>
                  </a:cubicBezTo>
                  <a:cubicBezTo>
                    <a:pt x="282" y="273"/>
                    <a:pt x="271" y="282"/>
                    <a:pt x="253" y="282"/>
                  </a:cubicBezTo>
                  <a:cubicBezTo>
                    <a:pt x="253" y="282"/>
                    <a:pt x="253" y="282"/>
                    <a:pt x="253" y="282"/>
                  </a:cubicBezTo>
                  <a:cubicBezTo>
                    <a:pt x="234" y="282"/>
                    <a:pt x="223" y="273"/>
                    <a:pt x="213" y="263"/>
                  </a:cubicBezTo>
                  <a:cubicBezTo>
                    <a:pt x="213" y="263"/>
                    <a:pt x="213" y="263"/>
                    <a:pt x="213" y="263"/>
                  </a:cubicBezTo>
                  <a:cubicBezTo>
                    <a:pt x="204" y="254"/>
                    <a:pt x="194" y="244"/>
                    <a:pt x="179" y="244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52" y="244"/>
                    <a:pt x="136" y="270"/>
                    <a:pt x="113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08" y="269"/>
                    <a:pt x="103" y="268"/>
                    <a:pt x="97" y="265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83" y="258"/>
                    <a:pt x="81" y="251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78" y="233"/>
                    <a:pt x="78" y="222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58" y="201"/>
                    <a:pt x="41" y="200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3" y="195"/>
                    <a:pt x="2" y="191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4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2"/>
                    <a:pt x="10" y="155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34" y="142"/>
                    <a:pt x="47" y="136"/>
                    <a:pt x="51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2" y="124"/>
                    <a:pt x="52" y="122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46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5" y="86"/>
                    <a:pt x="30" y="7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5"/>
                    <a:pt x="31" y="60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1" y="48"/>
                    <a:pt x="47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8" y="46"/>
                    <a:pt x="84" y="56"/>
                    <a:pt x="101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6" y="56"/>
                    <a:pt x="110" y="55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30" y="47"/>
                    <a:pt x="136" y="34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9" y="11"/>
                    <a:pt x="156" y="2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6" y="0"/>
                    <a:pt x="204" y="10"/>
                    <a:pt x="213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1" y="32"/>
                    <a:pt x="232" y="43"/>
                    <a:pt x="253" y="43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75" y="43"/>
                    <a:pt x="285" y="32"/>
                    <a:pt x="294" y="21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304" y="10"/>
                    <a:pt x="311" y="0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51" y="2"/>
                    <a:pt x="360" y="12"/>
                    <a:pt x="366" y="23"/>
                  </a:cubicBezTo>
                  <a:cubicBezTo>
                    <a:pt x="366" y="23"/>
                    <a:pt x="366" y="23"/>
                    <a:pt x="366" y="23"/>
                  </a:cubicBezTo>
                  <a:cubicBezTo>
                    <a:pt x="373" y="34"/>
                    <a:pt x="376" y="48"/>
                    <a:pt x="388" y="53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392" y="55"/>
                    <a:pt x="397" y="56"/>
                    <a:pt x="402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18" y="56"/>
                    <a:pt x="435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6" y="48"/>
                    <a:pt x="462" y="50"/>
                    <a:pt x="468" y="56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1" y="60"/>
                    <a:pt x="472" y="64"/>
                    <a:pt x="472" y="68"/>
                  </a:cubicBezTo>
                  <a:cubicBezTo>
                    <a:pt x="472" y="68"/>
                    <a:pt x="472" y="68"/>
                    <a:pt x="472" y="68"/>
                  </a:cubicBezTo>
                  <a:cubicBezTo>
                    <a:pt x="473" y="84"/>
                    <a:pt x="452" y="102"/>
                    <a:pt x="451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51" y="123"/>
                    <a:pt x="451" y="124"/>
                    <a:pt x="451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5" name="Group 75">
            <a:extLst>
              <a:ext uri="{FF2B5EF4-FFF2-40B4-BE49-F238E27FC236}">
                <a16:creationId xmlns:a16="http://schemas.microsoft.com/office/drawing/2014/main" id="{64D7001A-8E31-4ACC-89B5-4D49E7E9AAD0}"/>
              </a:ext>
            </a:extLst>
          </p:cNvPr>
          <p:cNvGrpSpPr>
            <a:grpSpLocks/>
          </p:cNvGrpSpPr>
          <p:nvPr/>
        </p:nvGrpSpPr>
        <p:grpSpPr bwMode="auto">
          <a:xfrm>
            <a:off x="5795429" y="4534157"/>
            <a:ext cx="120590" cy="109440"/>
            <a:chOff x="5627" y="1871"/>
            <a:chExt cx="66" cy="62"/>
          </a:xfrm>
        </p:grpSpPr>
        <p:sp>
          <p:nvSpPr>
            <p:cNvPr id="56" name="Freeform 76">
              <a:extLst>
                <a:ext uri="{FF2B5EF4-FFF2-40B4-BE49-F238E27FC236}">
                  <a16:creationId xmlns:a16="http://schemas.microsoft.com/office/drawing/2014/main" id="{6672213A-85E2-48D6-BEAF-9BD13ECAB37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27" y="1871"/>
              <a:ext cx="66" cy="62"/>
            </a:xfrm>
            <a:custGeom>
              <a:avLst/>
              <a:gdLst>
                <a:gd name="T0" fmla="*/ 0 w 28"/>
                <a:gd name="T1" fmla="*/ 13 h 26"/>
                <a:gd name="T2" fmla="*/ 14 w 28"/>
                <a:gd name="T3" fmla="*/ 0 h 26"/>
                <a:gd name="T4" fmla="*/ 14 w 28"/>
                <a:gd name="T5" fmla="*/ 0 h 26"/>
                <a:gd name="T6" fmla="*/ 28 w 28"/>
                <a:gd name="T7" fmla="*/ 13 h 26"/>
                <a:gd name="T8" fmla="*/ 28 w 28"/>
                <a:gd name="T9" fmla="*/ 13 h 26"/>
                <a:gd name="T10" fmla="*/ 14 w 28"/>
                <a:gd name="T11" fmla="*/ 26 h 26"/>
                <a:gd name="T12" fmla="*/ 14 w 28"/>
                <a:gd name="T13" fmla="*/ 26 h 26"/>
                <a:gd name="T14" fmla="*/ 0 w 28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20"/>
                    <a:pt x="22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7" y="26"/>
                    <a:pt x="0" y="20"/>
                    <a:pt x="0" y="13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57" name="Freeform 77">
              <a:extLst>
                <a:ext uri="{FF2B5EF4-FFF2-40B4-BE49-F238E27FC236}">
                  <a16:creationId xmlns:a16="http://schemas.microsoft.com/office/drawing/2014/main" id="{096AA830-E9B7-48F2-98FB-9DD465A46A2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36" y="1881"/>
              <a:ext cx="48" cy="42"/>
            </a:xfrm>
            <a:custGeom>
              <a:avLst/>
              <a:gdLst>
                <a:gd name="T0" fmla="*/ 0 w 20"/>
                <a:gd name="T1" fmla="*/ 9 h 18"/>
                <a:gd name="T2" fmla="*/ 10 w 20"/>
                <a:gd name="T3" fmla="*/ 18 h 18"/>
                <a:gd name="T4" fmla="*/ 10 w 20"/>
                <a:gd name="T5" fmla="*/ 18 h 18"/>
                <a:gd name="T6" fmla="*/ 20 w 20"/>
                <a:gd name="T7" fmla="*/ 9 h 18"/>
                <a:gd name="T8" fmla="*/ 20 w 20"/>
                <a:gd name="T9" fmla="*/ 9 h 18"/>
                <a:gd name="T10" fmla="*/ 10 w 20"/>
                <a:gd name="T11" fmla="*/ 0 h 18"/>
                <a:gd name="T12" fmla="*/ 10 w 20"/>
                <a:gd name="T13" fmla="*/ 0 h 18"/>
                <a:gd name="T14" fmla="*/ 0 w 20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0" y="9"/>
                  </a:moveTo>
                  <a:cubicBezTo>
                    <a:pt x="0" y="13"/>
                    <a:pt x="5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8"/>
                    <a:pt x="20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8" name="Group 78">
            <a:extLst>
              <a:ext uri="{FF2B5EF4-FFF2-40B4-BE49-F238E27FC236}">
                <a16:creationId xmlns:a16="http://schemas.microsoft.com/office/drawing/2014/main" id="{36C1A6BA-9C46-4C6A-A4EB-26123CF57175}"/>
              </a:ext>
            </a:extLst>
          </p:cNvPr>
          <p:cNvGrpSpPr>
            <a:grpSpLocks/>
          </p:cNvGrpSpPr>
          <p:nvPr/>
        </p:nvGrpSpPr>
        <p:grpSpPr bwMode="auto">
          <a:xfrm>
            <a:off x="5375694" y="4276237"/>
            <a:ext cx="200032" cy="203200"/>
            <a:chOff x="5602" y="663"/>
            <a:chExt cx="116" cy="104"/>
          </a:xfrm>
        </p:grpSpPr>
        <p:sp>
          <p:nvSpPr>
            <p:cNvPr id="59" name="Oval 79">
              <a:extLst>
                <a:ext uri="{FF2B5EF4-FFF2-40B4-BE49-F238E27FC236}">
                  <a16:creationId xmlns:a16="http://schemas.microsoft.com/office/drawing/2014/main" id="{2738B488-084B-47A2-802C-380BDFC35C01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02" y="663"/>
              <a:ext cx="116" cy="104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60" name="Oval 80">
              <a:extLst>
                <a:ext uri="{FF2B5EF4-FFF2-40B4-BE49-F238E27FC236}">
                  <a16:creationId xmlns:a16="http://schemas.microsoft.com/office/drawing/2014/main" id="{A4A8D447-316B-430F-AC65-FB7F268E606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12" y="672"/>
              <a:ext cx="97" cy="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1" name="Group 81">
            <a:extLst>
              <a:ext uri="{FF2B5EF4-FFF2-40B4-BE49-F238E27FC236}">
                <a16:creationId xmlns:a16="http://schemas.microsoft.com/office/drawing/2014/main" id="{F2814142-CF17-459E-B296-78339E98180D}"/>
              </a:ext>
            </a:extLst>
          </p:cNvPr>
          <p:cNvGrpSpPr>
            <a:grpSpLocks/>
          </p:cNvGrpSpPr>
          <p:nvPr/>
        </p:nvGrpSpPr>
        <p:grpSpPr bwMode="auto">
          <a:xfrm>
            <a:off x="5600326" y="4432069"/>
            <a:ext cx="172932" cy="142744"/>
            <a:chOff x="5621" y="1253"/>
            <a:chExt cx="78" cy="71"/>
          </a:xfrm>
        </p:grpSpPr>
        <p:sp>
          <p:nvSpPr>
            <p:cNvPr id="62" name="Oval 82">
              <a:extLst>
                <a:ext uri="{FF2B5EF4-FFF2-40B4-BE49-F238E27FC236}">
                  <a16:creationId xmlns:a16="http://schemas.microsoft.com/office/drawing/2014/main" id="{A2634CA4-F593-4363-AEF8-5AE0A3018D4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21" y="1253"/>
              <a:ext cx="78" cy="71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63" name="Oval 83">
              <a:extLst>
                <a:ext uri="{FF2B5EF4-FFF2-40B4-BE49-F238E27FC236}">
                  <a16:creationId xmlns:a16="http://schemas.microsoft.com/office/drawing/2014/main" id="{AF5EC59D-BFE8-4559-9E4C-D184A38B17AA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631" y="1263"/>
              <a:ext cx="5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9791084-A00C-462E-9FEC-C5AB404D698A}"/>
              </a:ext>
            </a:extLst>
          </p:cNvPr>
          <p:cNvSpPr txBox="1"/>
          <p:nvPr/>
        </p:nvSpPr>
        <p:spPr>
          <a:xfrm>
            <a:off x="3804469" y="5830642"/>
            <a:ext cx="57070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spcAft>
                <a:spcPts val="500"/>
              </a:spcAft>
              <a:defRPr sz="4000" b="1" spc="3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lang="ja-JP" altLang="en-US" sz="3000" dirty="0"/>
              <a:t>みんなでかんがえてみよう！</a:t>
            </a:r>
            <a:endParaRPr lang="en-US" altLang="ja-JP" sz="3000" dirty="0"/>
          </a:p>
        </p:txBody>
      </p:sp>
      <p:sp>
        <p:nvSpPr>
          <p:cNvPr id="23" name="テキスト ボックス 1">
            <a:extLst>
              <a:ext uri="{FF2B5EF4-FFF2-40B4-BE49-F238E27FC236}">
                <a16:creationId xmlns:a16="http://schemas.microsoft.com/office/drawing/2014/main" id="{3B7FBCCE-A0A3-4677-8889-C6288E4C1BFD}"/>
              </a:ext>
            </a:extLst>
          </p:cNvPr>
          <p:cNvSpPr txBox="1"/>
          <p:nvPr/>
        </p:nvSpPr>
        <p:spPr>
          <a:xfrm>
            <a:off x="8280000" y="180000"/>
            <a:ext cx="156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ワークシート</a:t>
            </a:r>
          </a:p>
        </p:txBody>
      </p:sp>
      <p:pic>
        <p:nvPicPr>
          <p:cNvPr id="29" name="図 28" descr="光 が含まれている画像&#10;&#10;自動的に生成された説明">
            <a:extLst>
              <a:ext uri="{FF2B5EF4-FFF2-40B4-BE49-F238E27FC236}">
                <a16:creationId xmlns:a16="http://schemas.microsoft.com/office/drawing/2014/main" id="{8715A6EA-E59E-4363-9C4A-14C9CE9CDD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452" y="3269481"/>
            <a:ext cx="1484685" cy="246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2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1103228" y="2258586"/>
            <a:ext cx="7699544" cy="2310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じぶんだけの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たいせつなところ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29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0602DF-BA75-4717-805F-D42ACFB5A1C4}"/>
              </a:ext>
            </a:extLst>
          </p:cNvPr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A0EB2D7-DE06-4DE8-9640-ABD3B9191709}"/>
              </a:ext>
            </a:extLst>
          </p:cNvPr>
          <p:cNvSpPr txBox="1">
            <a:spLocks/>
          </p:cNvSpPr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AEF56B-E152-42D5-AA0D-334A5CC64512}"/>
              </a:ext>
            </a:extLst>
          </p:cNvPr>
          <p:cNvSpPr txBox="1"/>
          <p:nvPr/>
        </p:nvSpPr>
        <p:spPr>
          <a:xfrm>
            <a:off x="1438256" y="631853"/>
            <a:ext cx="7029488" cy="2439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おうちでおふろにはいるときは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水ぎをきないのに、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プールにはいるときは、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どうして水ぎをきるのかな？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 descr="消火栓 が含まれている画像&#10;&#10;自動的に生成された説明">
            <a:extLst>
              <a:ext uri="{FF2B5EF4-FFF2-40B4-BE49-F238E27FC236}">
                <a16:creationId xmlns:a16="http://schemas.microsoft.com/office/drawing/2014/main" id="{4D03472A-9624-4E07-B0DA-2F10828EC1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467" y="3194304"/>
            <a:ext cx="4504365" cy="34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90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_GROUP" val="mra"/>
</p:tagLst>
</file>

<file path=ppt/theme/theme1.xml><?xml version="1.0" encoding="utf-8"?>
<a:theme xmlns:a="http://schemas.openxmlformats.org/drawingml/2006/main" name="B-01MRA_A4J_MRA">
  <a:themeElements>
    <a:clrScheme name="MRI_color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B-01MRA_A4J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B-01MRA_A4J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-01MRA_A4J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8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CCEC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B9"/>
        </a:accent6>
        <a:hlink>
          <a:srgbClr val="CCCCFF"/>
        </a:hlink>
        <a:folHlink>
          <a:srgbClr val="EFE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9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CCECFF"/>
        </a:accent1>
        <a:accent2>
          <a:srgbClr val="3535CB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F2FB8"/>
        </a:accent6>
        <a:hlink>
          <a:srgbClr val="D7D7F5"/>
        </a:hlink>
        <a:folHlink>
          <a:srgbClr val="F5DC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10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D7EAF5"/>
        </a:accent1>
        <a:accent2>
          <a:srgbClr val="3535CB"/>
        </a:accent2>
        <a:accent3>
          <a:srgbClr val="FFFFFF"/>
        </a:accent3>
        <a:accent4>
          <a:srgbClr val="000000"/>
        </a:accent4>
        <a:accent5>
          <a:srgbClr val="E8F3F9"/>
        </a:accent5>
        <a:accent6>
          <a:srgbClr val="2F2FB8"/>
        </a:accent6>
        <a:hlink>
          <a:srgbClr val="D7D7F5"/>
        </a:hlink>
        <a:folHlink>
          <a:srgbClr val="F5DC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11">
        <a:dk1>
          <a:srgbClr val="000000"/>
        </a:dk1>
        <a:lt1>
          <a:srgbClr val="FFFFFF"/>
        </a:lt1>
        <a:dk2>
          <a:srgbClr val="000000"/>
        </a:dk2>
        <a:lt2>
          <a:srgbClr val="ACACAC"/>
        </a:lt2>
        <a:accent1>
          <a:srgbClr val="D3DCE8"/>
        </a:accent1>
        <a:accent2>
          <a:srgbClr val="3E5E84"/>
        </a:accent2>
        <a:accent3>
          <a:srgbClr val="FFFFFF"/>
        </a:accent3>
        <a:accent4>
          <a:srgbClr val="000000"/>
        </a:accent4>
        <a:accent5>
          <a:srgbClr val="E6EBF2"/>
        </a:accent5>
        <a:accent6>
          <a:srgbClr val="375477"/>
        </a:accent6>
        <a:hlink>
          <a:srgbClr val="E4BB46"/>
        </a:hlink>
        <a:folHlink>
          <a:srgbClr val="D2E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01MRA_A4J 12">
        <a:dk1>
          <a:srgbClr val="000000"/>
        </a:dk1>
        <a:lt1>
          <a:srgbClr val="FFFFFF"/>
        </a:lt1>
        <a:dk2>
          <a:srgbClr val="000000"/>
        </a:dk2>
        <a:lt2>
          <a:srgbClr val="ACACAC"/>
        </a:lt2>
        <a:accent1>
          <a:srgbClr val="D3DCE8"/>
        </a:accent1>
        <a:accent2>
          <a:srgbClr val="E4BB46"/>
        </a:accent2>
        <a:accent3>
          <a:srgbClr val="FFFFFF"/>
        </a:accent3>
        <a:accent4>
          <a:srgbClr val="000000"/>
        </a:accent4>
        <a:accent5>
          <a:srgbClr val="E6EBF2"/>
        </a:accent5>
        <a:accent6>
          <a:srgbClr val="CFA93F"/>
        </a:accent6>
        <a:hlink>
          <a:srgbClr val="3E5E84"/>
        </a:hlink>
        <a:folHlink>
          <a:srgbClr val="D2E8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-01MRA_A4JG">
  <a:themeElements>
    <a:clrScheme name="1_B-01MRA_A4JG 12">
      <a:dk1>
        <a:srgbClr val="000000"/>
      </a:dk1>
      <a:lt1>
        <a:srgbClr val="FFFFFF"/>
      </a:lt1>
      <a:dk2>
        <a:srgbClr val="000000"/>
      </a:dk2>
      <a:lt2>
        <a:srgbClr val="ACACAC"/>
      </a:lt2>
      <a:accent1>
        <a:srgbClr val="D3DCE8"/>
      </a:accent1>
      <a:accent2>
        <a:srgbClr val="E4BB46"/>
      </a:accent2>
      <a:accent3>
        <a:srgbClr val="FFFFFF"/>
      </a:accent3>
      <a:accent4>
        <a:srgbClr val="000000"/>
      </a:accent4>
      <a:accent5>
        <a:srgbClr val="E6EBF2"/>
      </a:accent5>
      <a:accent6>
        <a:srgbClr val="CFA93F"/>
      </a:accent6>
      <a:hlink>
        <a:srgbClr val="3E5E84"/>
      </a:hlink>
      <a:folHlink>
        <a:srgbClr val="D2E8BD"/>
      </a:folHlink>
    </a:clrScheme>
    <a:fontScheme name="1_B-01MRA_A4JG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1_B-01MRA_A4J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-01MRA_A4J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8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CCEC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B9"/>
        </a:accent6>
        <a:hlink>
          <a:srgbClr val="CCCCFF"/>
        </a:hlink>
        <a:folHlink>
          <a:srgbClr val="EFE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9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CCECFF"/>
        </a:accent1>
        <a:accent2>
          <a:srgbClr val="3535CB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F2FB8"/>
        </a:accent6>
        <a:hlink>
          <a:srgbClr val="D7D7F5"/>
        </a:hlink>
        <a:folHlink>
          <a:srgbClr val="F5DC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10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D7EAF5"/>
        </a:accent1>
        <a:accent2>
          <a:srgbClr val="3535CB"/>
        </a:accent2>
        <a:accent3>
          <a:srgbClr val="FFFFFF"/>
        </a:accent3>
        <a:accent4>
          <a:srgbClr val="000000"/>
        </a:accent4>
        <a:accent5>
          <a:srgbClr val="E8F3F9"/>
        </a:accent5>
        <a:accent6>
          <a:srgbClr val="2F2FB8"/>
        </a:accent6>
        <a:hlink>
          <a:srgbClr val="D7D7F5"/>
        </a:hlink>
        <a:folHlink>
          <a:srgbClr val="F5DC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11">
        <a:dk1>
          <a:srgbClr val="000000"/>
        </a:dk1>
        <a:lt1>
          <a:srgbClr val="FFFFFF"/>
        </a:lt1>
        <a:dk2>
          <a:srgbClr val="000000"/>
        </a:dk2>
        <a:lt2>
          <a:srgbClr val="ACACAC"/>
        </a:lt2>
        <a:accent1>
          <a:srgbClr val="D3DCE8"/>
        </a:accent1>
        <a:accent2>
          <a:srgbClr val="3E5E84"/>
        </a:accent2>
        <a:accent3>
          <a:srgbClr val="FFFFFF"/>
        </a:accent3>
        <a:accent4>
          <a:srgbClr val="000000"/>
        </a:accent4>
        <a:accent5>
          <a:srgbClr val="E6EBF2"/>
        </a:accent5>
        <a:accent6>
          <a:srgbClr val="375477"/>
        </a:accent6>
        <a:hlink>
          <a:srgbClr val="E4BB46"/>
        </a:hlink>
        <a:folHlink>
          <a:srgbClr val="D2E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01MRA_A4JG 12">
        <a:dk1>
          <a:srgbClr val="000000"/>
        </a:dk1>
        <a:lt1>
          <a:srgbClr val="FFFFFF"/>
        </a:lt1>
        <a:dk2>
          <a:srgbClr val="000000"/>
        </a:dk2>
        <a:lt2>
          <a:srgbClr val="ACACAC"/>
        </a:lt2>
        <a:accent1>
          <a:srgbClr val="D3DCE8"/>
        </a:accent1>
        <a:accent2>
          <a:srgbClr val="E4BB46"/>
        </a:accent2>
        <a:accent3>
          <a:srgbClr val="FFFFFF"/>
        </a:accent3>
        <a:accent4>
          <a:srgbClr val="000000"/>
        </a:accent4>
        <a:accent5>
          <a:srgbClr val="E6EBF2"/>
        </a:accent5>
        <a:accent6>
          <a:srgbClr val="CFA93F"/>
        </a:accent6>
        <a:hlink>
          <a:srgbClr val="3E5E84"/>
        </a:hlink>
        <a:folHlink>
          <a:srgbClr val="D2E8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ACACAC"/>
      </a:lt2>
      <a:accent1>
        <a:srgbClr val="D3DCE8"/>
      </a:accent1>
      <a:accent2>
        <a:srgbClr val="E4BB46"/>
      </a:accent2>
      <a:accent3>
        <a:srgbClr val="FFFFFF"/>
      </a:accent3>
      <a:accent4>
        <a:srgbClr val="000000"/>
      </a:accent4>
      <a:accent5>
        <a:srgbClr val="E6EBF2"/>
      </a:accent5>
      <a:accent6>
        <a:srgbClr val="CFA93F"/>
      </a:accent6>
      <a:hlink>
        <a:srgbClr val="3E5E84"/>
      </a:hlink>
      <a:folHlink>
        <a:srgbClr val="D2E8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ACACAC"/>
      </a:lt2>
      <a:accent1>
        <a:srgbClr val="D3DCE8"/>
      </a:accent1>
      <a:accent2>
        <a:srgbClr val="E4BB46"/>
      </a:accent2>
      <a:accent3>
        <a:srgbClr val="FFFFFF"/>
      </a:accent3>
      <a:accent4>
        <a:srgbClr val="000000"/>
      </a:accent4>
      <a:accent5>
        <a:srgbClr val="E6EBF2"/>
      </a:accent5>
      <a:accent6>
        <a:srgbClr val="CFA93F"/>
      </a:accent6>
      <a:hlink>
        <a:srgbClr val="3E5E84"/>
      </a:hlink>
      <a:folHlink>
        <a:srgbClr val="D2E8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A7D6409A9D90B43AB927FDA8279817D" ma:contentTypeVersion="2" ma:contentTypeDescription="新しいドキュメントを作成します。" ma:contentTypeScope="" ma:versionID="b9f86303990380a7379bf273139acfb6">
  <xsd:schema xmlns:xsd="http://www.w3.org/2001/XMLSchema" xmlns:xs="http://www.w3.org/2001/XMLSchema" xmlns:p="http://schemas.microsoft.com/office/2006/metadata/properties" xmlns:ns2="bb0768dc-3d5b-4947-b7b9-f945365f8fdd" targetNamespace="http://schemas.microsoft.com/office/2006/metadata/properties" ma:root="true" ma:fieldsID="1087ce2bda8b2de265cc9a840c3578b2" ns2:_="">
    <xsd:import namespace="bb0768dc-3d5b-4947-b7b9-f945365f8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768dc-3d5b-4947-b7b9-f945365f8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04F2F4-F0DD-485D-BF6F-4F6061E64463}">
  <ds:schemaRefs>
    <ds:schemaRef ds:uri="http://purl.org/dc/elements/1.1/"/>
    <ds:schemaRef ds:uri="http://purl.org/dc/terms/"/>
    <ds:schemaRef ds:uri="bb0768dc-3d5b-4947-b7b9-f945365f8fdd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DA7970-C33E-47EE-A86F-3EFE1C37B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BC7618-4060-452B-93FF-D13FFFD2C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0768dc-3d5b-4947-b7b9-f945365f8f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B-01MRA_A4J_MRA</Template>
  <TotalTime>3892</TotalTime>
  <Words>845</Words>
  <Application>Microsoft Office PowerPoint</Application>
  <PresentationFormat>A4 210 x 297 mm</PresentationFormat>
  <Paragraphs>219</Paragraphs>
  <Slides>37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37</vt:i4>
      </vt:variant>
    </vt:vector>
  </HeadingPairs>
  <TitlesOfParts>
    <vt:vector size="51" baseType="lpstr">
      <vt:lpstr>HG丸ｺﾞｼｯｸM-PRO</vt:lpstr>
      <vt:lpstr>Meiryo UI</vt:lpstr>
      <vt:lpstr>ＭＳ Ｐゴシック</vt:lpstr>
      <vt:lpstr>Noto Sans Symbols</vt:lpstr>
      <vt:lpstr>UD デジタル 教科書体 NK-B</vt:lpstr>
      <vt:lpstr>Arial</vt:lpstr>
      <vt:lpstr>Arial Black</vt:lpstr>
      <vt:lpstr>Calibri</vt:lpstr>
      <vt:lpstr>Calibri Light</vt:lpstr>
      <vt:lpstr>Times New Roman</vt:lpstr>
      <vt:lpstr>Wingdings</vt:lpstr>
      <vt:lpstr>B-01MRA_A4J_MRA</vt:lpstr>
      <vt:lpstr>1_B-01MRA_A4JG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cp:revision>30</cp:revision>
  <cp:lastPrinted>2026-03-09T02:42:20Z</cp:lastPrinted>
  <dcterms:created xsi:type="dcterms:W3CDTF">2016-10-04T09:11:09Z</dcterms:created>
  <dcterms:modified xsi:type="dcterms:W3CDTF">2026-03-16T09:14:02Z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0x010100EA7D6409A9D90B43AB927FDA8279817D</vt:lpwstr>
  </property>
  <property fmtid="{D5CDD505-2E9C-101B-9397-08002B2CF9AE}" pid="3" name="MSIP_Label_d899a617-f30e-4fb8-b81c-fb6d0b94ac5b_Enabled">
    <vt:lpwstr>true</vt:lpwstr>
  </property>
  <property fmtid="{D5CDD505-2E9C-101B-9397-08002B2CF9AE}" pid="4" name="MSIP_Label_d899a617-f30e-4fb8-b81c-fb6d0b94ac5b_SetDate">
    <vt:lpwstr>2026-01-26T07:01:05Z</vt:lpwstr>
  </property>
  <property fmtid="{D5CDD505-2E9C-101B-9397-08002B2CF9AE}" pid="5" name="MSIP_Label_d899a617-f30e-4fb8-b81c-fb6d0b94ac5b_Method">
    <vt:lpwstr>Standard</vt:lpwstr>
  </property>
  <property fmtid="{D5CDD505-2E9C-101B-9397-08002B2CF9AE}" pid="6" name="MSIP_Label_d899a617-f30e-4fb8-b81c-fb6d0b94ac5b_Name">
    <vt:lpwstr>機密性2情報</vt:lpwstr>
  </property>
  <property fmtid="{D5CDD505-2E9C-101B-9397-08002B2CF9AE}" pid="7" name="MSIP_Label_d899a617-f30e-4fb8-b81c-fb6d0b94ac5b_SiteId">
    <vt:lpwstr>545810b0-36cb-4290-8926-48dbc0f9e92f</vt:lpwstr>
  </property>
  <property fmtid="{D5CDD505-2E9C-101B-9397-08002B2CF9AE}" pid="8" name="MSIP_Label_d899a617-f30e-4fb8-b81c-fb6d0b94ac5b_ActionId">
    <vt:lpwstr>9b455c8e-bfb9-4986-b29d-848f8b50891a</vt:lpwstr>
  </property>
  <property fmtid="{D5CDD505-2E9C-101B-9397-08002B2CF9AE}" pid="9" name="MSIP_Label_d899a617-f30e-4fb8-b81c-fb6d0b94ac5b_ContentBits">
    <vt:lpwstr>0</vt:lpwstr>
  </property>
  <property fmtid="{D5CDD505-2E9C-101B-9397-08002B2CF9AE}" pid="10" name="MSIP_Label_d899a617-f30e-4fb8-b81c-fb6d0b94ac5b_Tag">
    <vt:lpwstr>10, 3, 0, 1</vt:lpwstr>
  </property>
</Properties>
</file>