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72" r:id="rId2"/>
    <p:sldId id="276" r:id="rId3"/>
    <p:sldId id="277" r:id="rId4"/>
    <p:sldId id="278" r:id="rId5"/>
    <p:sldId id="273" r:id="rId6"/>
    <p:sldId id="279" r:id="rId7"/>
    <p:sldId id="308" r:id="rId8"/>
    <p:sldId id="282" r:id="rId9"/>
    <p:sldId id="283" r:id="rId10"/>
    <p:sldId id="304" r:id="rId11"/>
    <p:sldId id="301" r:id="rId12"/>
    <p:sldId id="281" r:id="rId13"/>
    <p:sldId id="309" r:id="rId14"/>
    <p:sldId id="271" r:id="rId15"/>
    <p:sldId id="296" r:id="rId16"/>
    <p:sldId id="311" r:id="rId17"/>
    <p:sldId id="280" r:id="rId18"/>
    <p:sldId id="312" r:id="rId19"/>
    <p:sldId id="289" r:id="rId20"/>
    <p:sldId id="307" r:id="rId21"/>
    <p:sldId id="297" r:id="rId22"/>
    <p:sldId id="295" r:id="rId23"/>
    <p:sldId id="305" r:id="rId24"/>
    <p:sldId id="302" r:id="rId25"/>
    <p:sldId id="303" r:id="rId26"/>
    <p:sldId id="270" r:id="rId27"/>
    <p:sldId id="299" r:id="rId28"/>
    <p:sldId id="266" r:id="rId29"/>
    <p:sldId id="310" r:id="rId30"/>
    <p:sldId id="269" r:id="rId31"/>
  </p:sldIdLst>
  <p:sldSz cx="9906000" cy="6858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E1CC1C-B1E1-DA07-D128-3DC5A39C4588}" name="USHITORA Kaori" initials="UK" userId="14dd555a0c10e5e2" providerId="Windows Live"/>
  <p188:author id="{35BBCC38-9C22-D851-97C4-2E0825FCC14A}" name="編集委員からのコメント" initials="編集委員" userId="編集委員からのコメント" providerId="None"/>
  <p188:author id="{CBCE8AD6-3943-CA6B-5D4E-DCC078B7C2E9}" name="與儀学仁" initials="学與" userId="S::yogimanato@mext.go.jp::6c19a728-c00b-4335-9658-a2e218a9f6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D"/>
    <a:srgbClr val="FCEDEA"/>
    <a:srgbClr val="5DD438"/>
    <a:srgbClr val="02EC02"/>
    <a:srgbClr val="0099FF"/>
    <a:srgbClr val="2DB2DB"/>
    <a:srgbClr val="FFF9E7"/>
    <a:srgbClr val="F4D8E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6" autoAdjust="0"/>
    <p:restoredTop sz="95842" autoAdjust="0"/>
  </p:normalViewPr>
  <p:slideViewPr>
    <p:cSldViewPr snapToGrid="0">
      <p:cViewPr varScale="1">
        <p:scale>
          <a:sx n="94" d="100"/>
          <a:sy n="94" d="100"/>
        </p:scale>
        <p:origin x="321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A9C1919-14B7-4341-96B9-FC2A751E95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16E8E1-3F9E-4BEE-8BD5-F092DCD7F9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567" y="0"/>
            <a:ext cx="4307046" cy="341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77DFC-A781-4023-B35F-A20B7C2F0698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40BAB8-8062-4D48-B21B-79E465702C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5265"/>
            <a:ext cx="4307046" cy="341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BB49FC-2838-4E5A-B895-F20A8AF191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567" y="6465265"/>
            <a:ext cx="4307046" cy="341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B5F38-932C-44E8-9D8D-8DB335BE1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630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567" y="0"/>
            <a:ext cx="4307046" cy="341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01432-7196-4C05-A776-0B5445928949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19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265"/>
            <a:ext cx="4307046" cy="341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567" y="6465265"/>
            <a:ext cx="4307046" cy="341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35F5C-9FD6-407E-BF06-1FA795BE5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706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724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2C6FB-7900-FD4B-7108-0644A9066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6506F11-5002-10FB-14B4-E90DF3430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A31607B-900D-25BA-C606-71FABD406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4A5057-D982-BB70-45E5-0BE3C3EE9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786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22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7F81C-9B37-9C98-646C-C777CC899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6BE4981-76F6-F419-D361-815EBD63B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FC11FB1-0971-040B-4FA8-A480220F1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63A831-70E3-341C-74AA-9AEB62719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244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418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866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3DCD1-AE27-441B-7310-A9B9D6334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827E9E8-8EEB-1663-13BA-D453B0818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3F1B04-9736-1A23-AD3F-81DA0721F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315ED4-8C2F-0FF0-0A9A-7E67A3E2C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193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237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0096B-61A2-28A6-35ED-66DA3B8AA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4C4D34-2EE5-036F-BD80-42E447FD6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553BFB-518A-C7AA-A380-56AD5354F1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D5660A-5E91-F947-95A8-F752B66EA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783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47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279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607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607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598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EAE5A-76D4-9682-D11A-755F72D9A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3143B97-6729-1581-E52E-3920A3FD0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EBCA32-D11C-80B5-02D9-E24128DC8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5C1E0B-F85A-59A6-E308-307501C86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094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B58E4-A5E9-468F-C70A-4256A1990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4F9DFDA-9241-5817-66A8-2265DE3A1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33D3E88-238F-7398-8301-3A63B8E63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71A4DD-F471-5A56-1E53-53FF16A73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450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43862-7D5E-9044-BB73-4F74D2B22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DEEE73-9EF9-8422-B291-9D32B92E2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38C9D0-8030-B3DB-1E42-AAE315750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43387-3741-0D9D-F6DF-814FE7C27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708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639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196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598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887D4-9DF1-7559-552D-EFD08C90B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31677A-33DE-A310-0C54-B906C9CC7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CA80AC-AF89-D58C-5DD3-84675D96E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10E15E-DEE3-02A6-C68C-81F3B79EE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5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165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02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63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16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23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83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831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54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276-E380-4FFF-8640-FD87A7C479AE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92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D833-463C-467A-B4DE-C6876DCB11FB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82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B830-2D14-458A-BD3A-79742F46AF04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51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571F-02F7-40B5-8992-ADA6C7B3620C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10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4AAC-36B2-41E0-8753-E66B658F1D96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41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F5FE-F470-4F8C-B076-0E3C24A54F7E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16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86F1-858E-4B00-BD9B-0E89E385DAB8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E6B4-1634-4EB7-A96E-F3E1F2EBF3D9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17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D20F-C409-404E-84A7-D299D3F8CD33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26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8567-9571-41C9-A7C1-A3C721E5CFDE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63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A496-B20C-44CD-9A9A-6328F630120B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62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F12C6-3DD1-4839-849D-65D6166A3823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29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1476790" y="1277292"/>
            <a:ext cx="69397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じぶんのからだ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099321-A6F3-41C9-A1A3-6A91BC5E69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945" y="2748914"/>
            <a:ext cx="2904061" cy="2946027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B9EF9BE8-5B89-42DE-8376-C79CD784D5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996" y="2748914"/>
            <a:ext cx="2912455" cy="29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C883B-9076-8FF2-1CCE-55B4FE8C4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F14AEDE-8677-5EB1-A431-085950DB6894}"/>
              </a:ext>
            </a:extLst>
          </p:cNvPr>
          <p:cNvSpPr/>
          <p:nvPr/>
        </p:nvSpPr>
        <p:spPr>
          <a:xfrm>
            <a:off x="488950" y="251732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69216E81-36EE-1252-415E-274083766041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169BDE-78A4-03D6-DC6E-E98367A1713D}"/>
              </a:ext>
            </a:extLst>
          </p:cNvPr>
          <p:cNvSpPr txBox="1"/>
          <p:nvPr/>
        </p:nvSpPr>
        <p:spPr>
          <a:xfrm>
            <a:off x="1542451" y="568611"/>
            <a:ext cx="6821098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みずぎでかくれるところは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だいじ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なところだからだよ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4298DEAC-2C0F-0FB4-8A7D-A93D0E901CAC}"/>
              </a:ext>
            </a:extLst>
          </p:cNvPr>
          <p:cNvSpPr/>
          <p:nvPr/>
        </p:nvSpPr>
        <p:spPr>
          <a:xfrm>
            <a:off x="6373906" y="4168588"/>
            <a:ext cx="2983884" cy="544850"/>
          </a:xfrm>
          <a:prstGeom prst="wedgeRoundRectCallout">
            <a:avLst>
              <a:gd name="adj1" fmla="val 26003"/>
              <a:gd name="adj2" fmla="val 647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AABD59E7-9E06-B545-B9ED-AFF1FE1A5B07}"/>
              </a:ext>
            </a:extLst>
          </p:cNvPr>
          <p:cNvSpPr/>
          <p:nvPr/>
        </p:nvSpPr>
        <p:spPr>
          <a:xfrm>
            <a:off x="5667594" y="5157789"/>
            <a:ext cx="2723970" cy="866023"/>
          </a:xfrm>
          <a:prstGeom prst="wedgeRoundRectCallout">
            <a:avLst>
              <a:gd name="adj1" fmla="val 55608"/>
              <a:gd name="adj2" fmla="val 566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4A2C73-CD48-4B40-4F1D-AF28E73C384F}"/>
              </a:ext>
            </a:extLst>
          </p:cNvPr>
          <p:cNvSpPr txBox="1"/>
          <p:nvPr/>
        </p:nvSpPr>
        <p:spPr>
          <a:xfrm>
            <a:off x="6461310" y="4287219"/>
            <a:ext cx="28204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くち・かお　も　だいじだよ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45A7332E-98D6-F926-C8C2-697E8C2532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142" y="4920278"/>
            <a:ext cx="914501" cy="150299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4F5DF37-F723-631D-0105-6AE752CAAFFF}"/>
              </a:ext>
            </a:extLst>
          </p:cNvPr>
          <p:cNvSpPr txBox="1"/>
          <p:nvPr/>
        </p:nvSpPr>
        <p:spPr>
          <a:xfrm>
            <a:off x="5832603" y="5207044"/>
            <a:ext cx="239395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じぶんだけが　みたり　さわったりしていいところなんだ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25F4140-8C96-BE15-2882-971571EF2C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871" y="2675035"/>
            <a:ext cx="1464895" cy="39162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7CF8D5-0785-EA1B-A0CB-42047B681E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398" y="2675035"/>
            <a:ext cx="1469129" cy="391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5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6E12E8C-C0CE-4FB9-A063-D1CA9B24BA17}"/>
              </a:ext>
            </a:extLst>
          </p:cNvPr>
          <p:cNvSpPr/>
          <p:nvPr/>
        </p:nvSpPr>
        <p:spPr>
          <a:xfrm>
            <a:off x="488950" y="251732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DFF3-3CE4-4AC2-B30F-6533641EE816}"/>
              </a:ext>
            </a:extLst>
          </p:cNvPr>
          <p:cNvSpPr txBox="1"/>
          <p:nvPr/>
        </p:nvSpPr>
        <p:spPr>
          <a:xfrm>
            <a:off x="1542451" y="568611"/>
            <a:ext cx="6821098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みずぎでかくれるところは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だいじ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なところだからだよ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DA830173-FB60-4E0A-9FCA-0CA86130618C}"/>
              </a:ext>
            </a:extLst>
          </p:cNvPr>
          <p:cNvSpPr/>
          <p:nvPr/>
        </p:nvSpPr>
        <p:spPr>
          <a:xfrm>
            <a:off x="5667594" y="5157789"/>
            <a:ext cx="2723970" cy="866023"/>
          </a:xfrm>
          <a:prstGeom prst="wedgeRoundRectCallout">
            <a:avLst>
              <a:gd name="adj1" fmla="val 55608"/>
              <a:gd name="adj2" fmla="val 566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A5ED5D67-E937-40C0-B039-8B8457A73A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142" y="4920278"/>
            <a:ext cx="914501" cy="150299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885084D-46B6-4A95-B7F6-837B90E903A8}"/>
              </a:ext>
            </a:extLst>
          </p:cNvPr>
          <p:cNvSpPr txBox="1"/>
          <p:nvPr/>
        </p:nvSpPr>
        <p:spPr>
          <a:xfrm>
            <a:off x="5832603" y="5207044"/>
            <a:ext cx="239395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じぶんだけが　みたり　さわったりしていいところなんだ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DA77D6-AFFD-0F76-FC8F-83C33E3826CD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6" name="Google Shape;89;p14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31824C0-2E25-9B1F-A297-E56766C539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313" y="2729948"/>
            <a:ext cx="3350313" cy="38026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905F0EB7-BBE8-6FB8-5788-C699CCB07F18}"/>
              </a:ext>
            </a:extLst>
          </p:cNvPr>
          <p:cNvSpPr/>
          <p:nvPr/>
        </p:nvSpPr>
        <p:spPr>
          <a:xfrm>
            <a:off x="6373906" y="4168588"/>
            <a:ext cx="2983884" cy="544850"/>
          </a:xfrm>
          <a:prstGeom prst="wedgeRoundRectCallout">
            <a:avLst>
              <a:gd name="adj1" fmla="val 26003"/>
              <a:gd name="adj2" fmla="val 647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4C70C9-42DC-BB6D-AEF6-D9A02F53BA13}"/>
              </a:ext>
            </a:extLst>
          </p:cNvPr>
          <p:cNvSpPr txBox="1"/>
          <p:nvPr/>
        </p:nvSpPr>
        <p:spPr>
          <a:xfrm>
            <a:off x="6461310" y="4287219"/>
            <a:ext cx="28204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くち・かお　も　だいじだよ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145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9A0060F5-B255-4277-946A-8DAF10EBDCB5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3BB48F-72A9-4006-A91F-01738ABE48EC}"/>
              </a:ext>
            </a:extLst>
          </p:cNvPr>
          <p:cNvSpPr txBox="1"/>
          <p:nvPr/>
        </p:nvSpPr>
        <p:spPr>
          <a:xfrm>
            <a:off x="1265932" y="895132"/>
            <a:ext cx="7374135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みずぎでかくれるところ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みせたり、さわらせたり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しないようにしようね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Google Shape;99;p1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0D056512-4682-F9F3-DEFF-8770577254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251" y="3429000"/>
            <a:ext cx="5893498" cy="3014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F3258-794F-41B6-7AB4-0C9B910C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4E1A509-CEB2-C040-74D7-E095C2E54460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6D6135-6E2C-AD44-6FDD-F88787B7ED78}"/>
              </a:ext>
            </a:extLst>
          </p:cNvPr>
          <p:cNvSpPr txBox="1"/>
          <p:nvPr/>
        </p:nvSpPr>
        <p:spPr>
          <a:xfrm>
            <a:off x="488316" y="4616967"/>
            <a:ext cx="90620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みんなのからだもだいじだよ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AC270675-992A-C0C1-4070-E0B2ADB0574F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78EAA6-DE56-4053-8393-410D0088AD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244" y="1696530"/>
            <a:ext cx="1416408" cy="232789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3B9A9BAB-5E3C-D9E0-2A0C-0D100A4F99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40" y="1303624"/>
            <a:ext cx="2904061" cy="2946027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AF6390FA-FA82-D3D1-9817-FDF0740B55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997" y="1303623"/>
            <a:ext cx="2912455" cy="29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3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FEE4301-0427-416C-A73A-2073A7325D03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3BB48F-72A9-4006-A91F-01738ABE48EC}"/>
              </a:ext>
            </a:extLst>
          </p:cNvPr>
          <p:cNvSpPr txBox="1"/>
          <p:nvPr/>
        </p:nvSpPr>
        <p:spPr>
          <a:xfrm>
            <a:off x="436379" y="644985"/>
            <a:ext cx="9033242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ほかのひとの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みずぎでかくれるところをみたり、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さわったりしないようにしようね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2E30671-0F22-4EDB-8A8C-765D32C9FC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385" y="2613938"/>
            <a:ext cx="3977361" cy="3977361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4769FFF4-AA9F-4EAC-9312-CC15E60C8A85}"/>
              </a:ext>
            </a:extLst>
          </p:cNvPr>
          <p:cNvSpPr/>
          <p:nvPr/>
        </p:nvSpPr>
        <p:spPr>
          <a:xfrm>
            <a:off x="6922745" y="3944902"/>
            <a:ext cx="2832241" cy="1023155"/>
          </a:xfrm>
          <a:prstGeom prst="wedgeRoundRectCallout">
            <a:avLst>
              <a:gd name="adj1" fmla="val 17937"/>
              <a:gd name="adj2" fmla="val 65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A96FF0-323A-4266-8EDF-0AB05E667DFD}"/>
              </a:ext>
            </a:extLst>
          </p:cNvPr>
          <p:cNvSpPr txBox="1"/>
          <p:nvPr/>
        </p:nvSpPr>
        <p:spPr>
          <a:xfrm>
            <a:off x="6954571" y="4087147"/>
            <a:ext cx="276805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じぶんにされていやなことは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ほかのひとにも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しないようにしようね！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E9ABABA-A877-43A4-AB5A-BB18005BB5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173" y="5088300"/>
            <a:ext cx="914501" cy="15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7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6B25A47-55FE-4744-9306-3C1F7E1664B0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894B1E-8623-4629-A21D-F6F59E81A715}"/>
              </a:ext>
            </a:extLst>
          </p:cNvPr>
          <p:cNvSpPr txBox="1"/>
          <p:nvPr/>
        </p:nvSpPr>
        <p:spPr>
          <a:xfrm>
            <a:off x="371820" y="626674"/>
            <a:ext cx="9474068" cy="243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じぶんだけのだいじなところを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さわられていやなきもちになったら、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「いやだ！」といおう。にげよう。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あんしんできるおとなにおはなししよう。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8A030F9C-0573-4368-A687-F6C3CD0B73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34" y="3414031"/>
            <a:ext cx="2150770" cy="2794308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280B363B-638F-458A-9A82-572C0E6D08CE}"/>
              </a:ext>
            </a:extLst>
          </p:cNvPr>
          <p:cNvSpPr/>
          <p:nvPr/>
        </p:nvSpPr>
        <p:spPr>
          <a:xfrm>
            <a:off x="5407106" y="4554939"/>
            <a:ext cx="839328" cy="91801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E31789F3-A5B7-47D0-B939-87DC693C7B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509" y="3616291"/>
            <a:ext cx="2055093" cy="2794308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8A353C3E-9A71-476E-B5A3-FAE51D2C8C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938" y="3776870"/>
            <a:ext cx="2972680" cy="24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4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FAD4-8901-0667-5EBF-617B1B09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155DD2F-7B8E-1EA7-1425-694D4FD177E1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41CC3999-F6A7-5A4E-1919-681623BEAB17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0250A3ED-D377-3E20-AEF2-EAC851363E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17" y="3414031"/>
            <a:ext cx="2150770" cy="2794308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53DA9D37-D9AE-30D7-0870-00F7400FDC14}"/>
              </a:ext>
            </a:extLst>
          </p:cNvPr>
          <p:cNvSpPr/>
          <p:nvPr/>
        </p:nvSpPr>
        <p:spPr>
          <a:xfrm>
            <a:off x="5070221" y="5170957"/>
            <a:ext cx="839328" cy="9180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E5E8F7-B318-4986-E72F-C598F41823ED}"/>
              </a:ext>
            </a:extLst>
          </p:cNvPr>
          <p:cNvSpPr txBox="1"/>
          <p:nvPr/>
        </p:nvSpPr>
        <p:spPr>
          <a:xfrm>
            <a:off x="354324" y="725924"/>
            <a:ext cx="9474068" cy="243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じぶんだけのだいじなところを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さわられていやなきもちになったら、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「いやだ！」といおう。にげよう。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あんしんできるおとなにおはなししよう。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CDC2BCED-DC98-69A4-4A7A-5467C17536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716" y="3637069"/>
            <a:ext cx="1989404" cy="270499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B2CB51-C1BB-D062-DA7B-475E7E23FBDF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6" name="Google Shape;109;p18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353F7E6-6929-843D-2B2D-B1E19F1BF3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7701" y="3429000"/>
            <a:ext cx="1678414" cy="130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9;p20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FCDBC87-6C80-AA35-5DED-7799EC1F05F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6685" y="4827675"/>
            <a:ext cx="1678414" cy="138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4;p19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8858770-8A4A-9934-F488-5DCDEDDE0D8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0683" y="4903938"/>
            <a:ext cx="1588235" cy="1304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74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2042588" y="2706790"/>
            <a:ext cx="58208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いやなきもち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59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34F53-B306-A617-0F97-A2C52A33D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0906E243-24D3-ACF3-237E-C171151CD432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70BC339D-274D-0A20-F63E-4FB34BB9FAF7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23ABFD-C19C-EF89-829A-8AE1260D3B5B}"/>
              </a:ext>
            </a:extLst>
          </p:cNvPr>
          <p:cNvSpPr txBox="1"/>
          <p:nvPr/>
        </p:nvSpPr>
        <p:spPr>
          <a:xfrm>
            <a:off x="360234" y="741517"/>
            <a:ext cx="9230412" cy="179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3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みんなであそんでいるとき、</a:t>
            </a:r>
            <a:endParaRPr lang="en-US" altLang="ja-JP" sz="3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3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びっくりしたり、いやなきもちになったり</a:t>
            </a:r>
            <a:endParaRPr lang="en-US" altLang="ja-JP" sz="3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3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するさわられかたをしたことある？</a:t>
            </a:r>
            <a:endParaRPr lang="en-US" altLang="ja-JP" sz="3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666C389-D814-DCAB-3BC3-B23C3C2DA4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73" t="-5790" r="873" b="24381"/>
          <a:stretch>
            <a:fillRect/>
          </a:stretch>
        </p:blipFill>
        <p:spPr>
          <a:xfrm>
            <a:off x="2342969" y="2575755"/>
            <a:ext cx="5176022" cy="39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715210" y="615757"/>
            <a:ext cx="8480206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びっくりしたり、いやなきもちに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なったりするときって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どんなときかな？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8" name="Group 46">
            <a:extLst>
              <a:ext uri="{FF2B5EF4-FFF2-40B4-BE49-F238E27FC236}">
                <a16:creationId xmlns:a16="http://schemas.microsoft.com/office/drawing/2014/main" id="{5DF2A17D-E2EA-453D-9B3D-22AA94409F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02082" y="2710664"/>
            <a:ext cx="6895918" cy="3445907"/>
            <a:chOff x="4662" y="1391"/>
            <a:chExt cx="1204" cy="685"/>
          </a:xfrm>
        </p:grpSpPr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3810A90F-55A5-463B-802E-4D302808995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62" y="1391"/>
              <a:ext cx="1204" cy="685"/>
            </a:xfrm>
            <a:custGeom>
              <a:avLst/>
              <a:gdLst>
                <a:gd name="T0" fmla="*/ 459 w 510"/>
                <a:gd name="T1" fmla="*/ 125 h 290"/>
                <a:gd name="T2" fmla="*/ 480 w 510"/>
                <a:gd name="T3" fmla="*/ 72 h 290"/>
                <a:gd name="T4" fmla="*/ 475 w 510"/>
                <a:gd name="T5" fmla="*/ 57 h 290"/>
                <a:gd name="T6" fmla="*/ 453 w 510"/>
                <a:gd name="T7" fmla="*/ 48 h 290"/>
                <a:gd name="T8" fmla="*/ 406 w 510"/>
                <a:gd name="T9" fmla="*/ 56 h 290"/>
                <a:gd name="T10" fmla="*/ 393 w 510"/>
                <a:gd name="T11" fmla="*/ 54 h 290"/>
                <a:gd name="T12" fmla="*/ 374 w 510"/>
                <a:gd name="T13" fmla="*/ 25 h 290"/>
                <a:gd name="T14" fmla="*/ 334 w 510"/>
                <a:gd name="T15" fmla="*/ 0 h 290"/>
                <a:gd name="T16" fmla="*/ 331 w 510"/>
                <a:gd name="T17" fmla="*/ 0 h 290"/>
                <a:gd name="T18" fmla="*/ 295 w 510"/>
                <a:gd name="T19" fmla="*/ 22 h 290"/>
                <a:gd name="T20" fmla="*/ 257 w 510"/>
                <a:gd name="T21" fmla="*/ 43 h 290"/>
                <a:gd name="T22" fmla="*/ 220 w 510"/>
                <a:gd name="T23" fmla="*/ 22 h 290"/>
                <a:gd name="T24" fmla="*/ 182 w 510"/>
                <a:gd name="T25" fmla="*/ 0 h 290"/>
                <a:gd name="T26" fmla="*/ 177 w 510"/>
                <a:gd name="T27" fmla="*/ 0 h 290"/>
                <a:gd name="T28" fmla="*/ 143 w 510"/>
                <a:gd name="T29" fmla="*/ 25 h 290"/>
                <a:gd name="T30" fmla="*/ 117 w 510"/>
                <a:gd name="T31" fmla="*/ 54 h 290"/>
                <a:gd name="T32" fmla="*/ 105 w 510"/>
                <a:gd name="T33" fmla="*/ 56 h 290"/>
                <a:gd name="T34" fmla="*/ 58 w 510"/>
                <a:gd name="T35" fmla="*/ 46 h 290"/>
                <a:gd name="T36" fmla="*/ 36 w 510"/>
                <a:gd name="T37" fmla="*/ 57 h 290"/>
                <a:gd name="T38" fmla="*/ 30 w 510"/>
                <a:gd name="T39" fmla="*/ 73 h 290"/>
                <a:gd name="T40" fmla="*/ 41 w 510"/>
                <a:gd name="T41" fmla="*/ 101 h 290"/>
                <a:gd name="T42" fmla="*/ 52 w 510"/>
                <a:gd name="T43" fmla="*/ 124 h 290"/>
                <a:gd name="T44" fmla="*/ 51 w 510"/>
                <a:gd name="T45" fmla="*/ 128 h 290"/>
                <a:gd name="T46" fmla="*/ 24 w 510"/>
                <a:gd name="T47" fmla="*/ 149 h 290"/>
                <a:gd name="T48" fmla="*/ 0 w 510"/>
                <a:gd name="T49" fmla="*/ 177 h 290"/>
                <a:gd name="T50" fmla="*/ 0 w 510"/>
                <a:gd name="T51" fmla="*/ 180 h 290"/>
                <a:gd name="T52" fmla="*/ 30 w 510"/>
                <a:gd name="T53" fmla="*/ 205 h 290"/>
                <a:gd name="T54" fmla="*/ 69 w 510"/>
                <a:gd name="T55" fmla="*/ 218 h 290"/>
                <a:gd name="T56" fmla="*/ 79 w 510"/>
                <a:gd name="T57" fmla="*/ 246 h 290"/>
                <a:gd name="T58" fmla="*/ 100 w 510"/>
                <a:gd name="T59" fmla="*/ 273 h 290"/>
                <a:gd name="T60" fmla="*/ 117 w 510"/>
                <a:gd name="T61" fmla="*/ 277 h 290"/>
                <a:gd name="T62" fmla="*/ 183 w 510"/>
                <a:gd name="T63" fmla="*/ 252 h 290"/>
                <a:gd name="T64" fmla="*/ 215 w 510"/>
                <a:gd name="T65" fmla="*/ 270 h 290"/>
                <a:gd name="T66" fmla="*/ 257 w 510"/>
                <a:gd name="T67" fmla="*/ 290 h 290"/>
                <a:gd name="T68" fmla="*/ 257 w 510"/>
                <a:gd name="T69" fmla="*/ 290 h 290"/>
                <a:gd name="T70" fmla="*/ 298 w 510"/>
                <a:gd name="T71" fmla="*/ 270 h 290"/>
                <a:gd name="T72" fmla="*/ 328 w 510"/>
                <a:gd name="T73" fmla="*/ 252 h 290"/>
                <a:gd name="T74" fmla="*/ 394 w 510"/>
                <a:gd name="T75" fmla="*/ 278 h 290"/>
                <a:gd name="T76" fmla="*/ 410 w 510"/>
                <a:gd name="T77" fmla="*/ 274 h 290"/>
                <a:gd name="T78" fmla="*/ 431 w 510"/>
                <a:gd name="T79" fmla="*/ 247 h 290"/>
                <a:gd name="T80" fmla="*/ 442 w 510"/>
                <a:gd name="T81" fmla="*/ 220 h 290"/>
                <a:gd name="T82" fmla="*/ 480 w 510"/>
                <a:gd name="T83" fmla="*/ 207 h 290"/>
                <a:gd name="T84" fmla="*/ 510 w 510"/>
                <a:gd name="T85" fmla="*/ 179 h 290"/>
                <a:gd name="T86" fmla="*/ 510 w 510"/>
                <a:gd name="T87" fmla="*/ 178 h 290"/>
                <a:gd name="T88" fmla="*/ 485 w 510"/>
                <a:gd name="T89" fmla="*/ 151 h 290"/>
                <a:gd name="T90" fmla="*/ 459 w 510"/>
                <a:gd name="T91" fmla="*/ 12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290">
                  <a:moveTo>
                    <a:pt x="459" y="128"/>
                  </a:moveTo>
                  <a:cubicBezTo>
                    <a:pt x="459" y="127"/>
                    <a:pt x="459" y="126"/>
                    <a:pt x="459" y="125"/>
                  </a:cubicBezTo>
                  <a:cubicBezTo>
                    <a:pt x="459" y="125"/>
                    <a:pt x="459" y="125"/>
                    <a:pt x="459" y="125"/>
                  </a:cubicBezTo>
                  <a:cubicBezTo>
                    <a:pt x="459" y="108"/>
                    <a:pt x="480" y="91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81" y="67"/>
                    <a:pt x="479" y="62"/>
                    <a:pt x="475" y="57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69" y="50"/>
                    <a:pt x="461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38" y="48"/>
                    <a:pt x="420" y="56"/>
                    <a:pt x="406" y="56"/>
                  </a:cubicBezTo>
                  <a:cubicBezTo>
                    <a:pt x="406" y="56"/>
                    <a:pt x="406" y="56"/>
                    <a:pt x="406" y="56"/>
                  </a:cubicBezTo>
                  <a:cubicBezTo>
                    <a:pt x="401" y="56"/>
                    <a:pt x="397" y="56"/>
                    <a:pt x="393" y="54"/>
                  </a:cubicBezTo>
                  <a:cubicBezTo>
                    <a:pt x="393" y="54"/>
                    <a:pt x="393" y="54"/>
                    <a:pt x="393" y="54"/>
                  </a:cubicBezTo>
                  <a:cubicBezTo>
                    <a:pt x="384" y="49"/>
                    <a:pt x="380" y="37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67" y="13"/>
                    <a:pt x="357" y="2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3" y="0"/>
                    <a:pt x="332" y="0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13" y="0"/>
                    <a:pt x="304" y="1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86" y="33"/>
                    <a:pt x="277" y="43"/>
                    <a:pt x="257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37" y="43"/>
                    <a:pt x="229" y="33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1" y="12"/>
                    <a:pt x="201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0" y="0"/>
                    <a:pt x="179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2"/>
                    <a:pt x="149" y="13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36" y="36"/>
                    <a:pt x="131" y="48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3" y="55"/>
                    <a:pt x="109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90" y="56"/>
                    <a:pt x="74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0" y="46"/>
                    <a:pt x="43" y="4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2" y="62"/>
                    <a:pt x="30" y="68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83"/>
                    <a:pt x="36" y="93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7" y="110"/>
                    <a:pt x="52" y="118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5"/>
                    <a:pt x="52" y="127"/>
                    <a:pt x="51" y="128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48" y="136"/>
                    <a:pt x="36" y="142"/>
                    <a:pt x="24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2" y="156"/>
                    <a:pt x="0" y="164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8"/>
                    <a:pt x="0" y="179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8"/>
                    <a:pt x="16" y="203"/>
                    <a:pt x="3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45" y="208"/>
                    <a:pt x="61" y="209"/>
                    <a:pt x="69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78" y="228"/>
                    <a:pt x="78" y="237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6"/>
                    <a:pt x="84" y="266"/>
                    <a:pt x="100" y="273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106" y="276"/>
                    <a:pt x="112" y="277"/>
                    <a:pt x="117" y="277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43" y="277"/>
                    <a:pt x="159" y="251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96" y="252"/>
                    <a:pt x="205" y="26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25" y="280"/>
                    <a:pt x="236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77" y="290"/>
                    <a:pt x="289" y="280"/>
                    <a:pt x="298" y="270"/>
                  </a:cubicBezTo>
                  <a:cubicBezTo>
                    <a:pt x="298" y="270"/>
                    <a:pt x="298" y="270"/>
                    <a:pt x="298" y="270"/>
                  </a:cubicBezTo>
                  <a:cubicBezTo>
                    <a:pt x="308" y="260"/>
                    <a:pt x="316" y="252"/>
                    <a:pt x="328" y="252"/>
                  </a:cubicBezTo>
                  <a:cubicBezTo>
                    <a:pt x="328" y="252"/>
                    <a:pt x="328" y="252"/>
                    <a:pt x="328" y="252"/>
                  </a:cubicBezTo>
                  <a:cubicBezTo>
                    <a:pt x="354" y="251"/>
                    <a:pt x="370" y="277"/>
                    <a:pt x="394" y="278"/>
                  </a:cubicBezTo>
                  <a:cubicBezTo>
                    <a:pt x="394" y="278"/>
                    <a:pt x="394" y="278"/>
                    <a:pt x="394" y="278"/>
                  </a:cubicBezTo>
                  <a:cubicBezTo>
                    <a:pt x="399" y="278"/>
                    <a:pt x="405" y="276"/>
                    <a:pt x="410" y="274"/>
                  </a:cubicBezTo>
                  <a:cubicBezTo>
                    <a:pt x="410" y="274"/>
                    <a:pt x="410" y="274"/>
                    <a:pt x="410" y="274"/>
                  </a:cubicBezTo>
                  <a:cubicBezTo>
                    <a:pt x="425" y="267"/>
                    <a:pt x="429" y="257"/>
                    <a:pt x="431" y="247"/>
                  </a:cubicBezTo>
                  <a:cubicBezTo>
                    <a:pt x="431" y="247"/>
                    <a:pt x="431" y="247"/>
                    <a:pt x="431" y="247"/>
                  </a:cubicBezTo>
                  <a:cubicBezTo>
                    <a:pt x="434" y="237"/>
                    <a:pt x="434" y="228"/>
                    <a:pt x="442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9" y="212"/>
                    <a:pt x="465" y="211"/>
                    <a:pt x="480" y="207"/>
                  </a:cubicBezTo>
                  <a:cubicBezTo>
                    <a:pt x="480" y="207"/>
                    <a:pt x="480" y="207"/>
                    <a:pt x="480" y="207"/>
                  </a:cubicBezTo>
                  <a:cubicBezTo>
                    <a:pt x="495" y="204"/>
                    <a:pt x="509" y="198"/>
                    <a:pt x="510" y="179"/>
                  </a:cubicBezTo>
                  <a:cubicBezTo>
                    <a:pt x="510" y="179"/>
                    <a:pt x="510" y="179"/>
                    <a:pt x="510" y="179"/>
                  </a:cubicBezTo>
                  <a:cubicBezTo>
                    <a:pt x="510" y="179"/>
                    <a:pt x="510" y="178"/>
                    <a:pt x="510" y="178"/>
                  </a:cubicBezTo>
                  <a:cubicBezTo>
                    <a:pt x="510" y="178"/>
                    <a:pt x="510" y="178"/>
                    <a:pt x="510" y="178"/>
                  </a:cubicBezTo>
                  <a:cubicBezTo>
                    <a:pt x="510" y="164"/>
                    <a:pt x="497" y="157"/>
                    <a:pt x="485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73" y="145"/>
                    <a:pt x="461" y="139"/>
                    <a:pt x="459" y="128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76AEE3D5-1847-44A2-A328-427B8C05A60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71" y="1401"/>
              <a:ext cx="1188" cy="666"/>
            </a:xfrm>
            <a:custGeom>
              <a:avLst/>
              <a:gdLst>
                <a:gd name="T0" fmla="*/ 479 w 503"/>
                <a:gd name="T1" fmla="*/ 151 h 282"/>
                <a:gd name="T2" fmla="*/ 502 w 503"/>
                <a:gd name="T3" fmla="*/ 174 h 282"/>
                <a:gd name="T4" fmla="*/ 502 w 503"/>
                <a:gd name="T5" fmla="*/ 175 h 282"/>
                <a:gd name="T6" fmla="*/ 475 w 503"/>
                <a:gd name="T7" fmla="*/ 199 h 282"/>
                <a:gd name="T8" fmla="*/ 435 w 503"/>
                <a:gd name="T9" fmla="*/ 213 h 282"/>
                <a:gd name="T10" fmla="*/ 423 w 503"/>
                <a:gd name="T11" fmla="*/ 242 h 282"/>
                <a:gd name="T12" fmla="*/ 405 w 503"/>
                <a:gd name="T13" fmla="*/ 266 h 282"/>
                <a:gd name="T14" fmla="*/ 390 w 503"/>
                <a:gd name="T15" fmla="*/ 270 h 282"/>
                <a:gd name="T16" fmla="*/ 324 w 503"/>
                <a:gd name="T17" fmla="*/ 244 h 282"/>
                <a:gd name="T18" fmla="*/ 291 w 503"/>
                <a:gd name="T19" fmla="*/ 263 h 282"/>
                <a:gd name="T20" fmla="*/ 253 w 503"/>
                <a:gd name="T21" fmla="*/ 282 h 282"/>
                <a:gd name="T22" fmla="*/ 213 w 503"/>
                <a:gd name="T23" fmla="*/ 263 h 282"/>
                <a:gd name="T24" fmla="*/ 179 w 503"/>
                <a:gd name="T25" fmla="*/ 244 h 282"/>
                <a:gd name="T26" fmla="*/ 113 w 503"/>
                <a:gd name="T27" fmla="*/ 269 h 282"/>
                <a:gd name="T28" fmla="*/ 97 w 503"/>
                <a:gd name="T29" fmla="*/ 265 h 282"/>
                <a:gd name="T30" fmla="*/ 79 w 503"/>
                <a:gd name="T31" fmla="*/ 242 h 282"/>
                <a:gd name="T32" fmla="*/ 68 w 503"/>
                <a:gd name="T33" fmla="*/ 211 h 282"/>
                <a:gd name="T34" fmla="*/ 27 w 503"/>
                <a:gd name="T35" fmla="*/ 197 h 282"/>
                <a:gd name="T36" fmla="*/ 0 w 503"/>
                <a:gd name="T37" fmla="*/ 175 h 282"/>
                <a:gd name="T38" fmla="*/ 0 w 503"/>
                <a:gd name="T39" fmla="*/ 173 h 282"/>
                <a:gd name="T40" fmla="*/ 22 w 503"/>
                <a:gd name="T41" fmla="*/ 149 h 282"/>
                <a:gd name="T42" fmla="*/ 51 w 503"/>
                <a:gd name="T43" fmla="*/ 125 h 282"/>
                <a:gd name="T44" fmla="*/ 52 w 503"/>
                <a:gd name="T45" fmla="*/ 120 h 282"/>
                <a:gd name="T46" fmla="*/ 41 w 503"/>
                <a:gd name="T47" fmla="*/ 95 h 282"/>
                <a:gd name="T48" fmla="*/ 30 w 503"/>
                <a:gd name="T49" fmla="*/ 69 h 282"/>
                <a:gd name="T50" fmla="*/ 35 w 503"/>
                <a:gd name="T51" fmla="*/ 56 h 282"/>
                <a:gd name="T52" fmla="*/ 54 w 503"/>
                <a:gd name="T53" fmla="*/ 46 h 282"/>
                <a:gd name="T54" fmla="*/ 101 w 503"/>
                <a:gd name="T55" fmla="*/ 56 h 282"/>
                <a:gd name="T56" fmla="*/ 115 w 503"/>
                <a:gd name="T57" fmla="*/ 53 h 282"/>
                <a:gd name="T58" fmla="*/ 142 w 503"/>
                <a:gd name="T59" fmla="*/ 23 h 282"/>
                <a:gd name="T60" fmla="*/ 173 w 503"/>
                <a:gd name="T61" fmla="*/ 0 h 282"/>
                <a:gd name="T62" fmla="*/ 178 w 503"/>
                <a:gd name="T63" fmla="*/ 0 h 282"/>
                <a:gd name="T64" fmla="*/ 213 w 503"/>
                <a:gd name="T65" fmla="*/ 21 h 282"/>
                <a:gd name="T66" fmla="*/ 253 w 503"/>
                <a:gd name="T67" fmla="*/ 43 h 282"/>
                <a:gd name="T68" fmla="*/ 294 w 503"/>
                <a:gd name="T69" fmla="*/ 21 h 282"/>
                <a:gd name="T70" fmla="*/ 327 w 503"/>
                <a:gd name="T71" fmla="*/ 0 h 282"/>
                <a:gd name="T72" fmla="*/ 330 w 503"/>
                <a:gd name="T73" fmla="*/ 0 h 282"/>
                <a:gd name="T74" fmla="*/ 366 w 503"/>
                <a:gd name="T75" fmla="*/ 23 h 282"/>
                <a:gd name="T76" fmla="*/ 388 w 503"/>
                <a:gd name="T77" fmla="*/ 53 h 282"/>
                <a:gd name="T78" fmla="*/ 402 w 503"/>
                <a:gd name="T79" fmla="*/ 56 h 282"/>
                <a:gd name="T80" fmla="*/ 449 w 503"/>
                <a:gd name="T81" fmla="*/ 48 h 282"/>
                <a:gd name="T82" fmla="*/ 468 w 503"/>
                <a:gd name="T83" fmla="*/ 56 h 282"/>
                <a:gd name="T84" fmla="*/ 472 w 503"/>
                <a:gd name="T85" fmla="*/ 68 h 282"/>
                <a:gd name="T86" fmla="*/ 451 w 503"/>
                <a:gd name="T87" fmla="*/ 121 h 282"/>
                <a:gd name="T88" fmla="*/ 451 w 503"/>
                <a:gd name="T89" fmla="*/ 12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282">
                  <a:moveTo>
                    <a:pt x="451" y="125"/>
                  </a:moveTo>
                  <a:cubicBezTo>
                    <a:pt x="454" y="138"/>
                    <a:pt x="467" y="145"/>
                    <a:pt x="479" y="151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92" y="157"/>
                    <a:pt x="503" y="163"/>
                    <a:pt x="502" y="174"/>
                  </a:cubicBezTo>
                  <a:cubicBezTo>
                    <a:pt x="502" y="174"/>
                    <a:pt x="502" y="174"/>
                    <a:pt x="502" y="174"/>
                  </a:cubicBezTo>
                  <a:cubicBezTo>
                    <a:pt x="502" y="174"/>
                    <a:pt x="502" y="175"/>
                    <a:pt x="502" y="175"/>
                  </a:cubicBezTo>
                  <a:cubicBezTo>
                    <a:pt x="502" y="175"/>
                    <a:pt x="502" y="175"/>
                    <a:pt x="502" y="175"/>
                  </a:cubicBezTo>
                  <a:cubicBezTo>
                    <a:pt x="501" y="191"/>
                    <a:pt x="490" y="196"/>
                    <a:pt x="475" y="199"/>
                  </a:cubicBezTo>
                  <a:cubicBezTo>
                    <a:pt x="475" y="199"/>
                    <a:pt x="475" y="199"/>
                    <a:pt x="475" y="199"/>
                  </a:cubicBezTo>
                  <a:cubicBezTo>
                    <a:pt x="461" y="203"/>
                    <a:pt x="444" y="204"/>
                    <a:pt x="435" y="213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27" y="222"/>
                    <a:pt x="426" y="233"/>
                    <a:pt x="423" y="242"/>
                  </a:cubicBezTo>
                  <a:cubicBezTo>
                    <a:pt x="423" y="242"/>
                    <a:pt x="423" y="242"/>
                    <a:pt x="423" y="242"/>
                  </a:cubicBezTo>
                  <a:cubicBezTo>
                    <a:pt x="421" y="251"/>
                    <a:pt x="418" y="259"/>
                    <a:pt x="405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399" y="269"/>
                    <a:pt x="395" y="270"/>
                    <a:pt x="390" y="270"/>
                  </a:cubicBezTo>
                  <a:cubicBezTo>
                    <a:pt x="390" y="270"/>
                    <a:pt x="390" y="270"/>
                    <a:pt x="390" y="270"/>
                  </a:cubicBezTo>
                  <a:cubicBezTo>
                    <a:pt x="369" y="270"/>
                    <a:pt x="352" y="244"/>
                    <a:pt x="324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09" y="244"/>
                    <a:pt x="301" y="254"/>
                    <a:pt x="291" y="263"/>
                  </a:cubicBezTo>
                  <a:cubicBezTo>
                    <a:pt x="291" y="263"/>
                    <a:pt x="291" y="263"/>
                    <a:pt x="291" y="263"/>
                  </a:cubicBezTo>
                  <a:cubicBezTo>
                    <a:pt x="282" y="273"/>
                    <a:pt x="271" y="282"/>
                    <a:pt x="253" y="282"/>
                  </a:cubicBezTo>
                  <a:cubicBezTo>
                    <a:pt x="253" y="282"/>
                    <a:pt x="253" y="282"/>
                    <a:pt x="253" y="282"/>
                  </a:cubicBezTo>
                  <a:cubicBezTo>
                    <a:pt x="234" y="282"/>
                    <a:pt x="223" y="273"/>
                    <a:pt x="213" y="263"/>
                  </a:cubicBezTo>
                  <a:cubicBezTo>
                    <a:pt x="213" y="263"/>
                    <a:pt x="213" y="263"/>
                    <a:pt x="213" y="263"/>
                  </a:cubicBezTo>
                  <a:cubicBezTo>
                    <a:pt x="204" y="254"/>
                    <a:pt x="194" y="244"/>
                    <a:pt x="179" y="244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52" y="244"/>
                    <a:pt x="136" y="270"/>
                    <a:pt x="113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08" y="269"/>
                    <a:pt x="103" y="268"/>
                    <a:pt x="97" y="265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83" y="258"/>
                    <a:pt x="81" y="251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78" y="233"/>
                    <a:pt x="78" y="222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58" y="201"/>
                    <a:pt x="41" y="200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3" y="195"/>
                    <a:pt x="2" y="191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4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2"/>
                    <a:pt x="10" y="155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34" y="142"/>
                    <a:pt x="47" y="136"/>
                    <a:pt x="51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2" y="124"/>
                    <a:pt x="52" y="122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46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5" y="86"/>
                    <a:pt x="30" y="7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5"/>
                    <a:pt x="31" y="60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1" y="48"/>
                    <a:pt x="47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8" y="46"/>
                    <a:pt x="84" y="56"/>
                    <a:pt x="101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6" y="56"/>
                    <a:pt x="110" y="55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30" y="47"/>
                    <a:pt x="136" y="34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9" y="11"/>
                    <a:pt x="156" y="2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6" y="0"/>
                    <a:pt x="204" y="10"/>
                    <a:pt x="213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1" y="32"/>
                    <a:pt x="232" y="43"/>
                    <a:pt x="253" y="43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75" y="43"/>
                    <a:pt x="285" y="32"/>
                    <a:pt x="294" y="21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304" y="10"/>
                    <a:pt x="311" y="0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51" y="2"/>
                    <a:pt x="360" y="12"/>
                    <a:pt x="366" y="23"/>
                  </a:cubicBezTo>
                  <a:cubicBezTo>
                    <a:pt x="366" y="23"/>
                    <a:pt x="366" y="23"/>
                    <a:pt x="366" y="23"/>
                  </a:cubicBezTo>
                  <a:cubicBezTo>
                    <a:pt x="373" y="34"/>
                    <a:pt x="376" y="48"/>
                    <a:pt x="388" y="53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392" y="55"/>
                    <a:pt x="397" y="56"/>
                    <a:pt x="402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18" y="56"/>
                    <a:pt x="435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6" y="48"/>
                    <a:pt x="462" y="50"/>
                    <a:pt x="468" y="56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1" y="60"/>
                    <a:pt x="472" y="64"/>
                    <a:pt x="472" y="68"/>
                  </a:cubicBezTo>
                  <a:cubicBezTo>
                    <a:pt x="472" y="68"/>
                    <a:pt x="472" y="68"/>
                    <a:pt x="472" y="68"/>
                  </a:cubicBezTo>
                  <a:cubicBezTo>
                    <a:pt x="473" y="84"/>
                    <a:pt x="452" y="102"/>
                    <a:pt x="451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51" y="123"/>
                    <a:pt x="451" y="124"/>
                    <a:pt x="451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1" name="Group 75">
            <a:extLst>
              <a:ext uri="{FF2B5EF4-FFF2-40B4-BE49-F238E27FC236}">
                <a16:creationId xmlns:a16="http://schemas.microsoft.com/office/drawing/2014/main" id="{4BD8B962-F0AB-419D-A3F5-98CA2BDA0297}"/>
              </a:ext>
            </a:extLst>
          </p:cNvPr>
          <p:cNvGrpSpPr>
            <a:grpSpLocks/>
          </p:cNvGrpSpPr>
          <p:nvPr/>
        </p:nvGrpSpPr>
        <p:grpSpPr bwMode="auto">
          <a:xfrm>
            <a:off x="2510475" y="5703249"/>
            <a:ext cx="139757" cy="148822"/>
            <a:chOff x="5627" y="1871"/>
            <a:chExt cx="66" cy="62"/>
          </a:xfrm>
        </p:grpSpPr>
        <p:sp>
          <p:nvSpPr>
            <p:cNvPr id="42" name="Freeform 76">
              <a:extLst>
                <a:ext uri="{FF2B5EF4-FFF2-40B4-BE49-F238E27FC236}">
                  <a16:creationId xmlns:a16="http://schemas.microsoft.com/office/drawing/2014/main" id="{507E3015-753E-49DF-9507-1F71888C2FF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27" y="1871"/>
              <a:ext cx="66" cy="62"/>
            </a:xfrm>
            <a:custGeom>
              <a:avLst/>
              <a:gdLst>
                <a:gd name="T0" fmla="*/ 0 w 28"/>
                <a:gd name="T1" fmla="*/ 13 h 26"/>
                <a:gd name="T2" fmla="*/ 14 w 28"/>
                <a:gd name="T3" fmla="*/ 0 h 26"/>
                <a:gd name="T4" fmla="*/ 14 w 28"/>
                <a:gd name="T5" fmla="*/ 0 h 26"/>
                <a:gd name="T6" fmla="*/ 28 w 28"/>
                <a:gd name="T7" fmla="*/ 13 h 26"/>
                <a:gd name="T8" fmla="*/ 28 w 28"/>
                <a:gd name="T9" fmla="*/ 13 h 26"/>
                <a:gd name="T10" fmla="*/ 14 w 28"/>
                <a:gd name="T11" fmla="*/ 26 h 26"/>
                <a:gd name="T12" fmla="*/ 14 w 28"/>
                <a:gd name="T13" fmla="*/ 26 h 26"/>
                <a:gd name="T14" fmla="*/ 0 w 28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20"/>
                    <a:pt x="22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7" y="26"/>
                    <a:pt x="0" y="20"/>
                    <a:pt x="0" y="13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43" name="Freeform 77">
              <a:extLst>
                <a:ext uri="{FF2B5EF4-FFF2-40B4-BE49-F238E27FC236}">
                  <a16:creationId xmlns:a16="http://schemas.microsoft.com/office/drawing/2014/main" id="{2D06BC5A-4C36-431D-A17A-67F86E63644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36" y="1881"/>
              <a:ext cx="48" cy="42"/>
            </a:xfrm>
            <a:custGeom>
              <a:avLst/>
              <a:gdLst>
                <a:gd name="T0" fmla="*/ 0 w 20"/>
                <a:gd name="T1" fmla="*/ 9 h 18"/>
                <a:gd name="T2" fmla="*/ 10 w 20"/>
                <a:gd name="T3" fmla="*/ 18 h 18"/>
                <a:gd name="T4" fmla="*/ 10 w 20"/>
                <a:gd name="T5" fmla="*/ 18 h 18"/>
                <a:gd name="T6" fmla="*/ 20 w 20"/>
                <a:gd name="T7" fmla="*/ 9 h 18"/>
                <a:gd name="T8" fmla="*/ 20 w 20"/>
                <a:gd name="T9" fmla="*/ 9 h 18"/>
                <a:gd name="T10" fmla="*/ 10 w 20"/>
                <a:gd name="T11" fmla="*/ 0 h 18"/>
                <a:gd name="T12" fmla="*/ 10 w 20"/>
                <a:gd name="T13" fmla="*/ 0 h 18"/>
                <a:gd name="T14" fmla="*/ 0 w 20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0" y="9"/>
                  </a:moveTo>
                  <a:cubicBezTo>
                    <a:pt x="0" y="13"/>
                    <a:pt x="5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8"/>
                    <a:pt x="20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4" name="Group 78">
            <a:extLst>
              <a:ext uri="{FF2B5EF4-FFF2-40B4-BE49-F238E27FC236}">
                <a16:creationId xmlns:a16="http://schemas.microsoft.com/office/drawing/2014/main" id="{09995F05-B8E9-4D2C-B4AD-E086EEA43C4D}"/>
              </a:ext>
            </a:extLst>
          </p:cNvPr>
          <p:cNvGrpSpPr>
            <a:grpSpLocks/>
          </p:cNvGrpSpPr>
          <p:nvPr/>
        </p:nvGrpSpPr>
        <p:grpSpPr bwMode="auto">
          <a:xfrm>
            <a:off x="2893968" y="5260845"/>
            <a:ext cx="293370" cy="275914"/>
            <a:chOff x="5602" y="663"/>
            <a:chExt cx="116" cy="104"/>
          </a:xfrm>
        </p:grpSpPr>
        <p:sp>
          <p:nvSpPr>
            <p:cNvPr id="45" name="Oval 79">
              <a:extLst>
                <a:ext uri="{FF2B5EF4-FFF2-40B4-BE49-F238E27FC236}">
                  <a16:creationId xmlns:a16="http://schemas.microsoft.com/office/drawing/2014/main" id="{C3D58EF4-E403-4D31-BB5A-BE4424ED0D93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02" y="663"/>
              <a:ext cx="116" cy="104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46" name="Oval 80">
              <a:extLst>
                <a:ext uri="{FF2B5EF4-FFF2-40B4-BE49-F238E27FC236}">
                  <a16:creationId xmlns:a16="http://schemas.microsoft.com/office/drawing/2014/main" id="{5FDC55FF-5815-4F13-9708-BF8B5B03053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12" y="672"/>
              <a:ext cx="97" cy="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7" name="Group 81">
            <a:extLst>
              <a:ext uri="{FF2B5EF4-FFF2-40B4-BE49-F238E27FC236}">
                <a16:creationId xmlns:a16="http://schemas.microsoft.com/office/drawing/2014/main" id="{E03C3193-530D-40AD-8DAF-68E4DDC3AC15}"/>
              </a:ext>
            </a:extLst>
          </p:cNvPr>
          <p:cNvGrpSpPr>
            <a:grpSpLocks/>
          </p:cNvGrpSpPr>
          <p:nvPr/>
        </p:nvGrpSpPr>
        <p:grpSpPr bwMode="auto">
          <a:xfrm>
            <a:off x="2700571" y="5532356"/>
            <a:ext cx="200032" cy="203199"/>
            <a:chOff x="5621" y="1253"/>
            <a:chExt cx="78" cy="71"/>
          </a:xfrm>
        </p:grpSpPr>
        <p:sp>
          <p:nvSpPr>
            <p:cNvPr id="48" name="Oval 82">
              <a:extLst>
                <a:ext uri="{FF2B5EF4-FFF2-40B4-BE49-F238E27FC236}">
                  <a16:creationId xmlns:a16="http://schemas.microsoft.com/office/drawing/2014/main" id="{226C8D1A-353C-4F6A-A1D3-3157BFEB4B6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21" y="1253"/>
              <a:ext cx="78" cy="71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49" name="Oval 83">
              <a:extLst>
                <a:ext uri="{FF2B5EF4-FFF2-40B4-BE49-F238E27FC236}">
                  <a16:creationId xmlns:a16="http://schemas.microsoft.com/office/drawing/2014/main" id="{528CA9C9-B7CC-44D1-A6E8-4F2A9559F68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31" y="1263"/>
              <a:ext cx="5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B88EDE7E-9D2B-4CFB-8651-0390AA8845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739" y="4433617"/>
            <a:ext cx="1278608" cy="212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3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531265" y="969629"/>
            <a:ext cx="5647701" cy="252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ころんで、ひざを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けがしたとき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どうする？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本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77481BB-AB70-46C9-AD71-D7422B847D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919" y="1535047"/>
            <a:ext cx="3882656" cy="49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57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1187447" y="419012"/>
            <a:ext cx="7518405" cy="243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いきなりさわられたり、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じろじろみられたりしたら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びっくりしたり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いやなきもちになったりするよね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E6F32F5D-743A-4387-834B-4F49BF46DA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467" y="2858142"/>
            <a:ext cx="3315065" cy="36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86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27711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1187447" y="369332"/>
            <a:ext cx="7518405" cy="243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いきなりさわられたり、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じろじろみられたりしたら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びっくりしたり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いやなきもちになったりするよね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91DB43-2E37-5537-DC83-5ABEBED4D2ED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7" name="Google Shape;84;p13" descr="おもちゃ, 人形, 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A03CF8F-DA08-7BA0-E4C0-4E98DE35AB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3583" y="2904123"/>
            <a:ext cx="4331833" cy="3559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287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455969" y="2385871"/>
            <a:ext cx="9062096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じぶんだけのだいじなところ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ってしってる？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046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8E802-FBF8-CB2F-8AFB-F6F6DFF0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E0C3D17-C5A7-639F-11E8-5736D00E4991}"/>
              </a:ext>
            </a:extLst>
          </p:cNvPr>
          <p:cNvSpPr/>
          <p:nvPr/>
        </p:nvSpPr>
        <p:spPr>
          <a:xfrm>
            <a:off x="488950" y="251732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7478B53F-5320-199F-2BF5-D4A3FBBF82D2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0BE7FC-B4B0-D0F2-3F69-8C73EB355372}"/>
              </a:ext>
            </a:extLst>
          </p:cNvPr>
          <p:cNvSpPr txBox="1"/>
          <p:nvPr/>
        </p:nvSpPr>
        <p:spPr>
          <a:xfrm>
            <a:off x="1542451" y="568611"/>
            <a:ext cx="6821098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みずぎでかくれるところは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だいじ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なところだよ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47FD2C08-8DA6-6F75-F5DA-C2041BDF1F90}"/>
              </a:ext>
            </a:extLst>
          </p:cNvPr>
          <p:cNvSpPr/>
          <p:nvPr/>
        </p:nvSpPr>
        <p:spPr>
          <a:xfrm>
            <a:off x="5667594" y="5157789"/>
            <a:ext cx="2723970" cy="866023"/>
          </a:xfrm>
          <a:prstGeom prst="wedgeRoundRectCallout">
            <a:avLst>
              <a:gd name="adj1" fmla="val 55608"/>
              <a:gd name="adj2" fmla="val 566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652DF01-9D16-BAC9-3879-5F606D7E96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142" y="4920278"/>
            <a:ext cx="914501" cy="150299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43B18FC-4EE6-B935-C023-E556ED3F80B6}"/>
              </a:ext>
            </a:extLst>
          </p:cNvPr>
          <p:cNvSpPr txBox="1"/>
          <p:nvPr/>
        </p:nvSpPr>
        <p:spPr>
          <a:xfrm>
            <a:off x="5832603" y="5207044"/>
            <a:ext cx="239395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じぶんだけが　みたり　さわったりしていいところなんだ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4467B0C-3E3A-981A-4540-AA8FF6718A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146" y="2675035"/>
            <a:ext cx="1464895" cy="39162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27E9E10-A4F4-1514-36A8-FDC58D494D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673" y="2675035"/>
            <a:ext cx="1469129" cy="3916265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0B42E982-3CA9-23AD-4302-9B0E10141C15}"/>
              </a:ext>
            </a:extLst>
          </p:cNvPr>
          <p:cNvSpPr/>
          <p:nvPr/>
        </p:nvSpPr>
        <p:spPr>
          <a:xfrm>
            <a:off x="6373906" y="4168588"/>
            <a:ext cx="2983884" cy="544850"/>
          </a:xfrm>
          <a:prstGeom prst="wedgeRoundRectCallout">
            <a:avLst>
              <a:gd name="adj1" fmla="val 26003"/>
              <a:gd name="adj2" fmla="val 647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13A233-9866-BC11-AAEF-B98E1DB28C41}"/>
              </a:ext>
            </a:extLst>
          </p:cNvPr>
          <p:cNvSpPr txBox="1"/>
          <p:nvPr/>
        </p:nvSpPr>
        <p:spPr>
          <a:xfrm>
            <a:off x="6461310" y="4287219"/>
            <a:ext cx="28204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くち・かお　も　だいじだよ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696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BD452-720C-DD9C-692D-421BDBFA4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D67A61B4-656D-3961-D5AF-99E396CA4592}"/>
              </a:ext>
            </a:extLst>
          </p:cNvPr>
          <p:cNvSpPr/>
          <p:nvPr/>
        </p:nvSpPr>
        <p:spPr>
          <a:xfrm>
            <a:off x="488950" y="251732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692DC8C0-DE05-5C21-1971-C20D77B64743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E7477C-C390-8D37-78C4-2FA09620C3B2}"/>
              </a:ext>
            </a:extLst>
          </p:cNvPr>
          <p:cNvSpPr txBox="1"/>
          <p:nvPr/>
        </p:nvSpPr>
        <p:spPr>
          <a:xfrm>
            <a:off x="1542451" y="568611"/>
            <a:ext cx="6821098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みずぎでかくれるところは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だいじ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なところだよ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A5F0A606-FD08-860C-B453-7F9A5987CBC6}"/>
              </a:ext>
            </a:extLst>
          </p:cNvPr>
          <p:cNvSpPr/>
          <p:nvPr/>
        </p:nvSpPr>
        <p:spPr>
          <a:xfrm>
            <a:off x="5667594" y="5157789"/>
            <a:ext cx="2723970" cy="866023"/>
          </a:xfrm>
          <a:prstGeom prst="wedgeRoundRectCallout">
            <a:avLst>
              <a:gd name="adj1" fmla="val 55608"/>
              <a:gd name="adj2" fmla="val 566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BA64B017-45EA-3F76-0AFF-DDC95E58AF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142" y="4920278"/>
            <a:ext cx="914501" cy="150299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891D91E-5C4A-61C8-25A0-5D7334CCA0BF}"/>
              </a:ext>
            </a:extLst>
          </p:cNvPr>
          <p:cNvSpPr txBox="1"/>
          <p:nvPr/>
        </p:nvSpPr>
        <p:spPr>
          <a:xfrm>
            <a:off x="5832603" y="5207044"/>
            <a:ext cx="239395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じぶんだけが　みたり　さわったりしていいところなんだ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1EF6D0-B4B4-1A6D-1F32-E357D37FB04B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6" name="Google Shape;89;p14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9919104-2C55-8212-9EA3-9A8644B037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9195" y="2725539"/>
            <a:ext cx="3313891" cy="38206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417F75B6-0697-2583-A352-8A08E08001D4}"/>
              </a:ext>
            </a:extLst>
          </p:cNvPr>
          <p:cNvSpPr/>
          <p:nvPr/>
        </p:nvSpPr>
        <p:spPr>
          <a:xfrm>
            <a:off x="6373906" y="4168588"/>
            <a:ext cx="2983884" cy="544850"/>
          </a:xfrm>
          <a:prstGeom prst="wedgeRoundRectCallout">
            <a:avLst>
              <a:gd name="adj1" fmla="val 26003"/>
              <a:gd name="adj2" fmla="val 647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418DED-2DD7-1F82-276D-B82887E696F8}"/>
              </a:ext>
            </a:extLst>
          </p:cNvPr>
          <p:cNvSpPr txBox="1"/>
          <p:nvPr/>
        </p:nvSpPr>
        <p:spPr>
          <a:xfrm>
            <a:off x="6461310" y="4287219"/>
            <a:ext cx="28204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くち・かお　も　だいじだよ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2465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2B59F-3EA6-2B40-8903-C25BBA649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0F70E2FD-2B4D-D21B-1FC9-D410C952DD0A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2600CFC5-B873-212D-9B9A-81CFE922376C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E3CCA1-F330-E17B-879D-61AC64D41B21}"/>
              </a:ext>
            </a:extLst>
          </p:cNvPr>
          <p:cNvSpPr txBox="1"/>
          <p:nvPr/>
        </p:nvSpPr>
        <p:spPr>
          <a:xfrm>
            <a:off x="1265932" y="895132"/>
            <a:ext cx="7374135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みずぎでかくれるところ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みせたり、さわらせたり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しないようにしようね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Google Shape;99;p1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46C37672-0A30-67E0-8D82-F0D7316FE6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230" y="2962365"/>
            <a:ext cx="7236837" cy="3712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527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DBA9B6F-84AF-4F91-8C02-EB8DBA653363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E54B80-710B-4CDE-8D00-538EAC0B8AF9}"/>
              </a:ext>
            </a:extLst>
          </p:cNvPr>
          <p:cNvSpPr txBox="1"/>
          <p:nvPr/>
        </p:nvSpPr>
        <p:spPr>
          <a:xfrm>
            <a:off x="488316" y="4616967"/>
            <a:ext cx="90620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みんなのからだもだいじだよ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FD7ABAB4-02CE-4ED7-90D0-29D57E2FBAB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ACAA4D-20D5-424B-A4C0-1A1C7F7120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244" y="1696530"/>
            <a:ext cx="1416408" cy="232789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0458A4B-7DB5-40F1-B7C9-5E6AF66815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40" y="1303624"/>
            <a:ext cx="2904061" cy="2946027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E1CA8757-4621-4348-80F7-3E16B6647A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997" y="1303623"/>
            <a:ext cx="2912455" cy="29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8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FEE4301-0427-416C-A73A-2073A7325D03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3BB48F-72A9-4006-A91F-01738ABE48EC}"/>
              </a:ext>
            </a:extLst>
          </p:cNvPr>
          <p:cNvSpPr txBox="1"/>
          <p:nvPr/>
        </p:nvSpPr>
        <p:spPr>
          <a:xfrm>
            <a:off x="527713" y="600620"/>
            <a:ext cx="9033243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ほかのひとの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みずぎでかくれるところをみたり、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さわったりしないようにしようね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D1BE93B5-0764-49BB-B5BE-688CEE753F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597" y="2667854"/>
            <a:ext cx="3767785" cy="3767785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5E751E85-CC79-41C9-B965-ED1CBAAFA6DD}"/>
              </a:ext>
            </a:extLst>
          </p:cNvPr>
          <p:cNvSpPr/>
          <p:nvPr/>
        </p:nvSpPr>
        <p:spPr>
          <a:xfrm>
            <a:off x="6904383" y="3944902"/>
            <a:ext cx="2850604" cy="1023155"/>
          </a:xfrm>
          <a:prstGeom prst="wedgeRoundRectCallout">
            <a:avLst>
              <a:gd name="adj1" fmla="val 17937"/>
              <a:gd name="adj2" fmla="val 65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3AE209-32CE-4580-9D97-93A63E7CA480}"/>
              </a:ext>
            </a:extLst>
          </p:cNvPr>
          <p:cNvSpPr txBox="1"/>
          <p:nvPr/>
        </p:nvSpPr>
        <p:spPr>
          <a:xfrm>
            <a:off x="6962943" y="4078724"/>
            <a:ext cx="2753713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じぶんにされていやなことは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ほかのひとにも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しないようにしようね！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7BFD29-6AC8-4C30-8468-D564D409FF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173" y="5088300"/>
            <a:ext cx="914501" cy="15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8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6B25A47-55FE-4744-9306-3C1F7E1664B0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F9A387A1-938B-4B8E-949C-E5D4A79994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17" y="3414031"/>
            <a:ext cx="2150770" cy="2794308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B9DFA3D4-CDE9-4FDA-9BE6-F207603213C4}"/>
              </a:ext>
            </a:extLst>
          </p:cNvPr>
          <p:cNvSpPr/>
          <p:nvPr/>
        </p:nvSpPr>
        <p:spPr>
          <a:xfrm>
            <a:off x="5407106" y="4554939"/>
            <a:ext cx="839328" cy="9180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4DE8DC-5958-4451-8226-1D0DF0E68D35}"/>
              </a:ext>
            </a:extLst>
          </p:cNvPr>
          <p:cNvSpPr txBox="1"/>
          <p:nvPr/>
        </p:nvSpPr>
        <p:spPr>
          <a:xfrm>
            <a:off x="354324" y="725924"/>
            <a:ext cx="9474068" cy="243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じぶんだけのだいじなところを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さわられていやなきもちになったら、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「いやだ！」といおう。にげよう。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あんしんできるおとなにおはなししよう。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94E925D0-3897-40DA-AA77-D4A8AC9D01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601" y="3637069"/>
            <a:ext cx="1989404" cy="2704990"/>
          </a:xfrm>
          <a:prstGeom prst="rect">
            <a:avLst/>
          </a:prstGeom>
        </p:spPr>
      </p:pic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6ADCCAF8-C2F6-442D-9675-6D32B0908E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434" y="3787622"/>
            <a:ext cx="2959535" cy="24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31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7745C-FF21-9A79-CC95-5C7B1F7E0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E3F64AC-E26C-79C3-BF18-4786523D9615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B515863-E94A-22B1-B40E-87D857D34A5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67AF298E-A162-43FC-A741-7B160C69B6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17" y="3414031"/>
            <a:ext cx="2150770" cy="2794308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2266B4B4-3EE8-5E76-C60D-DC5CB814EF61}"/>
              </a:ext>
            </a:extLst>
          </p:cNvPr>
          <p:cNvSpPr/>
          <p:nvPr/>
        </p:nvSpPr>
        <p:spPr>
          <a:xfrm>
            <a:off x="4884693" y="5170957"/>
            <a:ext cx="839328" cy="9180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99A2B3-9605-830B-D4B0-656F9C325B1A}"/>
              </a:ext>
            </a:extLst>
          </p:cNvPr>
          <p:cNvSpPr txBox="1"/>
          <p:nvPr/>
        </p:nvSpPr>
        <p:spPr>
          <a:xfrm>
            <a:off x="354324" y="725924"/>
            <a:ext cx="9474068" cy="243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じぶんだけのだいじなところを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さわられていやなきもちになったら、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「いやだ！」といおう。にげよう。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あんしんできるおとなにおはなししよう。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90411E28-EBAF-3B42-25C2-FB692BB95C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716" y="3637069"/>
            <a:ext cx="1989404" cy="270499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8DFB86-9993-3541-F0BE-5DDE213D5F74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6" name="Google Shape;109;p18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6D48363-9D85-FEBA-B9EC-45BD30B98DD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7701" y="3429000"/>
            <a:ext cx="1678414" cy="130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9;p20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40D704C-04D5-1B17-F425-94DA03AEB72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6685" y="4827675"/>
            <a:ext cx="1678414" cy="138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4;p19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7B4EEAC-8C20-FD9F-41F8-78C32E94F25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0683" y="4903938"/>
            <a:ext cx="1588235" cy="1304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95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763391" y="767840"/>
            <a:ext cx="8379218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いたくなくなるように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けがをなおそうとするよね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63A354F-04DB-4C82-92AA-A040BD9425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542" y="2334681"/>
            <a:ext cx="3491940" cy="42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0DC42E1-B83F-4575-8166-4EB7F2BA236E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894B1E-8623-4629-A21D-F6F59E81A715}"/>
              </a:ext>
            </a:extLst>
          </p:cNvPr>
          <p:cNvSpPr txBox="1"/>
          <p:nvPr/>
        </p:nvSpPr>
        <p:spPr>
          <a:xfrm>
            <a:off x="698532" y="615823"/>
            <a:ext cx="8496236" cy="1836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じぶんだけのだいじなところを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さわられていやなきもちになったら、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どうすればいいかな？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2" name="Group 46">
            <a:extLst>
              <a:ext uri="{FF2B5EF4-FFF2-40B4-BE49-F238E27FC236}">
                <a16:creationId xmlns:a16="http://schemas.microsoft.com/office/drawing/2014/main" id="{B4693171-1F38-46CB-9BB8-F74CA9B49D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9793" y="2611753"/>
            <a:ext cx="6133322" cy="3445907"/>
            <a:chOff x="4662" y="1391"/>
            <a:chExt cx="1204" cy="685"/>
          </a:xfrm>
        </p:grpSpPr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A16B55C4-5F88-4F14-8A35-BFFBFED57B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62" y="1391"/>
              <a:ext cx="1204" cy="685"/>
            </a:xfrm>
            <a:custGeom>
              <a:avLst/>
              <a:gdLst>
                <a:gd name="T0" fmla="*/ 459 w 510"/>
                <a:gd name="T1" fmla="*/ 125 h 290"/>
                <a:gd name="T2" fmla="*/ 480 w 510"/>
                <a:gd name="T3" fmla="*/ 72 h 290"/>
                <a:gd name="T4" fmla="*/ 475 w 510"/>
                <a:gd name="T5" fmla="*/ 57 h 290"/>
                <a:gd name="T6" fmla="*/ 453 w 510"/>
                <a:gd name="T7" fmla="*/ 48 h 290"/>
                <a:gd name="T8" fmla="*/ 406 w 510"/>
                <a:gd name="T9" fmla="*/ 56 h 290"/>
                <a:gd name="T10" fmla="*/ 393 w 510"/>
                <a:gd name="T11" fmla="*/ 54 h 290"/>
                <a:gd name="T12" fmla="*/ 374 w 510"/>
                <a:gd name="T13" fmla="*/ 25 h 290"/>
                <a:gd name="T14" fmla="*/ 334 w 510"/>
                <a:gd name="T15" fmla="*/ 0 h 290"/>
                <a:gd name="T16" fmla="*/ 331 w 510"/>
                <a:gd name="T17" fmla="*/ 0 h 290"/>
                <a:gd name="T18" fmla="*/ 295 w 510"/>
                <a:gd name="T19" fmla="*/ 22 h 290"/>
                <a:gd name="T20" fmla="*/ 257 w 510"/>
                <a:gd name="T21" fmla="*/ 43 h 290"/>
                <a:gd name="T22" fmla="*/ 220 w 510"/>
                <a:gd name="T23" fmla="*/ 22 h 290"/>
                <a:gd name="T24" fmla="*/ 182 w 510"/>
                <a:gd name="T25" fmla="*/ 0 h 290"/>
                <a:gd name="T26" fmla="*/ 177 w 510"/>
                <a:gd name="T27" fmla="*/ 0 h 290"/>
                <a:gd name="T28" fmla="*/ 143 w 510"/>
                <a:gd name="T29" fmla="*/ 25 h 290"/>
                <a:gd name="T30" fmla="*/ 117 w 510"/>
                <a:gd name="T31" fmla="*/ 54 h 290"/>
                <a:gd name="T32" fmla="*/ 105 w 510"/>
                <a:gd name="T33" fmla="*/ 56 h 290"/>
                <a:gd name="T34" fmla="*/ 58 w 510"/>
                <a:gd name="T35" fmla="*/ 46 h 290"/>
                <a:gd name="T36" fmla="*/ 36 w 510"/>
                <a:gd name="T37" fmla="*/ 57 h 290"/>
                <a:gd name="T38" fmla="*/ 30 w 510"/>
                <a:gd name="T39" fmla="*/ 73 h 290"/>
                <a:gd name="T40" fmla="*/ 41 w 510"/>
                <a:gd name="T41" fmla="*/ 101 h 290"/>
                <a:gd name="T42" fmla="*/ 52 w 510"/>
                <a:gd name="T43" fmla="*/ 124 h 290"/>
                <a:gd name="T44" fmla="*/ 51 w 510"/>
                <a:gd name="T45" fmla="*/ 128 h 290"/>
                <a:gd name="T46" fmla="*/ 24 w 510"/>
                <a:gd name="T47" fmla="*/ 149 h 290"/>
                <a:gd name="T48" fmla="*/ 0 w 510"/>
                <a:gd name="T49" fmla="*/ 177 h 290"/>
                <a:gd name="T50" fmla="*/ 0 w 510"/>
                <a:gd name="T51" fmla="*/ 180 h 290"/>
                <a:gd name="T52" fmla="*/ 30 w 510"/>
                <a:gd name="T53" fmla="*/ 205 h 290"/>
                <a:gd name="T54" fmla="*/ 69 w 510"/>
                <a:gd name="T55" fmla="*/ 218 h 290"/>
                <a:gd name="T56" fmla="*/ 79 w 510"/>
                <a:gd name="T57" fmla="*/ 246 h 290"/>
                <a:gd name="T58" fmla="*/ 100 w 510"/>
                <a:gd name="T59" fmla="*/ 273 h 290"/>
                <a:gd name="T60" fmla="*/ 117 w 510"/>
                <a:gd name="T61" fmla="*/ 277 h 290"/>
                <a:gd name="T62" fmla="*/ 183 w 510"/>
                <a:gd name="T63" fmla="*/ 252 h 290"/>
                <a:gd name="T64" fmla="*/ 215 w 510"/>
                <a:gd name="T65" fmla="*/ 270 h 290"/>
                <a:gd name="T66" fmla="*/ 257 w 510"/>
                <a:gd name="T67" fmla="*/ 290 h 290"/>
                <a:gd name="T68" fmla="*/ 257 w 510"/>
                <a:gd name="T69" fmla="*/ 290 h 290"/>
                <a:gd name="T70" fmla="*/ 298 w 510"/>
                <a:gd name="T71" fmla="*/ 270 h 290"/>
                <a:gd name="T72" fmla="*/ 328 w 510"/>
                <a:gd name="T73" fmla="*/ 252 h 290"/>
                <a:gd name="T74" fmla="*/ 394 w 510"/>
                <a:gd name="T75" fmla="*/ 278 h 290"/>
                <a:gd name="T76" fmla="*/ 410 w 510"/>
                <a:gd name="T77" fmla="*/ 274 h 290"/>
                <a:gd name="T78" fmla="*/ 431 w 510"/>
                <a:gd name="T79" fmla="*/ 247 h 290"/>
                <a:gd name="T80" fmla="*/ 442 w 510"/>
                <a:gd name="T81" fmla="*/ 220 h 290"/>
                <a:gd name="T82" fmla="*/ 480 w 510"/>
                <a:gd name="T83" fmla="*/ 207 h 290"/>
                <a:gd name="T84" fmla="*/ 510 w 510"/>
                <a:gd name="T85" fmla="*/ 179 h 290"/>
                <a:gd name="T86" fmla="*/ 510 w 510"/>
                <a:gd name="T87" fmla="*/ 178 h 290"/>
                <a:gd name="T88" fmla="*/ 485 w 510"/>
                <a:gd name="T89" fmla="*/ 151 h 290"/>
                <a:gd name="T90" fmla="*/ 459 w 510"/>
                <a:gd name="T91" fmla="*/ 12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290">
                  <a:moveTo>
                    <a:pt x="459" y="128"/>
                  </a:moveTo>
                  <a:cubicBezTo>
                    <a:pt x="459" y="127"/>
                    <a:pt x="459" y="126"/>
                    <a:pt x="459" y="125"/>
                  </a:cubicBezTo>
                  <a:cubicBezTo>
                    <a:pt x="459" y="125"/>
                    <a:pt x="459" y="125"/>
                    <a:pt x="459" y="125"/>
                  </a:cubicBezTo>
                  <a:cubicBezTo>
                    <a:pt x="459" y="108"/>
                    <a:pt x="480" y="91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81" y="67"/>
                    <a:pt x="479" y="62"/>
                    <a:pt x="475" y="57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69" y="50"/>
                    <a:pt x="461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38" y="48"/>
                    <a:pt x="420" y="56"/>
                    <a:pt x="406" y="56"/>
                  </a:cubicBezTo>
                  <a:cubicBezTo>
                    <a:pt x="406" y="56"/>
                    <a:pt x="406" y="56"/>
                    <a:pt x="406" y="56"/>
                  </a:cubicBezTo>
                  <a:cubicBezTo>
                    <a:pt x="401" y="56"/>
                    <a:pt x="397" y="56"/>
                    <a:pt x="393" y="54"/>
                  </a:cubicBezTo>
                  <a:cubicBezTo>
                    <a:pt x="393" y="54"/>
                    <a:pt x="393" y="54"/>
                    <a:pt x="393" y="54"/>
                  </a:cubicBezTo>
                  <a:cubicBezTo>
                    <a:pt x="384" y="49"/>
                    <a:pt x="380" y="37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67" y="13"/>
                    <a:pt x="357" y="2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3" y="0"/>
                    <a:pt x="332" y="0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13" y="0"/>
                    <a:pt x="304" y="1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86" y="33"/>
                    <a:pt x="277" y="43"/>
                    <a:pt x="257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37" y="43"/>
                    <a:pt x="229" y="33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1" y="12"/>
                    <a:pt x="201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0" y="0"/>
                    <a:pt x="179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2"/>
                    <a:pt x="149" y="13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36" y="36"/>
                    <a:pt x="131" y="48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3" y="55"/>
                    <a:pt x="109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90" y="56"/>
                    <a:pt x="74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0" y="46"/>
                    <a:pt x="43" y="4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2" y="62"/>
                    <a:pt x="30" y="68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83"/>
                    <a:pt x="36" y="93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7" y="110"/>
                    <a:pt x="52" y="118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5"/>
                    <a:pt x="52" y="127"/>
                    <a:pt x="51" y="128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48" y="136"/>
                    <a:pt x="36" y="142"/>
                    <a:pt x="24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2" y="156"/>
                    <a:pt x="0" y="164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8"/>
                    <a:pt x="0" y="179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8"/>
                    <a:pt x="16" y="203"/>
                    <a:pt x="3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45" y="208"/>
                    <a:pt x="61" y="209"/>
                    <a:pt x="69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78" y="228"/>
                    <a:pt x="78" y="237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6"/>
                    <a:pt x="84" y="266"/>
                    <a:pt x="100" y="273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106" y="276"/>
                    <a:pt x="112" y="277"/>
                    <a:pt x="117" y="277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43" y="277"/>
                    <a:pt x="159" y="251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96" y="252"/>
                    <a:pt x="205" y="26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25" y="280"/>
                    <a:pt x="236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77" y="290"/>
                    <a:pt x="289" y="280"/>
                    <a:pt x="298" y="270"/>
                  </a:cubicBezTo>
                  <a:cubicBezTo>
                    <a:pt x="298" y="270"/>
                    <a:pt x="298" y="270"/>
                    <a:pt x="298" y="270"/>
                  </a:cubicBezTo>
                  <a:cubicBezTo>
                    <a:pt x="308" y="260"/>
                    <a:pt x="316" y="252"/>
                    <a:pt x="328" y="252"/>
                  </a:cubicBezTo>
                  <a:cubicBezTo>
                    <a:pt x="328" y="252"/>
                    <a:pt x="328" y="252"/>
                    <a:pt x="328" y="252"/>
                  </a:cubicBezTo>
                  <a:cubicBezTo>
                    <a:pt x="354" y="251"/>
                    <a:pt x="370" y="277"/>
                    <a:pt x="394" y="278"/>
                  </a:cubicBezTo>
                  <a:cubicBezTo>
                    <a:pt x="394" y="278"/>
                    <a:pt x="394" y="278"/>
                    <a:pt x="394" y="278"/>
                  </a:cubicBezTo>
                  <a:cubicBezTo>
                    <a:pt x="399" y="278"/>
                    <a:pt x="405" y="276"/>
                    <a:pt x="410" y="274"/>
                  </a:cubicBezTo>
                  <a:cubicBezTo>
                    <a:pt x="410" y="274"/>
                    <a:pt x="410" y="274"/>
                    <a:pt x="410" y="274"/>
                  </a:cubicBezTo>
                  <a:cubicBezTo>
                    <a:pt x="425" y="267"/>
                    <a:pt x="429" y="257"/>
                    <a:pt x="431" y="247"/>
                  </a:cubicBezTo>
                  <a:cubicBezTo>
                    <a:pt x="431" y="247"/>
                    <a:pt x="431" y="247"/>
                    <a:pt x="431" y="247"/>
                  </a:cubicBezTo>
                  <a:cubicBezTo>
                    <a:pt x="434" y="237"/>
                    <a:pt x="434" y="228"/>
                    <a:pt x="442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9" y="212"/>
                    <a:pt x="465" y="211"/>
                    <a:pt x="480" y="207"/>
                  </a:cubicBezTo>
                  <a:cubicBezTo>
                    <a:pt x="480" y="207"/>
                    <a:pt x="480" y="207"/>
                    <a:pt x="480" y="207"/>
                  </a:cubicBezTo>
                  <a:cubicBezTo>
                    <a:pt x="495" y="204"/>
                    <a:pt x="509" y="198"/>
                    <a:pt x="510" y="179"/>
                  </a:cubicBezTo>
                  <a:cubicBezTo>
                    <a:pt x="510" y="179"/>
                    <a:pt x="510" y="179"/>
                    <a:pt x="510" y="179"/>
                  </a:cubicBezTo>
                  <a:cubicBezTo>
                    <a:pt x="510" y="179"/>
                    <a:pt x="510" y="178"/>
                    <a:pt x="510" y="178"/>
                  </a:cubicBezTo>
                  <a:cubicBezTo>
                    <a:pt x="510" y="178"/>
                    <a:pt x="510" y="178"/>
                    <a:pt x="510" y="178"/>
                  </a:cubicBezTo>
                  <a:cubicBezTo>
                    <a:pt x="510" y="164"/>
                    <a:pt x="497" y="157"/>
                    <a:pt x="485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73" y="145"/>
                    <a:pt x="461" y="139"/>
                    <a:pt x="459" y="128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63C5B1B4-1C09-4354-8DF0-FDC3DE82C9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71" y="1401"/>
              <a:ext cx="1188" cy="666"/>
            </a:xfrm>
            <a:custGeom>
              <a:avLst/>
              <a:gdLst>
                <a:gd name="T0" fmla="*/ 479 w 503"/>
                <a:gd name="T1" fmla="*/ 151 h 282"/>
                <a:gd name="T2" fmla="*/ 502 w 503"/>
                <a:gd name="T3" fmla="*/ 174 h 282"/>
                <a:gd name="T4" fmla="*/ 502 w 503"/>
                <a:gd name="T5" fmla="*/ 175 h 282"/>
                <a:gd name="T6" fmla="*/ 475 w 503"/>
                <a:gd name="T7" fmla="*/ 199 h 282"/>
                <a:gd name="T8" fmla="*/ 435 w 503"/>
                <a:gd name="T9" fmla="*/ 213 h 282"/>
                <a:gd name="T10" fmla="*/ 423 w 503"/>
                <a:gd name="T11" fmla="*/ 242 h 282"/>
                <a:gd name="T12" fmla="*/ 405 w 503"/>
                <a:gd name="T13" fmla="*/ 266 h 282"/>
                <a:gd name="T14" fmla="*/ 390 w 503"/>
                <a:gd name="T15" fmla="*/ 270 h 282"/>
                <a:gd name="T16" fmla="*/ 324 w 503"/>
                <a:gd name="T17" fmla="*/ 244 h 282"/>
                <a:gd name="T18" fmla="*/ 291 w 503"/>
                <a:gd name="T19" fmla="*/ 263 h 282"/>
                <a:gd name="T20" fmla="*/ 253 w 503"/>
                <a:gd name="T21" fmla="*/ 282 h 282"/>
                <a:gd name="T22" fmla="*/ 213 w 503"/>
                <a:gd name="T23" fmla="*/ 263 h 282"/>
                <a:gd name="T24" fmla="*/ 179 w 503"/>
                <a:gd name="T25" fmla="*/ 244 h 282"/>
                <a:gd name="T26" fmla="*/ 113 w 503"/>
                <a:gd name="T27" fmla="*/ 269 h 282"/>
                <a:gd name="T28" fmla="*/ 97 w 503"/>
                <a:gd name="T29" fmla="*/ 265 h 282"/>
                <a:gd name="T30" fmla="*/ 79 w 503"/>
                <a:gd name="T31" fmla="*/ 242 h 282"/>
                <a:gd name="T32" fmla="*/ 68 w 503"/>
                <a:gd name="T33" fmla="*/ 211 h 282"/>
                <a:gd name="T34" fmla="*/ 27 w 503"/>
                <a:gd name="T35" fmla="*/ 197 h 282"/>
                <a:gd name="T36" fmla="*/ 0 w 503"/>
                <a:gd name="T37" fmla="*/ 175 h 282"/>
                <a:gd name="T38" fmla="*/ 0 w 503"/>
                <a:gd name="T39" fmla="*/ 173 h 282"/>
                <a:gd name="T40" fmla="*/ 22 w 503"/>
                <a:gd name="T41" fmla="*/ 149 h 282"/>
                <a:gd name="T42" fmla="*/ 51 w 503"/>
                <a:gd name="T43" fmla="*/ 125 h 282"/>
                <a:gd name="T44" fmla="*/ 52 w 503"/>
                <a:gd name="T45" fmla="*/ 120 h 282"/>
                <a:gd name="T46" fmla="*/ 41 w 503"/>
                <a:gd name="T47" fmla="*/ 95 h 282"/>
                <a:gd name="T48" fmla="*/ 30 w 503"/>
                <a:gd name="T49" fmla="*/ 69 h 282"/>
                <a:gd name="T50" fmla="*/ 35 w 503"/>
                <a:gd name="T51" fmla="*/ 56 h 282"/>
                <a:gd name="T52" fmla="*/ 54 w 503"/>
                <a:gd name="T53" fmla="*/ 46 h 282"/>
                <a:gd name="T54" fmla="*/ 101 w 503"/>
                <a:gd name="T55" fmla="*/ 56 h 282"/>
                <a:gd name="T56" fmla="*/ 115 w 503"/>
                <a:gd name="T57" fmla="*/ 53 h 282"/>
                <a:gd name="T58" fmla="*/ 142 w 503"/>
                <a:gd name="T59" fmla="*/ 23 h 282"/>
                <a:gd name="T60" fmla="*/ 173 w 503"/>
                <a:gd name="T61" fmla="*/ 0 h 282"/>
                <a:gd name="T62" fmla="*/ 178 w 503"/>
                <a:gd name="T63" fmla="*/ 0 h 282"/>
                <a:gd name="T64" fmla="*/ 213 w 503"/>
                <a:gd name="T65" fmla="*/ 21 h 282"/>
                <a:gd name="T66" fmla="*/ 253 w 503"/>
                <a:gd name="T67" fmla="*/ 43 h 282"/>
                <a:gd name="T68" fmla="*/ 294 w 503"/>
                <a:gd name="T69" fmla="*/ 21 h 282"/>
                <a:gd name="T70" fmla="*/ 327 w 503"/>
                <a:gd name="T71" fmla="*/ 0 h 282"/>
                <a:gd name="T72" fmla="*/ 330 w 503"/>
                <a:gd name="T73" fmla="*/ 0 h 282"/>
                <a:gd name="T74" fmla="*/ 366 w 503"/>
                <a:gd name="T75" fmla="*/ 23 h 282"/>
                <a:gd name="T76" fmla="*/ 388 w 503"/>
                <a:gd name="T77" fmla="*/ 53 h 282"/>
                <a:gd name="T78" fmla="*/ 402 w 503"/>
                <a:gd name="T79" fmla="*/ 56 h 282"/>
                <a:gd name="T80" fmla="*/ 449 w 503"/>
                <a:gd name="T81" fmla="*/ 48 h 282"/>
                <a:gd name="T82" fmla="*/ 468 w 503"/>
                <a:gd name="T83" fmla="*/ 56 h 282"/>
                <a:gd name="T84" fmla="*/ 472 w 503"/>
                <a:gd name="T85" fmla="*/ 68 h 282"/>
                <a:gd name="T86" fmla="*/ 451 w 503"/>
                <a:gd name="T87" fmla="*/ 121 h 282"/>
                <a:gd name="T88" fmla="*/ 451 w 503"/>
                <a:gd name="T89" fmla="*/ 12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282">
                  <a:moveTo>
                    <a:pt x="451" y="125"/>
                  </a:moveTo>
                  <a:cubicBezTo>
                    <a:pt x="454" y="138"/>
                    <a:pt x="467" y="145"/>
                    <a:pt x="479" y="151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92" y="157"/>
                    <a:pt x="503" y="163"/>
                    <a:pt x="502" y="174"/>
                  </a:cubicBezTo>
                  <a:cubicBezTo>
                    <a:pt x="502" y="174"/>
                    <a:pt x="502" y="174"/>
                    <a:pt x="502" y="174"/>
                  </a:cubicBezTo>
                  <a:cubicBezTo>
                    <a:pt x="502" y="174"/>
                    <a:pt x="502" y="175"/>
                    <a:pt x="502" y="175"/>
                  </a:cubicBezTo>
                  <a:cubicBezTo>
                    <a:pt x="502" y="175"/>
                    <a:pt x="502" y="175"/>
                    <a:pt x="502" y="175"/>
                  </a:cubicBezTo>
                  <a:cubicBezTo>
                    <a:pt x="501" y="191"/>
                    <a:pt x="490" y="196"/>
                    <a:pt x="475" y="199"/>
                  </a:cubicBezTo>
                  <a:cubicBezTo>
                    <a:pt x="475" y="199"/>
                    <a:pt x="475" y="199"/>
                    <a:pt x="475" y="199"/>
                  </a:cubicBezTo>
                  <a:cubicBezTo>
                    <a:pt x="461" y="203"/>
                    <a:pt x="444" y="204"/>
                    <a:pt x="435" y="213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27" y="222"/>
                    <a:pt x="426" y="233"/>
                    <a:pt x="423" y="242"/>
                  </a:cubicBezTo>
                  <a:cubicBezTo>
                    <a:pt x="423" y="242"/>
                    <a:pt x="423" y="242"/>
                    <a:pt x="423" y="242"/>
                  </a:cubicBezTo>
                  <a:cubicBezTo>
                    <a:pt x="421" y="251"/>
                    <a:pt x="418" y="259"/>
                    <a:pt x="405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399" y="269"/>
                    <a:pt x="395" y="270"/>
                    <a:pt x="390" y="270"/>
                  </a:cubicBezTo>
                  <a:cubicBezTo>
                    <a:pt x="390" y="270"/>
                    <a:pt x="390" y="270"/>
                    <a:pt x="390" y="270"/>
                  </a:cubicBezTo>
                  <a:cubicBezTo>
                    <a:pt x="369" y="270"/>
                    <a:pt x="352" y="244"/>
                    <a:pt x="324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09" y="244"/>
                    <a:pt x="301" y="254"/>
                    <a:pt x="291" y="263"/>
                  </a:cubicBezTo>
                  <a:cubicBezTo>
                    <a:pt x="291" y="263"/>
                    <a:pt x="291" y="263"/>
                    <a:pt x="291" y="263"/>
                  </a:cubicBezTo>
                  <a:cubicBezTo>
                    <a:pt x="282" y="273"/>
                    <a:pt x="271" y="282"/>
                    <a:pt x="253" y="282"/>
                  </a:cubicBezTo>
                  <a:cubicBezTo>
                    <a:pt x="253" y="282"/>
                    <a:pt x="253" y="282"/>
                    <a:pt x="253" y="282"/>
                  </a:cubicBezTo>
                  <a:cubicBezTo>
                    <a:pt x="234" y="282"/>
                    <a:pt x="223" y="273"/>
                    <a:pt x="213" y="263"/>
                  </a:cubicBezTo>
                  <a:cubicBezTo>
                    <a:pt x="213" y="263"/>
                    <a:pt x="213" y="263"/>
                    <a:pt x="213" y="263"/>
                  </a:cubicBezTo>
                  <a:cubicBezTo>
                    <a:pt x="204" y="254"/>
                    <a:pt x="194" y="244"/>
                    <a:pt x="179" y="244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52" y="244"/>
                    <a:pt x="136" y="270"/>
                    <a:pt x="113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08" y="269"/>
                    <a:pt x="103" y="268"/>
                    <a:pt x="97" y="265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83" y="258"/>
                    <a:pt x="81" y="251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78" y="233"/>
                    <a:pt x="78" y="222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58" y="201"/>
                    <a:pt x="41" y="200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3" y="195"/>
                    <a:pt x="2" y="191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4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2"/>
                    <a:pt x="10" y="155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34" y="142"/>
                    <a:pt x="47" y="136"/>
                    <a:pt x="51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2" y="124"/>
                    <a:pt x="52" y="122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46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5" y="86"/>
                    <a:pt x="30" y="7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5"/>
                    <a:pt x="31" y="60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1" y="48"/>
                    <a:pt x="47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8" y="46"/>
                    <a:pt x="84" y="56"/>
                    <a:pt x="101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6" y="56"/>
                    <a:pt x="110" y="55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30" y="47"/>
                    <a:pt x="136" y="34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9" y="11"/>
                    <a:pt x="156" y="2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6" y="0"/>
                    <a:pt x="204" y="10"/>
                    <a:pt x="213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1" y="32"/>
                    <a:pt x="232" y="43"/>
                    <a:pt x="253" y="43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75" y="43"/>
                    <a:pt x="285" y="32"/>
                    <a:pt x="294" y="21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304" y="10"/>
                    <a:pt x="311" y="0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51" y="2"/>
                    <a:pt x="360" y="12"/>
                    <a:pt x="366" y="23"/>
                  </a:cubicBezTo>
                  <a:cubicBezTo>
                    <a:pt x="366" y="23"/>
                    <a:pt x="366" y="23"/>
                    <a:pt x="366" y="23"/>
                  </a:cubicBezTo>
                  <a:cubicBezTo>
                    <a:pt x="373" y="34"/>
                    <a:pt x="376" y="48"/>
                    <a:pt x="388" y="53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392" y="55"/>
                    <a:pt x="397" y="56"/>
                    <a:pt x="402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18" y="56"/>
                    <a:pt x="435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6" y="48"/>
                    <a:pt x="462" y="50"/>
                    <a:pt x="468" y="56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1" y="60"/>
                    <a:pt x="472" y="64"/>
                    <a:pt x="472" y="68"/>
                  </a:cubicBezTo>
                  <a:cubicBezTo>
                    <a:pt x="472" y="68"/>
                    <a:pt x="472" y="68"/>
                    <a:pt x="472" y="68"/>
                  </a:cubicBezTo>
                  <a:cubicBezTo>
                    <a:pt x="473" y="84"/>
                    <a:pt x="452" y="102"/>
                    <a:pt x="451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51" y="123"/>
                    <a:pt x="451" y="124"/>
                    <a:pt x="451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5" name="Group 75">
            <a:extLst>
              <a:ext uri="{FF2B5EF4-FFF2-40B4-BE49-F238E27FC236}">
                <a16:creationId xmlns:a16="http://schemas.microsoft.com/office/drawing/2014/main" id="{41C4FC2E-E062-44EA-8187-D89C7453AA77}"/>
              </a:ext>
            </a:extLst>
          </p:cNvPr>
          <p:cNvGrpSpPr>
            <a:grpSpLocks/>
          </p:cNvGrpSpPr>
          <p:nvPr/>
        </p:nvGrpSpPr>
        <p:grpSpPr bwMode="auto">
          <a:xfrm>
            <a:off x="7894851" y="5895199"/>
            <a:ext cx="139757" cy="148822"/>
            <a:chOff x="5627" y="1871"/>
            <a:chExt cx="66" cy="62"/>
          </a:xfrm>
        </p:grpSpPr>
        <p:sp>
          <p:nvSpPr>
            <p:cNvPr id="56" name="Freeform 76">
              <a:extLst>
                <a:ext uri="{FF2B5EF4-FFF2-40B4-BE49-F238E27FC236}">
                  <a16:creationId xmlns:a16="http://schemas.microsoft.com/office/drawing/2014/main" id="{B4663C4D-00B4-4BD0-99A5-7C85FD79135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27" y="1871"/>
              <a:ext cx="66" cy="62"/>
            </a:xfrm>
            <a:custGeom>
              <a:avLst/>
              <a:gdLst>
                <a:gd name="T0" fmla="*/ 0 w 28"/>
                <a:gd name="T1" fmla="*/ 13 h 26"/>
                <a:gd name="T2" fmla="*/ 14 w 28"/>
                <a:gd name="T3" fmla="*/ 0 h 26"/>
                <a:gd name="T4" fmla="*/ 14 w 28"/>
                <a:gd name="T5" fmla="*/ 0 h 26"/>
                <a:gd name="T6" fmla="*/ 28 w 28"/>
                <a:gd name="T7" fmla="*/ 13 h 26"/>
                <a:gd name="T8" fmla="*/ 28 w 28"/>
                <a:gd name="T9" fmla="*/ 13 h 26"/>
                <a:gd name="T10" fmla="*/ 14 w 28"/>
                <a:gd name="T11" fmla="*/ 26 h 26"/>
                <a:gd name="T12" fmla="*/ 14 w 28"/>
                <a:gd name="T13" fmla="*/ 26 h 26"/>
                <a:gd name="T14" fmla="*/ 0 w 28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20"/>
                    <a:pt x="22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7" y="26"/>
                    <a:pt x="0" y="20"/>
                    <a:pt x="0" y="13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57" name="Freeform 77">
              <a:extLst>
                <a:ext uri="{FF2B5EF4-FFF2-40B4-BE49-F238E27FC236}">
                  <a16:creationId xmlns:a16="http://schemas.microsoft.com/office/drawing/2014/main" id="{2CDD19CD-32D8-4276-9DD6-A01AEE75CF8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36" y="1881"/>
              <a:ext cx="48" cy="42"/>
            </a:xfrm>
            <a:custGeom>
              <a:avLst/>
              <a:gdLst>
                <a:gd name="T0" fmla="*/ 0 w 20"/>
                <a:gd name="T1" fmla="*/ 9 h 18"/>
                <a:gd name="T2" fmla="*/ 10 w 20"/>
                <a:gd name="T3" fmla="*/ 18 h 18"/>
                <a:gd name="T4" fmla="*/ 10 w 20"/>
                <a:gd name="T5" fmla="*/ 18 h 18"/>
                <a:gd name="T6" fmla="*/ 20 w 20"/>
                <a:gd name="T7" fmla="*/ 9 h 18"/>
                <a:gd name="T8" fmla="*/ 20 w 20"/>
                <a:gd name="T9" fmla="*/ 9 h 18"/>
                <a:gd name="T10" fmla="*/ 10 w 20"/>
                <a:gd name="T11" fmla="*/ 0 h 18"/>
                <a:gd name="T12" fmla="*/ 10 w 20"/>
                <a:gd name="T13" fmla="*/ 0 h 18"/>
                <a:gd name="T14" fmla="*/ 0 w 20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0" y="9"/>
                  </a:moveTo>
                  <a:cubicBezTo>
                    <a:pt x="0" y="13"/>
                    <a:pt x="5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8"/>
                    <a:pt x="20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8" name="Group 78">
            <a:extLst>
              <a:ext uri="{FF2B5EF4-FFF2-40B4-BE49-F238E27FC236}">
                <a16:creationId xmlns:a16="http://schemas.microsoft.com/office/drawing/2014/main" id="{4DAE7C47-508D-45A5-8D93-77A16C0C584C}"/>
              </a:ext>
            </a:extLst>
          </p:cNvPr>
          <p:cNvGrpSpPr>
            <a:grpSpLocks/>
          </p:cNvGrpSpPr>
          <p:nvPr/>
        </p:nvGrpSpPr>
        <p:grpSpPr bwMode="auto">
          <a:xfrm>
            <a:off x="7383480" y="5510308"/>
            <a:ext cx="293370" cy="275914"/>
            <a:chOff x="5602" y="663"/>
            <a:chExt cx="116" cy="104"/>
          </a:xfrm>
        </p:grpSpPr>
        <p:sp>
          <p:nvSpPr>
            <p:cNvPr id="59" name="Oval 79">
              <a:extLst>
                <a:ext uri="{FF2B5EF4-FFF2-40B4-BE49-F238E27FC236}">
                  <a16:creationId xmlns:a16="http://schemas.microsoft.com/office/drawing/2014/main" id="{C46952E6-A878-4BBE-AEA1-B90EF30B6CE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02" y="663"/>
              <a:ext cx="116" cy="104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60" name="Oval 80">
              <a:extLst>
                <a:ext uri="{FF2B5EF4-FFF2-40B4-BE49-F238E27FC236}">
                  <a16:creationId xmlns:a16="http://schemas.microsoft.com/office/drawing/2014/main" id="{339906CD-5B1B-4B73-BCFC-BF884E1ACEA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12" y="672"/>
              <a:ext cx="97" cy="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1" name="Group 81">
            <a:extLst>
              <a:ext uri="{FF2B5EF4-FFF2-40B4-BE49-F238E27FC236}">
                <a16:creationId xmlns:a16="http://schemas.microsoft.com/office/drawing/2014/main" id="{AB0C46EF-4182-46DF-B343-D80A457951B1}"/>
              </a:ext>
            </a:extLst>
          </p:cNvPr>
          <p:cNvGrpSpPr>
            <a:grpSpLocks/>
          </p:cNvGrpSpPr>
          <p:nvPr/>
        </p:nvGrpSpPr>
        <p:grpSpPr bwMode="auto">
          <a:xfrm>
            <a:off x="7691138" y="5732917"/>
            <a:ext cx="200032" cy="203199"/>
            <a:chOff x="5621" y="1253"/>
            <a:chExt cx="78" cy="71"/>
          </a:xfrm>
        </p:grpSpPr>
        <p:sp>
          <p:nvSpPr>
            <p:cNvPr id="62" name="Oval 82">
              <a:extLst>
                <a:ext uri="{FF2B5EF4-FFF2-40B4-BE49-F238E27FC236}">
                  <a16:creationId xmlns:a16="http://schemas.microsoft.com/office/drawing/2014/main" id="{93D4B039-1A1C-40C0-BAE4-1074E893BA7B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21" y="1253"/>
              <a:ext cx="78" cy="71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63" name="Oval 83">
              <a:extLst>
                <a:ext uri="{FF2B5EF4-FFF2-40B4-BE49-F238E27FC236}">
                  <a16:creationId xmlns:a16="http://schemas.microsoft.com/office/drawing/2014/main" id="{29B40878-D509-4EAA-AF19-E8A0A479C5F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31" y="1263"/>
              <a:ext cx="5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6" name="図 5" descr="光 が含まれている画像&#10;&#10;自動的に生成された説明">
            <a:extLst>
              <a:ext uri="{FF2B5EF4-FFF2-40B4-BE49-F238E27FC236}">
                <a16:creationId xmlns:a16="http://schemas.microsoft.com/office/drawing/2014/main" id="{21F1A65A-4A3E-411B-B561-001F75BA1E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628" y="4447624"/>
            <a:ext cx="1278608" cy="212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1134563" y="2028069"/>
            <a:ext cx="7696338" cy="252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じぶんのからだは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じぶんだけのもので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とってもだいじなんだよ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CE1902E-7491-49AD-86E8-1F3634A109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67" y="425588"/>
            <a:ext cx="2017682" cy="2046839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2C7C9517-C06B-476E-918D-00E026261F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753" y="4381045"/>
            <a:ext cx="2023514" cy="20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7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1098480" y="1018649"/>
            <a:ext cx="7696338" cy="252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じぶんのからだを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だいじにするために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できることはなにかな？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2" name="Group 46">
            <a:extLst>
              <a:ext uri="{FF2B5EF4-FFF2-40B4-BE49-F238E27FC236}">
                <a16:creationId xmlns:a16="http://schemas.microsoft.com/office/drawing/2014/main" id="{22A323EA-4AC4-4555-8CE0-9DAE5D1709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71863" y="3663146"/>
            <a:ext cx="3133700" cy="1760618"/>
            <a:chOff x="4662" y="1391"/>
            <a:chExt cx="1204" cy="685"/>
          </a:xfrm>
        </p:grpSpPr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749C9DC8-172E-41AB-AC61-05AC8D7CDC9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62" y="1391"/>
              <a:ext cx="1204" cy="685"/>
            </a:xfrm>
            <a:custGeom>
              <a:avLst/>
              <a:gdLst>
                <a:gd name="T0" fmla="*/ 459 w 510"/>
                <a:gd name="T1" fmla="*/ 125 h 290"/>
                <a:gd name="T2" fmla="*/ 480 w 510"/>
                <a:gd name="T3" fmla="*/ 72 h 290"/>
                <a:gd name="T4" fmla="*/ 475 w 510"/>
                <a:gd name="T5" fmla="*/ 57 h 290"/>
                <a:gd name="T6" fmla="*/ 453 w 510"/>
                <a:gd name="T7" fmla="*/ 48 h 290"/>
                <a:gd name="T8" fmla="*/ 406 w 510"/>
                <a:gd name="T9" fmla="*/ 56 h 290"/>
                <a:gd name="T10" fmla="*/ 393 w 510"/>
                <a:gd name="T11" fmla="*/ 54 h 290"/>
                <a:gd name="T12" fmla="*/ 374 w 510"/>
                <a:gd name="T13" fmla="*/ 25 h 290"/>
                <a:gd name="T14" fmla="*/ 334 w 510"/>
                <a:gd name="T15" fmla="*/ 0 h 290"/>
                <a:gd name="T16" fmla="*/ 331 w 510"/>
                <a:gd name="T17" fmla="*/ 0 h 290"/>
                <a:gd name="T18" fmla="*/ 295 w 510"/>
                <a:gd name="T19" fmla="*/ 22 h 290"/>
                <a:gd name="T20" fmla="*/ 257 w 510"/>
                <a:gd name="T21" fmla="*/ 43 h 290"/>
                <a:gd name="T22" fmla="*/ 220 w 510"/>
                <a:gd name="T23" fmla="*/ 22 h 290"/>
                <a:gd name="T24" fmla="*/ 182 w 510"/>
                <a:gd name="T25" fmla="*/ 0 h 290"/>
                <a:gd name="T26" fmla="*/ 177 w 510"/>
                <a:gd name="T27" fmla="*/ 0 h 290"/>
                <a:gd name="T28" fmla="*/ 143 w 510"/>
                <a:gd name="T29" fmla="*/ 25 h 290"/>
                <a:gd name="T30" fmla="*/ 117 w 510"/>
                <a:gd name="T31" fmla="*/ 54 h 290"/>
                <a:gd name="T32" fmla="*/ 105 w 510"/>
                <a:gd name="T33" fmla="*/ 56 h 290"/>
                <a:gd name="T34" fmla="*/ 58 w 510"/>
                <a:gd name="T35" fmla="*/ 46 h 290"/>
                <a:gd name="T36" fmla="*/ 36 w 510"/>
                <a:gd name="T37" fmla="*/ 57 h 290"/>
                <a:gd name="T38" fmla="*/ 30 w 510"/>
                <a:gd name="T39" fmla="*/ 73 h 290"/>
                <a:gd name="T40" fmla="*/ 41 w 510"/>
                <a:gd name="T41" fmla="*/ 101 h 290"/>
                <a:gd name="T42" fmla="*/ 52 w 510"/>
                <a:gd name="T43" fmla="*/ 124 h 290"/>
                <a:gd name="T44" fmla="*/ 51 w 510"/>
                <a:gd name="T45" fmla="*/ 128 h 290"/>
                <a:gd name="T46" fmla="*/ 24 w 510"/>
                <a:gd name="T47" fmla="*/ 149 h 290"/>
                <a:gd name="T48" fmla="*/ 0 w 510"/>
                <a:gd name="T49" fmla="*/ 177 h 290"/>
                <a:gd name="T50" fmla="*/ 0 w 510"/>
                <a:gd name="T51" fmla="*/ 180 h 290"/>
                <a:gd name="T52" fmla="*/ 30 w 510"/>
                <a:gd name="T53" fmla="*/ 205 h 290"/>
                <a:gd name="T54" fmla="*/ 69 w 510"/>
                <a:gd name="T55" fmla="*/ 218 h 290"/>
                <a:gd name="T56" fmla="*/ 79 w 510"/>
                <a:gd name="T57" fmla="*/ 246 h 290"/>
                <a:gd name="T58" fmla="*/ 100 w 510"/>
                <a:gd name="T59" fmla="*/ 273 h 290"/>
                <a:gd name="T60" fmla="*/ 117 w 510"/>
                <a:gd name="T61" fmla="*/ 277 h 290"/>
                <a:gd name="T62" fmla="*/ 183 w 510"/>
                <a:gd name="T63" fmla="*/ 252 h 290"/>
                <a:gd name="T64" fmla="*/ 215 w 510"/>
                <a:gd name="T65" fmla="*/ 270 h 290"/>
                <a:gd name="T66" fmla="*/ 257 w 510"/>
                <a:gd name="T67" fmla="*/ 290 h 290"/>
                <a:gd name="T68" fmla="*/ 257 w 510"/>
                <a:gd name="T69" fmla="*/ 290 h 290"/>
                <a:gd name="T70" fmla="*/ 298 w 510"/>
                <a:gd name="T71" fmla="*/ 270 h 290"/>
                <a:gd name="T72" fmla="*/ 328 w 510"/>
                <a:gd name="T73" fmla="*/ 252 h 290"/>
                <a:gd name="T74" fmla="*/ 394 w 510"/>
                <a:gd name="T75" fmla="*/ 278 h 290"/>
                <a:gd name="T76" fmla="*/ 410 w 510"/>
                <a:gd name="T77" fmla="*/ 274 h 290"/>
                <a:gd name="T78" fmla="*/ 431 w 510"/>
                <a:gd name="T79" fmla="*/ 247 h 290"/>
                <a:gd name="T80" fmla="*/ 442 w 510"/>
                <a:gd name="T81" fmla="*/ 220 h 290"/>
                <a:gd name="T82" fmla="*/ 480 w 510"/>
                <a:gd name="T83" fmla="*/ 207 h 290"/>
                <a:gd name="T84" fmla="*/ 510 w 510"/>
                <a:gd name="T85" fmla="*/ 179 h 290"/>
                <a:gd name="T86" fmla="*/ 510 w 510"/>
                <a:gd name="T87" fmla="*/ 178 h 290"/>
                <a:gd name="T88" fmla="*/ 485 w 510"/>
                <a:gd name="T89" fmla="*/ 151 h 290"/>
                <a:gd name="T90" fmla="*/ 459 w 510"/>
                <a:gd name="T91" fmla="*/ 12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290">
                  <a:moveTo>
                    <a:pt x="459" y="128"/>
                  </a:moveTo>
                  <a:cubicBezTo>
                    <a:pt x="459" y="127"/>
                    <a:pt x="459" y="126"/>
                    <a:pt x="459" y="125"/>
                  </a:cubicBezTo>
                  <a:cubicBezTo>
                    <a:pt x="459" y="125"/>
                    <a:pt x="459" y="125"/>
                    <a:pt x="459" y="125"/>
                  </a:cubicBezTo>
                  <a:cubicBezTo>
                    <a:pt x="459" y="108"/>
                    <a:pt x="480" y="91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81" y="67"/>
                    <a:pt x="479" y="62"/>
                    <a:pt x="475" y="57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69" y="50"/>
                    <a:pt x="461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38" y="48"/>
                    <a:pt x="420" y="56"/>
                    <a:pt x="406" y="56"/>
                  </a:cubicBezTo>
                  <a:cubicBezTo>
                    <a:pt x="406" y="56"/>
                    <a:pt x="406" y="56"/>
                    <a:pt x="406" y="56"/>
                  </a:cubicBezTo>
                  <a:cubicBezTo>
                    <a:pt x="401" y="56"/>
                    <a:pt x="397" y="56"/>
                    <a:pt x="393" y="54"/>
                  </a:cubicBezTo>
                  <a:cubicBezTo>
                    <a:pt x="393" y="54"/>
                    <a:pt x="393" y="54"/>
                    <a:pt x="393" y="54"/>
                  </a:cubicBezTo>
                  <a:cubicBezTo>
                    <a:pt x="384" y="49"/>
                    <a:pt x="380" y="37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67" y="13"/>
                    <a:pt x="357" y="2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3" y="0"/>
                    <a:pt x="332" y="0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13" y="0"/>
                    <a:pt x="304" y="1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86" y="33"/>
                    <a:pt x="277" y="43"/>
                    <a:pt x="257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37" y="43"/>
                    <a:pt x="229" y="33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1" y="12"/>
                    <a:pt x="201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0" y="0"/>
                    <a:pt x="179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2"/>
                    <a:pt x="149" y="13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36" y="36"/>
                    <a:pt x="131" y="48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3" y="55"/>
                    <a:pt x="109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90" y="56"/>
                    <a:pt x="74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0" y="46"/>
                    <a:pt x="43" y="4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2" y="62"/>
                    <a:pt x="30" y="68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83"/>
                    <a:pt x="36" y="93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7" y="110"/>
                    <a:pt x="52" y="118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5"/>
                    <a:pt x="52" y="127"/>
                    <a:pt x="51" y="128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48" y="136"/>
                    <a:pt x="36" y="142"/>
                    <a:pt x="24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2" y="156"/>
                    <a:pt x="0" y="164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8"/>
                    <a:pt x="0" y="179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8"/>
                    <a:pt x="16" y="203"/>
                    <a:pt x="3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45" y="208"/>
                    <a:pt x="61" y="209"/>
                    <a:pt x="69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78" y="228"/>
                    <a:pt x="78" y="237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6"/>
                    <a:pt x="84" y="266"/>
                    <a:pt x="100" y="273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106" y="276"/>
                    <a:pt x="112" y="277"/>
                    <a:pt x="117" y="277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43" y="277"/>
                    <a:pt x="159" y="251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96" y="252"/>
                    <a:pt x="205" y="26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25" y="280"/>
                    <a:pt x="236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77" y="290"/>
                    <a:pt x="289" y="280"/>
                    <a:pt x="298" y="270"/>
                  </a:cubicBezTo>
                  <a:cubicBezTo>
                    <a:pt x="298" y="270"/>
                    <a:pt x="298" y="270"/>
                    <a:pt x="298" y="270"/>
                  </a:cubicBezTo>
                  <a:cubicBezTo>
                    <a:pt x="308" y="260"/>
                    <a:pt x="316" y="252"/>
                    <a:pt x="328" y="252"/>
                  </a:cubicBezTo>
                  <a:cubicBezTo>
                    <a:pt x="328" y="252"/>
                    <a:pt x="328" y="252"/>
                    <a:pt x="328" y="252"/>
                  </a:cubicBezTo>
                  <a:cubicBezTo>
                    <a:pt x="354" y="251"/>
                    <a:pt x="370" y="277"/>
                    <a:pt x="394" y="278"/>
                  </a:cubicBezTo>
                  <a:cubicBezTo>
                    <a:pt x="394" y="278"/>
                    <a:pt x="394" y="278"/>
                    <a:pt x="394" y="278"/>
                  </a:cubicBezTo>
                  <a:cubicBezTo>
                    <a:pt x="399" y="278"/>
                    <a:pt x="405" y="276"/>
                    <a:pt x="410" y="274"/>
                  </a:cubicBezTo>
                  <a:cubicBezTo>
                    <a:pt x="410" y="274"/>
                    <a:pt x="410" y="274"/>
                    <a:pt x="410" y="274"/>
                  </a:cubicBezTo>
                  <a:cubicBezTo>
                    <a:pt x="425" y="267"/>
                    <a:pt x="429" y="257"/>
                    <a:pt x="431" y="247"/>
                  </a:cubicBezTo>
                  <a:cubicBezTo>
                    <a:pt x="431" y="247"/>
                    <a:pt x="431" y="247"/>
                    <a:pt x="431" y="247"/>
                  </a:cubicBezTo>
                  <a:cubicBezTo>
                    <a:pt x="434" y="237"/>
                    <a:pt x="434" y="228"/>
                    <a:pt x="442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9" y="212"/>
                    <a:pt x="465" y="211"/>
                    <a:pt x="480" y="207"/>
                  </a:cubicBezTo>
                  <a:cubicBezTo>
                    <a:pt x="480" y="207"/>
                    <a:pt x="480" y="207"/>
                    <a:pt x="480" y="207"/>
                  </a:cubicBezTo>
                  <a:cubicBezTo>
                    <a:pt x="495" y="204"/>
                    <a:pt x="509" y="198"/>
                    <a:pt x="510" y="179"/>
                  </a:cubicBezTo>
                  <a:cubicBezTo>
                    <a:pt x="510" y="179"/>
                    <a:pt x="510" y="179"/>
                    <a:pt x="510" y="179"/>
                  </a:cubicBezTo>
                  <a:cubicBezTo>
                    <a:pt x="510" y="179"/>
                    <a:pt x="510" y="178"/>
                    <a:pt x="510" y="178"/>
                  </a:cubicBezTo>
                  <a:cubicBezTo>
                    <a:pt x="510" y="178"/>
                    <a:pt x="510" y="178"/>
                    <a:pt x="510" y="178"/>
                  </a:cubicBezTo>
                  <a:cubicBezTo>
                    <a:pt x="510" y="164"/>
                    <a:pt x="497" y="157"/>
                    <a:pt x="485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73" y="145"/>
                    <a:pt x="461" y="139"/>
                    <a:pt x="459" y="128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52D1749F-4A7A-4E6D-9AC1-96B7EF41ED0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71" y="1401"/>
              <a:ext cx="1188" cy="666"/>
            </a:xfrm>
            <a:custGeom>
              <a:avLst/>
              <a:gdLst>
                <a:gd name="T0" fmla="*/ 479 w 503"/>
                <a:gd name="T1" fmla="*/ 151 h 282"/>
                <a:gd name="T2" fmla="*/ 502 w 503"/>
                <a:gd name="T3" fmla="*/ 174 h 282"/>
                <a:gd name="T4" fmla="*/ 502 w 503"/>
                <a:gd name="T5" fmla="*/ 175 h 282"/>
                <a:gd name="T6" fmla="*/ 475 w 503"/>
                <a:gd name="T7" fmla="*/ 199 h 282"/>
                <a:gd name="T8" fmla="*/ 435 w 503"/>
                <a:gd name="T9" fmla="*/ 213 h 282"/>
                <a:gd name="T10" fmla="*/ 423 w 503"/>
                <a:gd name="T11" fmla="*/ 242 h 282"/>
                <a:gd name="T12" fmla="*/ 405 w 503"/>
                <a:gd name="T13" fmla="*/ 266 h 282"/>
                <a:gd name="T14" fmla="*/ 390 w 503"/>
                <a:gd name="T15" fmla="*/ 270 h 282"/>
                <a:gd name="T16" fmla="*/ 324 w 503"/>
                <a:gd name="T17" fmla="*/ 244 h 282"/>
                <a:gd name="T18" fmla="*/ 291 w 503"/>
                <a:gd name="T19" fmla="*/ 263 h 282"/>
                <a:gd name="T20" fmla="*/ 253 w 503"/>
                <a:gd name="T21" fmla="*/ 282 h 282"/>
                <a:gd name="T22" fmla="*/ 213 w 503"/>
                <a:gd name="T23" fmla="*/ 263 h 282"/>
                <a:gd name="T24" fmla="*/ 179 w 503"/>
                <a:gd name="T25" fmla="*/ 244 h 282"/>
                <a:gd name="T26" fmla="*/ 113 w 503"/>
                <a:gd name="T27" fmla="*/ 269 h 282"/>
                <a:gd name="T28" fmla="*/ 97 w 503"/>
                <a:gd name="T29" fmla="*/ 265 h 282"/>
                <a:gd name="T30" fmla="*/ 79 w 503"/>
                <a:gd name="T31" fmla="*/ 242 h 282"/>
                <a:gd name="T32" fmla="*/ 68 w 503"/>
                <a:gd name="T33" fmla="*/ 211 h 282"/>
                <a:gd name="T34" fmla="*/ 27 w 503"/>
                <a:gd name="T35" fmla="*/ 197 h 282"/>
                <a:gd name="T36" fmla="*/ 0 w 503"/>
                <a:gd name="T37" fmla="*/ 175 h 282"/>
                <a:gd name="T38" fmla="*/ 0 w 503"/>
                <a:gd name="T39" fmla="*/ 173 h 282"/>
                <a:gd name="T40" fmla="*/ 22 w 503"/>
                <a:gd name="T41" fmla="*/ 149 h 282"/>
                <a:gd name="T42" fmla="*/ 51 w 503"/>
                <a:gd name="T43" fmla="*/ 125 h 282"/>
                <a:gd name="T44" fmla="*/ 52 w 503"/>
                <a:gd name="T45" fmla="*/ 120 h 282"/>
                <a:gd name="T46" fmla="*/ 41 w 503"/>
                <a:gd name="T47" fmla="*/ 95 h 282"/>
                <a:gd name="T48" fmla="*/ 30 w 503"/>
                <a:gd name="T49" fmla="*/ 69 h 282"/>
                <a:gd name="T50" fmla="*/ 35 w 503"/>
                <a:gd name="T51" fmla="*/ 56 h 282"/>
                <a:gd name="T52" fmla="*/ 54 w 503"/>
                <a:gd name="T53" fmla="*/ 46 h 282"/>
                <a:gd name="T54" fmla="*/ 101 w 503"/>
                <a:gd name="T55" fmla="*/ 56 h 282"/>
                <a:gd name="T56" fmla="*/ 115 w 503"/>
                <a:gd name="T57" fmla="*/ 53 h 282"/>
                <a:gd name="T58" fmla="*/ 142 w 503"/>
                <a:gd name="T59" fmla="*/ 23 h 282"/>
                <a:gd name="T60" fmla="*/ 173 w 503"/>
                <a:gd name="T61" fmla="*/ 0 h 282"/>
                <a:gd name="T62" fmla="*/ 178 w 503"/>
                <a:gd name="T63" fmla="*/ 0 h 282"/>
                <a:gd name="T64" fmla="*/ 213 w 503"/>
                <a:gd name="T65" fmla="*/ 21 h 282"/>
                <a:gd name="T66" fmla="*/ 253 w 503"/>
                <a:gd name="T67" fmla="*/ 43 h 282"/>
                <a:gd name="T68" fmla="*/ 294 w 503"/>
                <a:gd name="T69" fmla="*/ 21 h 282"/>
                <a:gd name="T70" fmla="*/ 327 w 503"/>
                <a:gd name="T71" fmla="*/ 0 h 282"/>
                <a:gd name="T72" fmla="*/ 330 w 503"/>
                <a:gd name="T73" fmla="*/ 0 h 282"/>
                <a:gd name="T74" fmla="*/ 366 w 503"/>
                <a:gd name="T75" fmla="*/ 23 h 282"/>
                <a:gd name="T76" fmla="*/ 388 w 503"/>
                <a:gd name="T77" fmla="*/ 53 h 282"/>
                <a:gd name="T78" fmla="*/ 402 w 503"/>
                <a:gd name="T79" fmla="*/ 56 h 282"/>
                <a:gd name="T80" fmla="*/ 449 w 503"/>
                <a:gd name="T81" fmla="*/ 48 h 282"/>
                <a:gd name="T82" fmla="*/ 468 w 503"/>
                <a:gd name="T83" fmla="*/ 56 h 282"/>
                <a:gd name="T84" fmla="*/ 472 w 503"/>
                <a:gd name="T85" fmla="*/ 68 h 282"/>
                <a:gd name="T86" fmla="*/ 451 w 503"/>
                <a:gd name="T87" fmla="*/ 121 h 282"/>
                <a:gd name="T88" fmla="*/ 451 w 503"/>
                <a:gd name="T89" fmla="*/ 12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282">
                  <a:moveTo>
                    <a:pt x="451" y="125"/>
                  </a:moveTo>
                  <a:cubicBezTo>
                    <a:pt x="454" y="138"/>
                    <a:pt x="467" y="145"/>
                    <a:pt x="479" y="151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92" y="157"/>
                    <a:pt x="503" y="163"/>
                    <a:pt x="502" y="174"/>
                  </a:cubicBezTo>
                  <a:cubicBezTo>
                    <a:pt x="502" y="174"/>
                    <a:pt x="502" y="174"/>
                    <a:pt x="502" y="174"/>
                  </a:cubicBezTo>
                  <a:cubicBezTo>
                    <a:pt x="502" y="174"/>
                    <a:pt x="502" y="175"/>
                    <a:pt x="502" y="175"/>
                  </a:cubicBezTo>
                  <a:cubicBezTo>
                    <a:pt x="502" y="175"/>
                    <a:pt x="502" y="175"/>
                    <a:pt x="502" y="175"/>
                  </a:cubicBezTo>
                  <a:cubicBezTo>
                    <a:pt x="501" y="191"/>
                    <a:pt x="490" y="196"/>
                    <a:pt x="475" y="199"/>
                  </a:cubicBezTo>
                  <a:cubicBezTo>
                    <a:pt x="475" y="199"/>
                    <a:pt x="475" y="199"/>
                    <a:pt x="475" y="199"/>
                  </a:cubicBezTo>
                  <a:cubicBezTo>
                    <a:pt x="461" y="203"/>
                    <a:pt x="444" y="204"/>
                    <a:pt x="435" y="213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27" y="222"/>
                    <a:pt x="426" y="233"/>
                    <a:pt x="423" y="242"/>
                  </a:cubicBezTo>
                  <a:cubicBezTo>
                    <a:pt x="423" y="242"/>
                    <a:pt x="423" y="242"/>
                    <a:pt x="423" y="242"/>
                  </a:cubicBezTo>
                  <a:cubicBezTo>
                    <a:pt x="421" y="251"/>
                    <a:pt x="418" y="259"/>
                    <a:pt x="405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399" y="269"/>
                    <a:pt x="395" y="270"/>
                    <a:pt x="390" y="270"/>
                  </a:cubicBezTo>
                  <a:cubicBezTo>
                    <a:pt x="390" y="270"/>
                    <a:pt x="390" y="270"/>
                    <a:pt x="390" y="270"/>
                  </a:cubicBezTo>
                  <a:cubicBezTo>
                    <a:pt x="369" y="270"/>
                    <a:pt x="352" y="244"/>
                    <a:pt x="324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09" y="244"/>
                    <a:pt x="301" y="254"/>
                    <a:pt x="291" y="263"/>
                  </a:cubicBezTo>
                  <a:cubicBezTo>
                    <a:pt x="291" y="263"/>
                    <a:pt x="291" y="263"/>
                    <a:pt x="291" y="263"/>
                  </a:cubicBezTo>
                  <a:cubicBezTo>
                    <a:pt x="282" y="273"/>
                    <a:pt x="271" y="282"/>
                    <a:pt x="253" y="282"/>
                  </a:cubicBezTo>
                  <a:cubicBezTo>
                    <a:pt x="253" y="282"/>
                    <a:pt x="253" y="282"/>
                    <a:pt x="253" y="282"/>
                  </a:cubicBezTo>
                  <a:cubicBezTo>
                    <a:pt x="234" y="282"/>
                    <a:pt x="223" y="273"/>
                    <a:pt x="213" y="263"/>
                  </a:cubicBezTo>
                  <a:cubicBezTo>
                    <a:pt x="213" y="263"/>
                    <a:pt x="213" y="263"/>
                    <a:pt x="213" y="263"/>
                  </a:cubicBezTo>
                  <a:cubicBezTo>
                    <a:pt x="204" y="254"/>
                    <a:pt x="194" y="244"/>
                    <a:pt x="179" y="244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52" y="244"/>
                    <a:pt x="136" y="270"/>
                    <a:pt x="113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08" y="269"/>
                    <a:pt x="103" y="268"/>
                    <a:pt x="97" y="265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83" y="258"/>
                    <a:pt x="81" y="251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78" y="233"/>
                    <a:pt x="78" y="222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58" y="201"/>
                    <a:pt x="41" y="200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3" y="195"/>
                    <a:pt x="2" y="191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4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2"/>
                    <a:pt x="10" y="155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34" y="142"/>
                    <a:pt x="47" y="136"/>
                    <a:pt x="51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2" y="124"/>
                    <a:pt x="52" y="122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46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5" y="86"/>
                    <a:pt x="30" y="7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5"/>
                    <a:pt x="31" y="60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1" y="48"/>
                    <a:pt x="47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8" y="46"/>
                    <a:pt x="84" y="56"/>
                    <a:pt x="101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6" y="56"/>
                    <a:pt x="110" y="55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30" y="47"/>
                    <a:pt x="136" y="34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9" y="11"/>
                    <a:pt x="156" y="2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6" y="0"/>
                    <a:pt x="204" y="10"/>
                    <a:pt x="213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1" y="32"/>
                    <a:pt x="232" y="43"/>
                    <a:pt x="253" y="43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75" y="43"/>
                    <a:pt x="285" y="32"/>
                    <a:pt x="294" y="21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304" y="10"/>
                    <a:pt x="311" y="0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51" y="2"/>
                    <a:pt x="360" y="12"/>
                    <a:pt x="366" y="23"/>
                  </a:cubicBezTo>
                  <a:cubicBezTo>
                    <a:pt x="366" y="23"/>
                    <a:pt x="366" y="23"/>
                    <a:pt x="366" y="23"/>
                  </a:cubicBezTo>
                  <a:cubicBezTo>
                    <a:pt x="373" y="34"/>
                    <a:pt x="376" y="48"/>
                    <a:pt x="388" y="53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392" y="55"/>
                    <a:pt x="397" y="56"/>
                    <a:pt x="402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18" y="56"/>
                    <a:pt x="435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6" y="48"/>
                    <a:pt x="462" y="50"/>
                    <a:pt x="468" y="56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1" y="60"/>
                    <a:pt x="472" y="64"/>
                    <a:pt x="472" y="68"/>
                  </a:cubicBezTo>
                  <a:cubicBezTo>
                    <a:pt x="472" y="68"/>
                    <a:pt x="472" y="68"/>
                    <a:pt x="472" y="68"/>
                  </a:cubicBezTo>
                  <a:cubicBezTo>
                    <a:pt x="473" y="84"/>
                    <a:pt x="452" y="102"/>
                    <a:pt x="451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51" y="123"/>
                    <a:pt x="451" y="124"/>
                    <a:pt x="451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5" name="Group 75">
            <a:extLst>
              <a:ext uri="{FF2B5EF4-FFF2-40B4-BE49-F238E27FC236}">
                <a16:creationId xmlns:a16="http://schemas.microsoft.com/office/drawing/2014/main" id="{64D7001A-8E31-4ACC-89B5-4D49E7E9AAD0}"/>
              </a:ext>
            </a:extLst>
          </p:cNvPr>
          <p:cNvGrpSpPr>
            <a:grpSpLocks/>
          </p:cNvGrpSpPr>
          <p:nvPr/>
        </p:nvGrpSpPr>
        <p:grpSpPr bwMode="auto">
          <a:xfrm>
            <a:off x="5795429" y="5213785"/>
            <a:ext cx="120590" cy="109440"/>
            <a:chOff x="5627" y="1871"/>
            <a:chExt cx="66" cy="62"/>
          </a:xfrm>
        </p:grpSpPr>
        <p:sp>
          <p:nvSpPr>
            <p:cNvPr id="56" name="Freeform 76">
              <a:extLst>
                <a:ext uri="{FF2B5EF4-FFF2-40B4-BE49-F238E27FC236}">
                  <a16:creationId xmlns:a16="http://schemas.microsoft.com/office/drawing/2014/main" id="{6672213A-85E2-48D6-BEAF-9BD13ECAB37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27" y="1871"/>
              <a:ext cx="66" cy="62"/>
            </a:xfrm>
            <a:custGeom>
              <a:avLst/>
              <a:gdLst>
                <a:gd name="T0" fmla="*/ 0 w 28"/>
                <a:gd name="T1" fmla="*/ 13 h 26"/>
                <a:gd name="T2" fmla="*/ 14 w 28"/>
                <a:gd name="T3" fmla="*/ 0 h 26"/>
                <a:gd name="T4" fmla="*/ 14 w 28"/>
                <a:gd name="T5" fmla="*/ 0 h 26"/>
                <a:gd name="T6" fmla="*/ 28 w 28"/>
                <a:gd name="T7" fmla="*/ 13 h 26"/>
                <a:gd name="T8" fmla="*/ 28 w 28"/>
                <a:gd name="T9" fmla="*/ 13 h 26"/>
                <a:gd name="T10" fmla="*/ 14 w 28"/>
                <a:gd name="T11" fmla="*/ 26 h 26"/>
                <a:gd name="T12" fmla="*/ 14 w 28"/>
                <a:gd name="T13" fmla="*/ 26 h 26"/>
                <a:gd name="T14" fmla="*/ 0 w 28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20"/>
                    <a:pt x="22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7" y="26"/>
                    <a:pt x="0" y="20"/>
                    <a:pt x="0" y="13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57" name="Freeform 77">
              <a:extLst>
                <a:ext uri="{FF2B5EF4-FFF2-40B4-BE49-F238E27FC236}">
                  <a16:creationId xmlns:a16="http://schemas.microsoft.com/office/drawing/2014/main" id="{096AA830-E9B7-48F2-98FB-9DD465A46A2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36" y="1881"/>
              <a:ext cx="48" cy="42"/>
            </a:xfrm>
            <a:custGeom>
              <a:avLst/>
              <a:gdLst>
                <a:gd name="T0" fmla="*/ 0 w 20"/>
                <a:gd name="T1" fmla="*/ 9 h 18"/>
                <a:gd name="T2" fmla="*/ 10 w 20"/>
                <a:gd name="T3" fmla="*/ 18 h 18"/>
                <a:gd name="T4" fmla="*/ 10 w 20"/>
                <a:gd name="T5" fmla="*/ 18 h 18"/>
                <a:gd name="T6" fmla="*/ 20 w 20"/>
                <a:gd name="T7" fmla="*/ 9 h 18"/>
                <a:gd name="T8" fmla="*/ 20 w 20"/>
                <a:gd name="T9" fmla="*/ 9 h 18"/>
                <a:gd name="T10" fmla="*/ 10 w 20"/>
                <a:gd name="T11" fmla="*/ 0 h 18"/>
                <a:gd name="T12" fmla="*/ 10 w 20"/>
                <a:gd name="T13" fmla="*/ 0 h 18"/>
                <a:gd name="T14" fmla="*/ 0 w 20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0" y="9"/>
                  </a:moveTo>
                  <a:cubicBezTo>
                    <a:pt x="0" y="13"/>
                    <a:pt x="5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8"/>
                    <a:pt x="20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8" name="Group 78">
            <a:extLst>
              <a:ext uri="{FF2B5EF4-FFF2-40B4-BE49-F238E27FC236}">
                <a16:creationId xmlns:a16="http://schemas.microsoft.com/office/drawing/2014/main" id="{36C1A6BA-9C46-4C6A-A4EB-26123CF57175}"/>
              </a:ext>
            </a:extLst>
          </p:cNvPr>
          <p:cNvGrpSpPr>
            <a:grpSpLocks/>
          </p:cNvGrpSpPr>
          <p:nvPr/>
        </p:nvGrpSpPr>
        <p:grpSpPr bwMode="auto">
          <a:xfrm>
            <a:off x="5375694" y="4955865"/>
            <a:ext cx="200032" cy="203200"/>
            <a:chOff x="5602" y="663"/>
            <a:chExt cx="116" cy="104"/>
          </a:xfrm>
        </p:grpSpPr>
        <p:sp>
          <p:nvSpPr>
            <p:cNvPr id="59" name="Oval 79">
              <a:extLst>
                <a:ext uri="{FF2B5EF4-FFF2-40B4-BE49-F238E27FC236}">
                  <a16:creationId xmlns:a16="http://schemas.microsoft.com/office/drawing/2014/main" id="{2738B488-084B-47A2-802C-380BDFC35C01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02" y="663"/>
              <a:ext cx="116" cy="104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60" name="Oval 80">
              <a:extLst>
                <a:ext uri="{FF2B5EF4-FFF2-40B4-BE49-F238E27FC236}">
                  <a16:creationId xmlns:a16="http://schemas.microsoft.com/office/drawing/2014/main" id="{A4A8D447-316B-430F-AC65-FB7F268E606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12" y="672"/>
              <a:ext cx="97" cy="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1" name="Group 81">
            <a:extLst>
              <a:ext uri="{FF2B5EF4-FFF2-40B4-BE49-F238E27FC236}">
                <a16:creationId xmlns:a16="http://schemas.microsoft.com/office/drawing/2014/main" id="{F2814142-CF17-459E-B296-78339E98180D}"/>
              </a:ext>
            </a:extLst>
          </p:cNvPr>
          <p:cNvGrpSpPr>
            <a:grpSpLocks/>
          </p:cNvGrpSpPr>
          <p:nvPr/>
        </p:nvGrpSpPr>
        <p:grpSpPr bwMode="auto">
          <a:xfrm>
            <a:off x="5600326" y="5111697"/>
            <a:ext cx="172932" cy="142744"/>
            <a:chOff x="5621" y="1253"/>
            <a:chExt cx="78" cy="71"/>
          </a:xfrm>
        </p:grpSpPr>
        <p:sp>
          <p:nvSpPr>
            <p:cNvPr id="62" name="Oval 82">
              <a:extLst>
                <a:ext uri="{FF2B5EF4-FFF2-40B4-BE49-F238E27FC236}">
                  <a16:creationId xmlns:a16="http://schemas.microsoft.com/office/drawing/2014/main" id="{A2634CA4-F593-4363-AEF8-5AE0A3018D4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21" y="1253"/>
              <a:ext cx="78" cy="71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63" name="Oval 83">
              <a:extLst>
                <a:ext uri="{FF2B5EF4-FFF2-40B4-BE49-F238E27FC236}">
                  <a16:creationId xmlns:a16="http://schemas.microsoft.com/office/drawing/2014/main" id="{AF5EC59D-BFE8-4559-9E4C-D184A38B17AA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31" y="1263"/>
              <a:ext cx="5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A5464332-C829-4892-8BAC-F50EF8013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010" y="3438695"/>
            <a:ext cx="1932282" cy="32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2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1572908" y="2258586"/>
            <a:ext cx="6760184" cy="2310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だいじなところ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29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2077114" y="754336"/>
            <a:ext cx="5739071" cy="1541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これからみんなで</a:t>
            </a:r>
            <a:endParaRPr kumimoji="1" lang="en-US" altLang="ja-JP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ぷーるにはいるよ！</a:t>
            </a:r>
            <a:endParaRPr kumimoji="1" lang="en-US" altLang="ja-JP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消火栓 が含まれている画像&#10;&#10;自動的に生成された説明">
            <a:extLst>
              <a:ext uri="{FF2B5EF4-FFF2-40B4-BE49-F238E27FC236}">
                <a16:creationId xmlns:a16="http://schemas.microsoft.com/office/drawing/2014/main" id="{5E2164B1-961B-4BB1-B179-DE9198BD1B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448" y="2507359"/>
            <a:ext cx="5233103" cy="39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9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2077114" y="754336"/>
            <a:ext cx="5739071" cy="1541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これからみんなで</a:t>
            </a:r>
            <a:endParaRPr kumimoji="1" lang="en-US" altLang="ja-JP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ぷーるにはいるよ！</a:t>
            </a:r>
            <a:endParaRPr kumimoji="1" lang="en-US" altLang="ja-JP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8C0C75-E3C8-D9B1-A952-7694C15206B7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4" name="Google Shape;84;p13" descr="おもち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DF5EFE6-5B65-6C82-145E-06030EFE9E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392" y="2610679"/>
            <a:ext cx="5117889" cy="3820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04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1276157" y="834146"/>
            <a:ext cx="7374135" cy="1387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ぷーるにはいるとき、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みずぎをきるのはなぜかな？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8" name="Group 46">
            <a:extLst>
              <a:ext uri="{FF2B5EF4-FFF2-40B4-BE49-F238E27FC236}">
                <a16:creationId xmlns:a16="http://schemas.microsoft.com/office/drawing/2014/main" id="{5DF2A17D-E2EA-453D-9B3D-22AA94409F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98882" y="2436784"/>
            <a:ext cx="7016920" cy="4044199"/>
            <a:chOff x="4662" y="1391"/>
            <a:chExt cx="1204" cy="685"/>
          </a:xfrm>
        </p:grpSpPr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3810A90F-55A5-463B-802E-4D302808995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62" y="1391"/>
              <a:ext cx="1204" cy="685"/>
            </a:xfrm>
            <a:custGeom>
              <a:avLst/>
              <a:gdLst>
                <a:gd name="T0" fmla="*/ 459 w 510"/>
                <a:gd name="T1" fmla="*/ 125 h 290"/>
                <a:gd name="T2" fmla="*/ 480 w 510"/>
                <a:gd name="T3" fmla="*/ 72 h 290"/>
                <a:gd name="T4" fmla="*/ 475 w 510"/>
                <a:gd name="T5" fmla="*/ 57 h 290"/>
                <a:gd name="T6" fmla="*/ 453 w 510"/>
                <a:gd name="T7" fmla="*/ 48 h 290"/>
                <a:gd name="T8" fmla="*/ 406 w 510"/>
                <a:gd name="T9" fmla="*/ 56 h 290"/>
                <a:gd name="T10" fmla="*/ 393 w 510"/>
                <a:gd name="T11" fmla="*/ 54 h 290"/>
                <a:gd name="T12" fmla="*/ 374 w 510"/>
                <a:gd name="T13" fmla="*/ 25 h 290"/>
                <a:gd name="T14" fmla="*/ 334 w 510"/>
                <a:gd name="T15" fmla="*/ 0 h 290"/>
                <a:gd name="T16" fmla="*/ 331 w 510"/>
                <a:gd name="T17" fmla="*/ 0 h 290"/>
                <a:gd name="T18" fmla="*/ 295 w 510"/>
                <a:gd name="T19" fmla="*/ 22 h 290"/>
                <a:gd name="T20" fmla="*/ 257 w 510"/>
                <a:gd name="T21" fmla="*/ 43 h 290"/>
                <a:gd name="T22" fmla="*/ 220 w 510"/>
                <a:gd name="T23" fmla="*/ 22 h 290"/>
                <a:gd name="T24" fmla="*/ 182 w 510"/>
                <a:gd name="T25" fmla="*/ 0 h 290"/>
                <a:gd name="T26" fmla="*/ 177 w 510"/>
                <a:gd name="T27" fmla="*/ 0 h 290"/>
                <a:gd name="T28" fmla="*/ 143 w 510"/>
                <a:gd name="T29" fmla="*/ 25 h 290"/>
                <a:gd name="T30" fmla="*/ 117 w 510"/>
                <a:gd name="T31" fmla="*/ 54 h 290"/>
                <a:gd name="T32" fmla="*/ 105 w 510"/>
                <a:gd name="T33" fmla="*/ 56 h 290"/>
                <a:gd name="T34" fmla="*/ 58 w 510"/>
                <a:gd name="T35" fmla="*/ 46 h 290"/>
                <a:gd name="T36" fmla="*/ 36 w 510"/>
                <a:gd name="T37" fmla="*/ 57 h 290"/>
                <a:gd name="T38" fmla="*/ 30 w 510"/>
                <a:gd name="T39" fmla="*/ 73 h 290"/>
                <a:gd name="T40" fmla="*/ 41 w 510"/>
                <a:gd name="T41" fmla="*/ 101 h 290"/>
                <a:gd name="T42" fmla="*/ 52 w 510"/>
                <a:gd name="T43" fmla="*/ 124 h 290"/>
                <a:gd name="T44" fmla="*/ 51 w 510"/>
                <a:gd name="T45" fmla="*/ 128 h 290"/>
                <a:gd name="T46" fmla="*/ 24 w 510"/>
                <a:gd name="T47" fmla="*/ 149 h 290"/>
                <a:gd name="T48" fmla="*/ 0 w 510"/>
                <a:gd name="T49" fmla="*/ 177 h 290"/>
                <a:gd name="T50" fmla="*/ 0 w 510"/>
                <a:gd name="T51" fmla="*/ 180 h 290"/>
                <a:gd name="T52" fmla="*/ 30 w 510"/>
                <a:gd name="T53" fmla="*/ 205 h 290"/>
                <a:gd name="T54" fmla="*/ 69 w 510"/>
                <a:gd name="T55" fmla="*/ 218 h 290"/>
                <a:gd name="T56" fmla="*/ 79 w 510"/>
                <a:gd name="T57" fmla="*/ 246 h 290"/>
                <a:gd name="T58" fmla="*/ 100 w 510"/>
                <a:gd name="T59" fmla="*/ 273 h 290"/>
                <a:gd name="T60" fmla="*/ 117 w 510"/>
                <a:gd name="T61" fmla="*/ 277 h 290"/>
                <a:gd name="T62" fmla="*/ 183 w 510"/>
                <a:gd name="T63" fmla="*/ 252 h 290"/>
                <a:gd name="T64" fmla="*/ 215 w 510"/>
                <a:gd name="T65" fmla="*/ 270 h 290"/>
                <a:gd name="T66" fmla="*/ 257 w 510"/>
                <a:gd name="T67" fmla="*/ 290 h 290"/>
                <a:gd name="T68" fmla="*/ 257 w 510"/>
                <a:gd name="T69" fmla="*/ 290 h 290"/>
                <a:gd name="T70" fmla="*/ 298 w 510"/>
                <a:gd name="T71" fmla="*/ 270 h 290"/>
                <a:gd name="T72" fmla="*/ 328 w 510"/>
                <a:gd name="T73" fmla="*/ 252 h 290"/>
                <a:gd name="T74" fmla="*/ 394 w 510"/>
                <a:gd name="T75" fmla="*/ 278 h 290"/>
                <a:gd name="T76" fmla="*/ 410 w 510"/>
                <a:gd name="T77" fmla="*/ 274 h 290"/>
                <a:gd name="T78" fmla="*/ 431 w 510"/>
                <a:gd name="T79" fmla="*/ 247 h 290"/>
                <a:gd name="T80" fmla="*/ 442 w 510"/>
                <a:gd name="T81" fmla="*/ 220 h 290"/>
                <a:gd name="T82" fmla="*/ 480 w 510"/>
                <a:gd name="T83" fmla="*/ 207 h 290"/>
                <a:gd name="T84" fmla="*/ 510 w 510"/>
                <a:gd name="T85" fmla="*/ 179 h 290"/>
                <a:gd name="T86" fmla="*/ 510 w 510"/>
                <a:gd name="T87" fmla="*/ 178 h 290"/>
                <a:gd name="T88" fmla="*/ 485 w 510"/>
                <a:gd name="T89" fmla="*/ 151 h 290"/>
                <a:gd name="T90" fmla="*/ 459 w 510"/>
                <a:gd name="T91" fmla="*/ 12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290">
                  <a:moveTo>
                    <a:pt x="459" y="128"/>
                  </a:moveTo>
                  <a:cubicBezTo>
                    <a:pt x="459" y="127"/>
                    <a:pt x="459" y="126"/>
                    <a:pt x="459" y="125"/>
                  </a:cubicBezTo>
                  <a:cubicBezTo>
                    <a:pt x="459" y="125"/>
                    <a:pt x="459" y="125"/>
                    <a:pt x="459" y="125"/>
                  </a:cubicBezTo>
                  <a:cubicBezTo>
                    <a:pt x="459" y="108"/>
                    <a:pt x="480" y="91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81" y="67"/>
                    <a:pt x="479" y="62"/>
                    <a:pt x="475" y="57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69" y="50"/>
                    <a:pt x="461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38" y="48"/>
                    <a:pt x="420" y="56"/>
                    <a:pt x="406" y="56"/>
                  </a:cubicBezTo>
                  <a:cubicBezTo>
                    <a:pt x="406" y="56"/>
                    <a:pt x="406" y="56"/>
                    <a:pt x="406" y="56"/>
                  </a:cubicBezTo>
                  <a:cubicBezTo>
                    <a:pt x="401" y="56"/>
                    <a:pt x="397" y="56"/>
                    <a:pt x="393" y="54"/>
                  </a:cubicBezTo>
                  <a:cubicBezTo>
                    <a:pt x="393" y="54"/>
                    <a:pt x="393" y="54"/>
                    <a:pt x="393" y="54"/>
                  </a:cubicBezTo>
                  <a:cubicBezTo>
                    <a:pt x="384" y="49"/>
                    <a:pt x="380" y="37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67" y="13"/>
                    <a:pt x="357" y="2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3" y="0"/>
                    <a:pt x="332" y="0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13" y="0"/>
                    <a:pt x="304" y="1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86" y="33"/>
                    <a:pt x="277" y="43"/>
                    <a:pt x="257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37" y="43"/>
                    <a:pt x="229" y="33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1" y="12"/>
                    <a:pt x="201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0" y="0"/>
                    <a:pt x="179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2"/>
                    <a:pt x="149" y="13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36" y="36"/>
                    <a:pt x="131" y="48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3" y="55"/>
                    <a:pt x="109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90" y="56"/>
                    <a:pt x="74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0" y="46"/>
                    <a:pt x="43" y="4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2" y="62"/>
                    <a:pt x="30" y="68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83"/>
                    <a:pt x="36" y="93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7" y="110"/>
                    <a:pt x="52" y="118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5"/>
                    <a:pt x="52" y="127"/>
                    <a:pt x="51" y="128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48" y="136"/>
                    <a:pt x="36" y="142"/>
                    <a:pt x="24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2" y="156"/>
                    <a:pt x="0" y="164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8"/>
                    <a:pt x="0" y="179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8"/>
                    <a:pt x="16" y="203"/>
                    <a:pt x="3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45" y="208"/>
                    <a:pt x="61" y="209"/>
                    <a:pt x="69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78" y="228"/>
                    <a:pt x="78" y="237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6"/>
                    <a:pt x="84" y="266"/>
                    <a:pt x="100" y="273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106" y="276"/>
                    <a:pt x="112" y="277"/>
                    <a:pt x="117" y="277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43" y="277"/>
                    <a:pt x="159" y="251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96" y="252"/>
                    <a:pt x="205" y="26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25" y="280"/>
                    <a:pt x="236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77" y="290"/>
                    <a:pt x="289" y="280"/>
                    <a:pt x="298" y="270"/>
                  </a:cubicBezTo>
                  <a:cubicBezTo>
                    <a:pt x="298" y="270"/>
                    <a:pt x="298" y="270"/>
                    <a:pt x="298" y="270"/>
                  </a:cubicBezTo>
                  <a:cubicBezTo>
                    <a:pt x="308" y="260"/>
                    <a:pt x="316" y="252"/>
                    <a:pt x="328" y="252"/>
                  </a:cubicBezTo>
                  <a:cubicBezTo>
                    <a:pt x="328" y="252"/>
                    <a:pt x="328" y="252"/>
                    <a:pt x="328" y="252"/>
                  </a:cubicBezTo>
                  <a:cubicBezTo>
                    <a:pt x="354" y="251"/>
                    <a:pt x="370" y="277"/>
                    <a:pt x="394" y="278"/>
                  </a:cubicBezTo>
                  <a:cubicBezTo>
                    <a:pt x="394" y="278"/>
                    <a:pt x="394" y="278"/>
                    <a:pt x="394" y="278"/>
                  </a:cubicBezTo>
                  <a:cubicBezTo>
                    <a:pt x="399" y="278"/>
                    <a:pt x="405" y="276"/>
                    <a:pt x="410" y="274"/>
                  </a:cubicBezTo>
                  <a:cubicBezTo>
                    <a:pt x="410" y="274"/>
                    <a:pt x="410" y="274"/>
                    <a:pt x="410" y="274"/>
                  </a:cubicBezTo>
                  <a:cubicBezTo>
                    <a:pt x="425" y="267"/>
                    <a:pt x="429" y="257"/>
                    <a:pt x="431" y="247"/>
                  </a:cubicBezTo>
                  <a:cubicBezTo>
                    <a:pt x="431" y="247"/>
                    <a:pt x="431" y="247"/>
                    <a:pt x="431" y="247"/>
                  </a:cubicBezTo>
                  <a:cubicBezTo>
                    <a:pt x="434" y="237"/>
                    <a:pt x="434" y="228"/>
                    <a:pt x="442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9" y="212"/>
                    <a:pt x="465" y="211"/>
                    <a:pt x="480" y="207"/>
                  </a:cubicBezTo>
                  <a:cubicBezTo>
                    <a:pt x="480" y="207"/>
                    <a:pt x="480" y="207"/>
                    <a:pt x="480" y="207"/>
                  </a:cubicBezTo>
                  <a:cubicBezTo>
                    <a:pt x="495" y="204"/>
                    <a:pt x="509" y="198"/>
                    <a:pt x="510" y="179"/>
                  </a:cubicBezTo>
                  <a:cubicBezTo>
                    <a:pt x="510" y="179"/>
                    <a:pt x="510" y="179"/>
                    <a:pt x="510" y="179"/>
                  </a:cubicBezTo>
                  <a:cubicBezTo>
                    <a:pt x="510" y="179"/>
                    <a:pt x="510" y="178"/>
                    <a:pt x="510" y="178"/>
                  </a:cubicBezTo>
                  <a:cubicBezTo>
                    <a:pt x="510" y="178"/>
                    <a:pt x="510" y="178"/>
                    <a:pt x="510" y="178"/>
                  </a:cubicBezTo>
                  <a:cubicBezTo>
                    <a:pt x="510" y="164"/>
                    <a:pt x="497" y="157"/>
                    <a:pt x="485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73" y="145"/>
                    <a:pt x="461" y="139"/>
                    <a:pt x="459" y="128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76AEE3D5-1847-44A2-A328-427B8C05A60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71" y="1401"/>
              <a:ext cx="1188" cy="666"/>
            </a:xfrm>
            <a:custGeom>
              <a:avLst/>
              <a:gdLst>
                <a:gd name="T0" fmla="*/ 479 w 503"/>
                <a:gd name="T1" fmla="*/ 151 h 282"/>
                <a:gd name="T2" fmla="*/ 502 w 503"/>
                <a:gd name="T3" fmla="*/ 174 h 282"/>
                <a:gd name="T4" fmla="*/ 502 w 503"/>
                <a:gd name="T5" fmla="*/ 175 h 282"/>
                <a:gd name="T6" fmla="*/ 475 w 503"/>
                <a:gd name="T7" fmla="*/ 199 h 282"/>
                <a:gd name="T8" fmla="*/ 435 w 503"/>
                <a:gd name="T9" fmla="*/ 213 h 282"/>
                <a:gd name="T10" fmla="*/ 423 w 503"/>
                <a:gd name="T11" fmla="*/ 242 h 282"/>
                <a:gd name="T12" fmla="*/ 405 w 503"/>
                <a:gd name="T13" fmla="*/ 266 h 282"/>
                <a:gd name="T14" fmla="*/ 390 w 503"/>
                <a:gd name="T15" fmla="*/ 270 h 282"/>
                <a:gd name="T16" fmla="*/ 324 w 503"/>
                <a:gd name="T17" fmla="*/ 244 h 282"/>
                <a:gd name="T18" fmla="*/ 291 w 503"/>
                <a:gd name="T19" fmla="*/ 263 h 282"/>
                <a:gd name="T20" fmla="*/ 253 w 503"/>
                <a:gd name="T21" fmla="*/ 282 h 282"/>
                <a:gd name="T22" fmla="*/ 213 w 503"/>
                <a:gd name="T23" fmla="*/ 263 h 282"/>
                <a:gd name="T24" fmla="*/ 179 w 503"/>
                <a:gd name="T25" fmla="*/ 244 h 282"/>
                <a:gd name="T26" fmla="*/ 113 w 503"/>
                <a:gd name="T27" fmla="*/ 269 h 282"/>
                <a:gd name="T28" fmla="*/ 97 w 503"/>
                <a:gd name="T29" fmla="*/ 265 h 282"/>
                <a:gd name="T30" fmla="*/ 79 w 503"/>
                <a:gd name="T31" fmla="*/ 242 h 282"/>
                <a:gd name="T32" fmla="*/ 68 w 503"/>
                <a:gd name="T33" fmla="*/ 211 h 282"/>
                <a:gd name="T34" fmla="*/ 27 w 503"/>
                <a:gd name="T35" fmla="*/ 197 h 282"/>
                <a:gd name="T36" fmla="*/ 0 w 503"/>
                <a:gd name="T37" fmla="*/ 175 h 282"/>
                <a:gd name="T38" fmla="*/ 0 w 503"/>
                <a:gd name="T39" fmla="*/ 173 h 282"/>
                <a:gd name="T40" fmla="*/ 22 w 503"/>
                <a:gd name="T41" fmla="*/ 149 h 282"/>
                <a:gd name="T42" fmla="*/ 51 w 503"/>
                <a:gd name="T43" fmla="*/ 125 h 282"/>
                <a:gd name="T44" fmla="*/ 52 w 503"/>
                <a:gd name="T45" fmla="*/ 120 h 282"/>
                <a:gd name="T46" fmla="*/ 41 w 503"/>
                <a:gd name="T47" fmla="*/ 95 h 282"/>
                <a:gd name="T48" fmla="*/ 30 w 503"/>
                <a:gd name="T49" fmla="*/ 69 h 282"/>
                <a:gd name="T50" fmla="*/ 35 w 503"/>
                <a:gd name="T51" fmla="*/ 56 h 282"/>
                <a:gd name="T52" fmla="*/ 54 w 503"/>
                <a:gd name="T53" fmla="*/ 46 h 282"/>
                <a:gd name="T54" fmla="*/ 101 w 503"/>
                <a:gd name="T55" fmla="*/ 56 h 282"/>
                <a:gd name="T56" fmla="*/ 115 w 503"/>
                <a:gd name="T57" fmla="*/ 53 h 282"/>
                <a:gd name="T58" fmla="*/ 142 w 503"/>
                <a:gd name="T59" fmla="*/ 23 h 282"/>
                <a:gd name="T60" fmla="*/ 173 w 503"/>
                <a:gd name="T61" fmla="*/ 0 h 282"/>
                <a:gd name="T62" fmla="*/ 178 w 503"/>
                <a:gd name="T63" fmla="*/ 0 h 282"/>
                <a:gd name="T64" fmla="*/ 213 w 503"/>
                <a:gd name="T65" fmla="*/ 21 h 282"/>
                <a:gd name="T66" fmla="*/ 253 w 503"/>
                <a:gd name="T67" fmla="*/ 43 h 282"/>
                <a:gd name="T68" fmla="*/ 294 w 503"/>
                <a:gd name="T69" fmla="*/ 21 h 282"/>
                <a:gd name="T70" fmla="*/ 327 w 503"/>
                <a:gd name="T71" fmla="*/ 0 h 282"/>
                <a:gd name="T72" fmla="*/ 330 w 503"/>
                <a:gd name="T73" fmla="*/ 0 h 282"/>
                <a:gd name="T74" fmla="*/ 366 w 503"/>
                <a:gd name="T75" fmla="*/ 23 h 282"/>
                <a:gd name="T76" fmla="*/ 388 w 503"/>
                <a:gd name="T77" fmla="*/ 53 h 282"/>
                <a:gd name="T78" fmla="*/ 402 w 503"/>
                <a:gd name="T79" fmla="*/ 56 h 282"/>
                <a:gd name="T80" fmla="*/ 449 w 503"/>
                <a:gd name="T81" fmla="*/ 48 h 282"/>
                <a:gd name="T82" fmla="*/ 468 w 503"/>
                <a:gd name="T83" fmla="*/ 56 h 282"/>
                <a:gd name="T84" fmla="*/ 472 w 503"/>
                <a:gd name="T85" fmla="*/ 68 h 282"/>
                <a:gd name="T86" fmla="*/ 451 w 503"/>
                <a:gd name="T87" fmla="*/ 121 h 282"/>
                <a:gd name="T88" fmla="*/ 451 w 503"/>
                <a:gd name="T89" fmla="*/ 12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282">
                  <a:moveTo>
                    <a:pt x="451" y="125"/>
                  </a:moveTo>
                  <a:cubicBezTo>
                    <a:pt x="454" y="138"/>
                    <a:pt x="467" y="145"/>
                    <a:pt x="479" y="151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92" y="157"/>
                    <a:pt x="503" y="163"/>
                    <a:pt x="502" y="174"/>
                  </a:cubicBezTo>
                  <a:cubicBezTo>
                    <a:pt x="502" y="174"/>
                    <a:pt x="502" y="174"/>
                    <a:pt x="502" y="174"/>
                  </a:cubicBezTo>
                  <a:cubicBezTo>
                    <a:pt x="502" y="174"/>
                    <a:pt x="502" y="175"/>
                    <a:pt x="502" y="175"/>
                  </a:cubicBezTo>
                  <a:cubicBezTo>
                    <a:pt x="502" y="175"/>
                    <a:pt x="502" y="175"/>
                    <a:pt x="502" y="175"/>
                  </a:cubicBezTo>
                  <a:cubicBezTo>
                    <a:pt x="501" y="191"/>
                    <a:pt x="490" y="196"/>
                    <a:pt x="475" y="199"/>
                  </a:cubicBezTo>
                  <a:cubicBezTo>
                    <a:pt x="475" y="199"/>
                    <a:pt x="475" y="199"/>
                    <a:pt x="475" y="199"/>
                  </a:cubicBezTo>
                  <a:cubicBezTo>
                    <a:pt x="461" y="203"/>
                    <a:pt x="444" y="204"/>
                    <a:pt x="435" y="213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27" y="222"/>
                    <a:pt x="426" y="233"/>
                    <a:pt x="423" y="242"/>
                  </a:cubicBezTo>
                  <a:cubicBezTo>
                    <a:pt x="423" y="242"/>
                    <a:pt x="423" y="242"/>
                    <a:pt x="423" y="242"/>
                  </a:cubicBezTo>
                  <a:cubicBezTo>
                    <a:pt x="421" y="251"/>
                    <a:pt x="418" y="259"/>
                    <a:pt x="405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399" y="269"/>
                    <a:pt x="395" y="270"/>
                    <a:pt x="390" y="270"/>
                  </a:cubicBezTo>
                  <a:cubicBezTo>
                    <a:pt x="390" y="270"/>
                    <a:pt x="390" y="270"/>
                    <a:pt x="390" y="270"/>
                  </a:cubicBezTo>
                  <a:cubicBezTo>
                    <a:pt x="369" y="270"/>
                    <a:pt x="352" y="244"/>
                    <a:pt x="324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09" y="244"/>
                    <a:pt x="301" y="254"/>
                    <a:pt x="291" y="263"/>
                  </a:cubicBezTo>
                  <a:cubicBezTo>
                    <a:pt x="291" y="263"/>
                    <a:pt x="291" y="263"/>
                    <a:pt x="291" y="263"/>
                  </a:cubicBezTo>
                  <a:cubicBezTo>
                    <a:pt x="282" y="273"/>
                    <a:pt x="271" y="282"/>
                    <a:pt x="253" y="282"/>
                  </a:cubicBezTo>
                  <a:cubicBezTo>
                    <a:pt x="253" y="282"/>
                    <a:pt x="253" y="282"/>
                    <a:pt x="253" y="282"/>
                  </a:cubicBezTo>
                  <a:cubicBezTo>
                    <a:pt x="234" y="282"/>
                    <a:pt x="223" y="273"/>
                    <a:pt x="213" y="263"/>
                  </a:cubicBezTo>
                  <a:cubicBezTo>
                    <a:pt x="213" y="263"/>
                    <a:pt x="213" y="263"/>
                    <a:pt x="213" y="263"/>
                  </a:cubicBezTo>
                  <a:cubicBezTo>
                    <a:pt x="204" y="254"/>
                    <a:pt x="194" y="244"/>
                    <a:pt x="179" y="244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52" y="244"/>
                    <a:pt x="136" y="270"/>
                    <a:pt x="113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08" y="269"/>
                    <a:pt x="103" y="268"/>
                    <a:pt x="97" y="265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83" y="258"/>
                    <a:pt x="81" y="251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78" y="233"/>
                    <a:pt x="78" y="222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58" y="201"/>
                    <a:pt x="41" y="200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3" y="195"/>
                    <a:pt x="2" y="191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4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2"/>
                    <a:pt x="10" y="155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34" y="142"/>
                    <a:pt x="47" y="136"/>
                    <a:pt x="51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2" y="124"/>
                    <a:pt x="52" y="122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46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5" y="86"/>
                    <a:pt x="30" y="7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5"/>
                    <a:pt x="31" y="60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1" y="48"/>
                    <a:pt x="47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8" y="46"/>
                    <a:pt x="84" y="56"/>
                    <a:pt x="101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6" y="56"/>
                    <a:pt x="110" y="55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30" y="47"/>
                    <a:pt x="136" y="34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9" y="11"/>
                    <a:pt x="156" y="2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6" y="0"/>
                    <a:pt x="204" y="10"/>
                    <a:pt x="213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1" y="32"/>
                    <a:pt x="232" y="43"/>
                    <a:pt x="253" y="43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75" y="43"/>
                    <a:pt x="285" y="32"/>
                    <a:pt x="294" y="21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304" y="10"/>
                    <a:pt x="311" y="0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51" y="2"/>
                    <a:pt x="360" y="12"/>
                    <a:pt x="366" y="23"/>
                  </a:cubicBezTo>
                  <a:cubicBezTo>
                    <a:pt x="366" y="23"/>
                    <a:pt x="366" y="23"/>
                    <a:pt x="366" y="23"/>
                  </a:cubicBezTo>
                  <a:cubicBezTo>
                    <a:pt x="373" y="34"/>
                    <a:pt x="376" y="48"/>
                    <a:pt x="388" y="53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392" y="55"/>
                    <a:pt x="397" y="56"/>
                    <a:pt x="402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18" y="56"/>
                    <a:pt x="435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6" y="48"/>
                    <a:pt x="462" y="50"/>
                    <a:pt x="468" y="56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1" y="60"/>
                    <a:pt x="472" y="64"/>
                    <a:pt x="472" y="68"/>
                  </a:cubicBezTo>
                  <a:cubicBezTo>
                    <a:pt x="472" y="68"/>
                    <a:pt x="472" y="68"/>
                    <a:pt x="472" y="68"/>
                  </a:cubicBezTo>
                  <a:cubicBezTo>
                    <a:pt x="473" y="84"/>
                    <a:pt x="452" y="102"/>
                    <a:pt x="451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51" y="123"/>
                    <a:pt x="451" y="124"/>
                    <a:pt x="451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1" name="Group 75">
            <a:extLst>
              <a:ext uri="{FF2B5EF4-FFF2-40B4-BE49-F238E27FC236}">
                <a16:creationId xmlns:a16="http://schemas.microsoft.com/office/drawing/2014/main" id="{4BD8B962-F0AB-419D-A3F5-98CA2BDA0297}"/>
              </a:ext>
            </a:extLst>
          </p:cNvPr>
          <p:cNvGrpSpPr>
            <a:grpSpLocks/>
          </p:cNvGrpSpPr>
          <p:nvPr/>
        </p:nvGrpSpPr>
        <p:grpSpPr bwMode="auto">
          <a:xfrm>
            <a:off x="2362695" y="6044767"/>
            <a:ext cx="139757" cy="148822"/>
            <a:chOff x="5627" y="1871"/>
            <a:chExt cx="66" cy="62"/>
          </a:xfrm>
        </p:grpSpPr>
        <p:sp>
          <p:nvSpPr>
            <p:cNvPr id="42" name="Freeform 76">
              <a:extLst>
                <a:ext uri="{FF2B5EF4-FFF2-40B4-BE49-F238E27FC236}">
                  <a16:creationId xmlns:a16="http://schemas.microsoft.com/office/drawing/2014/main" id="{507E3015-753E-49DF-9507-1F71888C2FF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27" y="1871"/>
              <a:ext cx="66" cy="62"/>
            </a:xfrm>
            <a:custGeom>
              <a:avLst/>
              <a:gdLst>
                <a:gd name="T0" fmla="*/ 0 w 28"/>
                <a:gd name="T1" fmla="*/ 13 h 26"/>
                <a:gd name="T2" fmla="*/ 14 w 28"/>
                <a:gd name="T3" fmla="*/ 0 h 26"/>
                <a:gd name="T4" fmla="*/ 14 w 28"/>
                <a:gd name="T5" fmla="*/ 0 h 26"/>
                <a:gd name="T6" fmla="*/ 28 w 28"/>
                <a:gd name="T7" fmla="*/ 13 h 26"/>
                <a:gd name="T8" fmla="*/ 28 w 28"/>
                <a:gd name="T9" fmla="*/ 13 h 26"/>
                <a:gd name="T10" fmla="*/ 14 w 28"/>
                <a:gd name="T11" fmla="*/ 26 h 26"/>
                <a:gd name="T12" fmla="*/ 14 w 28"/>
                <a:gd name="T13" fmla="*/ 26 h 26"/>
                <a:gd name="T14" fmla="*/ 0 w 28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20"/>
                    <a:pt x="22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7" y="26"/>
                    <a:pt x="0" y="20"/>
                    <a:pt x="0" y="13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43" name="Freeform 77">
              <a:extLst>
                <a:ext uri="{FF2B5EF4-FFF2-40B4-BE49-F238E27FC236}">
                  <a16:creationId xmlns:a16="http://schemas.microsoft.com/office/drawing/2014/main" id="{2D06BC5A-4C36-431D-A17A-67F86E63644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36" y="1881"/>
              <a:ext cx="48" cy="42"/>
            </a:xfrm>
            <a:custGeom>
              <a:avLst/>
              <a:gdLst>
                <a:gd name="T0" fmla="*/ 0 w 20"/>
                <a:gd name="T1" fmla="*/ 9 h 18"/>
                <a:gd name="T2" fmla="*/ 10 w 20"/>
                <a:gd name="T3" fmla="*/ 18 h 18"/>
                <a:gd name="T4" fmla="*/ 10 w 20"/>
                <a:gd name="T5" fmla="*/ 18 h 18"/>
                <a:gd name="T6" fmla="*/ 20 w 20"/>
                <a:gd name="T7" fmla="*/ 9 h 18"/>
                <a:gd name="T8" fmla="*/ 20 w 20"/>
                <a:gd name="T9" fmla="*/ 9 h 18"/>
                <a:gd name="T10" fmla="*/ 10 w 20"/>
                <a:gd name="T11" fmla="*/ 0 h 18"/>
                <a:gd name="T12" fmla="*/ 10 w 20"/>
                <a:gd name="T13" fmla="*/ 0 h 18"/>
                <a:gd name="T14" fmla="*/ 0 w 20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0" y="9"/>
                  </a:moveTo>
                  <a:cubicBezTo>
                    <a:pt x="0" y="13"/>
                    <a:pt x="5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8"/>
                    <a:pt x="20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4" name="Group 78">
            <a:extLst>
              <a:ext uri="{FF2B5EF4-FFF2-40B4-BE49-F238E27FC236}">
                <a16:creationId xmlns:a16="http://schemas.microsoft.com/office/drawing/2014/main" id="{09995F05-B8E9-4D2C-B4AD-E086EEA43C4D}"/>
              </a:ext>
            </a:extLst>
          </p:cNvPr>
          <p:cNvGrpSpPr>
            <a:grpSpLocks/>
          </p:cNvGrpSpPr>
          <p:nvPr/>
        </p:nvGrpSpPr>
        <p:grpSpPr bwMode="auto">
          <a:xfrm>
            <a:off x="2730524" y="5570057"/>
            <a:ext cx="293370" cy="275914"/>
            <a:chOff x="5602" y="663"/>
            <a:chExt cx="116" cy="104"/>
          </a:xfrm>
        </p:grpSpPr>
        <p:sp>
          <p:nvSpPr>
            <p:cNvPr id="45" name="Oval 79">
              <a:extLst>
                <a:ext uri="{FF2B5EF4-FFF2-40B4-BE49-F238E27FC236}">
                  <a16:creationId xmlns:a16="http://schemas.microsoft.com/office/drawing/2014/main" id="{C3D58EF4-E403-4D31-BB5A-BE4424ED0D93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02" y="663"/>
              <a:ext cx="116" cy="104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46" name="Oval 80">
              <a:extLst>
                <a:ext uri="{FF2B5EF4-FFF2-40B4-BE49-F238E27FC236}">
                  <a16:creationId xmlns:a16="http://schemas.microsoft.com/office/drawing/2014/main" id="{5FDC55FF-5815-4F13-9708-BF8B5B03053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12" y="672"/>
              <a:ext cx="97" cy="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7" name="Group 81">
            <a:extLst>
              <a:ext uri="{FF2B5EF4-FFF2-40B4-BE49-F238E27FC236}">
                <a16:creationId xmlns:a16="http://schemas.microsoft.com/office/drawing/2014/main" id="{E03C3193-530D-40AD-8DAF-68E4DDC3AC15}"/>
              </a:ext>
            </a:extLst>
          </p:cNvPr>
          <p:cNvGrpSpPr>
            <a:grpSpLocks/>
          </p:cNvGrpSpPr>
          <p:nvPr/>
        </p:nvGrpSpPr>
        <p:grpSpPr bwMode="auto">
          <a:xfrm>
            <a:off x="2537127" y="5841568"/>
            <a:ext cx="200032" cy="203199"/>
            <a:chOff x="5621" y="1253"/>
            <a:chExt cx="78" cy="71"/>
          </a:xfrm>
        </p:grpSpPr>
        <p:sp>
          <p:nvSpPr>
            <p:cNvPr id="48" name="Oval 82">
              <a:extLst>
                <a:ext uri="{FF2B5EF4-FFF2-40B4-BE49-F238E27FC236}">
                  <a16:creationId xmlns:a16="http://schemas.microsoft.com/office/drawing/2014/main" id="{226C8D1A-353C-4F6A-A1D3-3157BFEB4B6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21" y="1253"/>
              <a:ext cx="78" cy="71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49" name="Oval 83">
              <a:extLst>
                <a:ext uri="{FF2B5EF4-FFF2-40B4-BE49-F238E27FC236}">
                  <a16:creationId xmlns:a16="http://schemas.microsoft.com/office/drawing/2014/main" id="{528CA9C9-B7CC-44D1-A6E8-4F2A9559F68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31" y="1263"/>
              <a:ext cx="5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81F3711-51BD-489C-8C16-DE4AFC96F525}"/>
              </a:ext>
            </a:extLst>
          </p:cNvPr>
          <p:cNvSpPr txBox="1"/>
          <p:nvPr/>
        </p:nvSpPr>
        <p:spPr>
          <a:xfrm>
            <a:off x="3844573" y="3194436"/>
            <a:ext cx="4344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おうちでおふろにはいるときは、</a:t>
            </a:r>
            <a:endParaRPr kumimoji="1" lang="en-US" altLang="ja-JP" sz="20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みずぎをきていないなあ</a:t>
            </a:r>
            <a:r>
              <a:rPr kumimoji="1" lang="en-US" altLang="ja-JP" sz="2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</p:txBody>
      </p:sp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F3E09625-884A-4F26-A5D0-4501A3A757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184" y="3819706"/>
            <a:ext cx="2476863" cy="2123461"/>
          </a:xfrm>
          <a:prstGeom prst="rect">
            <a:avLst/>
          </a:prstGeom>
        </p:spPr>
      </p:pic>
      <p:pic>
        <p:nvPicPr>
          <p:cNvPr id="7" name="図 6" descr="光 が含まれている画像&#10;&#10;自動的に生成された説明">
            <a:extLst>
              <a:ext uri="{FF2B5EF4-FFF2-40B4-BE49-F238E27FC236}">
                <a16:creationId xmlns:a16="http://schemas.microsoft.com/office/drawing/2014/main" id="{26E9DA68-4B8D-4A66-B299-38EA8D6697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11" y="4465932"/>
            <a:ext cx="1278608" cy="212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1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6204</TotalTime>
  <Words>629</Words>
  <Application>Microsoft Office PowerPoint</Application>
  <PresentationFormat>A4 210 x 297 mm</PresentationFormat>
  <Paragraphs>163</Paragraphs>
  <Slides>30</Slides>
  <Notes>30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HG丸ｺﾞｼｯｸM-PRO</vt:lpstr>
      <vt:lpstr>Meiryo UI</vt:lpstr>
      <vt:lpstr>UD デジタル 教科書体 NK-B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290</cp:revision>
  <cp:lastPrinted>2026-03-09T03:09:39Z</cp:lastPrinted>
  <dcterms:created xsi:type="dcterms:W3CDTF">2020-12-31T01:48:55Z</dcterms:created>
  <dcterms:modified xsi:type="dcterms:W3CDTF">2026-03-16T09:15:43Z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2026-01-26T07:01:01Z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67506e06-6fbd-445d-a777-351c1c94a178</vt:lpwstr>
  </property>
  <property fmtid="{D5CDD505-2E9C-101B-9397-08002B2CF9AE}" pid="8" name="MSIP_Label_d899a617-f30e-4fb8-b81c-fb6d0b94ac5b_ContentBits">
    <vt:lpwstr>0</vt:lpwstr>
  </property>
  <property fmtid="{D5CDD505-2E9C-101B-9397-08002B2CF9AE}" pid="9" name="MSIP_Label_d899a617-f30e-4fb8-b81c-fb6d0b94ac5b_Tag">
    <vt:lpwstr>10, 3, 0, 1</vt:lpwstr>
  </property>
</Properties>
</file>