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814" r:id="rId5"/>
  </p:sldMasterIdLst>
  <p:notesMasterIdLst>
    <p:notesMasterId r:id="rId7"/>
  </p:notesMasterIdLst>
  <p:sldIdLst>
    <p:sldId id="294" r:id="rId6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4C3A7-E0DA-43C5-92F9-A304C27EDC4B}" v="17" dt="2025-12-05T07:00:40.7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98" autoAdjust="0"/>
    <p:restoredTop sz="94660"/>
  </p:normalViewPr>
  <p:slideViewPr>
    <p:cSldViewPr snapToGrid="0">
      <p:cViewPr varScale="1">
        <p:scale>
          <a:sx n="79" d="100"/>
          <a:sy n="79" d="100"/>
        </p:scale>
        <p:origin x="35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吉澤　日花里" userId="7f4b9f44-85ff-4ffa-b9ed-74e25121db1f" providerId="ADAL" clId="{B39C5024-FB34-482F-92CC-F328488D0257}"/>
    <pc:docChg chg="addSld delSld modSld">
      <pc:chgData name="吉澤　日花里" userId="7f4b9f44-85ff-4ffa-b9ed-74e25121db1f" providerId="ADAL" clId="{B39C5024-FB34-482F-92CC-F328488D0257}" dt="2025-12-05T07:00:40.734" v="99"/>
      <pc:docMkLst>
        <pc:docMk/>
      </pc:docMkLst>
      <pc:sldChg chg="modSp mod">
        <pc:chgData name="吉澤　日花里" userId="7f4b9f44-85ff-4ffa-b9ed-74e25121db1f" providerId="ADAL" clId="{B39C5024-FB34-482F-92CC-F328488D0257}" dt="2025-12-05T06:12:03.274" v="25"/>
        <pc:sldMkLst>
          <pc:docMk/>
          <pc:sldMk cId="416909675" sldId="270"/>
        </pc:sldMkLst>
        <pc:spChg chg="mod">
          <ac:chgData name="吉澤　日花里" userId="7f4b9f44-85ff-4ffa-b9ed-74e25121db1f" providerId="ADAL" clId="{B39C5024-FB34-482F-92CC-F328488D0257}" dt="2025-12-02T10:51:50.914" v="0" actId="13926"/>
          <ac:spMkLst>
            <pc:docMk/>
            <pc:sldMk cId="416909675" sldId="270"/>
            <ac:spMk id="4" creationId="{0A6566E6-988D-6E82-87E8-978E0FB19313}"/>
          </ac:spMkLst>
        </pc:spChg>
        <pc:spChg chg="mod">
          <ac:chgData name="吉澤　日花里" userId="7f4b9f44-85ff-4ffa-b9ed-74e25121db1f" providerId="ADAL" clId="{B39C5024-FB34-482F-92CC-F328488D0257}" dt="2025-12-05T06:12:03.274" v="25"/>
          <ac:spMkLst>
            <pc:docMk/>
            <pc:sldMk cId="416909675" sldId="270"/>
            <ac:spMk id="5" creationId="{5E41F21C-CEE9-AEB1-97FC-0CF1C29C557D}"/>
          </ac:spMkLst>
        </pc:spChg>
        <pc:spChg chg="mod">
          <ac:chgData name="吉澤　日花里" userId="7f4b9f44-85ff-4ffa-b9ed-74e25121db1f" providerId="ADAL" clId="{B39C5024-FB34-482F-92CC-F328488D0257}" dt="2025-12-02T10:51:50.914" v="0" actId="13926"/>
          <ac:spMkLst>
            <pc:docMk/>
            <pc:sldMk cId="416909675" sldId="270"/>
            <ac:spMk id="7" creationId="{702CC61E-4724-8FBD-0DB0-81C55957FA45}"/>
          </ac:spMkLst>
        </pc:spChg>
        <pc:spChg chg="mod">
          <ac:chgData name="吉澤　日花里" userId="7f4b9f44-85ff-4ffa-b9ed-74e25121db1f" providerId="ADAL" clId="{B39C5024-FB34-482F-92CC-F328488D0257}" dt="2025-12-02T10:51:50.914" v="0" actId="13926"/>
          <ac:spMkLst>
            <pc:docMk/>
            <pc:sldMk cId="416909675" sldId="270"/>
            <ac:spMk id="9" creationId="{5107E6E7-337E-1FC0-A457-5CB3AA9A07D3}"/>
          </ac:spMkLst>
        </pc:spChg>
        <pc:spChg chg="mod">
          <ac:chgData name="吉澤　日花里" userId="7f4b9f44-85ff-4ffa-b9ed-74e25121db1f" providerId="ADAL" clId="{B39C5024-FB34-482F-92CC-F328488D0257}" dt="2025-12-02T10:51:50.914" v="0" actId="13926"/>
          <ac:spMkLst>
            <pc:docMk/>
            <pc:sldMk cId="416909675" sldId="270"/>
            <ac:spMk id="11" creationId="{D2A74DBF-C153-7FC2-1420-595473E81625}"/>
          </ac:spMkLst>
        </pc:spChg>
        <pc:spChg chg="mod">
          <ac:chgData name="吉澤　日花里" userId="7f4b9f44-85ff-4ffa-b9ed-74e25121db1f" providerId="ADAL" clId="{B39C5024-FB34-482F-92CC-F328488D0257}" dt="2025-12-02T10:51:50.914" v="0" actId="13926"/>
          <ac:spMkLst>
            <pc:docMk/>
            <pc:sldMk cId="416909675" sldId="270"/>
            <ac:spMk id="16" creationId="{47C1E006-03B5-33EB-EF97-825DAE3AF529}"/>
          </ac:spMkLst>
        </pc:spChg>
        <pc:spChg chg="mod">
          <ac:chgData name="吉澤　日花里" userId="7f4b9f44-85ff-4ffa-b9ed-74e25121db1f" providerId="ADAL" clId="{B39C5024-FB34-482F-92CC-F328488D0257}" dt="2025-12-02T10:51:50.914" v="0" actId="13926"/>
          <ac:spMkLst>
            <pc:docMk/>
            <pc:sldMk cId="416909675" sldId="270"/>
            <ac:spMk id="18" creationId="{E301A6E6-0F12-08FD-6C43-DD273A8CE204}"/>
          </ac:spMkLst>
        </pc:spChg>
        <pc:spChg chg="mod">
          <ac:chgData name="吉澤　日花里" userId="7f4b9f44-85ff-4ffa-b9ed-74e25121db1f" providerId="ADAL" clId="{B39C5024-FB34-482F-92CC-F328488D0257}" dt="2025-12-02T10:51:50.914" v="0" actId="13926"/>
          <ac:spMkLst>
            <pc:docMk/>
            <pc:sldMk cId="416909675" sldId="270"/>
            <ac:spMk id="23" creationId="{598E1216-5D3A-6A5F-F22F-F3F34215AEED}"/>
          </ac:spMkLst>
        </pc:spChg>
        <pc:spChg chg="mod">
          <ac:chgData name="吉澤　日花里" userId="7f4b9f44-85ff-4ffa-b9ed-74e25121db1f" providerId="ADAL" clId="{B39C5024-FB34-482F-92CC-F328488D0257}" dt="2025-12-02T10:51:50.914" v="0" actId="13926"/>
          <ac:spMkLst>
            <pc:docMk/>
            <pc:sldMk cId="416909675" sldId="270"/>
            <ac:spMk id="24" creationId="{A8106054-5EA1-1A3B-9384-2CD85E702AE7}"/>
          </ac:spMkLst>
        </pc:spChg>
        <pc:spChg chg="mod">
          <ac:chgData name="吉澤　日花里" userId="7f4b9f44-85ff-4ffa-b9ed-74e25121db1f" providerId="ADAL" clId="{B39C5024-FB34-482F-92CC-F328488D0257}" dt="2025-12-02T10:51:50.914" v="0" actId="13926"/>
          <ac:spMkLst>
            <pc:docMk/>
            <pc:sldMk cId="416909675" sldId="270"/>
            <ac:spMk id="31" creationId="{1E226059-C91A-3D70-335C-7962C781BCCD}"/>
          </ac:spMkLst>
        </pc:spChg>
        <pc:spChg chg="mod">
          <ac:chgData name="吉澤　日花里" userId="7f4b9f44-85ff-4ffa-b9ed-74e25121db1f" providerId="ADAL" clId="{B39C5024-FB34-482F-92CC-F328488D0257}" dt="2025-12-02T10:51:50.914" v="0" actId="13926"/>
          <ac:spMkLst>
            <pc:docMk/>
            <pc:sldMk cId="416909675" sldId="270"/>
            <ac:spMk id="32" creationId="{1D75BD1B-F85D-F3D2-1D86-553896D3E542}"/>
          </ac:spMkLst>
        </pc:spChg>
      </pc:sldChg>
      <pc:sldChg chg="modSp add mod">
        <pc:chgData name="吉澤　日花里" userId="7f4b9f44-85ff-4ffa-b9ed-74e25121db1f" providerId="ADAL" clId="{B39C5024-FB34-482F-92CC-F328488D0257}" dt="2025-12-05T07:00:40.734" v="99"/>
        <pc:sldMkLst>
          <pc:docMk/>
          <pc:sldMk cId="1286882423" sldId="296"/>
        </pc:sldMkLst>
        <pc:spChg chg="mod">
          <ac:chgData name="吉澤　日花里" userId="7f4b9f44-85ff-4ffa-b9ed-74e25121db1f" providerId="ADAL" clId="{B39C5024-FB34-482F-92CC-F328488D0257}" dt="2025-12-05T07:00:40.734" v="99"/>
          <ac:spMkLst>
            <pc:docMk/>
            <pc:sldMk cId="1286882423" sldId="296"/>
            <ac:spMk id="2" creationId="{D851AFFB-5556-80BB-E5ED-29B532B2D0F5}"/>
          </ac:spMkLst>
        </pc:spChg>
      </pc:sldChg>
      <pc:sldChg chg="del">
        <pc:chgData name="吉澤　日花里" userId="7f4b9f44-85ff-4ffa-b9ed-74e25121db1f" providerId="ADAL" clId="{B39C5024-FB34-482F-92CC-F328488D0257}" dt="2025-12-05T06:58:19.016" v="26" actId="47"/>
        <pc:sldMkLst>
          <pc:docMk/>
          <pc:sldMk cId="1399488860" sldId="29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2C669-D7B5-4441-890C-965CF2369B18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B9BA1-E448-46D6-B53B-699BDCB873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865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1" y="1496484"/>
            <a:ext cx="5143500" cy="3183467"/>
          </a:xfrm>
        </p:spPr>
        <p:txBody>
          <a:bodyPr anchor="b"/>
          <a:lstStyle>
            <a:lvl1pPr algn="ctr">
              <a:defRPr sz="308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1" y="5463117"/>
            <a:ext cx="5143500" cy="277283"/>
          </a:xfrm>
        </p:spPr>
        <p:txBody>
          <a:bodyPr>
            <a:normAutofit/>
          </a:bodyPr>
          <a:lstStyle>
            <a:lvl1pPr marL="0" indent="0" algn="l">
              <a:buNone/>
              <a:defRPr sz="412"/>
            </a:lvl1pPr>
            <a:lvl2pPr marL="235451" indent="0" algn="ctr">
              <a:buNone/>
              <a:defRPr sz="1030"/>
            </a:lvl2pPr>
            <a:lvl3pPr marL="470900" indent="0" algn="ctr">
              <a:buNone/>
              <a:defRPr sz="926"/>
            </a:lvl3pPr>
            <a:lvl4pPr marL="706351" indent="0" algn="ctr">
              <a:buNone/>
              <a:defRPr sz="824"/>
            </a:lvl4pPr>
            <a:lvl5pPr marL="941800" indent="0" algn="ctr">
              <a:buNone/>
              <a:defRPr sz="824"/>
            </a:lvl5pPr>
            <a:lvl6pPr marL="1177251" indent="0" algn="ctr">
              <a:buNone/>
              <a:defRPr sz="824"/>
            </a:lvl6pPr>
            <a:lvl7pPr marL="1412700" indent="0" algn="ctr">
              <a:buNone/>
              <a:defRPr sz="824"/>
            </a:lvl7pPr>
            <a:lvl8pPr marL="1648151" indent="0" algn="ctr">
              <a:buNone/>
              <a:defRPr sz="824"/>
            </a:lvl8pPr>
            <a:lvl9pPr marL="1883600" indent="0" algn="ctr">
              <a:buNone/>
              <a:defRPr sz="824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DBBF2-B939-4230-9341-3DE92AD334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048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9FA7-BF97-4F82-8098-0A7F4E99BCF8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8FA1-E47A-4526-AD92-DF037854DE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749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9FA7-BF97-4F82-8098-0A7F4E99BCF8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8FA1-E47A-4526-AD92-DF037854DE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691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9FA7-BF97-4F82-8098-0A7F4E99BCF8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8FA1-E47A-4526-AD92-DF037854DE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9402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9FA7-BF97-4F82-8098-0A7F4E99BCF8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8FA1-E47A-4526-AD92-DF037854DE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433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9FA7-BF97-4F82-8098-0A7F4E99BCF8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8FA1-E47A-4526-AD92-DF037854DE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1463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433740" y="139704"/>
            <a:ext cx="341272" cy="486833"/>
          </a:xfrm>
        </p:spPr>
        <p:txBody>
          <a:bodyPr/>
          <a:lstStyle>
            <a:lvl1pPr>
              <a:defRPr sz="926"/>
            </a:lvl1pPr>
          </a:lstStyle>
          <a:p>
            <a:fld id="{973FA57C-AB59-4833-AF31-95C44D5249F2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13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10955" y="83322"/>
            <a:ext cx="5656369" cy="6092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1030" b="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15230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DBBF2-B939-4230-9341-3DE92AD334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90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9FA7-BF97-4F82-8098-0A7F4E99BCF8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8FA1-E47A-4526-AD92-DF037854DE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96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9FA7-BF97-4F82-8098-0A7F4E99BCF8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8FA1-E47A-4526-AD92-DF037854DE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908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9FA7-BF97-4F82-8098-0A7F4E99BCF8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8FA1-E47A-4526-AD92-DF037854DE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651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9FA7-BF97-4F82-8098-0A7F4E99BCF8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8FA1-E47A-4526-AD92-DF037854DE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960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9FA7-BF97-4F82-8098-0A7F4E99BCF8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8FA1-E47A-4526-AD92-DF037854DE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31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99FA7-BF97-4F82-8098-0A7F4E99BCF8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E8FA1-E47A-4526-AD92-DF037854DE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07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831" y="486838"/>
            <a:ext cx="5914343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831" y="2434167"/>
            <a:ext cx="5914343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832" y="8475141"/>
            <a:ext cx="1542822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601" y="8475141"/>
            <a:ext cx="2314802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349" y="8475141"/>
            <a:ext cx="1542823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DBBF2-B939-4230-9341-3DE92AD334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2307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</p:sldLayoutIdLst>
  <p:hf hdr="0" ftr="0" dt="0"/>
  <p:txStyles>
    <p:titleStyle>
      <a:lvl1pPr algn="l" defTabSz="470900" rtl="0" eaLnBrk="1" latinLnBrk="0" hangingPunct="1">
        <a:lnSpc>
          <a:spcPct val="90000"/>
        </a:lnSpc>
        <a:spcBef>
          <a:spcPct val="0"/>
        </a:spcBef>
        <a:buNone/>
        <a:defRPr kumimoji="1" sz="226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725" indent="-117725" algn="l" defTabSz="470900" rtl="0" eaLnBrk="1" latinLnBrk="0" hangingPunct="1">
        <a:lnSpc>
          <a:spcPct val="90000"/>
        </a:lnSpc>
        <a:spcBef>
          <a:spcPts val="515"/>
        </a:spcBef>
        <a:buFont typeface="Arial" panose="020B0604020202020204" pitchFamily="34" charset="0"/>
        <a:buChar char="•"/>
        <a:defRPr kumimoji="1" sz="1442" kern="1200">
          <a:solidFill>
            <a:schemeClr val="tx1"/>
          </a:solidFill>
          <a:latin typeface="+mn-lt"/>
          <a:ea typeface="+mn-ea"/>
          <a:cs typeface="+mn-cs"/>
        </a:defRPr>
      </a:lvl1pPr>
      <a:lvl2pPr marL="353176" indent="-117725" algn="l" defTabSz="470900" rtl="0" eaLnBrk="1" latinLnBrk="0" hangingPunct="1">
        <a:lnSpc>
          <a:spcPct val="90000"/>
        </a:lnSpc>
        <a:spcBef>
          <a:spcPts val="257"/>
        </a:spcBef>
        <a:buFont typeface="Arial" panose="020B0604020202020204" pitchFamily="34" charset="0"/>
        <a:buChar char="•"/>
        <a:defRPr kumimoji="1" sz="1236" kern="1200">
          <a:solidFill>
            <a:schemeClr val="tx1"/>
          </a:solidFill>
          <a:latin typeface="+mn-lt"/>
          <a:ea typeface="+mn-ea"/>
          <a:cs typeface="+mn-cs"/>
        </a:defRPr>
      </a:lvl2pPr>
      <a:lvl3pPr marL="588625" indent="-117725" algn="l" defTabSz="470900" rtl="0" eaLnBrk="1" latinLnBrk="0" hangingPunct="1">
        <a:lnSpc>
          <a:spcPct val="90000"/>
        </a:lnSpc>
        <a:spcBef>
          <a:spcPts val="257"/>
        </a:spcBef>
        <a:buFont typeface="Arial" panose="020B0604020202020204" pitchFamily="34" charset="0"/>
        <a:buChar char="•"/>
        <a:defRPr kumimoji="1" sz="1030" kern="1200">
          <a:solidFill>
            <a:schemeClr val="tx1"/>
          </a:solidFill>
          <a:latin typeface="+mn-lt"/>
          <a:ea typeface="+mn-ea"/>
          <a:cs typeface="+mn-cs"/>
        </a:defRPr>
      </a:lvl3pPr>
      <a:lvl4pPr marL="824075" indent="-117725" algn="l" defTabSz="470900" rtl="0" eaLnBrk="1" latinLnBrk="0" hangingPunct="1">
        <a:lnSpc>
          <a:spcPct val="90000"/>
        </a:lnSpc>
        <a:spcBef>
          <a:spcPts val="257"/>
        </a:spcBef>
        <a:buFont typeface="Arial" panose="020B0604020202020204" pitchFamily="34" charset="0"/>
        <a:buChar char="•"/>
        <a:defRPr kumimoji="1" sz="926" kern="1200">
          <a:solidFill>
            <a:schemeClr val="tx1"/>
          </a:solidFill>
          <a:latin typeface="+mn-lt"/>
          <a:ea typeface="+mn-ea"/>
          <a:cs typeface="+mn-cs"/>
        </a:defRPr>
      </a:lvl4pPr>
      <a:lvl5pPr marL="1059525" indent="-117725" algn="l" defTabSz="470900" rtl="0" eaLnBrk="1" latinLnBrk="0" hangingPunct="1">
        <a:lnSpc>
          <a:spcPct val="90000"/>
        </a:lnSpc>
        <a:spcBef>
          <a:spcPts val="257"/>
        </a:spcBef>
        <a:buFont typeface="Arial" panose="020B0604020202020204" pitchFamily="34" charset="0"/>
        <a:buChar char="•"/>
        <a:defRPr kumimoji="1" sz="926" kern="1200">
          <a:solidFill>
            <a:schemeClr val="tx1"/>
          </a:solidFill>
          <a:latin typeface="+mn-lt"/>
          <a:ea typeface="+mn-ea"/>
          <a:cs typeface="+mn-cs"/>
        </a:defRPr>
      </a:lvl5pPr>
      <a:lvl6pPr marL="1294976" indent="-117725" algn="l" defTabSz="470900" rtl="0" eaLnBrk="1" latinLnBrk="0" hangingPunct="1">
        <a:lnSpc>
          <a:spcPct val="90000"/>
        </a:lnSpc>
        <a:spcBef>
          <a:spcPts val="257"/>
        </a:spcBef>
        <a:buFont typeface="Arial" panose="020B0604020202020204" pitchFamily="34" charset="0"/>
        <a:buChar char="•"/>
        <a:defRPr kumimoji="1" sz="926" kern="1200">
          <a:solidFill>
            <a:schemeClr val="tx1"/>
          </a:solidFill>
          <a:latin typeface="+mn-lt"/>
          <a:ea typeface="+mn-ea"/>
          <a:cs typeface="+mn-cs"/>
        </a:defRPr>
      </a:lvl6pPr>
      <a:lvl7pPr marL="1530425" indent="-117725" algn="l" defTabSz="470900" rtl="0" eaLnBrk="1" latinLnBrk="0" hangingPunct="1">
        <a:lnSpc>
          <a:spcPct val="90000"/>
        </a:lnSpc>
        <a:spcBef>
          <a:spcPts val="257"/>
        </a:spcBef>
        <a:buFont typeface="Arial" panose="020B0604020202020204" pitchFamily="34" charset="0"/>
        <a:buChar char="•"/>
        <a:defRPr kumimoji="1" sz="926" kern="1200">
          <a:solidFill>
            <a:schemeClr val="tx1"/>
          </a:solidFill>
          <a:latin typeface="+mn-lt"/>
          <a:ea typeface="+mn-ea"/>
          <a:cs typeface="+mn-cs"/>
        </a:defRPr>
      </a:lvl7pPr>
      <a:lvl8pPr marL="1765876" indent="-117725" algn="l" defTabSz="470900" rtl="0" eaLnBrk="1" latinLnBrk="0" hangingPunct="1">
        <a:lnSpc>
          <a:spcPct val="90000"/>
        </a:lnSpc>
        <a:spcBef>
          <a:spcPts val="257"/>
        </a:spcBef>
        <a:buFont typeface="Arial" panose="020B0604020202020204" pitchFamily="34" charset="0"/>
        <a:buChar char="•"/>
        <a:defRPr kumimoji="1" sz="926" kern="1200">
          <a:solidFill>
            <a:schemeClr val="tx1"/>
          </a:solidFill>
          <a:latin typeface="+mn-lt"/>
          <a:ea typeface="+mn-ea"/>
          <a:cs typeface="+mn-cs"/>
        </a:defRPr>
      </a:lvl8pPr>
      <a:lvl9pPr marL="2001326" indent="-117725" algn="l" defTabSz="470900" rtl="0" eaLnBrk="1" latinLnBrk="0" hangingPunct="1">
        <a:lnSpc>
          <a:spcPct val="90000"/>
        </a:lnSpc>
        <a:spcBef>
          <a:spcPts val="257"/>
        </a:spcBef>
        <a:buFont typeface="Arial" panose="020B0604020202020204" pitchFamily="34" charset="0"/>
        <a:buChar char="•"/>
        <a:defRPr kumimoji="1" sz="9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70900" rtl="0" eaLnBrk="1" latinLnBrk="0" hangingPunct="1">
        <a:defRPr kumimoji="1" sz="926" kern="1200">
          <a:solidFill>
            <a:schemeClr val="tx1"/>
          </a:solidFill>
          <a:latin typeface="+mn-lt"/>
          <a:ea typeface="+mn-ea"/>
          <a:cs typeface="+mn-cs"/>
        </a:defRPr>
      </a:lvl1pPr>
      <a:lvl2pPr marL="235451" algn="l" defTabSz="470900" rtl="0" eaLnBrk="1" latinLnBrk="0" hangingPunct="1">
        <a:defRPr kumimoji="1" sz="926" kern="1200">
          <a:solidFill>
            <a:schemeClr val="tx1"/>
          </a:solidFill>
          <a:latin typeface="+mn-lt"/>
          <a:ea typeface="+mn-ea"/>
          <a:cs typeface="+mn-cs"/>
        </a:defRPr>
      </a:lvl2pPr>
      <a:lvl3pPr marL="470900" algn="l" defTabSz="470900" rtl="0" eaLnBrk="1" latinLnBrk="0" hangingPunct="1">
        <a:defRPr kumimoji="1" sz="926" kern="1200">
          <a:solidFill>
            <a:schemeClr val="tx1"/>
          </a:solidFill>
          <a:latin typeface="+mn-lt"/>
          <a:ea typeface="+mn-ea"/>
          <a:cs typeface="+mn-cs"/>
        </a:defRPr>
      </a:lvl3pPr>
      <a:lvl4pPr marL="706351" algn="l" defTabSz="470900" rtl="0" eaLnBrk="1" latinLnBrk="0" hangingPunct="1">
        <a:defRPr kumimoji="1" sz="926" kern="1200">
          <a:solidFill>
            <a:schemeClr val="tx1"/>
          </a:solidFill>
          <a:latin typeface="+mn-lt"/>
          <a:ea typeface="+mn-ea"/>
          <a:cs typeface="+mn-cs"/>
        </a:defRPr>
      </a:lvl4pPr>
      <a:lvl5pPr marL="941800" algn="l" defTabSz="470900" rtl="0" eaLnBrk="1" latinLnBrk="0" hangingPunct="1">
        <a:defRPr kumimoji="1" sz="926" kern="1200">
          <a:solidFill>
            <a:schemeClr val="tx1"/>
          </a:solidFill>
          <a:latin typeface="+mn-lt"/>
          <a:ea typeface="+mn-ea"/>
          <a:cs typeface="+mn-cs"/>
        </a:defRPr>
      </a:lvl5pPr>
      <a:lvl6pPr marL="1177251" algn="l" defTabSz="470900" rtl="0" eaLnBrk="1" latinLnBrk="0" hangingPunct="1">
        <a:defRPr kumimoji="1" sz="926" kern="1200">
          <a:solidFill>
            <a:schemeClr val="tx1"/>
          </a:solidFill>
          <a:latin typeface="+mn-lt"/>
          <a:ea typeface="+mn-ea"/>
          <a:cs typeface="+mn-cs"/>
        </a:defRPr>
      </a:lvl6pPr>
      <a:lvl7pPr marL="1412700" algn="l" defTabSz="470900" rtl="0" eaLnBrk="1" latinLnBrk="0" hangingPunct="1">
        <a:defRPr kumimoji="1" sz="926" kern="1200">
          <a:solidFill>
            <a:schemeClr val="tx1"/>
          </a:solidFill>
          <a:latin typeface="+mn-lt"/>
          <a:ea typeface="+mn-ea"/>
          <a:cs typeface="+mn-cs"/>
        </a:defRPr>
      </a:lvl7pPr>
      <a:lvl8pPr marL="1648151" algn="l" defTabSz="470900" rtl="0" eaLnBrk="1" latinLnBrk="0" hangingPunct="1">
        <a:defRPr kumimoji="1" sz="926" kern="1200">
          <a:solidFill>
            <a:schemeClr val="tx1"/>
          </a:solidFill>
          <a:latin typeface="+mn-lt"/>
          <a:ea typeface="+mn-ea"/>
          <a:cs typeface="+mn-cs"/>
        </a:defRPr>
      </a:lvl8pPr>
      <a:lvl9pPr marL="1883600" algn="l" defTabSz="470900" rtl="0" eaLnBrk="1" latinLnBrk="0" hangingPunct="1">
        <a:defRPr kumimoji="1" sz="9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9DBBF2-B939-4230-9341-3DE92AD334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872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160C5-C237-4049-316F-5C037E0A2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D96E3EB-9C20-264D-0223-A4883CC2C0B8}"/>
              </a:ext>
            </a:extLst>
          </p:cNvPr>
          <p:cNvSpPr txBox="1"/>
          <p:nvPr/>
        </p:nvSpPr>
        <p:spPr>
          <a:xfrm>
            <a:off x="0" y="282561"/>
            <a:ext cx="6908006" cy="3347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514350">
              <a:defRPr/>
            </a:pPr>
            <a:r>
              <a:rPr lang="ja-JP" altLang="en-US" sz="1575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〇〇校第〇学年　教科：〇〇〇〇〇　「〇〇〇〇〇〇〇」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7469192-9030-749C-4418-4477335BF6B2}"/>
              </a:ext>
            </a:extLst>
          </p:cNvPr>
          <p:cNvSpPr txBox="1"/>
          <p:nvPr/>
        </p:nvSpPr>
        <p:spPr>
          <a:xfrm>
            <a:off x="184712" y="894119"/>
            <a:ext cx="6587346" cy="2769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514350">
              <a:defRPr/>
            </a:pPr>
            <a:r>
              <a:rPr lang="ja-JP" altLang="en-US" sz="12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200" b="1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5082A92-C79C-7E0C-FA28-E38B938DF198}"/>
              </a:ext>
            </a:extLst>
          </p:cNvPr>
          <p:cNvSpPr txBox="1"/>
          <p:nvPr/>
        </p:nvSpPr>
        <p:spPr>
          <a:xfrm>
            <a:off x="129889" y="8575287"/>
            <a:ext cx="6598222" cy="27699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学校名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2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立</a:t>
            </a:r>
            <a:r>
              <a:rPr lang="ja-JP" altLang="en-US" sz="12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学校（＊＊＊県）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A4D5BE9-81C8-C836-F69A-492215105DAE}"/>
              </a:ext>
            </a:extLst>
          </p:cNvPr>
          <p:cNvSpPr txBox="1"/>
          <p:nvPr/>
        </p:nvSpPr>
        <p:spPr>
          <a:xfrm>
            <a:off x="143763" y="7016239"/>
            <a:ext cx="6598222" cy="13849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資質・能力が育成され深い学びに向かおうとしている子供の姿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主体的・対話的で深い学びに向かおうとしている指導の例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ja-JP" altLang="en-US" sz="12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200" b="1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200" b="1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200" b="1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200" b="1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b="1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1F8A1CC-83A9-E369-129C-8BAA2D02A5DE}"/>
              </a:ext>
            </a:extLst>
          </p:cNvPr>
          <p:cNvSpPr txBox="1"/>
          <p:nvPr/>
        </p:nvSpPr>
        <p:spPr>
          <a:xfrm>
            <a:off x="5165380" y="1827088"/>
            <a:ext cx="1600885" cy="5770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en-US" altLang="ja-JP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GIGA</a:t>
            </a:r>
            <a:r>
              <a:rPr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端末とクラウド環境の効果的な利活用と指導上の工夫</a:t>
            </a:r>
            <a:endParaRPr lang="en-US" altLang="ja-JP" sz="105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BEB097C-2945-50FE-BF81-1967E4615F24}"/>
              </a:ext>
            </a:extLst>
          </p:cNvPr>
          <p:cNvSpPr txBox="1"/>
          <p:nvPr/>
        </p:nvSpPr>
        <p:spPr>
          <a:xfrm>
            <a:off x="184712" y="1827088"/>
            <a:ext cx="4821627" cy="1015663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学習活動の場面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ja-JP" altLang="en-US" sz="12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200" b="1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3D3D0AE-B719-1F87-E5A9-99C35E476F77}"/>
              </a:ext>
            </a:extLst>
          </p:cNvPr>
          <p:cNvSpPr txBox="1"/>
          <p:nvPr/>
        </p:nvSpPr>
        <p:spPr>
          <a:xfrm>
            <a:off x="171934" y="2931835"/>
            <a:ext cx="4834405" cy="3970318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主体的・対話的で深い学びを実現する具体的な学習活動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導入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200" b="1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200" b="1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展開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ja-JP" altLang="en-US" sz="12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200" b="1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200" b="1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終末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ja-JP" altLang="en-US" sz="12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200" b="1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200" b="1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吹き出し: 四角形 10">
            <a:extLst>
              <a:ext uri="{FF2B5EF4-FFF2-40B4-BE49-F238E27FC236}">
                <a16:creationId xmlns:a16="http://schemas.microsoft.com/office/drawing/2014/main" id="{0993B553-3542-9790-EC9C-F3D385D413FF}"/>
              </a:ext>
            </a:extLst>
          </p:cNvPr>
          <p:cNvSpPr/>
          <p:nvPr/>
        </p:nvSpPr>
        <p:spPr>
          <a:xfrm>
            <a:off x="5155620" y="2451141"/>
            <a:ext cx="1600884" cy="1579729"/>
          </a:xfrm>
          <a:prstGeom prst="wedgeRectCallout">
            <a:avLst>
              <a:gd name="adj1" fmla="val -58714"/>
              <a:gd name="adj2" fmla="val -849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defTabSz="514350">
              <a:defRPr/>
            </a:pP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</a:t>
            </a:r>
            <a:r>
              <a:rPr lang="ja-JP" altLang="en-US" sz="105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050" b="1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en-US" altLang="ja-JP" sz="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en-US" altLang="ja-JP" sz="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en-US" altLang="ja-JP" sz="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en-US" altLang="ja-JP" sz="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en-US" altLang="ja-JP" sz="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en-US" altLang="ja-JP" sz="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ja-JP" altLang="en-US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吹き出し: 四角形 12">
            <a:extLst>
              <a:ext uri="{FF2B5EF4-FFF2-40B4-BE49-F238E27FC236}">
                <a16:creationId xmlns:a16="http://schemas.microsoft.com/office/drawing/2014/main" id="{D6119D9E-E929-3E28-3F48-A22ED30D78CA}"/>
              </a:ext>
            </a:extLst>
          </p:cNvPr>
          <p:cNvSpPr/>
          <p:nvPr/>
        </p:nvSpPr>
        <p:spPr>
          <a:xfrm>
            <a:off x="5165380" y="4098946"/>
            <a:ext cx="1600884" cy="1629472"/>
          </a:xfrm>
          <a:prstGeom prst="wedgeRectCallout">
            <a:avLst>
              <a:gd name="adj1" fmla="val -57921"/>
              <a:gd name="adj2" fmla="val -35418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defTabSz="514350">
              <a:defRPr/>
            </a:pP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</a:t>
            </a:r>
            <a:r>
              <a:rPr lang="ja-JP" altLang="en-US" sz="105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050" b="1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en-US" altLang="ja-JP" sz="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en-US" altLang="ja-JP" sz="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en-US" altLang="ja-JP" sz="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en-US" altLang="ja-JP" sz="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en-US" altLang="ja-JP" sz="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ja-JP" altLang="en-US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吹き出し: 四角形 15">
            <a:extLst>
              <a:ext uri="{FF2B5EF4-FFF2-40B4-BE49-F238E27FC236}">
                <a16:creationId xmlns:a16="http://schemas.microsoft.com/office/drawing/2014/main" id="{404B2234-D2FF-9E08-45C8-8FB71BCA11C3}"/>
              </a:ext>
            </a:extLst>
          </p:cNvPr>
          <p:cNvSpPr/>
          <p:nvPr/>
        </p:nvSpPr>
        <p:spPr>
          <a:xfrm>
            <a:off x="5155619" y="5760875"/>
            <a:ext cx="1600885" cy="1155661"/>
          </a:xfrm>
          <a:prstGeom prst="wedgeRectCallout">
            <a:avLst>
              <a:gd name="adj1" fmla="val -57921"/>
              <a:gd name="adj2" fmla="val -35418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defTabSz="514350">
              <a:defRPr/>
            </a:pP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</a:t>
            </a:r>
            <a:r>
              <a:rPr lang="ja-JP" altLang="en-US" sz="1050" b="1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  <a:endParaRPr lang="en-US" altLang="ja-JP" sz="1050" b="1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en-US" altLang="ja-JP" sz="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en-US" altLang="ja-JP" sz="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en-US" altLang="ja-JP" sz="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en-US" altLang="ja-JP" sz="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en-US" altLang="ja-JP" sz="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8227" indent="-98227"/>
            <a:endParaRPr lang="ja-JP" altLang="en-US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50875C7C-CDCD-D60D-EFCD-F6A6A4AF3B5D}"/>
              </a:ext>
            </a:extLst>
          </p:cNvPr>
          <p:cNvSpPr txBox="1"/>
          <p:nvPr/>
        </p:nvSpPr>
        <p:spPr>
          <a:xfrm>
            <a:off x="85942" y="643830"/>
            <a:ext cx="563142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■単元の目標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124ECC1-7F26-5EB3-C5C3-2A08CE44B5C0}"/>
              </a:ext>
            </a:extLst>
          </p:cNvPr>
          <p:cNvSpPr txBox="1"/>
          <p:nvPr/>
        </p:nvSpPr>
        <p:spPr>
          <a:xfrm>
            <a:off x="85942" y="1621667"/>
            <a:ext cx="653050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■資質・能力が育成され「深い学び」に向かおうとしている子供の姿（第〇小単元）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9718140"/>
      </p:ext>
    </p:extLst>
  </p:cSld>
  <p:clrMapOvr>
    <a:masterClrMapping/>
  </p:clrMapOvr>
</p:sld>
</file>

<file path=ppt/theme/theme1.xml><?xml version="1.0" encoding="utf-8"?>
<a:theme xmlns:a="http://schemas.openxmlformats.org/drawingml/2006/main" name="1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2">
      <a:majorFont>
        <a:latin typeface="Calibri"/>
        <a:ea typeface="HGSｺﾞｼｯｸM"/>
        <a:cs typeface=""/>
      </a:majorFont>
      <a:minorFont>
        <a:latin typeface="Calibri"/>
        <a:ea typeface="HGPｺﾞｼｯｸ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C4AE75E209E5C4E8558E8DB3B4A2A34" ma:contentTypeVersion="13" ma:contentTypeDescription="新しいドキュメントを作成します。" ma:contentTypeScope="" ma:versionID="31b21b461de9c1e0c1fbf792125c5a59">
  <xsd:schema xmlns:xsd="http://www.w3.org/2001/XMLSchema" xmlns:xs="http://www.w3.org/2001/XMLSchema" xmlns:p="http://schemas.microsoft.com/office/2006/metadata/properties" xmlns:ns2="51fdfe46-fa59-43b1-bde4-c9189b5b388c" xmlns:ns3="86dad113-f95b-4008-b28a-d4b9d70df0e1" targetNamespace="http://schemas.microsoft.com/office/2006/metadata/properties" ma:root="true" ma:fieldsID="ab3a4caeb05aaeea848316161c447b26" ns2:_="" ns3:_="">
    <xsd:import namespace="51fdfe46-fa59-43b1-bde4-c9189b5b388c"/>
    <xsd:import namespace="86dad113-f95b-4008-b28a-d4b9d70df0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fdfe46-fa59-43b1-bde4-c9189b5b38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48e32e-0776-46c0-bd69-0bb2412628f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dad113-f95b-4008-b28a-d4b9d70df0e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518c2de-701a-4f92-8c78-6aa8573fde2d}" ma:internalName="TaxCatchAll" ma:showField="CatchAllData" ma:web="86dad113-f95b-4008-b28a-d4b9d70df0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1fdfe46-fa59-43b1-bde4-c9189b5b388c">
      <Terms xmlns="http://schemas.microsoft.com/office/infopath/2007/PartnerControls"/>
    </lcf76f155ced4ddcb4097134ff3c332f>
    <TaxCatchAll xmlns="86dad113-f95b-4008-b28a-d4b9d70df0e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9C0EDC-EA6E-4681-BE35-5CF92E8086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fdfe46-fa59-43b1-bde4-c9189b5b388c"/>
    <ds:schemaRef ds:uri="86dad113-f95b-4008-b28a-d4b9d70df0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7937A7-8D2C-49A8-9E1B-67BA2CB1D0AB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86dad113-f95b-4008-b28a-d4b9d70df0e1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51fdfe46-fa59-43b1-bde4-c9189b5b388c"/>
  </ds:schemaRefs>
</ds:datastoreItem>
</file>

<file path=customXml/itemProps3.xml><?xml version="1.0" encoding="utf-8"?>
<ds:datastoreItem xmlns:ds="http://schemas.openxmlformats.org/officeDocument/2006/customXml" ds:itemID="{1CCBA3CC-4A10-4B84-AFF0-6817449B3D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2609</TotalTime>
  <Words>209</Words>
  <PresentationFormat>画面に合わせる (4:3)</PresentationFormat>
  <Paragraphs>50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メイリオ</vt:lpstr>
      <vt:lpstr>游ゴシック</vt:lpstr>
      <vt:lpstr>Aptos</vt:lpstr>
      <vt:lpstr>Aptos Display</vt:lpstr>
      <vt:lpstr>Arial</vt:lpstr>
      <vt:lpstr>Calibri</vt:lpstr>
      <vt:lpstr>13_デザインの設定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文部科学省</dc:creator>
  <cp:lastPrinted>2025-09-22T02:37:20Z</cp:lastPrinted>
  <dcterms:created xsi:type="dcterms:W3CDTF">2024-09-01T05:31:31Z</dcterms:created>
  <dcterms:modified xsi:type="dcterms:W3CDTF">2026-03-17T06:45:04Z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0x0101001C4AE75E209E5C4E8558E8DB3B4A2A34</vt:lpwstr>
  </property>
  <property fmtid="{D5CDD505-2E9C-101B-9397-08002B2CF9AE}" pid="3" name="MediaServiceImageTags">
    <vt:lpwstr/>
  </property>
  <property fmtid="{D5CDD505-2E9C-101B-9397-08002B2CF9AE}" pid="4" name="MSIP_Label_d899a617-f30e-4fb8-b81c-fb6d0b94ac5b_Enabled">
    <vt:lpwstr>true</vt:lpwstr>
  </property>
  <property fmtid="{D5CDD505-2E9C-101B-9397-08002B2CF9AE}" pid="5" name="MSIP_Label_d899a617-f30e-4fb8-b81c-fb6d0b94ac5b_SetDate">
    <vt:lpwstr>2025-07-22T12:13:01Z</vt:lpwstr>
  </property>
  <property fmtid="{D5CDD505-2E9C-101B-9397-08002B2CF9AE}" pid="6" name="MSIP_Label_d899a617-f30e-4fb8-b81c-fb6d0b94ac5b_Method">
    <vt:lpwstr>Standard</vt:lpwstr>
  </property>
  <property fmtid="{D5CDD505-2E9C-101B-9397-08002B2CF9AE}" pid="7" name="MSIP_Label_d899a617-f30e-4fb8-b81c-fb6d0b94ac5b_Name">
    <vt:lpwstr>機密性2情報</vt:lpwstr>
  </property>
  <property fmtid="{D5CDD505-2E9C-101B-9397-08002B2CF9AE}" pid="8" name="MSIP_Label_d899a617-f30e-4fb8-b81c-fb6d0b94ac5b_SiteId">
    <vt:lpwstr>545810b0-36cb-4290-8926-48dbc0f9e92f</vt:lpwstr>
  </property>
  <property fmtid="{D5CDD505-2E9C-101B-9397-08002B2CF9AE}" pid="9" name="MSIP_Label_d899a617-f30e-4fb8-b81c-fb6d0b94ac5b_ActionId">
    <vt:lpwstr>6bbbd9ac-5ade-47ba-b451-0dd39cfee104</vt:lpwstr>
  </property>
  <property fmtid="{D5CDD505-2E9C-101B-9397-08002B2CF9AE}" pid="10" name="MSIP_Label_d899a617-f30e-4fb8-b81c-fb6d0b94ac5b_ContentBits">
    <vt:lpwstr>0</vt:lpwstr>
  </property>
  <property fmtid="{D5CDD505-2E9C-101B-9397-08002B2CF9AE}" pid="11" name="MSIP_Label_d899a617-f30e-4fb8-b81c-fb6d0b94ac5b_Tag">
    <vt:lpwstr>10, 3, 0, 1</vt:lpwstr>
  </property>
</Properties>
</file>