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handoutMasterIdLst>
    <p:handoutMasterId r:id="rId14"/>
  </p:handoutMasterIdLst>
  <p:sldIdLst>
    <p:sldId id="319" r:id="rId3"/>
    <p:sldId id="341" r:id="rId4"/>
    <p:sldId id="340" r:id="rId5"/>
    <p:sldId id="344" r:id="rId6"/>
    <p:sldId id="343" r:id="rId7"/>
    <p:sldId id="345" r:id="rId8"/>
    <p:sldId id="342" r:id="rId9"/>
    <p:sldId id="347" r:id="rId10"/>
    <p:sldId id="346" r:id="rId11"/>
    <p:sldId id="305" r:id="rId1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EF9694"/>
    <a:srgbClr val="EF476F"/>
    <a:srgbClr val="118BB2"/>
    <a:srgbClr val="073B4C"/>
    <a:srgbClr val="A3E7FF"/>
    <a:srgbClr val="CCFFFF"/>
    <a:srgbClr val="FF7C80"/>
    <a:srgbClr val="FF99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5214" autoAdjust="0"/>
  </p:normalViewPr>
  <p:slideViewPr>
    <p:cSldViewPr>
      <p:cViewPr varScale="1">
        <p:scale>
          <a:sx n="101" d="100"/>
          <a:sy n="101" d="100"/>
        </p:scale>
        <p:origin x="1536" y="9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893972C-6349-5B45-BD57-C385996E391C}"/>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99609228-1233-8CA1-CBB3-EF6F8A48A85E}"/>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5C93B0C3-3442-4C08-A236-88429DCE3294}" type="datetimeFigureOut">
              <a:rPr kumimoji="1" lang="ja-JP" altLang="en-US" smtClean="0"/>
              <a:t>2026/2/5</a:t>
            </a:fld>
            <a:endParaRPr kumimoji="1" lang="ja-JP" altLang="en-US"/>
          </a:p>
        </p:txBody>
      </p:sp>
      <p:sp>
        <p:nvSpPr>
          <p:cNvPr id="4" name="フッター プレースホルダー 3">
            <a:extLst>
              <a:ext uri="{FF2B5EF4-FFF2-40B4-BE49-F238E27FC236}">
                <a16:creationId xmlns:a16="http://schemas.microsoft.com/office/drawing/2014/main" id="{E65B8E52-D051-415D-455F-B0C9BA9F851D}"/>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8FB0D94E-22D3-15D2-E26A-30D7D76C5C94}"/>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DCAC0DAF-9224-4241-974B-761E466C65C2}" type="slidenum">
              <a:rPr kumimoji="1" lang="ja-JP" altLang="en-US" smtClean="0"/>
              <a:t>‹#›</a:t>
            </a:fld>
            <a:endParaRPr kumimoji="1" lang="ja-JP" altLang="en-US"/>
          </a:p>
        </p:txBody>
      </p:sp>
    </p:spTree>
    <p:extLst>
      <p:ext uri="{BB962C8B-B14F-4D97-AF65-F5344CB8AC3E}">
        <p14:creationId xmlns:p14="http://schemas.microsoft.com/office/powerpoint/2010/main" val="25621407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7D57A1B-6562-4CEC-A40E-B98327757B9A}" type="datetimeFigureOut">
              <a:rPr kumimoji="1" lang="ja-JP" altLang="en-US" smtClean="0"/>
              <a:t>2026/2/5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9714CCE3-DC86-4AF6-AB4F-B9FFE6DAFB08}" type="slidenum">
              <a:rPr kumimoji="1" lang="ja-JP" altLang="en-US" smtClean="0"/>
              <a:t>‹#›</a:t>
            </a:fld>
            <a:endParaRPr kumimoji="1" lang="ja-JP" altLang="en-US"/>
          </a:p>
        </p:txBody>
      </p:sp>
    </p:spTree>
    <p:extLst>
      <p:ext uri="{BB962C8B-B14F-4D97-AF65-F5344CB8AC3E}">
        <p14:creationId xmlns:p14="http://schemas.microsoft.com/office/powerpoint/2010/main" val="39953811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xml"/><Relationship Id="rId4" Type="http://schemas.openxmlformats.org/officeDocument/2006/relationships/image" Target="../media/image2.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3.xml"/><Relationship Id="rId4" Type="http://schemas.openxmlformats.org/officeDocument/2006/relationships/image" Target="../media/image2.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4.xml"/><Relationship Id="rId4" Type="http://schemas.openxmlformats.org/officeDocument/2006/relationships/image" Target="../media/image2.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2.xml"/><Relationship Id="rId1" Type="http://schemas.openxmlformats.org/officeDocument/2006/relationships/tags" Target="../tags/tag5.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2.xml"/><Relationship Id="rId1" Type="http://schemas.openxmlformats.org/officeDocument/2006/relationships/tags" Target="../tags/tag6.xml"/><Relationship Id="rId5" Type="http://schemas.openxmlformats.org/officeDocument/2006/relationships/image" Target="../media/image4.png"/><Relationship Id="rId4" Type="http://schemas.openxmlformats.org/officeDocument/2006/relationships/image" Target="../media/image2.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2.xml"/><Relationship Id="rId1" Type="http://schemas.openxmlformats.org/officeDocument/2006/relationships/tags" Target="../tags/tag7.xml"/><Relationship Id="rId4" Type="http://schemas.openxmlformats.org/officeDocument/2006/relationships/image" Target="../media/image5.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2.xml"/><Relationship Id="rId1" Type="http://schemas.openxmlformats.org/officeDocument/2006/relationships/tags" Target="../tags/tag8.xml"/><Relationship Id="rId4" Type="http://schemas.openxmlformats.org/officeDocument/2006/relationships/image" Target="../media/image2.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2.xml"/><Relationship Id="rId1" Type="http://schemas.openxmlformats.org/officeDocument/2006/relationships/tags" Target="../tags/tag9.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10.xml"/><Relationship Id="rId4" Type="http://schemas.openxmlformats.org/officeDocument/2006/relationships/image" Target="../media/image2.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2.xml"/><Relationship Id="rId1" Type="http://schemas.openxmlformats.org/officeDocument/2006/relationships/tags" Target="../tags/tag11.xml"/><Relationship Id="rId5" Type="http://schemas.openxmlformats.org/officeDocument/2006/relationships/image" Target="../media/image6.png"/><Relationship Id="rId4" Type="http://schemas.openxmlformats.org/officeDocument/2006/relationships/image" Target="../media/image2.emf"/></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image" Target="../media/image1.emf"/><Relationship Id="rId4" Type="http://schemas.openxmlformats.org/officeDocument/2006/relationships/oleObject" Target="../embeddings/oleObject11.bin"/></Relationships>
</file>

<file path=ppt/slideLayouts/_rels/slideLayout2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tags" Target="../tags/tag16.xml"/><Relationship Id="rId7" Type="http://schemas.openxmlformats.org/officeDocument/2006/relationships/image" Target="../media/image3.pn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image" Target="../media/image2.emf"/><Relationship Id="rId5" Type="http://schemas.openxmlformats.org/officeDocument/2006/relationships/oleObject" Target="../embeddings/oleObject12.bin"/><Relationship Id="rId4"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19.xml"/><Relationship Id="rId7" Type="http://schemas.openxmlformats.org/officeDocument/2006/relationships/image" Target="../media/image7.jpeg"/><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8.emf"/><Relationship Id="rId5" Type="http://schemas.openxmlformats.org/officeDocument/2006/relationships/oleObject" Target="../embeddings/oleObject13.bin"/><Relationship Id="rId4"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2.xml"/><Relationship Id="rId1" Type="http://schemas.openxmlformats.org/officeDocument/2006/relationships/tags" Target="../tags/tag20.xml"/><Relationship Id="rId4" Type="http://schemas.openxmlformats.org/officeDocument/2006/relationships/image" Target="../media/image2.emf"/></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2.xml"/><Relationship Id="rId1" Type="http://schemas.openxmlformats.org/officeDocument/2006/relationships/tags" Target="../tags/tag21.xml"/><Relationship Id="rId4" Type="http://schemas.openxmlformats.org/officeDocument/2006/relationships/image" Target="../media/image9.emf"/></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2.xml"/><Relationship Id="rId1" Type="http://schemas.openxmlformats.org/officeDocument/2006/relationships/tags" Target="../tags/tag22.xml"/><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A1BC426-BEA6-449A-8162-57AF4C121201}" type="datetime1">
              <a:rPr kumimoji="1" lang="ja-JP" altLang="en-US" smtClean="0"/>
              <a:t>2026/2/5</a:t>
            </a:fld>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a:t>機関名： （フッター機能で入力）</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323872-3B1B-42AC-A07D-0A4D814271A9}" type="datetime1">
              <a:rPr kumimoji="1" lang="ja-JP" altLang="en-US" smtClean="0"/>
              <a:t>2026/2/5</a:t>
            </a:fld>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a:t>機関名： （フッター機能で入力）</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9B83A8-F77F-435C-8A90-C5EDE8635F98}" type="datetime1">
              <a:rPr kumimoji="1" lang="ja-JP" altLang="en-US" smtClean="0"/>
              <a:t>2026/2/5</a:t>
            </a:fld>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a:t>機関名： （フッター機能で入力）</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3659644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タイトルのみ">
    <p:bg>
      <p:bgPr>
        <a:solidFill>
          <a:schemeClr val="bg2"/>
        </a:solidFill>
        <a:effectLst/>
      </p:bgPr>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3EF2E416-99F1-60AD-FAF5-42D9A2B14C42}"/>
              </a:ext>
            </a:extLst>
          </p:cNvPr>
          <p:cNvGraphicFramePr>
            <a:graphicFrameLocks noChangeAspect="1"/>
          </p:cNvGraphicFramePr>
          <p:nvPr userDrawn="1">
            <p:custDataLst>
              <p:tags r:id="rId1"/>
            </p:custDataLst>
            <p:extLst>
              <p:ext uri="{D42A27DB-BD31-4B8C-83A1-F6EECF244321}">
                <p14:modId xmlns:p14="http://schemas.microsoft.com/office/powerpoint/2010/main" val="3601738179"/>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6" imgH="403" progId="TCLayout.ActiveDocument.1">
                  <p:embed/>
                </p:oleObj>
              </mc:Choice>
              <mc:Fallback>
                <p:oleObj name="think-cell Slide" r:id="rId3" imgW="406" imgH="403" progId="TCLayout.ActiveDocument.1">
                  <p:embed/>
                  <p:pic>
                    <p:nvPicPr>
                      <p:cNvPr id="4" name="think-cell data - do not delete" hidden="1">
                        <a:extLst>
                          <a:ext uri="{FF2B5EF4-FFF2-40B4-BE49-F238E27FC236}">
                            <a16:creationId xmlns:a16="http://schemas.microsoft.com/office/drawing/2014/main" id="{3EF2E416-99F1-60AD-FAF5-42D9A2B14C42}"/>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3" name="Date Placeholder 2"/>
          <p:cNvSpPr>
            <a:spLocks noGrp="1"/>
          </p:cNvSpPr>
          <p:nvPr>
            <p:ph type="dt" sz="half" idx="10"/>
          </p:nvPr>
        </p:nvSpPr>
        <p:spPr>
          <a:xfrm>
            <a:off x="7862888" y="6433825"/>
            <a:ext cx="1204166" cy="125099"/>
          </a:xfrm>
          <a:prstGeom prst="rect">
            <a:avLst/>
          </a:prstGeom>
        </p:spPr>
        <p:txBody>
          <a:bodyPr/>
          <a:lstStyle>
            <a:lvl1pPr>
              <a:defRPr>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7"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rPr>
              <a:t>Copyright © 2024 by Boston Consulting Group. All rights reserved.</a:t>
            </a:r>
          </a:p>
        </p:txBody>
      </p:sp>
      <p:sp>
        <p:nvSpPr>
          <p:cNvPr id="5" name="Title 4"/>
          <p:cNvSpPr>
            <a:spLocks noGrp="1"/>
          </p:cNvSpPr>
          <p:nvPr>
            <p:ph type="title" hasCustomPrompt="1"/>
          </p:nvPr>
        </p:nvSpPr>
        <p:spPr>
          <a:xfrm>
            <a:off x="511875" y="622800"/>
            <a:ext cx="8883225" cy="382669"/>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2763" b="0" i="0" u="none" kern="1200" spc="0">
                <a:solidFill>
                  <a:schemeClr val="tx2">
                    <a:lumMod val="100000"/>
                  </a:schemeClr>
                </a:solidFill>
                <a:latin typeface="Trebuchet MS" panose="020B0603020202020204" pitchFamily="34" charset="0"/>
                <a:ea typeface="Meiryo UI" panose="020B0604030504040204" pitchFamily="50" charset="-128"/>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6601406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ray slice heading">
    <p:bg>
      <p:bgPr>
        <a:solidFill>
          <a:schemeClr val="bg1"/>
        </a:solidFill>
        <a:effectLst/>
      </p:bgPr>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1F6F5694-7E45-F788-BFBF-A712481BE968}"/>
              </a:ext>
            </a:extLst>
          </p:cNvPr>
          <p:cNvGraphicFramePr>
            <a:graphicFrameLocks noChangeAspect="1"/>
          </p:cNvGraphicFramePr>
          <p:nvPr userDrawn="1">
            <p:custDataLst>
              <p:tags r:id="rId1"/>
            </p:custDataLst>
            <p:extLst>
              <p:ext uri="{D42A27DB-BD31-4B8C-83A1-F6EECF244321}">
                <p14:modId xmlns:p14="http://schemas.microsoft.com/office/powerpoint/2010/main" val="1864966133"/>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6" imgH="403" progId="TCLayout.ActiveDocument.1">
                  <p:embed/>
                </p:oleObj>
              </mc:Choice>
              <mc:Fallback>
                <p:oleObj name="think-cell Slide" r:id="rId3" imgW="406" imgH="403" progId="TCLayout.ActiveDocument.1">
                  <p:embed/>
                  <p:pic>
                    <p:nvPicPr>
                      <p:cNvPr id="4" name="think-cell data - do not delete" hidden="1">
                        <a:extLst>
                          <a:ext uri="{FF2B5EF4-FFF2-40B4-BE49-F238E27FC236}">
                            <a16:creationId xmlns:a16="http://schemas.microsoft.com/office/drawing/2014/main" id="{1F6F5694-7E45-F788-BFBF-A712481BE968}"/>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8" name="Rectangle 7"/>
          <p:cNvSpPr/>
          <p:nvPr userDrawn="1"/>
        </p:nvSpPr>
        <p:spPr bwMode="ltGray">
          <a:xfrm>
            <a:off x="1" y="-1309"/>
            <a:ext cx="38142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t" anchorCtr="0" forceAA="0" compatLnSpc="1">
            <a:prstTxWarp prst="textNoShape">
              <a:avLst/>
            </a:prstTxWarp>
            <a:noAutofit/>
          </a:bodyPr>
          <a:lstStyle/>
          <a:p>
            <a:pPr algn="l">
              <a:lnSpc>
                <a:spcPct val="90000"/>
              </a:lnSpc>
              <a:spcAft>
                <a:spcPts val="813"/>
              </a:spcAft>
            </a:pPr>
            <a:endParaRPr lang="en-US" sz="975">
              <a:solidFill>
                <a:schemeClr val="bg1"/>
              </a:solidFill>
              <a:latin typeface="Trebuchet MS" panose="020B0603020202020204" pitchFamily="34" charset="0"/>
              <a:ea typeface="Meiryo UI" panose="020B0604030504040204" pitchFamily="50" charset="-128"/>
            </a:endParaRPr>
          </a:p>
        </p:txBody>
      </p:sp>
      <p:sp>
        <p:nvSpPr>
          <p:cNvPr id="3" name="Date Placeholder 2"/>
          <p:cNvSpPr>
            <a:spLocks noGrp="1"/>
          </p:cNvSpPr>
          <p:nvPr>
            <p:ph type="dt" sz="half" idx="10"/>
          </p:nvPr>
        </p:nvSpPr>
        <p:spPr>
          <a:xfrm>
            <a:off x="7862888" y="6433825"/>
            <a:ext cx="1204166" cy="125099"/>
          </a:xfrm>
          <a:prstGeom prst="rect">
            <a:avLst/>
          </a:prstGeom>
        </p:spPr>
        <p:txBody>
          <a:bodyPr/>
          <a:lstStyle>
            <a:lvl1pPr>
              <a:defRPr>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9" name="Title 1"/>
          <p:cNvSpPr>
            <a:spLocks noGrp="1"/>
          </p:cNvSpPr>
          <p:nvPr>
            <p:ph type="title" hasCustomPrompt="1"/>
          </p:nvPr>
        </p:nvSpPr>
        <p:spPr bwMode="ltGray">
          <a:xfrm>
            <a:off x="511875" y="1544274"/>
            <a:ext cx="2805075" cy="1495794"/>
          </a:xfrm>
          <a:noFill/>
        </p:spPr>
        <p:txBody>
          <a:bodyPr vert="horz" wrap="square" lIns="0" tIns="0" rIns="320040" bIns="0" anchor="b">
            <a:noAutofit/>
          </a:bodyPr>
          <a:lstStyle>
            <a:lvl1pPr>
              <a:defRPr sz="2600">
                <a:solidFill>
                  <a:schemeClr val="tx2"/>
                </a:solidFill>
                <a:latin typeface="Trebuchet MS" panose="020B0603020202020204" pitchFamily="34" charset="0"/>
                <a:ea typeface="Meiryo UI" panose="020B0604030504040204" pitchFamily="50" charset="-128"/>
              </a:defRPr>
            </a:lvl1pPr>
          </a:lstStyle>
          <a:p>
            <a:r>
              <a:rPr lang="en-US"/>
              <a:t>Click to add title</a:t>
            </a:r>
          </a:p>
        </p:txBody>
      </p:sp>
      <p:sp>
        <p:nvSpPr>
          <p:cNvPr id="11"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rPr>
              <a:t>Copyright © 2024 by Boston Consulting Group. All rights reserved.</a:t>
            </a:r>
          </a:p>
        </p:txBody>
      </p:sp>
    </p:spTree>
    <p:extLst>
      <p:ext uri="{BB962C8B-B14F-4D97-AF65-F5344CB8AC3E}">
        <p14:creationId xmlns:p14="http://schemas.microsoft.com/office/powerpoint/2010/main" val="42234270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ection header line">
    <p:bg bwMode="black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86B40265-AF91-31D1-6C2C-553339C870EB}"/>
              </a:ext>
            </a:extLst>
          </p:cNvPr>
          <p:cNvGraphicFramePr>
            <a:graphicFrameLocks noChangeAspect="1"/>
          </p:cNvGraphicFramePr>
          <p:nvPr userDrawn="1">
            <p:custDataLst>
              <p:tags r:id="rId1"/>
            </p:custDataLst>
            <p:extLst>
              <p:ext uri="{D42A27DB-BD31-4B8C-83A1-F6EECF244321}">
                <p14:modId xmlns:p14="http://schemas.microsoft.com/office/powerpoint/2010/main" val="1099244989"/>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6" imgH="403" progId="TCLayout.ActiveDocument.1">
                  <p:embed/>
                </p:oleObj>
              </mc:Choice>
              <mc:Fallback>
                <p:oleObj name="think-cell Slide" r:id="rId3" imgW="406" imgH="403" progId="TCLayout.ActiveDocument.1">
                  <p:embed/>
                  <p:pic>
                    <p:nvPicPr>
                      <p:cNvPr id="3" name="think-cell data - do not delete" hidden="1">
                        <a:extLst>
                          <a:ext uri="{FF2B5EF4-FFF2-40B4-BE49-F238E27FC236}">
                            <a16:creationId xmlns:a16="http://schemas.microsoft.com/office/drawing/2014/main" id="{86B40265-AF91-31D1-6C2C-553339C870EB}"/>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5" name="TextBox 4"/>
          <p:cNvSpPr txBox="1"/>
          <p:nvPr userDrawn="1"/>
        </p:nvSpPr>
        <p:spPr>
          <a:xfrm>
            <a:off x="9073896" y="6433826"/>
            <a:ext cx="309563" cy="125099"/>
          </a:xfrm>
          <a:prstGeom prst="rect">
            <a:avLst/>
          </a:prstGeom>
          <a:noFill/>
        </p:spPr>
        <p:txBody>
          <a:bodyPr wrap="square" lIns="0" tIns="0" rIns="0" bIns="0" rtlCol="0" anchor="b">
            <a:spAutoFit/>
          </a:bodyPr>
          <a:lstStyle/>
          <a:p>
            <a:pPr marL="0" marR="0" indent="0" algn="r" defTabSz="742950" rtl="0" eaLnBrk="1" fontAlgn="auto" latinLnBrk="0" hangingPunct="1">
              <a:lnSpc>
                <a:spcPct val="100000"/>
              </a:lnSpc>
              <a:spcBef>
                <a:spcPts val="0"/>
              </a:spcBef>
              <a:spcAft>
                <a:spcPts val="0"/>
              </a:spcAft>
              <a:buClrTx/>
              <a:buSzTx/>
              <a:buFontTx/>
              <a:buNone/>
              <a:tabLst/>
              <a:defRPr/>
            </a:pPr>
            <a:fld id="{DFCF27A5-1A5B-48D3-A060-2758FFBB1ADD}" type="slidenum">
              <a:rPr lang="en-US" sz="813" kern="1200" smtClean="0">
                <a:solidFill>
                  <a:schemeClr val="bg1"/>
                </a:solidFill>
                <a:latin typeface="Trebuchet MS" panose="020B0603020202020204" pitchFamily="34" charset="0"/>
                <a:ea typeface="Meiryo UI" panose="020B0604030504040204" pitchFamily="50" charset="-128"/>
                <a:cs typeface="+mn-cs"/>
                <a:sym typeface="Trebuchet MS" panose="020B0603020202020204" pitchFamily="34" charset="0"/>
              </a:rPr>
              <a:pPr marL="0" marR="0" indent="0" algn="r" defTabSz="742950" rtl="0" eaLnBrk="1" fontAlgn="auto" latinLnBrk="0" hangingPunct="1">
                <a:lnSpc>
                  <a:spcPct val="100000"/>
                </a:lnSpc>
                <a:spcBef>
                  <a:spcPts val="0"/>
                </a:spcBef>
                <a:spcAft>
                  <a:spcPts val="0"/>
                </a:spcAft>
                <a:buClrTx/>
                <a:buSzTx/>
                <a:buFontTx/>
                <a:buNone/>
                <a:tabLst/>
                <a:defRPr/>
              </a:pPr>
              <a:t>‹#›</a:t>
            </a:fld>
            <a:endParaRPr lang="en-US" sz="813" kern="1200">
              <a:solidFill>
                <a:schemeClr val="bg1"/>
              </a:solidFill>
              <a:latin typeface="Trebuchet MS" panose="020B0603020202020204" pitchFamily="34" charset="0"/>
              <a:ea typeface="Meiryo UI" panose="020B0604030504040204" pitchFamily="50" charset="-128"/>
              <a:cs typeface="+mn-cs"/>
              <a:sym typeface="Trebuchet MS" panose="020B0603020202020204" pitchFamily="34" charset="0"/>
            </a:endParaRPr>
          </a:p>
        </p:txBody>
      </p:sp>
      <p:sp>
        <p:nvSpPr>
          <p:cNvPr id="4" name="Date Placeholder 3"/>
          <p:cNvSpPr>
            <a:spLocks noGrp="1"/>
          </p:cNvSpPr>
          <p:nvPr>
            <p:ph type="dt" sz="half" idx="10"/>
          </p:nvPr>
        </p:nvSpPr>
        <p:spPr>
          <a:xfrm>
            <a:off x="7862888" y="6433825"/>
            <a:ext cx="1204166" cy="125099"/>
          </a:xfrm>
          <a:prstGeom prst="rect">
            <a:avLst/>
          </a:prstGeom>
        </p:spPr>
        <p:txBody>
          <a:bodyPr/>
          <a:lstStyle>
            <a:lvl1pPr>
              <a:defRPr>
                <a:solidFill>
                  <a:schemeClr val="bg1"/>
                </a:solidFill>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147" name="Title 1"/>
          <p:cNvSpPr>
            <a:spLocks noGrp="1"/>
          </p:cNvSpPr>
          <p:nvPr>
            <p:ph type="title" hasCustomPrompt="1"/>
          </p:nvPr>
        </p:nvSpPr>
        <p:spPr bwMode="blackWhite">
          <a:xfrm>
            <a:off x="511875" y="3826800"/>
            <a:ext cx="8886150" cy="2041200"/>
          </a:xfrm>
        </p:spPr>
        <p:txBody>
          <a:bodyPr vert="horz" anchor="t">
            <a:noAutofit/>
          </a:bodyPr>
          <a:lstStyle>
            <a:lvl1pPr>
              <a:defRPr sz="4388">
                <a:solidFill>
                  <a:schemeClr val="bg1"/>
                </a:solidFill>
                <a:latin typeface="Trebuchet MS" panose="020B0603020202020204" pitchFamily="34" charset="0"/>
                <a:ea typeface="Meiryo UI" panose="020B0604030504040204" pitchFamily="50" charset="-128"/>
                <a:sym typeface="Trebuchet MS" panose="020B0603020202020204" pitchFamily="34" charset="0"/>
              </a:defRPr>
            </a:lvl1pPr>
          </a:lstStyle>
          <a:p>
            <a:r>
              <a:rPr lang="en-US"/>
              <a:t>Click to add big statement text</a:t>
            </a:r>
          </a:p>
        </p:txBody>
      </p:sp>
      <p:cxnSp>
        <p:nvCxnSpPr>
          <p:cNvPr id="148" name="Straight Connector 147"/>
          <p:cNvCxnSpPr/>
          <p:nvPr userDrawn="1"/>
        </p:nvCxnSpPr>
        <p:spPr bwMode="white">
          <a:xfrm>
            <a:off x="502855" y="3680016"/>
            <a:ext cx="9405747" cy="0"/>
          </a:xfrm>
          <a:prstGeom prst="line">
            <a:avLst/>
          </a:prstGeom>
          <a:ln w="19050"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99932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Green half">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B059FD76-B0D7-3D7C-7276-4FABD7CEC2F5}"/>
              </a:ext>
            </a:extLst>
          </p:cNvPr>
          <p:cNvGraphicFramePr>
            <a:graphicFrameLocks noChangeAspect="1"/>
          </p:cNvGraphicFramePr>
          <p:nvPr userDrawn="1">
            <p:custDataLst>
              <p:tags r:id="rId1"/>
            </p:custDataLst>
            <p:extLst>
              <p:ext uri="{D42A27DB-BD31-4B8C-83A1-F6EECF244321}">
                <p14:modId xmlns:p14="http://schemas.microsoft.com/office/powerpoint/2010/main" val="195855362"/>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6" imgH="403" progId="TCLayout.ActiveDocument.1">
                  <p:embed/>
                </p:oleObj>
              </mc:Choice>
              <mc:Fallback>
                <p:oleObj name="think-cell Slide" r:id="rId3" imgW="406" imgH="403" progId="TCLayout.ActiveDocument.1">
                  <p:embed/>
                  <p:pic>
                    <p:nvPicPr>
                      <p:cNvPr id="3" name="think-cell data - do not delete" hidden="1">
                        <a:extLst>
                          <a:ext uri="{FF2B5EF4-FFF2-40B4-BE49-F238E27FC236}">
                            <a16:creationId xmlns:a16="http://schemas.microsoft.com/office/drawing/2014/main" id="{B059FD76-B0D7-3D7C-7276-4FABD7CEC2F5}"/>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pic>
        <p:nvPicPr>
          <p:cNvPr id="11" name="Picture 10"/>
          <p:cNvPicPr>
            <a:picLocks noChangeAspect="1"/>
          </p:cNvPicPr>
          <p:nvPr userDrawn="1"/>
        </p:nvPicPr>
        <p:blipFill rotWithShape="1">
          <a:blip r:embed="rId5">
            <a:extLst>
              <a:ext uri="{28A0092B-C50C-407E-A947-70E740481C1C}">
                <a14:useLocalDpi xmlns:a14="http://schemas.microsoft.com/office/drawing/2010/main" val="0"/>
              </a:ext>
            </a:extLst>
          </a:blip>
          <a:srcRect l="29398" t="8741" r="101" b="27"/>
          <a:stretch/>
        </p:blipFill>
        <p:spPr bwMode="ltGray">
          <a:xfrm flipH="1">
            <a:off x="4622786" y="0"/>
            <a:ext cx="338773" cy="6858000"/>
          </a:xfrm>
          <a:prstGeom prst="rect">
            <a:avLst/>
          </a:prstGeom>
        </p:spPr>
      </p:pic>
      <p:sp>
        <p:nvSpPr>
          <p:cNvPr id="12" name="Rectangle 11"/>
          <p:cNvSpPr/>
          <p:nvPr userDrawn="1"/>
        </p:nvSpPr>
        <p:spPr>
          <a:xfrm>
            <a:off x="4953000" y="0"/>
            <a:ext cx="4953000" cy="6858000"/>
          </a:xfrm>
          <a:prstGeom prst="rect">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813"/>
              </a:spcAft>
            </a:pPr>
            <a:endParaRPr lang="en-US" sz="975">
              <a:solidFill>
                <a:schemeClr val="bg1"/>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3" name="Picture Placeholder 18"/>
          <p:cNvSpPr>
            <a:spLocks noGrp="1"/>
          </p:cNvSpPr>
          <p:nvPr>
            <p:ph type="pic" sz="quarter" idx="14" hasCustomPrompt="1"/>
          </p:nvPr>
        </p:nvSpPr>
        <p:spPr>
          <a:xfrm>
            <a:off x="4949768" y="0"/>
            <a:ext cx="4956231" cy="6858000"/>
          </a:xfrm>
          <a:prstGeom prst="rect">
            <a:avLst/>
          </a:prstGeom>
          <a:noFill/>
        </p:spPr>
        <p:txBody>
          <a:bodyPr lIns="914400" tIns="914400" rIns="914400" bIns="914400"/>
          <a:lstStyle>
            <a:lvl1pPr algn="ctr">
              <a:defRPr sz="1463" baseline="0">
                <a:latin typeface="Trebuchet MS" panose="020B0603020202020204" pitchFamily="34" charset="0"/>
                <a:ea typeface="Meiryo UI" panose="020B0604030504040204" pitchFamily="50" charset="-128"/>
                <a:sym typeface="Trebuchet MS" panose="020B0603020202020204" pitchFamily="34" charset="0"/>
              </a:defRPr>
            </a:lvl1pPr>
          </a:lstStyle>
          <a:p>
            <a:r>
              <a:rPr lang="en-US"/>
              <a:t>Click icon below to insert an image or remove this placeholder to use the whitespace in another way</a:t>
            </a:r>
          </a:p>
        </p:txBody>
      </p:sp>
      <p:sp>
        <p:nvSpPr>
          <p:cNvPr id="14" name="Title 1"/>
          <p:cNvSpPr>
            <a:spLocks noGrp="1"/>
          </p:cNvSpPr>
          <p:nvPr>
            <p:ph type="title" hasCustomPrompt="1"/>
          </p:nvPr>
        </p:nvSpPr>
        <p:spPr bwMode="black">
          <a:xfrm>
            <a:off x="511875" y="1785600"/>
            <a:ext cx="3565575" cy="3286800"/>
          </a:xfrm>
          <a:prstGeom prst="rect">
            <a:avLst/>
          </a:prstGeom>
          <a:noFill/>
        </p:spPr>
        <p:txBody>
          <a:bodyPr vert="horz" wrap="square" lIns="0" tIns="0" rIns="320040" bIns="0" anchor="ctr">
            <a:noAutofit/>
          </a:bodyPr>
          <a:lstStyle>
            <a:lvl1pPr>
              <a:defRPr sz="3575">
                <a:solidFill>
                  <a:schemeClr val="bg1"/>
                </a:solidFill>
                <a:latin typeface="Trebuchet MS" panose="020B0603020202020204" pitchFamily="34" charset="0"/>
                <a:ea typeface="Meiryo UI" panose="020B0604030504040204" pitchFamily="50" charset="-128"/>
                <a:sym typeface="Trebuchet MS" panose="020B0603020202020204" pitchFamily="34" charset="0"/>
              </a:defRPr>
            </a:lvl1pPr>
          </a:lstStyle>
          <a:p>
            <a:r>
              <a:rPr lang="en-US"/>
              <a:t>Click to add title</a:t>
            </a:r>
          </a:p>
        </p:txBody>
      </p:sp>
      <p:sp>
        <p:nvSpPr>
          <p:cNvPr id="15" name="TextBox 14"/>
          <p:cNvSpPr txBox="1"/>
          <p:nvPr userDrawn="1"/>
        </p:nvSpPr>
        <p:spPr>
          <a:xfrm>
            <a:off x="9073896" y="6433826"/>
            <a:ext cx="309563" cy="125099"/>
          </a:xfrm>
          <a:prstGeom prst="rect">
            <a:avLst/>
          </a:prstGeom>
          <a:noFill/>
        </p:spPr>
        <p:txBody>
          <a:bodyPr wrap="square" lIns="0" tIns="0" rIns="0" bIns="0" rtlCol="0" anchor="b">
            <a:spAutoFit/>
          </a:bodyPr>
          <a:lstStyle/>
          <a:p>
            <a:pPr marL="0" marR="0" indent="0" algn="r" defTabSz="742950" rtl="0" eaLnBrk="1" fontAlgn="auto" latinLnBrk="0" hangingPunct="1">
              <a:lnSpc>
                <a:spcPct val="100000"/>
              </a:lnSpc>
              <a:spcBef>
                <a:spcPts val="0"/>
              </a:spcBef>
              <a:spcAft>
                <a:spcPts val="0"/>
              </a:spcAft>
              <a:buClrTx/>
              <a:buSzTx/>
              <a:buFontTx/>
              <a:buNone/>
              <a:tabLst/>
              <a:defRPr/>
            </a:pPr>
            <a:fld id="{DFCF27A5-1A5B-48D3-A060-2758FFBB1ADD}" type="slidenum">
              <a:rPr lang="en-US" sz="813" kern="1200" smtClean="0">
                <a:solidFill>
                  <a:schemeClr val="bg1">
                    <a:lumMod val="50000"/>
                  </a:schemeClr>
                </a:solidFill>
                <a:latin typeface="Trebuchet MS" panose="020B0603020202020204" pitchFamily="34" charset="0"/>
                <a:ea typeface="Meiryo UI" panose="020B0604030504040204" pitchFamily="50" charset="-128"/>
                <a:cs typeface="+mn-cs"/>
                <a:sym typeface="Trebuchet MS" panose="020B0603020202020204" pitchFamily="34" charset="0"/>
              </a:rPr>
              <a:pPr marL="0" marR="0" indent="0" algn="r" defTabSz="742950" rtl="0" eaLnBrk="1" fontAlgn="auto" latinLnBrk="0" hangingPunct="1">
                <a:lnSpc>
                  <a:spcPct val="100000"/>
                </a:lnSpc>
                <a:spcBef>
                  <a:spcPts val="0"/>
                </a:spcBef>
                <a:spcAft>
                  <a:spcPts val="0"/>
                </a:spcAft>
                <a:buClrTx/>
                <a:buSzTx/>
                <a:buFontTx/>
                <a:buNone/>
                <a:tabLst/>
                <a:defRPr/>
              </a:pPr>
              <a:t>‹#›</a:t>
            </a:fld>
            <a:endParaRPr lang="en-US" sz="650" kern="1200">
              <a:solidFill>
                <a:schemeClr val="bg1">
                  <a:lumMod val="50000"/>
                </a:schemeClr>
              </a:solidFill>
              <a:latin typeface="Trebuchet MS" panose="020B0603020202020204" pitchFamily="34" charset="0"/>
              <a:ea typeface="Meiryo UI" panose="020B0604030504040204" pitchFamily="50" charset="-128"/>
              <a:cs typeface="+mn-cs"/>
              <a:sym typeface="Trebuchet MS" panose="020B0603020202020204" pitchFamily="34" charset="0"/>
            </a:endParaRPr>
          </a:p>
        </p:txBody>
      </p:sp>
      <p:sp>
        <p:nvSpPr>
          <p:cNvPr id="16" name="Date Placeholder 2"/>
          <p:cNvSpPr>
            <a:spLocks noGrp="1"/>
          </p:cNvSpPr>
          <p:nvPr>
            <p:ph type="dt" sz="half" idx="15"/>
          </p:nvPr>
        </p:nvSpPr>
        <p:spPr>
          <a:xfrm>
            <a:off x="7862888" y="6433825"/>
            <a:ext cx="1204166" cy="125099"/>
          </a:xfrm>
          <a:prstGeom prst="rect">
            <a:avLst/>
          </a:prstGeom>
        </p:spPr>
        <p:txBody>
          <a:bodyPr/>
          <a:lstStyle>
            <a:lvl1pPr>
              <a:defRPr>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21"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rPr>
              <a:t>Copyright © 2024 by Boston Consulting Group. All rights reserved.</a:t>
            </a:r>
          </a:p>
        </p:txBody>
      </p:sp>
    </p:spTree>
    <p:extLst>
      <p:ext uri="{BB962C8B-B14F-4D97-AF65-F5344CB8AC3E}">
        <p14:creationId xmlns:p14="http://schemas.microsoft.com/office/powerpoint/2010/main" val="17547044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Green left arrow">
    <p:bg>
      <p:bgPr>
        <a:solidFill>
          <a:srgbClr val="F2F2F2"/>
        </a:solidFill>
        <a:effectLst/>
      </p:bgPr>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936B3AA9-3252-FE3A-9C0F-4AB34DEA50C9}"/>
              </a:ext>
            </a:extLst>
          </p:cNvPr>
          <p:cNvGraphicFramePr>
            <a:graphicFrameLocks noChangeAspect="1"/>
          </p:cNvGraphicFramePr>
          <p:nvPr userDrawn="1">
            <p:custDataLst>
              <p:tags r:id="rId1"/>
            </p:custDataLst>
            <p:extLst>
              <p:ext uri="{D42A27DB-BD31-4B8C-83A1-F6EECF244321}">
                <p14:modId xmlns:p14="http://schemas.microsoft.com/office/powerpoint/2010/main" val="2125736282"/>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6" imgH="403" progId="TCLayout.ActiveDocument.1">
                  <p:embed/>
                </p:oleObj>
              </mc:Choice>
              <mc:Fallback>
                <p:oleObj name="think-cell Slide" r:id="rId3" imgW="406" imgH="403" progId="TCLayout.ActiveDocument.1">
                  <p:embed/>
                  <p:pic>
                    <p:nvPicPr>
                      <p:cNvPr id="4" name="think-cell data - do not delete" hidden="1">
                        <a:extLst>
                          <a:ext uri="{FF2B5EF4-FFF2-40B4-BE49-F238E27FC236}">
                            <a16:creationId xmlns:a16="http://schemas.microsoft.com/office/drawing/2014/main" id="{936B3AA9-3252-FE3A-9C0F-4AB34DEA50C9}"/>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16" name="Freeform 14"/>
          <p:cNvSpPr/>
          <p:nvPr userDrawn="1"/>
        </p:nvSpPr>
        <p:spPr bwMode="ltGray">
          <a:xfrm>
            <a:off x="0" y="0"/>
            <a:ext cx="3321754"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813"/>
              </a:spcAft>
            </a:pPr>
            <a:endParaRPr lang="en-US" sz="975">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3" name="Title 2"/>
          <p:cNvSpPr>
            <a:spLocks noGrp="1"/>
          </p:cNvSpPr>
          <p:nvPr>
            <p:ph type="title" hasCustomPrompt="1"/>
          </p:nvPr>
        </p:nvSpPr>
        <p:spPr>
          <a:xfrm>
            <a:off x="511875" y="2764204"/>
            <a:ext cx="2013893" cy="1314311"/>
          </a:xfrm>
        </p:spPr>
        <p:txBody>
          <a:bodyPr vert="horz" anchor="ctr" anchorCtr="0">
            <a:noAutofit/>
          </a:bodyPr>
          <a:lstStyle>
            <a:lvl1pPr>
              <a:defRPr sz="2600" baseline="0">
                <a:solidFill>
                  <a:srgbClr val="FFFFFF"/>
                </a:solidFill>
                <a:latin typeface="Trebuchet MS" panose="020B0603020202020204" pitchFamily="34" charset="0"/>
                <a:ea typeface="Meiryo UI" panose="020B0604030504040204" pitchFamily="50" charset="-128"/>
              </a:defRPr>
            </a:lvl1pPr>
          </a:lstStyle>
          <a:p>
            <a:r>
              <a:rPr lang="en-US"/>
              <a:t>Click to add title</a:t>
            </a:r>
          </a:p>
        </p:txBody>
      </p:sp>
      <p:sp>
        <p:nvSpPr>
          <p:cNvPr id="13" name="Date Placeholder 3"/>
          <p:cNvSpPr>
            <a:spLocks noGrp="1"/>
          </p:cNvSpPr>
          <p:nvPr>
            <p:ph type="dt" sz="half" idx="2"/>
          </p:nvPr>
        </p:nvSpPr>
        <p:spPr>
          <a:xfrm>
            <a:off x="7862888" y="6433825"/>
            <a:ext cx="1204166" cy="125099"/>
          </a:xfrm>
          <a:prstGeom prst="rect">
            <a:avLst/>
          </a:prstGeom>
        </p:spPr>
        <p:txBody>
          <a:bodyPr vert="horz" wrap="square" lIns="0" tIns="0" rIns="0" bIns="0" rtlCol="0" anchor="b">
            <a:spAutoFit/>
          </a:bodyPr>
          <a:lstStyle>
            <a:lvl1pPr algn="r">
              <a:defRPr sz="813">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14" name="TextBox 13"/>
          <p:cNvSpPr txBox="1"/>
          <p:nvPr userDrawn="1"/>
        </p:nvSpPr>
        <p:spPr>
          <a:xfrm>
            <a:off x="9073896" y="6433826"/>
            <a:ext cx="309563" cy="125099"/>
          </a:xfrm>
          <a:prstGeom prst="rect">
            <a:avLst/>
          </a:prstGeom>
          <a:noFill/>
        </p:spPr>
        <p:txBody>
          <a:bodyPr wrap="square" lIns="0" tIns="0" rIns="0" bIns="0" rtlCol="0" anchor="b">
            <a:spAutoFit/>
          </a:bodyPr>
          <a:lstStyle/>
          <a:p>
            <a:pPr marL="0" marR="0" indent="0" algn="r" defTabSz="742950" rtl="0" eaLnBrk="1" fontAlgn="auto" latinLnBrk="0" hangingPunct="1">
              <a:lnSpc>
                <a:spcPct val="100000"/>
              </a:lnSpc>
              <a:spcBef>
                <a:spcPts val="0"/>
              </a:spcBef>
              <a:spcAft>
                <a:spcPts val="0"/>
              </a:spcAft>
              <a:buClrTx/>
              <a:buSzTx/>
              <a:buFontTx/>
              <a:buNone/>
              <a:tabLst/>
              <a:defRPr/>
            </a:pPr>
            <a:fld id="{DFCF27A5-1A5B-48D3-A060-2758FFBB1ADD}" type="slidenum">
              <a:rPr lang="en-US" sz="813" kern="1200" smtClean="0">
                <a:solidFill>
                  <a:schemeClr val="bg1">
                    <a:lumMod val="50000"/>
                  </a:schemeClr>
                </a:solidFill>
                <a:latin typeface="Trebuchet MS" panose="020B0603020202020204" pitchFamily="34" charset="0"/>
                <a:ea typeface="Meiryo UI" panose="020B0604030504040204" pitchFamily="50" charset="-128"/>
                <a:cs typeface="+mn-cs"/>
                <a:sym typeface="Trebuchet MS" panose="020B0603020202020204" pitchFamily="34" charset="0"/>
              </a:rPr>
              <a:pPr marL="0" marR="0" indent="0" algn="r" defTabSz="742950" rtl="0" eaLnBrk="1" fontAlgn="auto" latinLnBrk="0" hangingPunct="1">
                <a:lnSpc>
                  <a:spcPct val="100000"/>
                </a:lnSpc>
                <a:spcBef>
                  <a:spcPts val="0"/>
                </a:spcBef>
                <a:spcAft>
                  <a:spcPts val="0"/>
                </a:spcAft>
                <a:buClrTx/>
                <a:buSzTx/>
                <a:buFontTx/>
                <a:buNone/>
                <a:tabLst/>
                <a:defRPr/>
              </a:pPr>
              <a:t>‹#›</a:t>
            </a:fld>
            <a:endParaRPr lang="en-US" sz="813" kern="1200">
              <a:solidFill>
                <a:schemeClr val="bg1">
                  <a:lumMod val="50000"/>
                </a:schemeClr>
              </a:solidFill>
              <a:latin typeface="Trebuchet MS" panose="020B0603020202020204" pitchFamily="34" charset="0"/>
              <a:ea typeface="Meiryo UI" panose="020B0604030504040204" pitchFamily="50" charset="-128"/>
              <a:cs typeface="+mn-cs"/>
              <a:sym typeface="Trebuchet MS" panose="020B0603020202020204" pitchFamily="34" charset="0"/>
            </a:endParaRPr>
          </a:p>
        </p:txBody>
      </p:sp>
      <p:sp>
        <p:nvSpPr>
          <p:cNvPr id="15"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rPr>
              <a:t>Copyright © 2024 by Boston Consulting Group. All rights reserved.</a:t>
            </a:r>
          </a:p>
        </p:txBody>
      </p:sp>
      <p:pic>
        <p:nvPicPr>
          <p:cNvPr id="9" name="Picture 8"/>
          <p:cNvPicPr>
            <a:picLocks noChangeAspect="1"/>
          </p:cNvPicPr>
          <p:nvPr userDrawn="1"/>
        </p:nvPicPr>
        <p:blipFill rotWithShape="1">
          <a:blip r:embed="rId5">
            <a:extLst>
              <a:ext uri="{28A0092B-C50C-407E-A947-70E740481C1C}">
                <a14:useLocalDpi xmlns:a14="http://schemas.microsoft.com/office/drawing/2010/main" val="0"/>
              </a:ext>
            </a:extLst>
          </a:blip>
          <a:srcRect b="1054"/>
          <a:stretch/>
        </p:blipFill>
        <p:spPr>
          <a:xfrm rot="120000">
            <a:off x="1766897" y="3402829"/>
            <a:ext cx="218941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Tree>
    <p:extLst>
      <p:ext uri="{BB962C8B-B14F-4D97-AF65-F5344CB8AC3E}">
        <p14:creationId xmlns:p14="http://schemas.microsoft.com/office/powerpoint/2010/main" val="62646040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Disclaimer">
    <p:bg>
      <p:bgPr>
        <a:solidFill>
          <a:schemeClr val="bg2"/>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2C824F31-D937-AE70-FDA6-380F5AF27132}"/>
              </a:ext>
            </a:extLst>
          </p:cNvPr>
          <p:cNvGraphicFramePr>
            <a:graphicFrameLocks noChangeAspect="1"/>
          </p:cNvGraphicFramePr>
          <p:nvPr userDrawn="1">
            <p:custDataLst>
              <p:tags r:id="rId1"/>
            </p:custDataLst>
            <p:extLst>
              <p:ext uri="{D42A27DB-BD31-4B8C-83A1-F6EECF244321}">
                <p14:modId xmlns:p14="http://schemas.microsoft.com/office/powerpoint/2010/main" val="231583832"/>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3" name="think-cell data - do not delete" hidden="1">
                        <a:extLst>
                          <a:ext uri="{FF2B5EF4-FFF2-40B4-BE49-F238E27FC236}">
                            <a16:creationId xmlns:a16="http://schemas.microsoft.com/office/drawing/2014/main" id="{2C824F31-D937-AE70-FDA6-380F5AF27132}"/>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6" name="Rectangle 5"/>
          <p:cNvSpPr/>
          <p:nvPr/>
        </p:nvSpPr>
        <p:spPr>
          <a:xfrm>
            <a:off x="4080234" y="1976649"/>
            <a:ext cx="5044871" cy="2699200"/>
          </a:xfrm>
          <a:prstGeom prst="rect">
            <a:avLst/>
          </a:prstGeom>
        </p:spPr>
        <p:txBody>
          <a:bodyPr wrap="square" lIns="0" tIns="0" rIns="0" bIns="0" anchor="ctr">
            <a:spAutoFit/>
          </a:bodyPr>
          <a:lstStyle/>
          <a:p>
            <a:pPr indent="0">
              <a:lnSpc>
                <a:spcPct val="100000"/>
              </a:lnSpc>
            </a:pPr>
            <a:r>
              <a:rPr lang="en-US" sz="731" b="0">
                <a:latin typeface="Trebuchet MS" panose="020B0603020202020204" pitchFamily="34" charset="0"/>
                <a:ea typeface="Meiryo UI" panose="020B0604030504040204" pitchFamily="50" charset="-128"/>
                <a:sym typeface="Trebuchet MS" panose="020B0603020202020204" pitchFamily="34" charset="0"/>
              </a:rPr>
              <a:t>The services and materials provided by Boston Consulting Group (BCG) are subject to BCG's Standard Terms </a:t>
            </a:r>
            <a:br>
              <a:rPr lang="en-US" sz="731" b="0">
                <a:latin typeface="Trebuchet MS" panose="020B0603020202020204" pitchFamily="34" charset="0"/>
                <a:ea typeface="Meiryo UI" panose="020B0604030504040204" pitchFamily="50" charset="-128"/>
                <a:sym typeface="Trebuchet MS" panose="020B0603020202020204" pitchFamily="34" charset="0"/>
              </a:rPr>
            </a:br>
            <a:r>
              <a:rPr lang="en-US" sz="731" b="0">
                <a:latin typeface="Trebuchet MS" panose="020B0603020202020204" pitchFamily="34" charset="0"/>
                <a:ea typeface="Meiryo UI" panose="020B0604030504040204" pitchFamily="50" charset="-128"/>
                <a:sym typeface="Trebuchet MS" panose="020B0603020202020204" pitchFamily="34" charset="0"/>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a:t>
            </a:r>
            <a:br>
              <a:rPr lang="en-US" sz="731" b="0">
                <a:latin typeface="Trebuchet MS" panose="020B0603020202020204" pitchFamily="34" charset="0"/>
                <a:ea typeface="Meiryo UI" panose="020B0604030504040204" pitchFamily="50" charset="-128"/>
                <a:sym typeface="Trebuchet MS" panose="020B0603020202020204" pitchFamily="34" charset="0"/>
              </a:rPr>
            </a:br>
            <a:r>
              <a:rPr lang="en-US" sz="731" b="0">
                <a:latin typeface="Trebuchet MS" panose="020B0603020202020204" pitchFamily="34" charset="0"/>
                <a:ea typeface="Meiryo UI" panose="020B0604030504040204" pitchFamily="50" charset="-128"/>
                <a:sym typeface="Trebuchet MS" panose="020B0603020202020204" pitchFamily="34" charset="0"/>
              </a:rPr>
              <a:t>to update these materials after the date hereof, notwithstanding that such information may become outdated </a:t>
            </a:r>
            <a:br>
              <a:rPr lang="en-US" sz="731" b="0">
                <a:latin typeface="Trebuchet MS" panose="020B0603020202020204" pitchFamily="34" charset="0"/>
                <a:ea typeface="Meiryo UI" panose="020B0604030504040204" pitchFamily="50" charset="-128"/>
                <a:sym typeface="Trebuchet MS" panose="020B0603020202020204" pitchFamily="34" charset="0"/>
              </a:rPr>
            </a:br>
            <a:r>
              <a:rPr lang="en-US" sz="731" b="0">
                <a:latin typeface="Trebuchet MS" panose="020B0603020202020204" pitchFamily="34" charset="0"/>
                <a:ea typeface="Meiryo UI" panose="020B0604030504040204" pitchFamily="50" charset="-128"/>
                <a:sym typeface="Trebuchet MS" panose="020B0603020202020204" pitchFamily="34" charset="0"/>
              </a:rPr>
              <a:t>or inaccurate.</a:t>
            </a:r>
          </a:p>
          <a:p>
            <a:pPr indent="0">
              <a:lnSpc>
                <a:spcPct val="100000"/>
              </a:lnSpc>
            </a:pPr>
            <a:r>
              <a:rPr lang="en-US" sz="731" b="0">
                <a:latin typeface="Trebuchet MS" panose="020B0603020202020204" pitchFamily="34" charset="0"/>
                <a:ea typeface="Meiryo UI" panose="020B0604030504040204" pitchFamily="50" charset="-128"/>
                <a:sym typeface="Trebuchet MS" panose="020B0603020202020204" pitchFamily="34" charset="0"/>
              </a:rPr>
              <a:t> </a:t>
            </a:r>
          </a:p>
          <a:p>
            <a:pPr indent="0">
              <a:lnSpc>
                <a:spcPct val="100000"/>
              </a:lnSpc>
            </a:pPr>
            <a:r>
              <a:rPr lang="en-US" sz="731" b="0">
                <a:latin typeface="Trebuchet MS" panose="020B0603020202020204" pitchFamily="34" charset="0"/>
                <a:ea typeface="Meiryo UI" panose="020B0604030504040204" pitchFamily="50" charset="-128"/>
                <a:sym typeface="Trebuchet MS" panose="020B0603020202020204" pitchFamily="34" charset="0"/>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of this document shall be deemed agreement with and consideration for the foregoing.</a:t>
            </a:r>
          </a:p>
          <a:p>
            <a:pPr indent="0">
              <a:lnSpc>
                <a:spcPct val="100000"/>
              </a:lnSpc>
            </a:pPr>
            <a:endParaRPr lang="en-US" sz="731" b="0">
              <a:latin typeface="Trebuchet MS" panose="020B0603020202020204" pitchFamily="34" charset="0"/>
              <a:ea typeface="Meiryo UI" panose="020B0604030504040204" pitchFamily="50" charset="-128"/>
              <a:sym typeface="Trebuchet MS" panose="020B0603020202020204" pitchFamily="34" charset="0"/>
            </a:endParaRPr>
          </a:p>
          <a:p>
            <a:pPr marL="0" marR="0" indent="0" algn="l" defTabSz="742950" rtl="0" eaLnBrk="1" fontAlgn="auto" latinLnBrk="0" hangingPunct="1">
              <a:lnSpc>
                <a:spcPct val="100000"/>
              </a:lnSpc>
              <a:spcBef>
                <a:spcPts val="0"/>
              </a:spcBef>
              <a:spcAft>
                <a:spcPts val="0"/>
              </a:spcAft>
              <a:buClrTx/>
              <a:buSzTx/>
              <a:buFontTx/>
              <a:buNone/>
              <a:tabLst/>
              <a:defRPr/>
            </a:pPr>
            <a:r>
              <a:rPr lang="en-US" sz="731" b="0">
                <a:latin typeface="Trebuchet MS" panose="020B0603020202020204" pitchFamily="34" charset="0"/>
                <a:ea typeface="Meiryo UI" panose="020B0604030504040204" pitchFamily="50" charset="-128"/>
                <a:sym typeface="Trebuchet MS" panose="020B0603020202020204" pitchFamily="34" charset="0"/>
              </a:rPr>
              <a:t>BCG does not provide fairness opinions or valuations of market transactions, and these materials should not be relied 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or operating assumptions will clearly impact the analyses and conclusions.</a:t>
            </a:r>
          </a:p>
        </p:txBody>
      </p:sp>
      <p:sp>
        <p:nvSpPr>
          <p:cNvPr id="7" name="Title 6"/>
          <p:cNvSpPr txBox="1">
            <a:spLocks/>
          </p:cNvSpPr>
          <p:nvPr/>
        </p:nvSpPr>
        <p:spPr>
          <a:xfrm>
            <a:off x="519224" y="3039279"/>
            <a:ext cx="2599617" cy="573940"/>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defRPr>
            </a:lvl1pPr>
          </a:lstStyle>
          <a:p>
            <a:r>
              <a:rPr lang="en-US" sz="4144">
                <a:gradFill>
                  <a:gsLst>
                    <a:gs pos="100000">
                      <a:schemeClr val="tx2"/>
                    </a:gs>
                    <a:gs pos="2000">
                      <a:schemeClr val="accent2"/>
                    </a:gs>
                  </a:gsLst>
                  <a:lin ang="2700000" scaled="0"/>
                </a:gradFill>
                <a:latin typeface="Trebuchet MS" panose="020B0603020202020204" pitchFamily="34" charset="0"/>
                <a:ea typeface="Meiryo UI" panose="020B0604030504040204" pitchFamily="50" charset="-128"/>
                <a:sym typeface="Trebuchet MS" panose="020B0603020202020204" pitchFamily="34" charset="0"/>
              </a:rPr>
              <a:t>Disclaimer</a:t>
            </a:r>
          </a:p>
        </p:txBody>
      </p:sp>
      <p:cxnSp>
        <p:nvCxnSpPr>
          <p:cNvPr id="9" name="Straight Connector 8"/>
          <p:cNvCxnSpPr/>
          <p:nvPr/>
        </p:nvCxnSpPr>
        <p:spPr>
          <a:xfrm>
            <a:off x="3548917" y="1630186"/>
            <a:ext cx="0" cy="3392129"/>
          </a:xfrm>
          <a:prstGeom prst="line">
            <a:avLst/>
          </a:prstGeom>
          <a:ln w="9525">
            <a:solidFill>
              <a:schemeClr val="tx2"/>
            </a:solidFill>
            <a:miter lim="800000"/>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Date Placeholder 1"/>
          <p:cNvSpPr>
            <a:spLocks noGrp="1"/>
          </p:cNvSpPr>
          <p:nvPr>
            <p:ph type="dt" sz="half" idx="10"/>
          </p:nvPr>
        </p:nvSpPr>
        <p:spPr>
          <a:xfrm>
            <a:off x="7862888" y="6433825"/>
            <a:ext cx="1204166" cy="125099"/>
          </a:xfrm>
          <a:prstGeom prst="rect">
            <a:avLst/>
          </a:prstGeom>
        </p:spPr>
        <p:txBody>
          <a:bodyPr/>
          <a:lstStyle>
            <a:lvl1pPr>
              <a:defRPr>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10"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rPr>
              <a:t>Copyright © 2024 by Boston Consulting Group. All rights reserved.</a:t>
            </a:r>
          </a:p>
        </p:txBody>
      </p:sp>
    </p:spTree>
    <p:extLst>
      <p:ext uri="{BB962C8B-B14F-4D97-AF65-F5344CB8AC3E}">
        <p14:creationId xmlns:p14="http://schemas.microsoft.com/office/powerpoint/2010/main" val="244344870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3E73006E-EE73-4DE4-DA60-16727D9E772F}"/>
              </a:ext>
            </a:extLst>
          </p:cNvPr>
          <p:cNvGraphicFramePr>
            <a:graphicFrameLocks noChangeAspect="1"/>
          </p:cNvGraphicFramePr>
          <p:nvPr userDrawn="1">
            <p:custDataLst>
              <p:tags r:id="rId1"/>
            </p:custDataLst>
            <p:extLst>
              <p:ext uri="{D42A27DB-BD31-4B8C-83A1-F6EECF244321}">
                <p14:modId xmlns:p14="http://schemas.microsoft.com/office/powerpoint/2010/main" val="3513534519"/>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6" imgH="403" progId="TCLayout.ActiveDocument.1">
                  <p:embed/>
                </p:oleObj>
              </mc:Choice>
              <mc:Fallback>
                <p:oleObj name="think-cell Slide" r:id="rId3" imgW="406" imgH="403" progId="TCLayout.ActiveDocument.1">
                  <p:embed/>
                  <p:pic>
                    <p:nvPicPr>
                      <p:cNvPr id="3" name="think-cell data - do not delete" hidden="1">
                        <a:extLst>
                          <a:ext uri="{FF2B5EF4-FFF2-40B4-BE49-F238E27FC236}">
                            <a16:creationId xmlns:a16="http://schemas.microsoft.com/office/drawing/2014/main" id="{3E73006E-EE73-4DE4-DA60-16727D9E772F}"/>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57" name="Date Placeholder 56"/>
          <p:cNvSpPr>
            <a:spLocks noGrp="1"/>
          </p:cNvSpPr>
          <p:nvPr>
            <p:ph type="dt" sz="half" idx="14"/>
          </p:nvPr>
        </p:nvSpPr>
        <p:spPr/>
        <p:txBody>
          <a:bodyPr/>
          <a:lstStyle>
            <a:lvl1pPr>
              <a:defRPr>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7"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rPr>
              <a:t>Copyright © 2024 by Boston Consulting Group. All rights reserved.</a:t>
            </a:r>
          </a:p>
        </p:txBody>
      </p:sp>
      <p:sp>
        <p:nvSpPr>
          <p:cNvPr id="8" name="Title 7"/>
          <p:cNvSpPr>
            <a:spLocks noGrp="1"/>
          </p:cNvSpPr>
          <p:nvPr>
            <p:ph type="title" hasCustomPrompt="1"/>
          </p:nvPr>
        </p:nvSpPr>
        <p:spPr>
          <a:xfrm>
            <a:off x="511875" y="622801"/>
            <a:ext cx="8883347" cy="270074"/>
          </a:xfrm>
        </p:spPr>
        <p:txBody>
          <a:bodyPr vert="horz"/>
          <a:lstStyle>
            <a:lvl1pPr>
              <a:defRPr>
                <a:latin typeface="Trebuchet MS" panose="020B0603020202020204" pitchFamily="34" charset="0"/>
                <a:ea typeface="Meiryo UI" panose="020B0604030504040204" pitchFamily="50" charset="-128"/>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1023748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 Title and Text">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D1B5C5D-6DF5-FADA-3A21-8AE33849C47C}"/>
              </a:ext>
            </a:extLst>
          </p:cNvPr>
          <p:cNvGraphicFramePr>
            <a:graphicFrameLocks noChangeAspect="1"/>
          </p:cNvGraphicFramePr>
          <p:nvPr userDrawn="1">
            <p:custDataLst>
              <p:tags r:id="rId1"/>
            </p:custDataLst>
            <p:extLst>
              <p:ext uri="{D42A27DB-BD31-4B8C-83A1-F6EECF244321}">
                <p14:modId xmlns:p14="http://schemas.microsoft.com/office/powerpoint/2010/main" val="406636237"/>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6" imgH="403" progId="TCLayout.ActiveDocument.1">
                  <p:embed/>
                </p:oleObj>
              </mc:Choice>
              <mc:Fallback>
                <p:oleObj name="think-cell Slide" r:id="rId3" imgW="406" imgH="403" progId="TCLayout.ActiveDocument.1">
                  <p:embed/>
                  <p:pic>
                    <p:nvPicPr>
                      <p:cNvPr id="5" name="think-cell data - do not delete" hidden="1">
                        <a:extLst>
                          <a:ext uri="{FF2B5EF4-FFF2-40B4-BE49-F238E27FC236}">
                            <a16:creationId xmlns:a16="http://schemas.microsoft.com/office/drawing/2014/main" id="{8D1B5C5D-6DF5-FADA-3A21-8AE33849C47C}"/>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AB083126-25E7-42D8-B799-608CFD4DF6C3}"/>
              </a:ext>
            </a:extLst>
          </p:cNvPr>
          <p:cNvSpPr>
            <a:spLocks noGrp="1"/>
          </p:cNvSpPr>
          <p:nvPr>
            <p:ph type="title" hasCustomPrompt="1"/>
          </p:nvPr>
        </p:nvSpPr>
        <p:spPr/>
        <p:txBody>
          <a:bodyPr vert="horz"/>
          <a:lstStyle>
            <a:lvl1pPr>
              <a:defRPr>
                <a:latin typeface="Trebuchet MS" panose="020B0603020202020204" pitchFamily="34" charset="0"/>
                <a:ea typeface="Meiryo UI" panose="020B0604030504040204" pitchFamily="50" charset="-128"/>
              </a:defRPr>
            </a:lvl1pPr>
          </a:lstStyle>
          <a:p>
            <a:r>
              <a:rPr lang="en-US"/>
              <a:t>Click to add title</a:t>
            </a:r>
          </a:p>
        </p:txBody>
      </p:sp>
      <p:sp>
        <p:nvSpPr>
          <p:cNvPr id="6" name="Text Placeholder 5">
            <a:extLst>
              <a:ext uri="{FF2B5EF4-FFF2-40B4-BE49-F238E27FC236}">
                <a16:creationId xmlns:a16="http://schemas.microsoft.com/office/drawing/2014/main" id="{FAD1DA01-0E73-44DE-A132-B4FF1E70A315}"/>
              </a:ext>
            </a:extLst>
          </p:cNvPr>
          <p:cNvSpPr>
            <a:spLocks noGrp="1"/>
          </p:cNvSpPr>
          <p:nvPr>
            <p:ph type="body" sz="quarter" idx="10"/>
          </p:nvPr>
        </p:nvSpPr>
        <p:spPr>
          <a:xfrm>
            <a:off x="511388" y="2085628"/>
            <a:ext cx="8883834" cy="4072976"/>
          </a:xfrm>
        </p:spPr>
        <p:txBody>
          <a:bodyPr/>
          <a:lstStyle>
            <a:lvl1pPr>
              <a:lnSpc>
                <a:spcPct val="100000"/>
              </a:lnSpc>
              <a:spcBef>
                <a:spcPts val="0"/>
              </a:spcBef>
              <a:spcAft>
                <a:spcPts val="0"/>
              </a:spcAft>
              <a:defRPr>
                <a:latin typeface="Trebuchet MS" panose="020B0603020202020204" pitchFamily="34" charset="0"/>
                <a:ea typeface="Meiryo UI" panose="020B0604030504040204" pitchFamily="50" charset="-128"/>
              </a:defRPr>
            </a:lvl1pPr>
            <a:lvl2pPr>
              <a:lnSpc>
                <a:spcPct val="100000"/>
              </a:lnSpc>
              <a:spcBef>
                <a:spcPts val="0"/>
              </a:spcBef>
              <a:spcAft>
                <a:spcPts val="0"/>
              </a:spcAft>
              <a:defRPr>
                <a:latin typeface="Trebuchet MS" panose="020B0603020202020204" pitchFamily="34" charset="0"/>
                <a:ea typeface="Meiryo UI" panose="020B0604030504040204" pitchFamily="50" charset="-128"/>
              </a:defRPr>
            </a:lvl2pPr>
            <a:lvl3pPr>
              <a:lnSpc>
                <a:spcPct val="100000"/>
              </a:lnSpc>
              <a:spcBef>
                <a:spcPts val="0"/>
              </a:spcBef>
              <a:spcAft>
                <a:spcPts val="0"/>
              </a:spcAft>
              <a:defRPr>
                <a:latin typeface="Trebuchet MS" panose="020B0603020202020204" pitchFamily="34" charset="0"/>
                <a:ea typeface="Meiryo UI" panose="020B0604030504040204" pitchFamily="50" charset="-128"/>
              </a:defRPr>
            </a:lvl3pPr>
            <a:lvl4pPr>
              <a:lnSpc>
                <a:spcPct val="100000"/>
              </a:lnSpc>
              <a:spcBef>
                <a:spcPts val="0"/>
              </a:spcBef>
              <a:spcAft>
                <a:spcPts val="0"/>
              </a:spcAft>
              <a:defRPr>
                <a:latin typeface="Trebuchet MS" panose="020B0603020202020204" pitchFamily="34" charset="0"/>
                <a:ea typeface="Meiryo UI" panose="020B0604030504040204" pitchFamily="50" charset="-128"/>
              </a:defRPr>
            </a:lvl4pPr>
            <a:lvl5pPr>
              <a:lnSpc>
                <a:spcPct val="100000"/>
              </a:lnSpc>
              <a:spcBef>
                <a:spcPts val="0"/>
              </a:spcBef>
              <a:spcAft>
                <a:spcPts val="0"/>
              </a:spcAft>
              <a:defRPr>
                <a:latin typeface="Trebuchet MS" panose="020B0603020202020204" pitchFamily="34" charset="0"/>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rPr>
              <a:t>Copyright © 2024 by Boston Consulting Group. All rights reserved.</a:t>
            </a:r>
          </a:p>
        </p:txBody>
      </p:sp>
    </p:spTree>
    <p:extLst>
      <p:ext uri="{BB962C8B-B14F-4D97-AF65-F5344CB8AC3E}">
        <p14:creationId xmlns:p14="http://schemas.microsoft.com/office/powerpoint/2010/main" val="6634028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C114D03-A68A-4730-9BFB-E5296A7D9254}" type="datetime1">
              <a:rPr kumimoji="1" lang="ja-JP" altLang="en-US" smtClean="0"/>
              <a:t>2026/2/5</a:t>
            </a:fld>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a:t>機関名： （フッター機能で入力）</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621656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 Gray slice heading">
    <p:bg>
      <p:bgPr>
        <a:solidFill>
          <a:schemeClr val="bg1"/>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24193AD-3A77-81CD-D1A0-8170070AD923}"/>
              </a:ext>
            </a:extLst>
          </p:cNvPr>
          <p:cNvGraphicFramePr>
            <a:graphicFrameLocks noChangeAspect="1"/>
          </p:cNvGraphicFramePr>
          <p:nvPr userDrawn="1">
            <p:custDataLst>
              <p:tags r:id="rId1"/>
            </p:custDataLst>
            <p:extLst>
              <p:ext uri="{D42A27DB-BD31-4B8C-83A1-F6EECF244321}">
                <p14:modId xmlns:p14="http://schemas.microsoft.com/office/powerpoint/2010/main" val="2871930011"/>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6" imgH="403" progId="TCLayout.ActiveDocument.1">
                  <p:embed/>
                </p:oleObj>
              </mc:Choice>
              <mc:Fallback>
                <p:oleObj name="think-cell Slide" r:id="rId3" imgW="406" imgH="403" progId="TCLayout.ActiveDocument.1">
                  <p:embed/>
                  <p:pic>
                    <p:nvPicPr>
                      <p:cNvPr id="3" name="think-cell data - do not delete" hidden="1">
                        <a:extLst>
                          <a:ext uri="{FF2B5EF4-FFF2-40B4-BE49-F238E27FC236}">
                            <a16:creationId xmlns:a16="http://schemas.microsoft.com/office/drawing/2014/main" id="{F24193AD-3A77-81CD-D1A0-8170070AD923}"/>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4" name="Date Placeholder 3"/>
          <p:cNvSpPr>
            <a:spLocks noGrp="1"/>
          </p:cNvSpPr>
          <p:nvPr>
            <p:ph type="dt" sz="half" idx="14"/>
          </p:nvPr>
        </p:nvSpPr>
        <p:spPr/>
        <p:txBody>
          <a:bodyPr/>
          <a:lstStyle>
            <a:lvl1pPr>
              <a:defRPr>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11"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rPr>
              <a:t>Copyright © 2024 by Boston Consulting Group. All rights reserved.</a:t>
            </a:r>
          </a:p>
        </p:txBody>
      </p:sp>
      <p:sp>
        <p:nvSpPr>
          <p:cNvPr id="7" name="Rectangle 6"/>
          <p:cNvSpPr/>
          <p:nvPr userDrawn="1"/>
        </p:nvSpPr>
        <p:spPr bwMode="white">
          <a:xfrm>
            <a:off x="1" y="-1309"/>
            <a:ext cx="38142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t" anchorCtr="0" forceAA="0" compatLnSpc="1">
            <a:prstTxWarp prst="textNoShape">
              <a:avLst/>
            </a:prstTxWarp>
            <a:noAutofit/>
          </a:bodyPr>
          <a:lstStyle/>
          <a:p>
            <a:pPr algn="l">
              <a:lnSpc>
                <a:spcPct val="90000"/>
              </a:lnSpc>
              <a:spcAft>
                <a:spcPts val="813"/>
              </a:spcAft>
            </a:pPr>
            <a:endParaRPr lang="en-US" sz="975">
              <a:solidFill>
                <a:schemeClr val="bg1"/>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8" name="Subtitle 2"/>
          <p:cNvSpPr>
            <a:spLocks noGrp="1"/>
          </p:cNvSpPr>
          <p:nvPr>
            <p:ph type="subTitle" idx="13" hasCustomPrompt="1"/>
          </p:nvPr>
        </p:nvSpPr>
        <p:spPr>
          <a:xfrm>
            <a:off x="511875" y="2158988"/>
            <a:ext cx="3042000" cy="541687"/>
          </a:xfrm>
          <a:prstGeom prst="rect">
            <a:avLst/>
          </a:prstGeom>
        </p:spPr>
        <p:txBody>
          <a:bodyPr>
            <a:noAutofit/>
          </a:bodyPr>
          <a:lstStyle>
            <a:lvl1pPr marL="0" indent="0" algn="l">
              <a:buNone/>
              <a:defRPr sz="1300">
                <a:solidFill>
                  <a:schemeClr val="tx2"/>
                </a:solidFill>
                <a:latin typeface="Trebuchet MS" panose="020B0603020202020204" pitchFamily="34" charset="0"/>
                <a:ea typeface="Meiryo UI" panose="020B0604030504040204" pitchFamily="50" charset="-128"/>
                <a:sym typeface="Trebuchet MS" panose="020B0603020202020204" pitchFamily="34" charset="0"/>
              </a:defRPr>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add subtitle</a:t>
            </a:r>
          </a:p>
        </p:txBody>
      </p:sp>
      <p:sp>
        <p:nvSpPr>
          <p:cNvPr id="9" name="Title 4"/>
          <p:cNvSpPr>
            <a:spLocks noGrp="1"/>
          </p:cNvSpPr>
          <p:nvPr>
            <p:ph type="title" hasCustomPrompt="1"/>
          </p:nvPr>
        </p:nvSpPr>
        <p:spPr>
          <a:xfrm>
            <a:off x="511875" y="1227049"/>
            <a:ext cx="3042000" cy="664797"/>
          </a:xfrm>
        </p:spPr>
        <p:txBody>
          <a:bodyPr vert="horz" anchor="t">
            <a:noAutofit/>
          </a:bodyPr>
          <a:lstStyle>
            <a:lvl1pPr>
              <a:defRPr sz="1950">
                <a:solidFill>
                  <a:schemeClr val="tx2"/>
                </a:solidFill>
                <a:latin typeface="Trebuchet MS" panose="020B0603020202020204" pitchFamily="34" charset="0"/>
                <a:ea typeface="Meiryo UI" panose="020B0604030504040204" pitchFamily="50" charset="-128"/>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173107440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D. Arrow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1E929F0D-AB1C-DCA9-B310-F2ED18001BAE}"/>
              </a:ext>
            </a:extLst>
          </p:cNvPr>
          <p:cNvGraphicFramePr>
            <a:graphicFrameLocks noChangeAspect="1"/>
          </p:cNvGraphicFramePr>
          <p:nvPr userDrawn="1">
            <p:custDataLst>
              <p:tags r:id="rId1"/>
            </p:custDataLst>
            <p:extLst>
              <p:ext uri="{D42A27DB-BD31-4B8C-83A1-F6EECF244321}">
                <p14:modId xmlns:p14="http://schemas.microsoft.com/office/powerpoint/2010/main" val="3712449066"/>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6" imgH="403" progId="TCLayout.ActiveDocument.1">
                  <p:embed/>
                </p:oleObj>
              </mc:Choice>
              <mc:Fallback>
                <p:oleObj name="think-cell Slide" r:id="rId3" imgW="406" imgH="403" progId="TCLayout.ActiveDocument.1">
                  <p:embed/>
                  <p:pic>
                    <p:nvPicPr>
                      <p:cNvPr id="4" name="think-cell data - do not delete" hidden="1">
                        <a:extLst>
                          <a:ext uri="{FF2B5EF4-FFF2-40B4-BE49-F238E27FC236}">
                            <a16:creationId xmlns:a16="http://schemas.microsoft.com/office/drawing/2014/main" id="{1E929F0D-AB1C-DCA9-B310-F2ED18001BAE}"/>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12" name="Freeform 18"/>
          <p:cNvSpPr/>
          <p:nvPr userDrawn="1"/>
        </p:nvSpPr>
        <p:spPr bwMode="white">
          <a:xfrm>
            <a:off x="0" y="0"/>
            <a:ext cx="686256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813"/>
              </a:spcAft>
            </a:pPr>
            <a:endParaRPr lang="en-US" sz="975">
              <a:solidFill>
                <a:schemeClr val="bg1"/>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3" name="Date Placeholder 4"/>
          <p:cNvSpPr>
            <a:spLocks noGrp="1"/>
          </p:cNvSpPr>
          <p:nvPr>
            <p:ph type="dt" sz="half" idx="10"/>
          </p:nvPr>
        </p:nvSpPr>
        <p:spPr>
          <a:xfrm>
            <a:off x="7862888" y="6433825"/>
            <a:ext cx="1204166" cy="125099"/>
          </a:xfrm>
        </p:spPr>
        <p:txBody>
          <a:bodyPr/>
          <a:lstStyle>
            <a:lvl1pPr>
              <a:defRPr>
                <a:solidFill>
                  <a:schemeClr val="bg1"/>
                </a:solidFill>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9"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solidFill>
                <a:latin typeface="Trebuchet MS" panose="020B0603020202020204" pitchFamily="34" charset="0"/>
                <a:ea typeface="Meiryo UI" panose="020B0604030504040204" pitchFamily="50" charset="-128"/>
                <a:sym typeface="Trebuchet MS" panose="020B0603020202020204" pitchFamily="34" charset="0"/>
              </a:rPr>
              <a:t>Copyright © 2024 by Boston Consulting Group. All rights reserved.</a:t>
            </a:r>
          </a:p>
        </p:txBody>
      </p:sp>
      <p:sp>
        <p:nvSpPr>
          <p:cNvPr id="15" name="TextBox 14"/>
          <p:cNvSpPr txBox="1"/>
          <p:nvPr userDrawn="1"/>
        </p:nvSpPr>
        <p:spPr>
          <a:xfrm>
            <a:off x="9073896" y="6433826"/>
            <a:ext cx="309563" cy="125099"/>
          </a:xfrm>
          <a:prstGeom prst="rect">
            <a:avLst/>
          </a:prstGeom>
          <a:noFill/>
        </p:spPr>
        <p:txBody>
          <a:bodyPr wrap="square" lIns="0" tIns="0" rIns="0" bIns="0" rtlCol="0" anchor="b">
            <a:spAutoFit/>
          </a:bodyPr>
          <a:lstStyle/>
          <a:p>
            <a:pPr marL="0" marR="0" indent="0" algn="r" defTabSz="742950" rtl="0" eaLnBrk="1" fontAlgn="auto" latinLnBrk="0" hangingPunct="1">
              <a:lnSpc>
                <a:spcPct val="100000"/>
              </a:lnSpc>
              <a:spcBef>
                <a:spcPts val="0"/>
              </a:spcBef>
              <a:spcAft>
                <a:spcPts val="0"/>
              </a:spcAft>
              <a:buClrTx/>
              <a:buSzTx/>
              <a:buFontTx/>
              <a:buNone/>
              <a:tabLst/>
              <a:defRPr/>
            </a:pPr>
            <a:fld id="{DFCF27A5-1A5B-48D3-A060-2758FFBB1ADD}" type="slidenum">
              <a:rPr lang="en-US" sz="813" kern="1200" smtClean="0">
                <a:solidFill>
                  <a:schemeClr val="bg1"/>
                </a:solidFill>
                <a:latin typeface="Trebuchet MS" panose="020B0603020202020204" pitchFamily="34" charset="0"/>
                <a:ea typeface="Meiryo UI" panose="020B0604030504040204" pitchFamily="50" charset="-128"/>
                <a:cs typeface="+mn-cs"/>
                <a:sym typeface="Trebuchet MS" panose="020B0603020202020204" pitchFamily="34" charset="0"/>
              </a:rPr>
              <a:pPr marL="0" marR="0" indent="0" algn="r" defTabSz="742950" rtl="0" eaLnBrk="1" fontAlgn="auto" latinLnBrk="0" hangingPunct="1">
                <a:lnSpc>
                  <a:spcPct val="100000"/>
                </a:lnSpc>
                <a:spcBef>
                  <a:spcPts val="0"/>
                </a:spcBef>
                <a:spcAft>
                  <a:spcPts val="0"/>
                </a:spcAft>
                <a:buClrTx/>
                <a:buSzTx/>
                <a:buFontTx/>
                <a:buNone/>
                <a:tabLst/>
                <a:defRPr/>
              </a:pPr>
              <a:t>‹#›</a:t>
            </a:fld>
            <a:endParaRPr lang="en-US" sz="813" kern="1200">
              <a:solidFill>
                <a:schemeClr val="bg1"/>
              </a:solidFill>
              <a:latin typeface="Trebuchet MS" panose="020B0603020202020204" pitchFamily="34" charset="0"/>
              <a:ea typeface="Meiryo UI" panose="020B0604030504040204" pitchFamily="50" charset="-128"/>
              <a:cs typeface="+mn-cs"/>
              <a:sym typeface="Trebuchet MS" panose="020B0603020202020204" pitchFamily="34" charset="0"/>
            </a:endParaRPr>
          </a:p>
        </p:txBody>
      </p:sp>
      <p:sp>
        <p:nvSpPr>
          <p:cNvPr id="2" name="Title 1"/>
          <p:cNvSpPr>
            <a:spLocks noGrp="1"/>
          </p:cNvSpPr>
          <p:nvPr>
            <p:ph type="title" hasCustomPrompt="1"/>
          </p:nvPr>
        </p:nvSpPr>
        <p:spPr>
          <a:xfrm>
            <a:off x="511875" y="622801"/>
            <a:ext cx="5081778" cy="270074"/>
          </a:xfrm>
          <a:prstGeom prst="rect">
            <a:avLst/>
          </a:prstGeom>
        </p:spPr>
        <p:txBody>
          <a:bodyPr vert="horz"/>
          <a:lstStyle>
            <a:lvl1pPr>
              <a:defRPr>
                <a:latin typeface="Trebuchet MS" panose="020B0603020202020204" pitchFamily="34" charset="0"/>
                <a:ea typeface="Meiryo UI" panose="020B0604030504040204" pitchFamily="50" charset="-128"/>
                <a:sym typeface="Trebuchet MS" panose="020B0603020202020204" pitchFamily="34" charset="0"/>
              </a:defRPr>
            </a:lvl1pPr>
          </a:lstStyle>
          <a:p>
            <a:r>
              <a:rPr lang="en-US"/>
              <a:t>Click to add title</a:t>
            </a:r>
          </a:p>
        </p:txBody>
      </p:sp>
      <p:pic>
        <p:nvPicPr>
          <p:cNvPr id="11" name="Picture 10"/>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6085900" y="3589606"/>
            <a:ext cx="1109266"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53622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Agenda Section Header Overvie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994861557"/>
              </p:ext>
            </p:extLst>
          </p:nvPr>
        </p:nvGraphicFramePr>
        <p:xfrm>
          <a:off x="1291" y="1589"/>
          <a:ext cx="1289"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291" y="1589"/>
                        <a:ext cx="1289" cy="1587"/>
                      </a:xfrm>
                      <a:prstGeom prst="rect">
                        <a:avLst/>
                      </a:prstGeom>
                    </p:spPr>
                  </p:pic>
                </p:oleObj>
              </mc:Fallback>
            </mc:AlternateContent>
          </a:graphicData>
        </a:graphic>
      </p:graphicFrame>
      <p:sp>
        <p:nvSpPr>
          <p:cNvPr id="7" name="TextBox 6"/>
          <p:cNvSpPr txBox="1"/>
          <p:nvPr userDrawn="1"/>
        </p:nvSpPr>
        <p:spPr bwMode="white">
          <a:xfrm>
            <a:off x="9073896" y="6433190"/>
            <a:ext cx="309563" cy="125099"/>
          </a:xfrm>
          <a:prstGeom prst="rect">
            <a:avLst/>
          </a:prstGeom>
          <a:noFill/>
        </p:spPr>
        <p:txBody>
          <a:bodyPr wrap="square" lIns="0" tIns="0" rIns="0" bIns="0" rtlCol="0" anchor="b">
            <a:spAutoFit/>
          </a:bodyPr>
          <a:lstStyle/>
          <a:p>
            <a:pPr marL="0" marR="0" indent="0" algn="r" defTabSz="742950" rtl="0" eaLnBrk="1" fontAlgn="auto" latinLnBrk="0" hangingPunct="1">
              <a:lnSpc>
                <a:spcPct val="100000"/>
              </a:lnSpc>
              <a:spcBef>
                <a:spcPts val="0"/>
              </a:spcBef>
              <a:spcAft>
                <a:spcPts val="0"/>
              </a:spcAft>
              <a:buClrTx/>
              <a:buSzTx/>
              <a:buFontTx/>
              <a:buNone/>
              <a:tabLst/>
              <a:defRPr/>
            </a:pPr>
            <a:fld id="{DFCF27A5-1A5B-48D3-A060-2758FFBB1ADD}" type="slidenum">
              <a:rPr lang="en-US" sz="813" kern="1200" smtClean="0">
                <a:solidFill>
                  <a:schemeClr val="bg1"/>
                </a:solidFill>
                <a:latin typeface="Trebuchet MS" panose="020B0603020202020204" pitchFamily="34" charset="0"/>
                <a:ea typeface="Meiryo UI" panose="020B0604030504040204" pitchFamily="50" charset="-128"/>
                <a:cs typeface="+mn-cs"/>
                <a:sym typeface="Trebuchet MS" panose="020B0603020202020204" pitchFamily="34" charset="0"/>
              </a:rPr>
              <a:pPr marL="0" marR="0" indent="0" algn="r" defTabSz="742950" rtl="0" eaLnBrk="1" fontAlgn="auto" latinLnBrk="0" hangingPunct="1">
                <a:lnSpc>
                  <a:spcPct val="100000"/>
                </a:lnSpc>
                <a:spcBef>
                  <a:spcPts val="0"/>
                </a:spcBef>
                <a:spcAft>
                  <a:spcPts val="0"/>
                </a:spcAft>
                <a:buClrTx/>
                <a:buSzTx/>
                <a:buFontTx/>
                <a:buNone/>
                <a:tabLst/>
                <a:defRPr/>
              </a:pPr>
              <a:t>‹#›</a:t>
            </a:fld>
            <a:endParaRPr lang="en-US" sz="813" kern="1200">
              <a:solidFill>
                <a:schemeClr val="bg1"/>
              </a:solidFill>
              <a:latin typeface="Trebuchet MS" panose="020B0603020202020204" pitchFamily="34" charset="0"/>
              <a:ea typeface="Meiryo UI" panose="020B0604030504040204" pitchFamily="50" charset="-128"/>
              <a:cs typeface="+mn-cs"/>
              <a:sym typeface="Trebuchet MS" panose="020B0603020202020204" pitchFamily="34" charset="0"/>
            </a:endParaRPr>
          </a:p>
        </p:txBody>
      </p:sp>
      <p:sp>
        <p:nvSpPr>
          <p:cNvPr id="9"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solidFill>
                <a:latin typeface="Trebuchet MS" panose="020B0603020202020204" pitchFamily="34" charset="0"/>
                <a:ea typeface="Meiryo UI" panose="020B0604030504040204" pitchFamily="50" charset="-128"/>
                <a:sym typeface="Trebuchet MS" panose="020B0603020202020204" pitchFamily="34" charset="0"/>
              </a:rPr>
              <a:t>Copyright © 2024 by Boston Consulting Group. All rights reserved.</a:t>
            </a:r>
          </a:p>
        </p:txBody>
      </p:sp>
      <p:sp>
        <p:nvSpPr>
          <p:cNvPr id="11" name="Rectangle 10"/>
          <p:cNvSpPr/>
          <p:nvPr userDrawn="1"/>
        </p:nvSpPr>
        <p:spPr bwMode="invGray">
          <a:xfrm>
            <a:off x="1127868" y="4691187"/>
            <a:ext cx="755086" cy="995874"/>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lnSpc>
                <a:spcPct val="95000"/>
              </a:lnSpc>
              <a:spcBef>
                <a:spcPts val="0"/>
              </a:spcBef>
              <a:spcAft>
                <a:spcPts val="0"/>
              </a:spcAft>
            </a:pPr>
            <a:endParaRPr lang="en-US" sz="1625">
              <a:solidFill>
                <a:prstClr val="white"/>
              </a:solidFill>
              <a:latin typeface="Trebuchet MS" panose="020B0603020202020204" pitchFamily="34" charset="0"/>
              <a:ea typeface="Meiryo UI" panose="020B0604030504040204" pitchFamily="50" charset="-128"/>
            </a:endParaRPr>
          </a:p>
        </p:txBody>
      </p:sp>
      <p:sp>
        <p:nvSpPr>
          <p:cNvPr id="12" name="Rectangle 11"/>
          <p:cNvSpPr/>
          <p:nvPr userDrawn="1">
            <p:custDataLst>
              <p:tags r:id="rId2"/>
            </p:custDataLst>
          </p:nvPr>
        </p:nvSpPr>
        <p:spPr>
          <a:xfrm>
            <a:off x="2038954" y="4691187"/>
            <a:ext cx="1275749" cy="1468176"/>
          </a:xfrm>
          <a:prstGeom prst="rect">
            <a:avLst/>
          </a:prstGeom>
          <a:noFill/>
          <a:ln w="9525" cmpd="sng">
            <a:solidFill>
              <a:srgbClr val="FFFFFF"/>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48590" tIns="146250" rIns="148590" bIns="148590" numCol="1" spcCol="0" rtlCol="0" fromWordArt="0" anchor="t" anchorCtr="0" forceAA="0" compatLnSpc="1">
            <a:prstTxWarp prst="textNoShape">
              <a:avLst/>
            </a:prstTxWarp>
            <a:noAutofit/>
          </a:bodyPr>
          <a:lstStyle/>
          <a:p>
            <a:pPr>
              <a:lnSpc>
                <a:spcPct val="95000"/>
              </a:lnSpc>
            </a:pPr>
            <a:endParaRPr lang="en-US" sz="975">
              <a:solidFill>
                <a:srgbClr val="FFFFFF"/>
              </a:solidFill>
              <a:latin typeface="Trebuchet MS" panose="020B0603020202020204" pitchFamily="34" charset="0"/>
              <a:ea typeface="Meiryo UI" panose="020B0604030504040204" pitchFamily="50" charset="-128"/>
            </a:endParaRPr>
          </a:p>
        </p:txBody>
      </p:sp>
      <p:sp>
        <p:nvSpPr>
          <p:cNvPr id="2" name="TextBox 1"/>
          <p:cNvSpPr txBox="1"/>
          <p:nvPr userDrawn="1"/>
        </p:nvSpPr>
        <p:spPr>
          <a:xfrm>
            <a:off x="511875" y="907200"/>
            <a:ext cx="2802150" cy="991694"/>
          </a:xfrm>
          <a:prstGeom prst="rect">
            <a:avLst/>
          </a:prstGeom>
          <a:noFill/>
          <a:ln>
            <a:solidFill>
              <a:schemeClr val="bg1"/>
            </a:solidFill>
          </a:ln>
        </p:spPr>
        <p:txBody>
          <a:bodyPr wrap="square" lIns="497250" tIns="380250" rIns="0" bIns="0" rtlCol="0" anchor="t">
            <a:spAutoFit/>
          </a:bodyPr>
          <a:lstStyle/>
          <a:p>
            <a:pPr>
              <a:lnSpc>
                <a:spcPct val="90000"/>
              </a:lnSpc>
              <a:spcAft>
                <a:spcPts val="488"/>
              </a:spcAft>
            </a:pPr>
            <a:endParaRPr lang="en-US" sz="4388">
              <a:solidFill>
                <a:schemeClr val="bg1"/>
              </a:solidFill>
              <a:latin typeface="Trebuchet MS" panose="020B0603020202020204" pitchFamily="34" charset="0"/>
              <a:ea typeface="Meiryo UI" panose="020B0604030504040204" pitchFamily="50" charset="-128"/>
            </a:endParaRPr>
          </a:p>
        </p:txBody>
      </p:sp>
      <p:sp>
        <p:nvSpPr>
          <p:cNvPr id="10" name="TextBox 1"/>
          <p:cNvSpPr txBox="1"/>
          <p:nvPr userDrawn="1"/>
        </p:nvSpPr>
        <p:spPr>
          <a:xfrm>
            <a:off x="901804" y="1115417"/>
            <a:ext cx="2021708" cy="733791"/>
          </a:xfrm>
          <a:prstGeom prst="rect">
            <a:avLst/>
          </a:prstGeom>
          <a:noFill/>
        </p:spPr>
        <p:txBody>
          <a:bodyPr wrap="none" rtlCol="0">
            <a:spAutoFit/>
          </a:bodyPr>
          <a:lstStyle/>
          <a:p>
            <a:pPr algn="ctr" fontAlgn="auto">
              <a:lnSpc>
                <a:spcPct val="95000"/>
              </a:lnSpc>
              <a:spcBef>
                <a:spcPts val="0"/>
              </a:spcBef>
              <a:spcAft>
                <a:spcPts val="0"/>
              </a:spcAft>
            </a:pPr>
            <a:r>
              <a:rPr lang="en-US" sz="4388">
                <a:solidFill>
                  <a:schemeClr val="bg1"/>
                </a:solidFill>
                <a:latin typeface="Trebuchet MS" panose="020B0603020202020204" pitchFamily="34" charset="0"/>
                <a:ea typeface="Meiryo UI" panose="020B0604030504040204" pitchFamily="50" charset="-128"/>
              </a:rPr>
              <a:t>Agenda</a:t>
            </a:r>
          </a:p>
        </p:txBody>
      </p:sp>
    </p:spTree>
    <p:extLst>
      <p:ext uri="{BB962C8B-B14F-4D97-AF65-F5344CB8AC3E}">
        <p14:creationId xmlns:p14="http://schemas.microsoft.com/office/powerpoint/2010/main" val="38768795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836D123C-2B72-2217-6306-57F5AF6704D6}"/>
              </a:ext>
            </a:extLst>
          </p:cNvPr>
          <p:cNvGraphicFramePr>
            <a:graphicFrameLocks noChangeAspect="1"/>
          </p:cNvGraphicFramePr>
          <p:nvPr userDrawn="1">
            <p:custDataLst>
              <p:tags r:id="rId1"/>
            </p:custDataLst>
            <p:extLst>
              <p:ext uri="{D42A27DB-BD31-4B8C-83A1-F6EECF244321}">
                <p14:modId xmlns:p14="http://schemas.microsoft.com/office/powerpoint/2010/main" val="4182947023"/>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5" imgW="406" imgH="403" progId="TCLayout.ActiveDocument.1">
                  <p:embed/>
                </p:oleObj>
              </mc:Choice>
              <mc:Fallback>
                <p:oleObj name="think-cell Slide" r:id="rId5" imgW="406" imgH="403" progId="TCLayout.ActiveDocument.1">
                  <p:embed/>
                  <p:pic>
                    <p:nvPicPr>
                      <p:cNvPr id="3" name="think-cell data - do not delete" hidden="1">
                        <a:extLst>
                          <a:ext uri="{FF2B5EF4-FFF2-40B4-BE49-F238E27FC236}">
                            <a16:creationId xmlns:a16="http://schemas.microsoft.com/office/drawing/2014/main" id="{836D123C-2B72-2217-6306-57F5AF6704D6}"/>
                          </a:ext>
                        </a:extLst>
                      </p:cNvPr>
                      <p:cNvPicPr/>
                      <p:nvPr/>
                    </p:nvPicPr>
                    <p:blipFill>
                      <a:blip r:embed="rId6"/>
                      <a:stretch>
                        <a:fillRect/>
                      </a:stretch>
                    </p:blipFill>
                    <p:spPr>
                      <a:xfrm>
                        <a:off x="1290" y="1588"/>
                        <a:ext cx="1290" cy="1588"/>
                      </a:xfrm>
                      <a:prstGeom prst="rect">
                        <a:avLst/>
                      </a:prstGeom>
                    </p:spPr>
                  </p:pic>
                </p:oleObj>
              </mc:Fallback>
            </mc:AlternateContent>
          </a:graphicData>
        </a:graphic>
      </p:graphicFrame>
      <p:sp>
        <p:nvSpPr>
          <p:cNvPr id="14" name="Rectangle 13"/>
          <p:cNvSpPr/>
          <p:nvPr userDrawn="1"/>
        </p:nvSpPr>
        <p:spPr>
          <a:xfrm>
            <a:off x="0" y="5279184"/>
            <a:ext cx="9906000" cy="157881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813"/>
              </a:spcAft>
            </a:pPr>
            <a:endParaRPr lang="en-US" sz="975">
              <a:solidFill>
                <a:schemeClr val="bg1"/>
              </a:solidFill>
              <a:latin typeface="Trebuchet MS" panose="020B0603020202020204" pitchFamily="34" charset="0"/>
              <a:ea typeface="Meiryo UI" panose="020B0604030504040204" pitchFamily="50" charset="-128"/>
              <a:sym typeface="Trebuchet MS" panose="020B0603020202020204" pitchFamily="34" charset="0"/>
            </a:endParaRPr>
          </a:p>
        </p:txBody>
      </p:sp>
      <p:pic>
        <p:nvPicPr>
          <p:cNvPr id="18" name="Picture 17"/>
          <p:cNvPicPr>
            <a:picLocks noChangeAspect="1"/>
          </p:cNvPicPr>
          <p:nvPr userDrawn="1"/>
        </p:nvPicPr>
        <p:blipFill rotWithShape="1">
          <a:blip r:embed="rId7">
            <a:extLst>
              <a:ext uri="{28A0092B-C50C-407E-A947-70E740481C1C}">
                <a14:useLocalDpi xmlns:a14="http://schemas.microsoft.com/office/drawing/2010/main" val="0"/>
              </a:ext>
            </a:extLst>
          </a:blip>
          <a:srcRect l="1731" t="8741" r="102" b="27"/>
          <a:stretch/>
        </p:blipFill>
        <p:spPr>
          <a:xfrm rot="16200000" flipH="1">
            <a:off x="6829008" y="2616210"/>
            <a:ext cx="580573" cy="5572125"/>
          </a:xfrm>
          <a:prstGeom prst="rect">
            <a:avLst/>
          </a:prstGeom>
        </p:spPr>
      </p:pic>
      <p:pic>
        <p:nvPicPr>
          <p:cNvPr id="13" name="TitleAndEndImages"/>
          <p:cNvPicPr>
            <a:picLocks noChangeAspect="1"/>
          </p:cNvPicPr>
          <p:nvPr userDrawn="1">
            <p:custDataLst>
              <p:tags r:id="rId2"/>
            </p:custDataLst>
          </p:nvPr>
        </p:nvPicPr>
        <p:blipFill rotWithShape="1">
          <a:blip r:embed="rId8">
            <a:extLst>
              <a:ext uri="{28A0092B-C50C-407E-A947-70E740481C1C}">
                <a14:useLocalDpi xmlns:a14="http://schemas.microsoft.com/office/drawing/2010/main" val="0"/>
              </a:ext>
            </a:extLst>
          </a:blip>
          <a:srcRect b="23056"/>
          <a:stretch/>
        </p:blipFill>
        <p:spPr>
          <a:xfrm>
            <a:off x="0" y="0"/>
            <a:ext cx="9906000" cy="5276850"/>
          </a:xfrm>
          <a:prstGeom prst="rect">
            <a:avLst/>
          </a:prstGeom>
        </p:spPr>
      </p:pic>
      <p:sp>
        <p:nvSpPr>
          <p:cNvPr id="20" name="Picture Placeholder 8"/>
          <p:cNvSpPr>
            <a:spLocks noGrp="1"/>
          </p:cNvSpPr>
          <p:nvPr>
            <p:ph type="pic" sz="quarter" idx="13" hasCustomPrompt="1"/>
          </p:nvPr>
        </p:nvSpPr>
        <p:spPr>
          <a:xfrm>
            <a:off x="7610331" y="5570643"/>
            <a:ext cx="1517697" cy="896833"/>
          </a:xfrm>
          <a:prstGeom prst="rect">
            <a:avLst/>
          </a:prstGeom>
        </p:spPr>
        <p:txBody>
          <a:bodyPr anchor="b"/>
          <a:lstStyle>
            <a:lvl1pPr algn="ctr">
              <a:defRPr sz="1300">
                <a:solidFill>
                  <a:schemeClr val="tx1"/>
                </a:solidFill>
                <a:latin typeface="Trebuchet MS" panose="020B0603020202020204" pitchFamily="34" charset="0"/>
                <a:ea typeface="Meiryo UI" panose="020B0604030504040204" pitchFamily="50" charset="-128"/>
                <a:sym typeface="Trebuchet MS" panose="020B0603020202020204" pitchFamily="34" charset="0"/>
              </a:defRPr>
            </a:lvl1pPr>
          </a:lstStyle>
          <a:p>
            <a:r>
              <a:rPr lang="en-US"/>
              <a:t>Logo</a:t>
            </a:r>
          </a:p>
        </p:txBody>
      </p:sp>
      <p:sp>
        <p:nvSpPr>
          <p:cNvPr id="21" name="Rectangle 20"/>
          <p:cNvSpPr/>
          <p:nvPr userDrawn="1"/>
        </p:nvSpPr>
        <p:spPr bwMode="black">
          <a:xfrm>
            <a:off x="517568" y="678242"/>
            <a:ext cx="6601725"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1625">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22" name="Text Placeholder 6"/>
          <p:cNvSpPr>
            <a:spLocks noGrp="1"/>
          </p:cNvSpPr>
          <p:nvPr>
            <p:ph type="body" sz="quarter" idx="12" hasCustomPrompt="1"/>
          </p:nvPr>
        </p:nvSpPr>
        <p:spPr bwMode="black">
          <a:xfrm>
            <a:off x="778050" y="6207842"/>
            <a:ext cx="5580900" cy="327148"/>
          </a:xfrm>
          <a:prstGeom prst="rect">
            <a:avLst/>
          </a:prstGeom>
          <a:noFill/>
        </p:spPr>
        <p:txBody>
          <a:bodyPr anchor="ctr"/>
          <a:lstStyle>
            <a:lvl1pPr algn="l">
              <a:lnSpc>
                <a:spcPct val="110000"/>
              </a:lnSpc>
              <a:buNone/>
              <a:defRPr sz="975" b="1" cap="all" baseline="0">
                <a:solidFill>
                  <a:schemeClr val="accent5"/>
                </a:solidFill>
                <a:latin typeface="Trebuchet MS" panose="020B0603020202020204" pitchFamily="34" charset="0"/>
                <a:ea typeface="Meiryo UI" panose="020B0604030504040204" pitchFamily="50" charset="-128"/>
                <a:sym typeface="Trebuchet MS" panose="020B0603020202020204" pitchFamily="34" charset="0"/>
              </a:defRPr>
            </a:lvl1pPr>
            <a:lvl2pPr algn="ctr">
              <a:buNone/>
              <a:defRPr/>
            </a:lvl2pPr>
            <a:lvl3pPr marL="0" indent="0" algn="ctr">
              <a:buNone/>
              <a:defRPr/>
            </a:lvl3pPr>
            <a:lvl4pPr marL="185738" indent="0" algn="ctr">
              <a:buNone/>
              <a:defRPr/>
            </a:lvl4pPr>
            <a:lvl5pPr marL="371475" indent="0" algn="ctr">
              <a:buNone/>
              <a:defRPr/>
            </a:lvl5pPr>
          </a:lstStyle>
          <a:p>
            <a:pPr lvl="0"/>
            <a:r>
              <a:rPr lang="en-US"/>
              <a:t>Click to edit date/place</a:t>
            </a:r>
          </a:p>
        </p:txBody>
      </p:sp>
      <p:sp>
        <p:nvSpPr>
          <p:cNvPr id="26" name="Subtitle 2"/>
          <p:cNvSpPr>
            <a:spLocks noGrp="1"/>
          </p:cNvSpPr>
          <p:nvPr>
            <p:ph type="subTitle" idx="1" hasCustomPrompt="1"/>
          </p:nvPr>
        </p:nvSpPr>
        <p:spPr bwMode="white">
          <a:xfrm>
            <a:off x="778050" y="5495707"/>
            <a:ext cx="5580900" cy="436195"/>
          </a:xfrm>
          <a:prstGeom prst="rect">
            <a:avLst/>
          </a:prstGeom>
        </p:spPr>
        <p:txBody>
          <a:bodyPr anchor="ctr"/>
          <a:lstStyle>
            <a:lvl1pPr marL="0" indent="0" algn="l">
              <a:lnSpc>
                <a:spcPct val="110000"/>
              </a:lnSpc>
              <a:buNone/>
              <a:defRPr sz="1300" baseline="0">
                <a:solidFill>
                  <a:schemeClr val="bg1"/>
                </a:solidFill>
                <a:latin typeface="Trebuchet MS" panose="020B0603020202020204" pitchFamily="34" charset="0"/>
                <a:ea typeface="Meiryo UI" panose="020B0604030504040204" pitchFamily="50" charset="-128"/>
                <a:sym typeface="Trebuchet MS" panose="020B0603020202020204" pitchFamily="34" charset="0"/>
              </a:defRPr>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Subtitle in sentence case</a:t>
            </a:r>
          </a:p>
        </p:txBody>
      </p:sp>
      <p:sp>
        <p:nvSpPr>
          <p:cNvPr id="27" name="Title 1"/>
          <p:cNvSpPr>
            <a:spLocks noGrp="1"/>
          </p:cNvSpPr>
          <p:nvPr>
            <p:ph type="ctrTitle" hasCustomPrompt="1"/>
          </p:nvPr>
        </p:nvSpPr>
        <p:spPr bwMode="ltGray">
          <a:xfrm>
            <a:off x="778050" y="1886243"/>
            <a:ext cx="5580900" cy="3138423"/>
          </a:xfrm>
          <a:prstGeom prst="rect">
            <a:avLst/>
          </a:prstGeom>
        </p:spPr>
        <p:txBody>
          <a:bodyPr vert="horz" anchor="b">
            <a:normAutofit/>
          </a:bodyPr>
          <a:lstStyle>
            <a:lvl1pPr algn="l">
              <a:lnSpc>
                <a:spcPct val="93000"/>
              </a:lnSpc>
              <a:defRPr sz="4388" baseline="0">
                <a:solidFill>
                  <a:schemeClr val="bg1"/>
                </a:solidFill>
                <a:latin typeface="Trebuchet MS" panose="020B0603020202020204" pitchFamily="34" charset="0"/>
                <a:ea typeface="Meiryo UI" panose="020B0604030504040204" pitchFamily="50" charset="-128"/>
                <a:sym typeface="Trebuchet MS" panose="020B0603020202020204" pitchFamily="34" charset="0"/>
              </a:defRPr>
            </a:lvl1pPr>
          </a:lstStyle>
          <a:p>
            <a:r>
              <a:rPr lang="en-US"/>
              <a:t>Title in Title Case</a:t>
            </a:r>
          </a:p>
        </p:txBody>
      </p:sp>
      <p:sp>
        <p:nvSpPr>
          <p:cNvPr id="15" name="Freeform 14"/>
          <p:cNvSpPr>
            <a:spLocks noChangeAspect="1"/>
          </p:cNvSpPr>
          <p:nvPr userDrawn="1">
            <p:custDataLst>
              <p:tags r:id="rId3"/>
            </p:custDataLst>
          </p:nvPr>
        </p:nvSpPr>
        <p:spPr bwMode="auto">
          <a:xfrm>
            <a:off x="907900" y="1112680"/>
            <a:ext cx="1891211" cy="486479"/>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74295" tIns="37148" rIns="74295" bIns="37148" numCol="1" anchor="t" anchorCtr="0" compatLnSpc="1">
            <a:prstTxWarp prst="textNoShape">
              <a:avLst/>
            </a:prstTxWarp>
            <a:noAutofit/>
          </a:bodyPr>
          <a:lstStyle/>
          <a:p>
            <a:endParaRPr lang="en-US" sz="1463">
              <a:latin typeface="Trebuchet MS" panose="020B0603020202020204" pitchFamily="34" charset="0"/>
              <a:ea typeface="Meiryo UI" panose="020B0604030504040204" pitchFamily="50" charset="-128"/>
            </a:endParaRPr>
          </a:p>
        </p:txBody>
      </p:sp>
    </p:spTree>
    <p:extLst>
      <p:ext uri="{BB962C8B-B14F-4D97-AF65-F5344CB8AC3E}">
        <p14:creationId xmlns:p14="http://schemas.microsoft.com/office/powerpoint/2010/main" val="32620242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blank" preserve="1">
  <p:cSld name="1_D. En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535381567"/>
              </p:ext>
            </p:extLst>
          </p:nvPr>
        </p:nvGraphicFramePr>
        <p:xfrm>
          <a:off x="1291" y="1589"/>
          <a:ext cx="1289" cy="158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2" name="Object 1" hidden="1"/>
                      <p:cNvPicPr/>
                      <p:nvPr/>
                    </p:nvPicPr>
                    <p:blipFill>
                      <a:blip r:embed="rId6"/>
                      <a:stretch>
                        <a:fillRect/>
                      </a:stretch>
                    </p:blipFill>
                    <p:spPr>
                      <a:xfrm>
                        <a:off x="1291" y="1589"/>
                        <a:ext cx="1289" cy="1587"/>
                      </a:xfrm>
                      <a:prstGeom prst="rect">
                        <a:avLst/>
                      </a:prstGeom>
                    </p:spPr>
                  </p:pic>
                </p:oleObj>
              </mc:Fallback>
            </mc:AlternateContent>
          </a:graphicData>
        </a:graphic>
      </p:graphicFrame>
      <p:pic>
        <p:nvPicPr>
          <p:cNvPr id="3" name="TitleAndEndImages">
            <a:extLst>
              <a:ext uri="{FF2B5EF4-FFF2-40B4-BE49-F238E27FC236}">
                <a16:creationId xmlns:a16="http://schemas.microsoft.com/office/drawing/2014/main" id="{3F3ECDF1-72C7-A1FB-5EB7-230693015CD6}"/>
              </a:ext>
            </a:extLst>
          </p:cNvPr>
          <p:cNvPicPr>
            <a:picLocks noChangeAspect="1"/>
          </p:cNvPicPr>
          <p:nvPr userDrawn="1">
            <p:custDataLst>
              <p:tags r:id="rId2"/>
            </p:custDataLst>
          </p:nvPr>
        </p:nvPicPr>
        <p:blipFill rotWithShape="1">
          <a:blip r:embed="rId7">
            <a:extLst>
              <a:ext uri="{28A0092B-C50C-407E-A947-70E740481C1C}">
                <a14:useLocalDpi xmlns:a14="http://schemas.microsoft.com/office/drawing/2010/main" val="0"/>
              </a:ext>
            </a:extLst>
          </a:blip>
          <a:srcRect t="1" b="1"/>
          <a:stretch/>
        </p:blipFill>
        <p:spPr>
          <a:xfrm>
            <a:off x="0" y="0"/>
            <a:ext cx="9906000" cy="6858000"/>
          </a:xfrm>
          <a:prstGeom prst="rect">
            <a:avLst/>
          </a:prstGeom>
        </p:spPr>
      </p:pic>
      <p:sp>
        <p:nvSpPr>
          <p:cNvPr id="8" name="Rectangle 7"/>
          <p:cNvSpPr/>
          <p:nvPr userDrawn="1"/>
        </p:nvSpPr>
        <p:spPr bwMode="black">
          <a:xfrm>
            <a:off x="512636" y="626200"/>
            <a:ext cx="6601725"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1625">
              <a:solidFill>
                <a:prstClr val="white"/>
              </a:solidFill>
              <a:latin typeface="Trebuchet MS" panose="020B0603020202020204" pitchFamily="34" charset="0"/>
              <a:ea typeface="Meiryo UI" panose="020B0604030504040204" pitchFamily="50" charset="-128"/>
              <a:sym typeface="Trebuchet MS" panose="020B0603020202020204" pitchFamily="34" charset="0"/>
            </a:endParaRPr>
          </a:p>
        </p:txBody>
      </p:sp>
      <p:sp>
        <p:nvSpPr>
          <p:cNvPr id="15" name="TextBox 14"/>
          <p:cNvSpPr txBox="1"/>
          <p:nvPr/>
        </p:nvSpPr>
        <p:spPr bwMode="white">
          <a:xfrm>
            <a:off x="751546" y="5715178"/>
            <a:ext cx="683151" cy="170110"/>
          </a:xfrm>
          <a:prstGeom prst="rect">
            <a:avLst/>
          </a:prstGeom>
          <a:noFill/>
        </p:spPr>
        <p:txBody>
          <a:bodyPr wrap="none" lIns="0" tIns="0" rIns="0" bIns="0" rtlCol="0" anchor="b">
            <a:noAutofit/>
          </a:bodyPr>
          <a:lstStyle/>
          <a:p>
            <a:pPr>
              <a:lnSpc>
                <a:spcPct val="90000"/>
              </a:lnSpc>
              <a:spcAft>
                <a:spcPts val="488"/>
              </a:spcAft>
            </a:pPr>
            <a:r>
              <a:rPr lang="en-US" sz="975">
                <a:solidFill>
                  <a:schemeClr val="bg1"/>
                </a:solidFill>
                <a:latin typeface="Trebuchet MS" panose="020B0603020202020204" pitchFamily="34" charset="0"/>
                <a:ea typeface="Meiryo UI" panose="020B0604030504040204" pitchFamily="50" charset="-128"/>
                <a:sym typeface="Trebuchet MS" panose="020B0603020202020204" pitchFamily="34" charset="0"/>
              </a:rPr>
              <a:t>bcg.com</a:t>
            </a:r>
          </a:p>
        </p:txBody>
      </p:sp>
      <p:sp>
        <p:nvSpPr>
          <p:cNvPr id="10" name="Freeform 9"/>
          <p:cNvSpPr>
            <a:spLocks noChangeAspect="1"/>
          </p:cNvSpPr>
          <p:nvPr userDrawn="1">
            <p:custDataLst>
              <p:tags r:id="rId3"/>
            </p:custDataLst>
          </p:nvPr>
        </p:nvSpPr>
        <p:spPr bwMode="auto">
          <a:xfrm>
            <a:off x="2174947" y="2969513"/>
            <a:ext cx="3277103" cy="842974"/>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74295" tIns="37148" rIns="74295" bIns="37148" numCol="1" anchor="t" anchorCtr="0" compatLnSpc="1">
            <a:prstTxWarp prst="textNoShape">
              <a:avLst/>
            </a:prstTxWarp>
            <a:noAutofit/>
          </a:bodyPr>
          <a:lstStyle/>
          <a:p>
            <a:endParaRPr lang="en-US" sz="1463">
              <a:latin typeface="Trebuchet MS" panose="020B0603020202020204" pitchFamily="34" charset="0"/>
              <a:ea typeface="Meiryo UI" panose="020B0604030504040204" pitchFamily="50" charset="-128"/>
            </a:endParaRPr>
          </a:p>
        </p:txBody>
      </p:sp>
    </p:spTree>
    <p:extLst>
      <p:ext uri="{BB962C8B-B14F-4D97-AF65-F5344CB8AC3E}">
        <p14:creationId xmlns:p14="http://schemas.microsoft.com/office/powerpoint/2010/main" val="359182812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A3_Layout">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AE58147B-7434-B5C4-5850-3540B1DC9438}"/>
              </a:ext>
            </a:extLst>
          </p:cNvPr>
          <p:cNvGraphicFramePr>
            <a:graphicFrameLocks noChangeAspect="1"/>
          </p:cNvGraphicFramePr>
          <p:nvPr userDrawn="1">
            <p:custDataLst>
              <p:tags r:id="rId1"/>
            </p:custDataLst>
            <p:extLst>
              <p:ext uri="{D42A27DB-BD31-4B8C-83A1-F6EECF244321}">
                <p14:modId xmlns:p14="http://schemas.microsoft.com/office/powerpoint/2010/main" val="1976034877"/>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6" imgH="403" progId="TCLayout.ActiveDocument.1">
                  <p:embed/>
                </p:oleObj>
              </mc:Choice>
              <mc:Fallback>
                <p:oleObj name="think-cell Slide" r:id="rId3" imgW="406" imgH="403" progId="TCLayout.ActiveDocument.1">
                  <p:embed/>
                  <p:pic>
                    <p:nvPicPr>
                      <p:cNvPr id="3" name="think-cell data - do not delete" hidden="1">
                        <a:extLst>
                          <a:ext uri="{FF2B5EF4-FFF2-40B4-BE49-F238E27FC236}">
                            <a16:creationId xmlns:a16="http://schemas.microsoft.com/office/drawing/2014/main" id="{AE58147B-7434-B5C4-5850-3540B1DC9438}"/>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2" name="Title 1"/>
          <p:cNvSpPr>
            <a:spLocks noGrp="1"/>
          </p:cNvSpPr>
          <p:nvPr>
            <p:ph type="title" hasCustomPrompt="1"/>
          </p:nvPr>
        </p:nvSpPr>
        <p:spPr>
          <a:xfrm>
            <a:off x="316305" y="138883"/>
            <a:ext cx="9477479" cy="202620"/>
          </a:xfrm>
        </p:spPr>
        <p:txBody>
          <a:bodyPr vert="horz"/>
          <a:lstStyle>
            <a:lvl1pPr>
              <a:defRPr sz="1463">
                <a:latin typeface="Trebuchet MS" panose="020B0603020202020204" pitchFamily="34" charset="0"/>
                <a:ea typeface="Meiryo UI" panose="020B0604030504040204" pitchFamily="50" charset="-128"/>
              </a:defRPr>
            </a:lvl1pPr>
          </a:lstStyle>
          <a:p>
            <a:r>
              <a:rPr kumimoji="1" lang="en-US" altLang="ja-JP"/>
              <a:t>A3</a:t>
            </a:r>
            <a:r>
              <a:rPr kumimoji="1" lang="ja-JP" altLang="en-US"/>
              <a:t>フォーマット、</a:t>
            </a:r>
            <a:r>
              <a:rPr kumimoji="1" lang="en-US" altLang="ja-JP"/>
              <a:t>(Detail</a:t>
            </a:r>
            <a:r>
              <a:rPr kumimoji="1" lang="ja-JP" altLang="en-US"/>
              <a:t>のみ、</a:t>
            </a:r>
            <a:r>
              <a:rPr kumimoji="1" lang="en-US" altLang="ja-JP"/>
              <a:t>18pt=</a:t>
            </a:r>
            <a:r>
              <a:rPr kumimoji="1" lang="ja-JP" altLang="en-US"/>
              <a:t>出力</a:t>
            </a:r>
            <a:r>
              <a:rPr kumimoji="1" lang="en-US" altLang="ja-JP"/>
              <a:t>24pt)</a:t>
            </a:r>
            <a:endParaRPr kumimoji="1" lang="en-US"/>
          </a:p>
        </p:txBody>
      </p:sp>
      <p:sp>
        <p:nvSpPr>
          <p:cNvPr id="6" name="TextBox 5"/>
          <p:cNvSpPr txBox="1"/>
          <p:nvPr userDrawn="1"/>
        </p:nvSpPr>
        <p:spPr>
          <a:xfrm>
            <a:off x="9619655" y="6770412"/>
            <a:ext cx="112216" cy="87588"/>
          </a:xfrm>
          <a:prstGeom prst="rect">
            <a:avLst/>
          </a:prstGeom>
          <a:noFill/>
        </p:spPr>
        <p:txBody>
          <a:bodyPr wrap="square" lIns="0" tIns="0" rIns="0" bIns="0" rtlCol="0" anchor="b">
            <a:spAutoFit/>
          </a:bodyPr>
          <a:lstStyle/>
          <a:p>
            <a:pPr marL="0" marR="0" lvl="0" indent="0" algn="ctr" defTabSz="742950" rtl="0" eaLnBrk="1" fontAlgn="auto" latinLnBrk="0" hangingPunct="1">
              <a:lnSpc>
                <a:spcPct val="100000"/>
              </a:lnSpc>
              <a:spcBef>
                <a:spcPts val="0"/>
              </a:spcBef>
              <a:spcAft>
                <a:spcPts val="0"/>
              </a:spcAft>
              <a:buClrTx/>
              <a:buSzTx/>
              <a:buFontTx/>
              <a:buNone/>
              <a:tabLst/>
              <a:defRPr/>
            </a:pPr>
            <a:fld id="{DFCF27A5-1A5B-48D3-A060-2758FFBB1ADD}" type="slidenum">
              <a:rPr kumimoji="0" lang="en-US" sz="569" b="0" i="0" u="none" strike="noStrike" kern="1200" cap="none" spc="0" normalizeH="0" baseline="0" noProof="0" smtClean="0">
                <a:ln>
                  <a:noFill/>
                </a:ln>
                <a:solidFill>
                  <a:prstClr val="white">
                    <a:lumMod val="50000"/>
                  </a:prstClr>
                </a:solidFill>
                <a:effectLst/>
                <a:uLnTx/>
                <a:uFillTx/>
                <a:latin typeface="Trebuchet MS" panose="020B0603020202020204" pitchFamily="34" charset="0"/>
                <a:ea typeface="Meiryo UI" panose="020B0604030504040204" pitchFamily="50" charset="-128"/>
                <a:cs typeface="+mn-cs"/>
                <a:sym typeface="Trebuchet MS" panose="020B0603020202020204" pitchFamily="34" charset="0"/>
              </a:rPr>
              <a:pPr marL="0" marR="0" lvl="0" indent="0" algn="ctr" defTabSz="742950" rtl="0" eaLnBrk="1" fontAlgn="auto" latinLnBrk="0" hangingPunct="1">
                <a:lnSpc>
                  <a:spcPct val="100000"/>
                </a:lnSpc>
                <a:spcBef>
                  <a:spcPts val="0"/>
                </a:spcBef>
                <a:spcAft>
                  <a:spcPts val="0"/>
                </a:spcAft>
                <a:buClrTx/>
                <a:buSzTx/>
                <a:buFontTx/>
                <a:buNone/>
                <a:tabLst/>
                <a:defRPr/>
              </a:pPr>
              <a:t>‹#›</a:t>
            </a:fld>
            <a:endParaRPr kumimoji="0" lang="en-US" sz="569" b="0" i="0" u="none" strike="noStrike" kern="1200" cap="none" spc="0" normalizeH="0" baseline="0" noProof="0">
              <a:ln>
                <a:noFill/>
              </a:ln>
              <a:solidFill>
                <a:prstClr val="white">
                  <a:lumMod val="50000"/>
                </a:prstClr>
              </a:solidFill>
              <a:effectLst/>
              <a:uLnTx/>
              <a:uFillTx/>
              <a:latin typeface="Trebuchet MS" panose="020B0603020202020204" pitchFamily="34" charset="0"/>
              <a:ea typeface="Meiryo UI" panose="020B0604030504040204" pitchFamily="50" charset="-128"/>
              <a:cs typeface="+mn-cs"/>
              <a:sym typeface="Trebuchet MS" panose="020B0603020202020204" pitchFamily="34" charset="0"/>
            </a:endParaRPr>
          </a:p>
        </p:txBody>
      </p:sp>
      <p:sp>
        <p:nvSpPr>
          <p:cNvPr id="7" name="Copyright"/>
          <p:cNvSpPr txBox="1"/>
          <p:nvPr userDrawn="1"/>
        </p:nvSpPr>
        <p:spPr>
          <a:xfrm rot="16200000">
            <a:off x="7307012" y="4247655"/>
            <a:ext cx="5133975" cy="56234"/>
          </a:xfrm>
          <a:prstGeom prst="rect">
            <a:avLst/>
          </a:prstGeom>
          <a:noFill/>
        </p:spPr>
        <p:txBody>
          <a:bodyPr wrap="square" lIns="0" tIns="0" rIns="0" bIns="0" rtlCol="0" anchor="t">
            <a:spAutoFit/>
          </a:bodyPr>
          <a:lstStyle/>
          <a:p>
            <a:pPr marL="0" marR="0" lvl="0" indent="0" algn="l" defTabSz="742950" rtl="0" eaLnBrk="1" fontAlgn="auto" latinLnBrk="0" hangingPunct="1">
              <a:lnSpc>
                <a:spcPct val="90000"/>
              </a:lnSpc>
              <a:spcBef>
                <a:spcPts val="0"/>
              </a:spcBef>
              <a:spcAft>
                <a:spcPts val="488"/>
              </a:spcAft>
              <a:buClrTx/>
              <a:buSzTx/>
              <a:buFontTx/>
              <a:buNone/>
              <a:tabLst/>
              <a:defRPr/>
            </a:pPr>
            <a:r>
              <a:rPr kumimoji="0" lang="en-US" sz="406" b="0" i="0" u="none" strike="noStrike" kern="1200" cap="none" spc="0" normalizeH="0" baseline="0" noProof="0">
                <a:ln>
                  <a:noFill/>
                </a:ln>
                <a:solidFill>
                  <a:prstClr val="white">
                    <a:lumMod val="50000"/>
                  </a:prstClr>
                </a:solidFill>
                <a:effectLst/>
                <a:uLnTx/>
                <a:uFillTx/>
                <a:latin typeface="Trebuchet MS" panose="020B0603020202020204" pitchFamily="34" charset="0"/>
                <a:ea typeface="Meiryo UI" panose="020B0604030504040204" pitchFamily="50" charset="-128"/>
                <a:cs typeface="+mn-cs"/>
                <a:sym typeface="Trebuchet MS" panose="020B0603020202020204" pitchFamily="34" charset="0"/>
              </a:rPr>
              <a:t>Copyright © 2024 by Boston Consulting Group. All rights reserved.</a:t>
            </a:r>
          </a:p>
        </p:txBody>
      </p:sp>
    </p:spTree>
    <p:extLst>
      <p:ext uri="{BB962C8B-B14F-4D97-AF65-F5344CB8AC3E}">
        <p14:creationId xmlns:p14="http://schemas.microsoft.com/office/powerpoint/2010/main" val="40319918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D. Blank">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441755494"/>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395" imgH="394" progId="TCLayout.ActiveDocument.1">
                  <p:embed/>
                </p:oleObj>
              </mc:Choice>
              <mc:Fallback>
                <p:oleObj name="think-cell Slide" r:id="rId3" imgW="395" imgH="394" progId="TCLayout.ActiveDocument.1">
                  <p:embed/>
                  <p:pic>
                    <p:nvPicPr>
                      <p:cNvPr id="2" name="Object 1" hidden="1"/>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7" name="Date Placeholder 6"/>
          <p:cNvSpPr>
            <a:spLocks noGrp="1"/>
          </p:cNvSpPr>
          <p:nvPr>
            <p:ph type="dt" sz="half" idx="10"/>
          </p:nvPr>
        </p:nvSpPr>
        <p:spPr/>
        <p:txBody>
          <a:bodyPr/>
          <a:lstStyle>
            <a:lvl1pPr>
              <a:defRPr>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5"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rPr>
              <a:t>Copyright © 2024 by Boston Consulting Group. All rights reserved.</a:t>
            </a:r>
          </a:p>
        </p:txBody>
      </p:sp>
    </p:spTree>
    <p:extLst>
      <p:ext uri="{BB962C8B-B14F-4D97-AF65-F5344CB8AC3E}">
        <p14:creationId xmlns:p14="http://schemas.microsoft.com/office/powerpoint/2010/main" val="843122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Title Only">
    <p:bg>
      <p:bgPr>
        <a:solidFill>
          <a:schemeClr val="bg2"/>
        </a:solidFill>
        <a:effectLst/>
      </p:bgPr>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C4692C61-3ACE-8FC9-0DEA-B7454FC3E8EB}"/>
              </a:ext>
            </a:extLst>
          </p:cNvPr>
          <p:cNvGraphicFramePr>
            <a:graphicFrameLocks noChangeAspect="1"/>
          </p:cNvGraphicFramePr>
          <p:nvPr userDrawn="1">
            <p:custDataLst>
              <p:tags r:id="rId1"/>
            </p:custDataLst>
            <p:extLst>
              <p:ext uri="{D42A27DB-BD31-4B8C-83A1-F6EECF244321}">
                <p14:modId xmlns:p14="http://schemas.microsoft.com/office/powerpoint/2010/main" val="3284424863"/>
              </p:ext>
            </p:extLst>
          </p:nvPr>
        </p:nvGraphicFramePr>
        <p:xfrm>
          <a:off x="1290" y="1588"/>
          <a:ext cx="1290"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4" name="think-cell data - do not delete" hidden="1">
                        <a:extLst>
                          <a:ext uri="{FF2B5EF4-FFF2-40B4-BE49-F238E27FC236}">
                            <a16:creationId xmlns:a16="http://schemas.microsoft.com/office/drawing/2014/main" id="{C4692C61-3ACE-8FC9-0DEA-B7454FC3E8EB}"/>
                          </a:ext>
                        </a:extLst>
                      </p:cNvPr>
                      <p:cNvPicPr/>
                      <p:nvPr/>
                    </p:nvPicPr>
                    <p:blipFill>
                      <a:blip r:embed="rId4"/>
                      <a:stretch>
                        <a:fillRect/>
                      </a:stretch>
                    </p:blipFill>
                    <p:spPr>
                      <a:xfrm>
                        <a:off x="1290" y="1588"/>
                        <a:ext cx="1290" cy="1588"/>
                      </a:xfrm>
                      <a:prstGeom prst="rect">
                        <a:avLst/>
                      </a:prstGeom>
                    </p:spPr>
                  </p:pic>
                </p:oleObj>
              </mc:Fallback>
            </mc:AlternateContent>
          </a:graphicData>
        </a:graphic>
      </p:graphicFrame>
      <p:sp>
        <p:nvSpPr>
          <p:cNvPr id="3" name="Date Placeholder 2"/>
          <p:cNvSpPr>
            <a:spLocks noGrp="1"/>
          </p:cNvSpPr>
          <p:nvPr>
            <p:ph type="dt" sz="half" idx="10"/>
          </p:nvPr>
        </p:nvSpPr>
        <p:spPr>
          <a:xfrm>
            <a:off x="7862888" y="6433825"/>
            <a:ext cx="1204166" cy="125099"/>
          </a:xfrm>
          <a:prstGeom prst="rect">
            <a:avLst/>
          </a:prstGeom>
        </p:spPr>
        <p:txBody>
          <a:bodyPr/>
          <a:lstStyle>
            <a:lvl1pPr>
              <a:defRPr>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7" name="Copyright"/>
          <p:cNvSpPr txBox="1"/>
          <p:nvPr userDrawn="1"/>
        </p:nvSpPr>
        <p:spPr>
          <a:xfrm rot="16200000">
            <a:off x="7226797" y="3931570"/>
            <a:ext cx="5133975" cy="78804"/>
          </a:xfrm>
          <a:prstGeom prst="rect">
            <a:avLst/>
          </a:prstGeom>
          <a:noFill/>
        </p:spPr>
        <p:txBody>
          <a:bodyPr wrap="square" lIns="0" tIns="0" rIns="0" bIns="0" rtlCol="0" anchor="t">
            <a:spAutoFit/>
          </a:bodyPr>
          <a:lstStyle/>
          <a:p>
            <a:pPr>
              <a:lnSpc>
                <a:spcPct val="90000"/>
              </a:lnSpc>
              <a:spcAft>
                <a:spcPts val="488"/>
              </a:spcAft>
            </a:pPr>
            <a:r>
              <a:rPr lang="en-US" sz="569">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rPr>
              <a:t>Copyright © 2025 by Boston Consulting Group. All rights reserved.</a:t>
            </a:r>
          </a:p>
        </p:txBody>
      </p:sp>
      <p:sp>
        <p:nvSpPr>
          <p:cNvPr id="5" name="Title 4"/>
          <p:cNvSpPr>
            <a:spLocks noGrp="1"/>
          </p:cNvSpPr>
          <p:nvPr>
            <p:ph type="title" hasCustomPrompt="1"/>
          </p:nvPr>
        </p:nvSpPr>
        <p:spPr>
          <a:xfrm>
            <a:off x="511875" y="622800"/>
            <a:ext cx="8883225" cy="382669"/>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2763" b="0" i="0" u="none" kern="1200" spc="0">
                <a:solidFill>
                  <a:schemeClr val="tx2">
                    <a:lumMod val="100000"/>
                  </a:schemeClr>
                </a:solidFill>
                <a:latin typeface="Trebuchet MS" panose="020B0603020202020204" pitchFamily="34" charset="0"/>
                <a:ea typeface="Meiryo UI" panose="020B0604030504040204" pitchFamily="50" charset="-128"/>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3221094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41BE431-1806-4752-9998-3074A66CE90D}" type="datetime1">
              <a:rPr kumimoji="1" lang="ja-JP" altLang="en-US" smtClean="0"/>
              <a:t>2026/2/5</a:t>
            </a:fld>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a:t>機関名： （フッター機能で入力）</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0E9EBEC-91DB-44A3-92C0-B5B97C5C101A}" type="datetime1">
              <a:rPr kumimoji="1" lang="ja-JP" altLang="en-US" smtClean="0"/>
              <a:t>2026/2/5</a:t>
            </a:fld>
            <a:endParaRPr kumimoji="1" lang="ja-JP" altLang="en-US" dirty="0"/>
          </a:p>
        </p:txBody>
      </p:sp>
      <p:sp>
        <p:nvSpPr>
          <p:cNvPr id="6" name="フッター プレースホルダー 5"/>
          <p:cNvSpPr>
            <a:spLocks noGrp="1"/>
          </p:cNvSpPr>
          <p:nvPr>
            <p:ph type="ftr" sz="quarter" idx="11"/>
          </p:nvPr>
        </p:nvSpPr>
        <p:spPr/>
        <p:txBody>
          <a:bodyPr/>
          <a:lstStyle/>
          <a:p>
            <a:r>
              <a:rPr kumimoji="1" lang="ja-JP" altLang="en-US"/>
              <a:t>機関名： （フッター機能で入力）</a:t>
            </a:r>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53821A6-31EA-4BAF-97D7-A7C7CCB997CC}" type="datetime1">
              <a:rPr kumimoji="1" lang="ja-JP" altLang="en-US" smtClean="0"/>
              <a:t>2026/2/5</a:t>
            </a:fld>
            <a:endParaRPr kumimoji="1" lang="ja-JP" altLang="en-US" dirty="0"/>
          </a:p>
        </p:txBody>
      </p:sp>
      <p:sp>
        <p:nvSpPr>
          <p:cNvPr id="8" name="フッター プレースホルダー 7"/>
          <p:cNvSpPr>
            <a:spLocks noGrp="1"/>
          </p:cNvSpPr>
          <p:nvPr>
            <p:ph type="ftr" sz="quarter" idx="11"/>
          </p:nvPr>
        </p:nvSpPr>
        <p:spPr/>
        <p:txBody>
          <a:bodyPr/>
          <a:lstStyle/>
          <a:p>
            <a:r>
              <a:rPr kumimoji="1" lang="ja-JP" altLang="en-US"/>
              <a:t>機関名： （フッター機能で入力）</a:t>
            </a:r>
            <a:endParaRPr kumimoji="1" lang="ja-JP" altLang="en-US" dirty="0"/>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5C1FE9A-6283-4085-8FE7-6C6CE8C716C6}" type="datetime1">
              <a:rPr kumimoji="1" lang="ja-JP" altLang="en-US" smtClean="0"/>
              <a:t>2026/2/5</a:t>
            </a:fld>
            <a:endParaRPr kumimoji="1" lang="ja-JP" altLang="en-US" dirty="0"/>
          </a:p>
        </p:txBody>
      </p:sp>
      <p:sp>
        <p:nvSpPr>
          <p:cNvPr id="4" name="フッター プレースホルダー 3"/>
          <p:cNvSpPr>
            <a:spLocks noGrp="1"/>
          </p:cNvSpPr>
          <p:nvPr>
            <p:ph type="ftr" sz="quarter" idx="11"/>
          </p:nvPr>
        </p:nvSpPr>
        <p:spPr/>
        <p:txBody>
          <a:bodyPr/>
          <a:lstStyle/>
          <a:p>
            <a:r>
              <a:rPr kumimoji="1" lang="ja-JP" altLang="en-US"/>
              <a:t>機関名： （フッター機能で入力）</a:t>
            </a:r>
            <a:endParaRPr kumimoji="1" lang="ja-JP" altLang="en-US" dirty="0"/>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9A2C9F-3C18-41A5-A56E-D84AAB4B96D5}" type="datetime1">
              <a:rPr kumimoji="1" lang="ja-JP" altLang="en-US" smtClean="0"/>
              <a:t>2026/2/5</a:t>
            </a:fld>
            <a:endParaRPr kumimoji="1" lang="ja-JP" altLang="en-US" dirty="0"/>
          </a:p>
        </p:txBody>
      </p:sp>
      <p:sp>
        <p:nvSpPr>
          <p:cNvPr id="3" name="フッター プレースホルダー 2"/>
          <p:cNvSpPr>
            <a:spLocks noGrp="1"/>
          </p:cNvSpPr>
          <p:nvPr>
            <p:ph type="ftr" sz="quarter" idx="11"/>
          </p:nvPr>
        </p:nvSpPr>
        <p:spPr/>
        <p:txBody>
          <a:bodyPr/>
          <a:lstStyle/>
          <a:p>
            <a:r>
              <a:rPr kumimoji="1" lang="ja-JP" altLang="en-US"/>
              <a:t>機関名： （フッター機能で入力）</a:t>
            </a:r>
            <a:endParaRPr kumimoji="1" lang="ja-JP" altLang="en-US" dirty="0"/>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B11AA8-A343-4D2E-91F6-DA7D8784A15D}" type="datetime1">
              <a:rPr kumimoji="1" lang="ja-JP" altLang="en-US" smtClean="0"/>
              <a:t>2026/2/5</a:t>
            </a:fld>
            <a:endParaRPr kumimoji="1" lang="ja-JP" altLang="en-US" dirty="0"/>
          </a:p>
        </p:txBody>
      </p:sp>
      <p:sp>
        <p:nvSpPr>
          <p:cNvPr id="6" name="フッター プレースホルダー 5"/>
          <p:cNvSpPr>
            <a:spLocks noGrp="1"/>
          </p:cNvSpPr>
          <p:nvPr>
            <p:ph type="ftr" sz="quarter" idx="11"/>
          </p:nvPr>
        </p:nvSpPr>
        <p:spPr/>
        <p:txBody>
          <a:bodyPr/>
          <a:lstStyle/>
          <a:p>
            <a:r>
              <a:rPr kumimoji="1" lang="ja-JP" altLang="en-US"/>
              <a:t>機関名： （フッター機能で入力）</a:t>
            </a:r>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5E4AECB-E0A8-4E98-9C56-055A4306CDF8}" type="datetime1">
              <a:rPr kumimoji="1" lang="ja-JP" altLang="en-US" smtClean="0"/>
              <a:t>2026/2/5</a:t>
            </a:fld>
            <a:endParaRPr kumimoji="1" lang="ja-JP" altLang="en-US" dirty="0"/>
          </a:p>
        </p:txBody>
      </p:sp>
      <p:sp>
        <p:nvSpPr>
          <p:cNvPr id="6" name="フッター プレースホルダー 5"/>
          <p:cNvSpPr>
            <a:spLocks noGrp="1"/>
          </p:cNvSpPr>
          <p:nvPr>
            <p:ph type="ftr" sz="quarter" idx="11"/>
          </p:nvPr>
        </p:nvSpPr>
        <p:spPr/>
        <p:txBody>
          <a:bodyPr/>
          <a:lstStyle/>
          <a:p>
            <a:r>
              <a:rPr kumimoji="1" lang="ja-JP" altLang="en-US"/>
              <a:t>機関名： （フッター機能で入力）</a:t>
            </a:r>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ags" Target="../tags/tag1.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image" Target="../media/image1.emf"/><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oleObject" Target="../embeddings/oleObject1.bin"/><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B9C22E-D488-410E-A2E5-D0657D7906C5}" type="datetime1">
              <a:rPr kumimoji="1" lang="ja-JP" altLang="en-US" smtClean="0"/>
              <a:t>2026/2/5</a:t>
            </a:fld>
            <a:endParaRPr kumimoji="1" lang="ja-JP" altLang="en-US" dirty="0"/>
          </a:p>
        </p:txBody>
      </p:sp>
      <p:sp>
        <p:nvSpPr>
          <p:cNvPr id="5" name="フッター プレースホルダー 4"/>
          <p:cNvSpPr>
            <a:spLocks noGrp="1"/>
          </p:cNvSpPr>
          <p:nvPr>
            <p:ph type="ftr" sz="quarter" idx="3"/>
          </p:nvPr>
        </p:nvSpPr>
        <p:spPr>
          <a:xfrm>
            <a:off x="6267145"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a:t>機関名： （フッター機能で入力）</a:t>
            </a:r>
            <a:endParaRPr kumimoji="1" lang="ja-JP" altLang="en-US" dirty="0"/>
          </a:p>
        </p:txBody>
      </p:sp>
      <p:sp>
        <p:nvSpPr>
          <p:cNvPr id="6" name="スライド番号プレースホルダー 5"/>
          <p:cNvSpPr>
            <a:spLocks noGrp="1"/>
          </p:cNvSpPr>
          <p:nvPr>
            <p:ph type="sldNum" sz="quarter" idx="4"/>
          </p:nvPr>
        </p:nvSpPr>
        <p:spPr>
          <a:xfrm>
            <a:off x="3381222"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ja-JP" altLang="en-US" dirty="0"/>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8"/>
            </p:custDataLst>
            <p:extLst>
              <p:ext uri="{D42A27DB-BD31-4B8C-83A1-F6EECF244321}">
                <p14:modId xmlns:p14="http://schemas.microsoft.com/office/powerpoint/2010/main" val="1452518862"/>
              </p:ext>
            </p:extLst>
          </p:nvPr>
        </p:nvGraphicFramePr>
        <p:xfrm>
          <a:off x="1291" y="1589"/>
          <a:ext cx="1289" cy="1587"/>
        </p:xfrm>
        <a:graphic>
          <a:graphicData uri="http://schemas.openxmlformats.org/presentationml/2006/ole">
            <mc:AlternateContent xmlns:mc="http://schemas.openxmlformats.org/markup-compatibility/2006">
              <mc:Choice xmlns:v="urn:schemas-microsoft-com:vml" Requires="v">
                <p:oleObj name="think-cell Slide" r:id="rId19" imgW="270" imgH="270" progId="TCLayout.ActiveDocument.1">
                  <p:embed/>
                </p:oleObj>
              </mc:Choice>
              <mc:Fallback>
                <p:oleObj name="think-cell Slide" r:id="rId19" imgW="270" imgH="270" progId="TCLayout.ActiveDocument.1">
                  <p:embed/>
                  <p:pic>
                    <p:nvPicPr>
                      <p:cNvPr id="2" name="Object 1" hidden="1"/>
                      <p:cNvPicPr/>
                      <p:nvPr/>
                    </p:nvPicPr>
                    <p:blipFill>
                      <a:blip r:embed="rId20"/>
                      <a:stretch>
                        <a:fillRect/>
                      </a:stretch>
                    </p:blipFill>
                    <p:spPr>
                      <a:xfrm>
                        <a:off x="1291" y="1589"/>
                        <a:ext cx="1289" cy="1587"/>
                      </a:xfrm>
                      <a:prstGeom prst="rect">
                        <a:avLst/>
                      </a:prstGeom>
                    </p:spPr>
                  </p:pic>
                </p:oleObj>
              </mc:Fallback>
            </mc:AlternateContent>
          </a:graphicData>
        </a:graphic>
      </p:graphicFrame>
      <p:sp>
        <p:nvSpPr>
          <p:cNvPr id="11" name="Date Placeholder 3"/>
          <p:cNvSpPr>
            <a:spLocks noGrp="1"/>
          </p:cNvSpPr>
          <p:nvPr>
            <p:ph type="dt" sz="half" idx="2"/>
          </p:nvPr>
        </p:nvSpPr>
        <p:spPr>
          <a:xfrm>
            <a:off x="7862888" y="6433825"/>
            <a:ext cx="1204166" cy="125099"/>
          </a:xfrm>
          <a:prstGeom prst="rect">
            <a:avLst/>
          </a:prstGeom>
        </p:spPr>
        <p:txBody>
          <a:bodyPr vert="horz" wrap="square" lIns="0" tIns="0" rIns="0" bIns="0" rtlCol="0" anchor="b">
            <a:spAutoFit/>
          </a:bodyPr>
          <a:lstStyle>
            <a:lvl1pPr algn="r">
              <a:defRPr sz="813">
                <a:solidFill>
                  <a:schemeClr val="bg1">
                    <a:lumMod val="50000"/>
                  </a:schemeClr>
                </a:solidFill>
                <a:latin typeface="Trebuchet MS" panose="020B0603020202020204" pitchFamily="34" charset="0"/>
                <a:ea typeface="Meiryo UI" panose="020B0604030504040204" pitchFamily="50" charset="-128"/>
                <a:sym typeface="Trebuchet MS" panose="020B0603020202020204" pitchFamily="34" charset="0"/>
              </a:defRPr>
            </a:lvl1pPr>
          </a:lstStyle>
          <a:p>
            <a:endParaRPr lang="en-US"/>
          </a:p>
        </p:txBody>
      </p:sp>
      <p:sp>
        <p:nvSpPr>
          <p:cNvPr id="12" name="TextBox 11"/>
          <p:cNvSpPr txBox="1"/>
          <p:nvPr userDrawn="1"/>
        </p:nvSpPr>
        <p:spPr>
          <a:xfrm>
            <a:off x="9073896" y="6433826"/>
            <a:ext cx="309563" cy="125099"/>
          </a:xfrm>
          <a:prstGeom prst="rect">
            <a:avLst/>
          </a:prstGeom>
          <a:noFill/>
        </p:spPr>
        <p:txBody>
          <a:bodyPr wrap="square" lIns="0" tIns="0" rIns="0" bIns="0" rtlCol="0" anchor="b">
            <a:spAutoFit/>
          </a:bodyPr>
          <a:lstStyle/>
          <a:p>
            <a:pPr marL="0" marR="0" indent="0" algn="r" defTabSz="742950" rtl="0" eaLnBrk="1" fontAlgn="auto" latinLnBrk="0" hangingPunct="1">
              <a:lnSpc>
                <a:spcPct val="100000"/>
              </a:lnSpc>
              <a:spcBef>
                <a:spcPts val="0"/>
              </a:spcBef>
              <a:spcAft>
                <a:spcPts val="0"/>
              </a:spcAft>
              <a:buClrTx/>
              <a:buSzTx/>
              <a:buFontTx/>
              <a:buNone/>
              <a:tabLst/>
              <a:defRPr/>
            </a:pPr>
            <a:fld id="{DFCF27A5-1A5B-48D3-A060-2758FFBB1ADD}" type="slidenum">
              <a:rPr lang="en-US" sz="813" kern="1200" smtClean="0">
                <a:solidFill>
                  <a:schemeClr val="bg1">
                    <a:lumMod val="50000"/>
                  </a:schemeClr>
                </a:solidFill>
                <a:latin typeface="Trebuchet MS" panose="020B0603020202020204" pitchFamily="34" charset="0"/>
                <a:ea typeface="Meiryo UI" panose="020B0604030504040204" pitchFamily="50" charset="-128"/>
                <a:cs typeface="+mn-cs"/>
                <a:sym typeface="Trebuchet MS" panose="020B0603020202020204" pitchFamily="34" charset="0"/>
              </a:rPr>
              <a:pPr marL="0" marR="0" indent="0" algn="r" defTabSz="742950" rtl="0" eaLnBrk="1" fontAlgn="auto" latinLnBrk="0" hangingPunct="1">
                <a:lnSpc>
                  <a:spcPct val="100000"/>
                </a:lnSpc>
                <a:spcBef>
                  <a:spcPts val="0"/>
                </a:spcBef>
                <a:spcAft>
                  <a:spcPts val="0"/>
                </a:spcAft>
                <a:buClrTx/>
                <a:buSzTx/>
                <a:buFontTx/>
                <a:buNone/>
                <a:tabLst/>
                <a:defRPr/>
              </a:pPr>
              <a:t>‹#›</a:t>
            </a:fld>
            <a:endParaRPr lang="en-US" sz="813" kern="1200">
              <a:solidFill>
                <a:schemeClr val="bg1">
                  <a:lumMod val="50000"/>
                </a:schemeClr>
              </a:solidFill>
              <a:latin typeface="Trebuchet MS" panose="020B0603020202020204" pitchFamily="34" charset="0"/>
              <a:ea typeface="Meiryo UI" panose="020B0604030504040204" pitchFamily="50" charset="-128"/>
              <a:cs typeface="+mn-cs"/>
              <a:sym typeface="Trebuchet MS" panose="020B0603020202020204" pitchFamily="34" charset="0"/>
            </a:endParaRPr>
          </a:p>
        </p:txBody>
      </p:sp>
      <p:sp>
        <p:nvSpPr>
          <p:cNvPr id="9" name="Title Placeholder 1"/>
          <p:cNvSpPr>
            <a:spLocks noGrp="1"/>
          </p:cNvSpPr>
          <p:nvPr>
            <p:ph type="title"/>
          </p:nvPr>
        </p:nvSpPr>
        <p:spPr>
          <a:xfrm>
            <a:off x="511875" y="622801"/>
            <a:ext cx="8883347" cy="270074"/>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511875" y="1825625"/>
            <a:ext cx="8883347" cy="4351338"/>
          </a:xfrm>
          <a:prstGeom prst="rect">
            <a:avLst/>
          </a:prstGeom>
        </p:spPr>
        <p:txBody>
          <a:bodyPr vert="horz" lIns="0" tIns="0" rIns="0" bIns="0" rtlCol="0">
            <a:no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12968872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742950" rtl="0" eaLnBrk="1" latinLnBrk="0" hangingPunct="1">
        <a:lnSpc>
          <a:spcPct val="90000"/>
        </a:lnSpc>
        <a:spcBef>
          <a:spcPct val="0"/>
        </a:spcBef>
        <a:buNone/>
        <a:defRPr sz="1950" kern="1200">
          <a:solidFill>
            <a:schemeClr val="tx2"/>
          </a:solidFill>
          <a:latin typeface="Trebuchet MS" panose="020B0603020202020204" pitchFamily="34" charset="0"/>
          <a:ea typeface="Meiryo UI" panose="020B0604030504040204" pitchFamily="50" charset="-128"/>
          <a:cs typeface="+mj-cs"/>
          <a:sym typeface="Trebuchet MS" panose="020B0603020202020204" pitchFamily="34" charset="0"/>
        </a:defRPr>
      </a:lvl1pPr>
    </p:titleStyle>
    <p:bodyStyle>
      <a:lvl1pPr marL="0" indent="0" algn="l" defTabSz="742950" rtl="0" eaLnBrk="1" latinLnBrk="0" hangingPunct="1">
        <a:lnSpc>
          <a:spcPct val="110000"/>
        </a:lnSpc>
        <a:spcBef>
          <a:spcPts val="488"/>
        </a:spcBef>
        <a:spcAft>
          <a:spcPts val="244"/>
        </a:spcAft>
        <a:buFont typeface="Arial" panose="020B0604020202020204" pitchFamily="34" charset="0"/>
        <a:buChar char="​"/>
        <a:defRPr lang="en-US" sz="975" kern="1200">
          <a:solidFill>
            <a:schemeClr val="tx1"/>
          </a:solidFill>
          <a:latin typeface="Trebuchet MS" panose="020B0603020202020204" pitchFamily="34" charset="0"/>
          <a:ea typeface="Meiryo UI" panose="020B0604030504040204" pitchFamily="50" charset="-128"/>
          <a:cs typeface="+mn-cs"/>
          <a:sym typeface="Trebuchet MS" panose="020B0603020202020204" pitchFamily="34" charset="0"/>
        </a:defRPr>
      </a:lvl1pPr>
      <a:lvl2pPr marL="231075" indent="-140400" algn="l" defTabSz="742950" rtl="0" eaLnBrk="1" latinLnBrk="0" hangingPunct="1">
        <a:lnSpc>
          <a:spcPct val="90000"/>
        </a:lnSpc>
        <a:spcBef>
          <a:spcPts val="0"/>
        </a:spcBef>
        <a:spcAft>
          <a:spcPts val="244"/>
        </a:spcAft>
        <a:buClr>
          <a:schemeClr val="tx2"/>
        </a:buClr>
        <a:buFont typeface="Arial" panose="020B0604020202020204" pitchFamily="34" charset="0"/>
        <a:buChar char="•"/>
        <a:defRPr lang="en-US" sz="975" kern="1200">
          <a:solidFill>
            <a:schemeClr val="tx1"/>
          </a:solidFill>
          <a:latin typeface="Trebuchet MS" panose="020B0603020202020204" pitchFamily="34" charset="0"/>
          <a:ea typeface="Meiryo UI" panose="020B0604030504040204" pitchFamily="50" charset="-128"/>
          <a:cs typeface="+mn-cs"/>
          <a:sym typeface="Trebuchet MS" panose="020B0603020202020204" pitchFamily="34" charset="0"/>
        </a:defRPr>
      </a:lvl2pPr>
      <a:lvl3pPr marL="415350" indent="-134550" algn="l" defTabSz="742950" rtl="0" eaLnBrk="1" latinLnBrk="0" hangingPunct="1">
        <a:lnSpc>
          <a:spcPct val="90000"/>
        </a:lnSpc>
        <a:spcBef>
          <a:spcPts val="0"/>
        </a:spcBef>
        <a:spcAft>
          <a:spcPts val="244"/>
        </a:spcAft>
        <a:buClr>
          <a:schemeClr val="tx2"/>
        </a:buClr>
        <a:buFont typeface="Trebuchet MS" panose="020B0603020202020204" pitchFamily="34" charset="0"/>
        <a:buChar char="–"/>
        <a:defRPr lang="en-US" sz="975" kern="1200">
          <a:solidFill>
            <a:schemeClr val="tx1"/>
          </a:solidFill>
          <a:latin typeface="Trebuchet MS" panose="020B0603020202020204" pitchFamily="34" charset="0"/>
          <a:ea typeface="Meiryo UI" panose="020B0604030504040204" pitchFamily="50" charset="-128"/>
          <a:cs typeface="+mn-cs"/>
          <a:sym typeface="Trebuchet MS" panose="020B0603020202020204" pitchFamily="34" charset="0"/>
        </a:defRPr>
      </a:lvl3pPr>
      <a:lvl4pPr marL="0" indent="0" algn="l" defTabSz="742950" rtl="0" eaLnBrk="1" latinLnBrk="0" hangingPunct="1">
        <a:lnSpc>
          <a:spcPct val="110000"/>
        </a:lnSpc>
        <a:spcBef>
          <a:spcPts val="244"/>
        </a:spcBef>
        <a:spcAft>
          <a:spcPts val="244"/>
        </a:spcAft>
        <a:buClr>
          <a:schemeClr val="tx2"/>
        </a:buClr>
        <a:buFont typeface="Arial" panose="020B0604020202020204" pitchFamily="34" charset="0"/>
        <a:buChar char="​"/>
        <a:defRPr lang="en-US" sz="1300" kern="1200">
          <a:solidFill>
            <a:schemeClr val="tx2"/>
          </a:solidFill>
          <a:latin typeface="Trebuchet MS" panose="020B0603020202020204" pitchFamily="34" charset="0"/>
          <a:ea typeface="Meiryo UI" panose="020B0604030504040204" pitchFamily="50" charset="-128"/>
          <a:cs typeface="+mn-cs"/>
          <a:sym typeface="Trebuchet MS" panose="020B0603020202020204" pitchFamily="34" charset="0"/>
        </a:defRPr>
      </a:lvl4pPr>
      <a:lvl5pPr marL="0" indent="0" algn="l" defTabSz="742950" rtl="0" eaLnBrk="1" latinLnBrk="0" hangingPunct="1">
        <a:lnSpc>
          <a:spcPct val="100000"/>
        </a:lnSpc>
        <a:spcBef>
          <a:spcPts val="0"/>
        </a:spcBef>
        <a:spcAft>
          <a:spcPts val="244"/>
        </a:spcAft>
        <a:buClrTx/>
        <a:buFont typeface="Arial" panose="020B0604020202020204" pitchFamily="34" charset="0"/>
        <a:buChar char="​"/>
        <a:defRPr lang="en-US" sz="1300" b="1" kern="1200" smtClean="0">
          <a:solidFill>
            <a:schemeClr val="tx1"/>
          </a:solidFill>
          <a:latin typeface="Trebuchet MS" panose="020B0603020202020204" pitchFamily="34" charset="0"/>
          <a:ea typeface="Meiryo UI" panose="020B0604030504040204" pitchFamily="50" charset="-128"/>
          <a:cs typeface="+mn-cs"/>
          <a:sym typeface="Trebuchet MS" panose="020B0603020202020204" pitchFamily="34" charset="0"/>
        </a:defRPr>
      </a:lvl5pPr>
      <a:lvl6pPr marL="219273" indent="-123825" algn="l" defTabSz="742950" rtl="0" eaLnBrk="1" latinLnBrk="0" hangingPunct="1">
        <a:lnSpc>
          <a:spcPct val="90000"/>
        </a:lnSpc>
        <a:spcBef>
          <a:spcPts val="0"/>
        </a:spcBef>
        <a:spcAft>
          <a:spcPts val="488"/>
        </a:spcAft>
        <a:buClr>
          <a:schemeClr val="tx2"/>
        </a:buClr>
        <a:buFont typeface="Arial" panose="020B0604020202020204" pitchFamily="34" charset="0"/>
        <a:buChar char="•"/>
        <a:defRPr lang="en-US" sz="1300" kern="1200" smtClean="0">
          <a:solidFill>
            <a:schemeClr val="tx1"/>
          </a:solidFill>
          <a:latin typeface="+mn-lt"/>
          <a:ea typeface="+mn-ea"/>
          <a:cs typeface="+mn-cs"/>
          <a:sym typeface="Trebuchet MS" panose="020B0603020202020204" pitchFamily="34" charset="0"/>
        </a:defRPr>
      </a:lvl6pPr>
      <a:lvl7pPr marL="0" indent="0" algn="l" defTabSz="742950" rtl="0" eaLnBrk="1" latinLnBrk="0" hangingPunct="1">
        <a:lnSpc>
          <a:spcPct val="90000"/>
        </a:lnSpc>
        <a:spcBef>
          <a:spcPts val="731"/>
        </a:spcBef>
        <a:spcAft>
          <a:spcPts val="731"/>
        </a:spcAft>
        <a:buFont typeface="Arial" panose="020B0604020202020204" pitchFamily="34" charset="0"/>
        <a:buChar char="​"/>
        <a:defRPr lang="en-US" sz="3575" kern="1200" baseline="0" smtClean="0">
          <a:solidFill>
            <a:schemeClr val="tx1"/>
          </a:solidFill>
          <a:latin typeface="+mn-lt"/>
          <a:ea typeface="+mn-ea"/>
          <a:cs typeface="+mn-cs"/>
          <a:sym typeface="Trebuchet MS" panose="020B0603020202020204" pitchFamily="34" charset="0"/>
        </a:defRPr>
      </a:lvl7pPr>
      <a:lvl8pPr marL="0" indent="0" algn="l" defTabSz="742950" rtl="0" eaLnBrk="1" latinLnBrk="0" hangingPunct="1">
        <a:lnSpc>
          <a:spcPct val="90000"/>
        </a:lnSpc>
        <a:spcBef>
          <a:spcPts val="731"/>
        </a:spcBef>
        <a:spcAft>
          <a:spcPts val="0"/>
        </a:spcAft>
        <a:buFont typeface="Arial" panose="020B0604020202020204" pitchFamily="34" charset="0"/>
        <a:buChar char="​"/>
        <a:defRPr lang="en-US" sz="4388" kern="1200" baseline="0" smtClean="0">
          <a:solidFill>
            <a:schemeClr val="tx2"/>
          </a:solidFill>
          <a:latin typeface="+mn-lt"/>
          <a:ea typeface="+mn-ea"/>
          <a:cs typeface="+mn-cs"/>
          <a:sym typeface="Trebuchet MS" panose="020B0603020202020204" pitchFamily="34" charset="0"/>
        </a:defRPr>
      </a:lvl8pPr>
      <a:lvl9pPr marL="0" indent="0" algn="l" defTabSz="742950" rtl="0" eaLnBrk="1" latinLnBrk="0" hangingPunct="1">
        <a:lnSpc>
          <a:spcPct val="100000"/>
        </a:lnSpc>
        <a:spcBef>
          <a:spcPts val="0"/>
        </a:spcBef>
        <a:spcAft>
          <a:spcPts val="731"/>
        </a:spcAft>
        <a:buFont typeface="Arial" panose="020B0604020202020204" pitchFamily="34" charset="0"/>
        <a:buChar char="​"/>
        <a:defRPr lang="en-US" sz="195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69480" y="861479"/>
            <a:ext cx="9361040" cy="3046988"/>
          </a:xfrm>
          <a:prstGeom prst="rect">
            <a:avLst/>
          </a:prstGeom>
          <a:noFill/>
          <a:ln>
            <a:solidFill>
              <a:schemeClr val="tx2">
                <a:lumMod val="40000"/>
                <a:lumOff val="60000"/>
              </a:schemeClr>
            </a:solidFill>
            <a:prstDash val="dash"/>
          </a:ln>
        </p:spPr>
        <p:txBody>
          <a:bodyPr wrap="square" rtlCol="0">
            <a:spAutoFit/>
          </a:bodyPr>
          <a:lstStyle/>
          <a:p>
            <a:pPr marL="180975" indent="-180975"/>
            <a:endParaRPr lang="en-US" altLang="ja-JP" sz="1200" dirty="0">
              <a:latin typeface="+mn-ea"/>
            </a:endParaRPr>
          </a:p>
          <a:p>
            <a:pPr marL="180975" indent="-180975"/>
            <a:r>
              <a:rPr lang="ja-JP" altLang="en-US" sz="1200" dirty="0">
                <a:latin typeface="+mn-ea"/>
              </a:rPr>
              <a:t>〇スライド２以降の記載内容は、文部科学省における本事業採択についての対外的な説明や、審査における論点の明確化の観点から、本事業の公募要領等を踏まえ、最低限記載いただきたい論点や内容について明記したものです。したがって、実施事業に関することで項目に記載できなかった内容又は補足が必要な内容があれば</a:t>
            </a:r>
            <a:r>
              <a:rPr lang="en-US" altLang="ja-JP" sz="1200" dirty="0">
                <a:latin typeface="+mn-ea"/>
              </a:rPr>
              <a:t>､</a:t>
            </a:r>
            <a:r>
              <a:rPr lang="ja-JP" altLang="en-US" sz="1200" dirty="0">
                <a:latin typeface="+mn-ea"/>
              </a:rPr>
              <a:t>記載願います。</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〇各項目の枠の大きさは便宜的なものですので、適宜変更の上、作成願います。</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〇公募要領記載事項に加え、積極的に独自提案を記載願います。</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〇スライドの枚数は、</a:t>
            </a:r>
            <a:r>
              <a:rPr lang="en-US" altLang="ja-JP" sz="1200" dirty="0">
                <a:latin typeface="+mn-ea"/>
              </a:rPr>
              <a:t>30</a:t>
            </a:r>
            <a:r>
              <a:rPr lang="ja-JP" altLang="en-US" sz="1200" dirty="0">
                <a:latin typeface="+mn-ea"/>
              </a:rPr>
              <a:t>枚以内としてください。</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a:t>
            </a:r>
            <a:r>
              <a:rPr kumimoji="1" lang="ja-JP" altLang="en-US" sz="1200" b="0" i="0" u="none" strike="noStrike" kern="1200" cap="none" spc="0" normalizeH="0" baseline="0" noProof="0" dirty="0">
                <a:ln>
                  <a:noFill/>
                </a:ln>
                <a:effectLst/>
                <a:uLnTx/>
                <a:uFillTx/>
                <a:latin typeface="Segoe UI"/>
                <a:ea typeface="メイリオ"/>
                <a:cs typeface="+mn-cs"/>
              </a:rPr>
              <a:t>様式自由</a:t>
            </a:r>
            <a:r>
              <a:rPr kumimoji="1" lang="ja-JP" altLang="en-US" sz="1200" b="0" i="0" u="none" strike="noStrike" kern="1200" cap="none" spc="0" normalizeH="0" baseline="0" noProof="0" dirty="0">
                <a:ln>
                  <a:noFill/>
                </a:ln>
                <a:effectLst/>
                <a:uLnTx/>
                <a:uFillTx/>
                <a:latin typeface="メイリオ"/>
                <a:ea typeface="メイリオ"/>
                <a:cs typeface="+mn-cs"/>
              </a:rPr>
              <a:t>。記載する文字は</a:t>
            </a:r>
            <a:r>
              <a:rPr kumimoji="1" lang="en-US" altLang="ja-JP" sz="1200" b="0" i="0" u="none" strike="noStrike" kern="1200" cap="none" spc="0" normalizeH="0" baseline="0" noProof="0" dirty="0">
                <a:ln>
                  <a:noFill/>
                </a:ln>
                <a:effectLst/>
                <a:uLnTx/>
                <a:uFillTx/>
                <a:latin typeface="メイリオ"/>
                <a:ea typeface="メイリオ"/>
                <a:cs typeface="+mn-cs"/>
              </a:rPr>
              <a:t>､MS</a:t>
            </a:r>
            <a:r>
              <a:rPr kumimoji="1" lang="ja-JP" altLang="en-US" sz="1200" b="0" i="0" u="none" strike="noStrike" kern="1200" cap="none" spc="0" normalizeH="0" baseline="0" noProof="0" dirty="0">
                <a:ln>
                  <a:noFill/>
                </a:ln>
                <a:effectLst/>
                <a:uLnTx/>
                <a:uFillTx/>
                <a:latin typeface="メイリオ"/>
                <a:ea typeface="メイリオ"/>
                <a:cs typeface="+mn-cs"/>
              </a:rPr>
              <a:t>ｺﾞｼｯｸ </a:t>
            </a:r>
            <a:r>
              <a:rPr kumimoji="1" lang="en-US" altLang="ja-JP" sz="1200" b="0" i="0" u="none" strike="noStrike" kern="1200" cap="none" spc="0" normalizeH="0" baseline="0" noProof="0" dirty="0">
                <a:ln>
                  <a:noFill/>
                </a:ln>
                <a:effectLst/>
                <a:uLnTx/>
                <a:uFillTx/>
                <a:latin typeface="メイリオ"/>
                <a:ea typeface="メイリオ"/>
                <a:cs typeface="+mn-cs"/>
              </a:rPr>
              <a:t>or </a:t>
            </a:r>
            <a:r>
              <a:rPr kumimoji="1" lang="ja-JP" altLang="en-US" sz="1200" b="0" i="0" u="none" strike="noStrike" kern="1200" cap="none" spc="0" normalizeH="0" baseline="0" noProof="0" dirty="0">
                <a:ln>
                  <a:noFill/>
                </a:ln>
                <a:effectLst/>
                <a:uLnTx/>
                <a:uFillTx/>
                <a:latin typeface="メイリオ"/>
                <a:ea typeface="メイリオ"/>
                <a:cs typeface="+mn-cs"/>
              </a:rPr>
              <a:t>ﾒｲﾘｵ </a:t>
            </a:r>
            <a:r>
              <a:rPr kumimoji="1" lang="en-US" altLang="ja-JP" sz="1200" b="0" i="0" u="none" strike="noStrike" kern="1200" cap="none" spc="0" normalizeH="0" baseline="0" noProof="0" dirty="0">
                <a:ln>
                  <a:noFill/>
                </a:ln>
                <a:effectLst/>
                <a:uLnTx/>
                <a:uFillTx/>
                <a:latin typeface="メイリオ"/>
                <a:ea typeface="メイリオ"/>
                <a:cs typeface="+mn-cs"/>
              </a:rPr>
              <a:t>11</a:t>
            </a:r>
            <a:r>
              <a:rPr kumimoji="1" lang="ja-JP" altLang="en-US" sz="1200" b="0" i="0" u="none" strike="noStrike" kern="1200" cap="none" spc="0" normalizeH="0" baseline="0" noProof="0" dirty="0">
                <a:ln>
                  <a:noFill/>
                </a:ln>
                <a:effectLst/>
                <a:uLnTx/>
                <a:uFillTx/>
                <a:latin typeface="メイリオ"/>
                <a:ea typeface="メイリオ"/>
                <a:cs typeface="+mn-cs"/>
              </a:rPr>
              <a:t>ﾎﾟｲﾝﾄ以上とすること（以降、同様とする）</a:t>
            </a:r>
            <a:r>
              <a:rPr kumimoji="1" lang="en-US" altLang="ja-JP" sz="1200" b="0" i="0" u="none" strike="noStrike" kern="1200" cap="none" spc="0" normalizeH="0" baseline="0" noProof="0" dirty="0">
                <a:ln>
                  <a:noFill/>
                </a:ln>
                <a:effectLst/>
                <a:uLnTx/>
                <a:uFillTx/>
                <a:latin typeface="メイリオ"/>
                <a:ea typeface="メイリオ"/>
                <a:cs typeface="+mn-cs"/>
              </a:rPr>
              <a:t>｡</a:t>
            </a:r>
          </a:p>
          <a:p>
            <a:pPr marL="180975" indent="-180975"/>
            <a:endParaRPr lang="en-US" altLang="ja-JP" sz="1200" dirty="0">
              <a:latin typeface="メイリオ"/>
              <a:ea typeface="メイリオ"/>
            </a:endParaRPr>
          </a:p>
          <a:p>
            <a:pPr marL="180975" indent="-180975"/>
            <a:endParaRPr lang="en-US" altLang="ja-JP" sz="1200" dirty="0">
              <a:latin typeface="+mn-ea"/>
            </a:endParaRPr>
          </a:p>
          <a:p>
            <a:pPr marL="180975" indent="-180975"/>
            <a:endParaRPr lang="en-US" altLang="ja-JP" sz="1200" dirty="0">
              <a:latin typeface="+mn-ea"/>
            </a:endParaRPr>
          </a:p>
          <a:p>
            <a:pPr marL="180975" indent="-180975"/>
            <a:endParaRPr lang="en-US" altLang="ja-JP" sz="1200" dirty="0">
              <a:latin typeface="+mn-ea"/>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1</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p:cNvSpPr/>
          <p:nvPr/>
        </p:nvSpPr>
        <p:spPr>
          <a:xfrm>
            <a:off x="0" y="-1"/>
            <a:ext cx="9900000" cy="492147"/>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令和７年度補正予算産学連携リ・スキリング・エコシステム構築事業メニュー①「地方創生」企画提案書</a:t>
            </a:r>
            <a:r>
              <a:rPr lang="en-US" altLang="ja-JP" sz="1050" spc="-120" dirty="0">
                <a:solidFill>
                  <a:schemeClr val="bg1"/>
                </a:solidFill>
                <a:latin typeface="+mj-ea"/>
              </a:rPr>
              <a:t> (P</a:t>
            </a:r>
            <a:fld id="{7DF22854-5471-4D76-A61C-50AF16AABE74}" type="slidenum">
              <a:rPr lang="en-US" altLang="ja-JP" sz="1050" spc="-120" smtClean="0">
                <a:solidFill>
                  <a:schemeClr val="bg1"/>
                </a:solidFill>
                <a:latin typeface="+mj-ea"/>
              </a:rPr>
              <a:pPr/>
              <a:t>1</a:t>
            </a:fld>
            <a:r>
              <a:rPr lang="en-US" altLang="ja-JP" sz="1050" spc="-120" dirty="0">
                <a:solidFill>
                  <a:schemeClr val="bg1"/>
                </a:solidFill>
                <a:latin typeface="+mj-ea"/>
              </a:rPr>
              <a:t>)</a:t>
            </a:r>
            <a:r>
              <a:rPr lang="ja-JP" altLang="en-US" sz="1050" spc="-120" dirty="0">
                <a:solidFill>
                  <a:schemeClr val="bg1"/>
                </a:solidFill>
                <a:latin typeface="+mj-ea"/>
              </a:rPr>
              <a:t>　　　</a:t>
            </a:r>
            <a:r>
              <a:rPr lang="zh-TW" altLang="en-US" sz="1050" b="1" dirty="0">
                <a:solidFill>
                  <a:schemeClr val="bg1"/>
                </a:solidFill>
              </a:rPr>
              <a:t>様式</a:t>
            </a:r>
            <a:r>
              <a:rPr lang="ja-JP" altLang="en-US" sz="1050" b="1" dirty="0">
                <a:solidFill>
                  <a:schemeClr val="bg1"/>
                </a:solidFill>
              </a:rPr>
              <a:t>２</a:t>
            </a:r>
          </a:p>
        </p:txBody>
      </p:sp>
      <p:sp>
        <p:nvSpPr>
          <p:cNvPr id="2" name="テキスト ボックス 1">
            <a:extLst>
              <a:ext uri="{FF2B5EF4-FFF2-40B4-BE49-F238E27FC236}">
                <a16:creationId xmlns:a16="http://schemas.microsoft.com/office/drawing/2014/main" id="{708F11C9-E403-4417-9E26-5B56E8088ECC}"/>
              </a:ext>
            </a:extLst>
          </p:cNvPr>
          <p:cNvSpPr txBox="1"/>
          <p:nvPr/>
        </p:nvSpPr>
        <p:spPr>
          <a:xfrm>
            <a:off x="200472" y="492147"/>
            <a:ext cx="3672408" cy="369332"/>
          </a:xfrm>
          <a:prstGeom prst="rect">
            <a:avLst/>
          </a:prstGeom>
          <a:noFill/>
        </p:spPr>
        <p:txBody>
          <a:bodyPr wrap="square" rtlCol="0">
            <a:spAutoFit/>
          </a:bodyPr>
          <a:lstStyle/>
          <a:p>
            <a:r>
              <a:rPr kumimoji="1" lang="ja-JP" altLang="en-US" dirty="0"/>
              <a:t>＜記載にあたっての留意点＞</a:t>
            </a:r>
          </a:p>
        </p:txBody>
      </p:sp>
      <p:sp>
        <p:nvSpPr>
          <p:cNvPr id="3" name="フッター プレースホルダー 6">
            <a:extLst>
              <a:ext uri="{FF2B5EF4-FFF2-40B4-BE49-F238E27FC236}">
                <a16:creationId xmlns:a16="http://schemas.microsoft.com/office/drawing/2014/main" id="{05712F09-4A87-6CA6-F926-1AA316CFAC25}"/>
              </a:ext>
            </a:extLst>
          </p:cNvPr>
          <p:cNvSpPr>
            <a:spLocks noGrp="1"/>
          </p:cNvSpPr>
          <p:nvPr>
            <p:ph type="ftr" sz="quarter" idx="11"/>
          </p:nvPr>
        </p:nvSpPr>
        <p:spPr>
          <a:xfrm>
            <a:off x="495300" y="6308726"/>
            <a:ext cx="8915400" cy="365125"/>
          </a:xfrm>
        </p:spPr>
        <p:txBody>
          <a:bodyPr/>
          <a:lstStyle/>
          <a:p>
            <a:r>
              <a:rPr kumimoji="1" lang="ja-JP" altLang="en-US" dirty="0"/>
              <a:t>機関名： （フッター機能で入力） 、事業テーマ名：（フッター機能で入力）</a:t>
            </a:r>
          </a:p>
        </p:txBody>
      </p:sp>
      <p:sp>
        <p:nvSpPr>
          <p:cNvPr id="4" name="テキスト ボックス 3">
            <a:extLst>
              <a:ext uri="{FF2B5EF4-FFF2-40B4-BE49-F238E27FC236}">
                <a16:creationId xmlns:a16="http://schemas.microsoft.com/office/drawing/2014/main" id="{E2F433D7-4F79-2B3A-360D-3C165FBD17CC}"/>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dirty="0">
                <a:solidFill>
                  <a:schemeClr val="bg1"/>
                </a:solidFill>
              </a:rPr>
              <a:t>←フッターを以後のページ全てに必ず記入</a:t>
            </a:r>
          </a:p>
        </p:txBody>
      </p:sp>
    </p:spTree>
    <p:extLst>
      <p:ext uri="{BB962C8B-B14F-4D97-AF65-F5344CB8AC3E}">
        <p14:creationId xmlns:p14="http://schemas.microsoft.com/office/powerpoint/2010/main" val="2027949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69480" y="957114"/>
            <a:ext cx="9361040" cy="2308324"/>
          </a:xfrm>
          <a:prstGeom prst="rect">
            <a:avLst/>
          </a:prstGeom>
          <a:noFill/>
          <a:ln>
            <a:solidFill>
              <a:schemeClr val="tx2">
                <a:lumMod val="40000"/>
                <a:lumOff val="60000"/>
              </a:schemeClr>
            </a:solidFill>
            <a:prstDash val="dash"/>
          </a:ln>
        </p:spPr>
        <p:txBody>
          <a:bodyPr wrap="square" rtlCol="0">
            <a:spAutoFit/>
          </a:bodyPr>
          <a:lstStyle/>
          <a:p>
            <a:pPr marL="180975" indent="-180975"/>
            <a:endParaRPr lang="ja-JP" altLang="en-US" sz="1200" dirty="0">
              <a:latin typeface="+mn-ea"/>
            </a:endParaRPr>
          </a:p>
          <a:p>
            <a:pPr marL="180975" indent="-180975"/>
            <a:r>
              <a:rPr lang="ja-JP" altLang="en-US" sz="1200" dirty="0">
                <a:latin typeface="+mn-ea"/>
              </a:rPr>
              <a:t>▼実施事業に関することで項目に記載できなかった内容又は補足が必要な内容があれば</a:t>
            </a:r>
            <a:r>
              <a:rPr lang="en-US" altLang="ja-JP" sz="1200" dirty="0">
                <a:latin typeface="+mn-ea"/>
              </a:rPr>
              <a:t>､</a:t>
            </a:r>
            <a:r>
              <a:rPr lang="ja-JP" altLang="en-US" sz="1200" dirty="0">
                <a:latin typeface="+mn-ea"/>
              </a:rPr>
              <a:t>記載すること（各ページをそれぞれ複製して必要なページを増やすことも可）</a:t>
            </a:r>
            <a:r>
              <a:rPr lang="en-US" altLang="ja-JP" sz="1200" dirty="0">
                <a:latin typeface="+mn-ea"/>
              </a:rPr>
              <a:t>｡</a:t>
            </a:r>
            <a:r>
              <a:rPr lang="ja-JP" altLang="en-US" sz="1200" dirty="0">
                <a:latin typeface="+mn-ea"/>
              </a:rPr>
              <a:t>審査基準に直接的に関わる内容については、前頁までで十分に説明しているものとする。なお</a:t>
            </a:r>
            <a:r>
              <a:rPr lang="en-US" altLang="ja-JP" sz="1200" dirty="0">
                <a:latin typeface="+mn-ea"/>
              </a:rPr>
              <a:t>､</a:t>
            </a:r>
            <a:r>
              <a:rPr lang="ja-JP" altLang="en-US" sz="1200" dirty="0">
                <a:latin typeface="+mn-ea"/>
              </a:rPr>
              <a:t>全体で</a:t>
            </a:r>
            <a:r>
              <a:rPr lang="en-US" altLang="ja-JP" sz="1200" dirty="0">
                <a:latin typeface="+mn-ea"/>
              </a:rPr>
              <a:t>30</a:t>
            </a:r>
            <a:r>
              <a:rPr lang="ja-JP" altLang="en-US" sz="1200">
                <a:latin typeface="+mn-ea"/>
              </a:rPr>
              <a:t>枚以内とすること。</a:t>
            </a:r>
          </a:p>
          <a:p>
            <a:pPr marL="180975" indent="-180975"/>
            <a:endParaRPr lang="en-US" altLang="ja-JP" sz="1200" dirty="0">
              <a:latin typeface="+mn-ea"/>
            </a:endParaRPr>
          </a:p>
          <a:p>
            <a:pPr marL="180975" indent="-180975"/>
            <a:endParaRPr lang="en-US" altLang="ja-JP" sz="1200" dirty="0">
              <a:latin typeface="+mn-ea"/>
            </a:endParaRPr>
          </a:p>
          <a:p>
            <a:pPr marL="180975" indent="-180975"/>
            <a:endParaRPr lang="en-US" altLang="ja-JP" sz="1200" dirty="0">
              <a:latin typeface="+mn-ea"/>
            </a:endParaRPr>
          </a:p>
          <a:p>
            <a:pPr marL="180975" indent="-180975"/>
            <a:endParaRPr lang="en-US" altLang="ja-JP" sz="1200" dirty="0">
              <a:latin typeface="+mn-ea"/>
            </a:endParaRPr>
          </a:p>
          <a:p>
            <a:pPr marL="180975" indent="-180975"/>
            <a:endParaRPr lang="en-US" altLang="ja-JP" sz="1200" dirty="0">
              <a:latin typeface="+mn-ea"/>
            </a:endParaRPr>
          </a:p>
          <a:p>
            <a:pPr marL="180975" indent="-180975"/>
            <a:endParaRPr lang="en-US" altLang="ja-JP" sz="1200" dirty="0">
              <a:latin typeface="+mn-ea"/>
            </a:endParaRPr>
          </a:p>
          <a:p>
            <a:pPr marL="180975" indent="-180975"/>
            <a:endParaRPr lang="en-US" altLang="ja-JP" sz="1200" dirty="0">
              <a:latin typeface="+mn-ea"/>
            </a:endParaRPr>
          </a:p>
          <a:p>
            <a:pPr marL="180975" indent="-180975"/>
            <a:endParaRPr lang="en-US" altLang="ja-JP" sz="1200" dirty="0">
              <a:latin typeface="+mn-ea"/>
            </a:endParaRPr>
          </a:p>
        </p:txBody>
      </p:sp>
      <p:sp>
        <p:nvSpPr>
          <p:cNvPr id="9" name="角丸四角形 8"/>
          <p:cNvSpPr/>
          <p:nvPr/>
        </p:nvSpPr>
        <p:spPr>
          <a:xfrm>
            <a:off x="128464" y="476672"/>
            <a:ext cx="3124462" cy="286892"/>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j-ea"/>
                <a:ea typeface="+mj-ea"/>
              </a:rPr>
              <a:t>その他補足が必要な内容等</a:t>
            </a: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10</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p:cNvSpPr/>
          <p:nvPr/>
        </p:nvSpPr>
        <p:spPr>
          <a:xfrm>
            <a:off x="0" y="-1"/>
            <a:ext cx="9900000" cy="283123"/>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令和７年度補正予算産学連携リ・スキリング・エコシステム構築事業メニュー①「地方創生」企画提案書</a:t>
            </a:r>
            <a:r>
              <a:rPr lang="en-US" altLang="ja-JP" sz="1050" spc="-120" dirty="0">
                <a:solidFill>
                  <a:schemeClr val="bg1"/>
                </a:solidFill>
                <a:latin typeface="+mj-ea"/>
              </a:rPr>
              <a:t> (P</a:t>
            </a:r>
            <a:fld id="{7DF22854-5471-4D76-A61C-50AF16AABE74}" type="slidenum">
              <a:rPr lang="en-US" altLang="ja-JP" sz="1050" spc="-120" smtClean="0">
                <a:solidFill>
                  <a:schemeClr val="bg1"/>
                </a:solidFill>
                <a:latin typeface="+mj-ea"/>
              </a:rPr>
              <a:pPr/>
              <a:t>10</a:t>
            </a:fld>
            <a:r>
              <a:rPr lang="en-US" altLang="ja-JP" sz="1050" spc="-120" dirty="0">
                <a:solidFill>
                  <a:schemeClr val="bg1"/>
                </a:solidFill>
                <a:latin typeface="+mj-ea"/>
              </a:rPr>
              <a:t>)</a:t>
            </a:r>
            <a:r>
              <a:rPr lang="ja-JP" altLang="en-US" sz="1050" spc="-120" dirty="0">
                <a:solidFill>
                  <a:schemeClr val="bg1"/>
                </a:solidFill>
                <a:latin typeface="+mj-ea"/>
              </a:rPr>
              <a:t>　　　</a:t>
            </a:r>
            <a:r>
              <a:rPr lang="zh-TW" altLang="en-US" sz="1050" b="1" dirty="0">
                <a:solidFill>
                  <a:schemeClr val="bg1"/>
                </a:solidFill>
              </a:rPr>
              <a:t>様式</a:t>
            </a:r>
            <a:r>
              <a:rPr lang="ja-JP" altLang="en-US" sz="1050" b="1" dirty="0">
                <a:solidFill>
                  <a:schemeClr val="bg1"/>
                </a:solidFill>
              </a:rPr>
              <a:t>２</a:t>
            </a:r>
          </a:p>
        </p:txBody>
      </p:sp>
      <p:sp>
        <p:nvSpPr>
          <p:cNvPr id="3" name="フッター プレースホルダー 6">
            <a:extLst>
              <a:ext uri="{FF2B5EF4-FFF2-40B4-BE49-F238E27FC236}">
                <a16:creationId xmlns:a16="http://schemas.microsoft.com/office/drawing/2014/main" id="{B1C1575E-8169-BE2E-95E4-578C24D43C82}"/>
              </a:ext>
            </a:extLst>
          </p:cNvPr>
          <p:cNvSpPr>
            <a:spLocks noGrp="1"/>
          </p:cNvSpPr>
          <p:nvPr>
            <p:ph type="ftr" sz="quarter" idx="11"/>
          </p:nvPr>
        </p:nvSpPr>
        <p:spPr>
          <a:xfrm>
            <a:off x="495300" y="6308726"/>
            <a:ext cx="8915400" cy="365125"/>
          </a:xfrm>
        </p:spPr>
        <p:txBody>
          <a:bodyPr/>
          <a:lstStyle/>
          <a:p>
            <a:r>
              <a:rPr kumimoji="1" lang="ja-JP" altLang="en-US" dirty="0"/>
              <a:t>機関名： （フッター機能で入力） 、事業テーマ名：（フッター機能で入力）</a:t>
            </a:r>
          </a:p>
        </p:txBody>
      </p:sp>
    </p:spTree>
    <p:extLst>
      <p:ext uri="{BB962C8B-B14F-4D97-AF65-F5344CB8AC3E}">
        <p14:creationId xmlns:p14="http://schemas.microsoft.com/office/powerpoint/2010/main" val="3816749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C3A56-1A8E-D6E5-F05F-379D99651FAA}"/>
            </a:ext>
          </a:extLst>
        </p:cNvPr>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1F9DE23B-4002-3CB2-1615-5B9EDCD58925}"/>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2</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a:extLst>
              <a:ext uri="{FF2B5EF4-FFF2-40B4-BE49-F238E27FC236}">
                <a16:creationId xmlns:a16="http://schemas.microsoft.com/office/drawing/2014/main" id="{D11742E3-2111-441D-C793-B472913B20B7}"/>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令和７年度補正予算産学連携リ・スキリング・エコシステム構築事業メニュー①「地方創生」企画提案書</a:t>
            </a:r>
            <a:r>
              <a:rPr lang="en-US" altLang="ja-JP" sz="1050" spc="-120" dirty="0">
                <a:solidFill>
                  <a:schemeClr val="bg1"/>
                </a:solidFill>
                <a:latin typeface="+mj-ea"/>
              </a:rPr>
              <a:t> (P</a:t>
            </a:r>
            <a:fld id="{7DF22854-5471-4D76-A61C-50AF16AABE74}" type="slidenum">
              <a:rPr lang="en-US" altLang="ja-JP" sz="1050" spc="-120" smtClean="0">
                <a:solidFill>
                  <a:schemeClr val="bg1"/>
                </a:solidFill>
                <a:latin typeface="+mj-ea"/>
              </a:rPr>
              <a:pPr/>
              <a:t>2</a:t>
            </a:fld>
            <a:r>
              <a:rPr lang="en-US" altLang="ja-JP" sz="1050" spc="-120" dirty="0">
                <a:solidFill>
                  <a:schemeClr val="bg1"/>
                </a:solidFill>
                <a:latin typeface="+mj-ea"/>
              </a:rPr>
              <a:t>)</a:t>
            </a:r>
            <a:r>
              <a:rPr lang="ja-JP" altLang="en-US" sz="1050" spc="-120" dirty="0">
                <a:solidFill>
                  <a:schemeClr val="bg1"/>
                </a:solidFill>
                <a:latin typeface="+mj-ea"/>
              </a:rPr>
              <a:t>　　　</a:t>
            </a:r>
            <a:r>
              <a:rPr lang="zh-TW" altLang="en-US" sz="1050" b="1" dirty="0">
                <a:solidFill>
                  <a:schemeClr val="bg1"/>
                </a:solidFill>
              </a:rPr>
              <a:t>様式</a:t>
            </a:r>
            <a:r>
              <a:rPr lang="ja-JP" altLang="en-US" sz="1050" b="1" dirty="0">
                <a:solidFill>
                  <a:schemeClr val="bg1"/>
                </a:solidFill>
              </a:rPr>
              <a:t>２</a:t>
            </a:r>
          </a:p>
        </p:txBody>
      </p:sp>
      <p:sp>
        <p:nvSpPr>
          <p:cNvPr id="5" name="テキスト ボックス 4">
            <a:extLst>
              <a:ext uri="{FF2B5EF4-FFF2-40B4-BE49-F238E27FC236}">
                <a16:creationId xmlns:a16="http://schemas.microsoft.com/office/drawing/2014/main" id="{3274CAB3-7A05-A24B-CD98-FEC1684DACBC}"/>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dirty="0">
                <a:solidFill>
                  <a:schemeClr val="bg1"/>
                </a:solidFill>
              </a:rPr>
              <a:t>←フッターを以後のページ全てに必ず記入</a:t>
            </a:r>
          </a:p>
        </p:txBody>
      </p:sp>
      <p:sp>
        <p:nvSpPr>
          <p:cNvPr id="3" name="フッター プレースホルダー 6">
            <a:extLst>
              <a:ext uri="{FF2B5EF4-FFF2-40B4-BE49-F238E27FC236}">
                <a16:creationId xmlns:a16="http://schemas.microsoft.com/office/drawing/2014/main" id="{08FC9211-E770-C5D5-D793-1B841DFBE922}"/>
              </a:ext>
            </a:extLst>
          </p:cNvPr>
          <p:cNvSpPr txBox="1">
            <a:spLocks/>
          </p:cNvSpPr>
          <p:nvPr/>
        </p:nvSpPr>
        <p:spPr>
          <a:xfrm>
            <a:off x="492300" y="6492875"/>
            <a:ext cx="8915400" cy="36512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機関名： （フッター機能で入力） 、事業テーマ名：（フッター機能で入力）</a:t>
            </a:r>
          </a:p>
        </p:txBody>
      </p:sp>
      <p:sp>
        <p:nvSpPr>
          <p:cNvPr id="2" name="テキスト ボックス 1">
            <a:extLst>
              <a:ext uri="{FF2B5EF4-FFF2-40B4-BE49-F238E27FC236}">
                <a16:creationId xmlns:a16="http://schemas.microsoft.com/office/drawing/2014/main" id="{6C00BD0F-619A-5A74-A5A3-416DC204B721}"/>
              </a:ext>
            </a:extLst>
          </p:cNvPr>
          <p:cNvSpPr txBox="1"/>
          <p:nvPr/>
        </p:nvSpPr>
        <p:spPr>
          <a:xfrm>
            <a:off x="147408" y="836712"/>
            <a:ext cx="3656856" cy="307777"/>
          </a:xfrm>
          <a:prstGeom prst="rect">
            <a:avLst/>
          </a:prstGeom>
          <a:noFill/>
        </p:spPr>
        <p:txBody>
          <a:bodyPr wrap="square" rtlCol="0">
            <a:spAutoFit/>
          </a:bodyPr>
          <a:lstStyle/>
          <a:p>
            <a:pPr defTabSz="457200"/>
            <a:r>
              <a:rPr kumimoji="0" lang="ja-JP" altLang="en-US" sz="1400" dirty="0">
                <a:ln>
                  <a:solidFill>
                    <a:srgbClr val="29BA74">
                      <a:lumMod val="75000"/>
                    </a:srgbClr>
                  </a:solidFill>
                </a:ln>
                <a:solidFill>
                  <a:srgbClr val="29BA74">
                    <a:lumMod val="75000"/>
                  </a:srgbClr>
                </a:solidFill>
                <a:latin typeface="Meiryo UI"/>
                <a:ea typeface="Meiryo UI"/>
              </a:rPr>
              <a:t>＜</a:t>
            </a:r>
            <a:r>
              <a:rPr kumimoji="0" lang="en-US" altLang="ja-JP" sz="1400" dirty="0">
                <a:ln>
                  <a:solidFill>
                    <a:srgbClr val="29BA74">
                      <a:lumMod val="75000"/>
                    </a:srgbClr>
                  </a:solidFill>
                </a:ln>
                <a:solidFill>
                  <a:srgbClr val="29BA74">
                    <a:lumMod val="75000"/>
                  </a:srgbClr>
                </a:solidFill>
                <a:latin typeface="Meiryo UI"/>
                <a:ea typeface="Meiryo UI"/>
              </a:rPr>
              <a:t>XXXXXXXXXXXXX</a:t>
            </a:r>
            <a:r>
              <a:rPr kumimoji="0" lang="ja-JP" altLang="en-US" sz="1400" dirty="0">
                <a:ln>
                  <a:solidFill>
                    <a:srgbClr val="29BA74">
                      <a:lumMod val="75000"/>
                    </a:srgbClr>
                  </a:solidFill>
                </a:ln>
                <a:solidFill>
                  <a:srgbClr val="29BA74">
                    <a:lumMod val="75000"/>
                  </a:srgbClr>
                </a:solidFill>
                <a:latin typeface="Meiryo UI"/>
                <a:ea typeface="Meiryo UI"/>
              </a:rPr>
              <a:t>プラットフォーム＞</a:t>
            </a:r>
          </a:p>
        </p:txBody>
      </p:sp>
      <p:grpSp>
        <p:nvGrpSpPr>
          <p:cNvPr id="4" name="グループ化 3">
            <a:extLst>
              <a:ext uri="{FF2B5EF4-FFF2-40B4-BE49-F238E27FC236}">
                <a16:creationId xmlns:a16="http://schemas.microsoft.com/office/drawing/2014/main" id="{D5A94ED0-7642-8D71-B41E-81D22DB6BE99}"/>
              </a:ext>
            </a:extLst>
          </p:cNvPr>
          <p:cNvGrpSpPr/>
          <p:nvPr/>
        </p:nvGrpSpPr>
        <p:grpSpPr>
          <a:xfrm>
            <a:off x="147409" y="1124744"/>
            <a:ext cx="9605182" cy="1633721"/>
            <a:chOff x="1046862" y="2741310"/>
            <a:chExt cx="10845307" cy="1969321"/>
          </a:xfrm>
        </p:grpSpPr>
        <p:sp>
          <p:nvSpPr>
            <p:cNvPr id="7" name="Google Shape;546;g2b8aee41635_3_235">
              <a:extLst>
                <a:ext uri="{FF2B5EF4-FFF2-40B4-BE49-F238E27FC236}">
                  <a16:creationId xmlns:a16="http://schemas.microsoft.com/office/drawing/2014/main" id="{8E07F4F3-BF0C-655E-398B-997EC4355DDA}"/>
                </a:ext>
              </a:extLst>
            </p:cNvPr>
            <p:cNvSpPr/>
            <p:nvPr/>
          </p:nvSpPr>
          <p:spPr>
            <a:xfrm>
              <a:off x="7681400" y="2744503"/>
              <a:ext cx="2073406" cy="204755"/>
            </a:xfrm>
            <a:prstGeom prst="rect">
              <a:avLst/>
            </a:prstGeom>
            <a:solidFill>
              <a:srgbClr val="BF9000"/>
            </a:solidFill>
            <a:ln>
              <a:noFill/>
            </a:ln>
          </p:spPr>
          <p:txBody>
            <a:bodyPr spcFirstLastPara="1" wrap="square" lIns="84392" tIns="42185" rIns="84392" bIns="42185" anchor="ctr" anchorCtr="0">
              <a:noAutofit/>
            </a:bodyPr>
            <a:lstStyle/>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rPr>
                <a:t>金融機関</a:t>
              </a:r>
              <a:endParaRPr kumimoji="0"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endParaRPr>
            </a:p>
          </p:txBody>
        </p:sp>
        <p:sp>
          <p:nvSpPr>
            <p:cNvPr id="8" name="Google Shape;548;g2b8aee41635_3_235">
              <a:extLst>
                <a:ext uri="{FF2B5EF4-FFF2-40B4-BE49-F238E27FC236}">
                  <a16:creationId xmlns:a16="http://schemas.microsoft.com/office/drawing/2014/main" id="{FCB371E9-41CB-CD10-2812-7A6AEA4C3E7C}"/>
                </a:ext>
              </a:extLst>
            </p:cNvPr>
            <p:cNvSpPr/>
            <p:nvPr/>
          </p:nvSpPr>
          <p:spPr>
            <a:xfrm>
              <a:off x="3429510" y="2748987"/>
              <a:ext cx="2073406" cy="207658"/>
            </a:xfrm>
            <a:prstGeom prst="rect">
              <a:avLst/>
            </a:prstGeom>
            <a:solidFill>
              <a:srgbClr val="2F5496"/>
            </a:solidFill>
            <a:ln>
              <a:noFill/>
            </a:ln>
          </p:spPr>
          <p:txBody>
            <a:bodyPr spcFirstLastPara="1" wrap="square" lIns="84392" tIns="42185" rIns="84392" bIns="42185" anchor="ctr" anchorCtr="0">
              <a:noAutofit/>
            </a:bodyPr>
            <a:lstStyle/>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rPr>
                <a:t>大学</a:t>
              </a:r>
              <a:endParaRPr kumimoji="0"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endParaRPr>
            </a:p>
          </p:txBody>
        </p:sp>
        <p:sp>
          <p:nvSpPr>
            <p:cNvPr id="11" name="Google Shape;549;g2b8aee41635_3_235">
              <a:extLst>
                <a:ext uri="{FF2B5EF4-FFF2-40B4-BE49-F238E27FC236}">
                  <a16:creationId xmlns:a16="http://schemas.microsoft.com/office/drawing/2014/main" id="{4EB9613E-70CC-9BF6-F31C-45BBFA2AB7B6}"/>
                </a:ext>
              </a:extLst>
            </p:cNvPr>
            <p:cNvSpPr/>
            <p:nvPr/>
          </p:nvSpPr>
          <p:spPr>
            <a:xfrm>
              <a:off x="1359289" y="2748987"/>
              <a:ext cx="2038139" cy="207658"/>
            </a:xfrm>
            <a:prstGeom prst="rect">
              <a:avLst/>
            </a:prstGeom>
            <a:solidFill>
              <a:srgbClr val="7B7B7B"/>
            </a:solidFill>
            <a:ln>
              <a:noFill/>
            </a:ln>
          </p:spPr>
          <p:txBody>
            <a:bodyPr spcFirstLastPara="1" wrap="square" lIns="84392" tIns="42185" rIns="84392" bIns="42185" anchor="ctr" anchorCtr="0">
              <a:noAutofit/>
            </a:bodyPr>
            <a:lstStyle/>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rPr>
                <a:t>産業界</a:t>
              </a:r>
              <a:endParaRPr kumimoji="0"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endParaRPr>
            </a:p>
          </p:txBody>
        </p:sp>
        <p:sp>
          <p:nvSpPr>
            <p:cNvPr id="12" name="Google Shape;550;g2b8aee41635_3_235">
              <a:extLst>
                <a:ext uri="{FF2B5EF4-FFF2-40B4-BE49-F238E27FC236}">
                  <a16:creationId xmlns:a16="http://schemas.microsoft.com/office/drawing/2014/main" id="{8D69A205-DF78-D058-19F7-A7829174E581}"/>
                </a:ext>
              </a:extLst>
            </p:cNvPr>
            <p:cNvSpPr/>
            <p:nvPr/>
          </p:nvSpPr>
          <p:spPr>
            <a:xfrm>
              <a:off x="1359290" y="2988192"/>
              <a:ext cx="2026120" cy="782742"/>
            </a:xfrm>
            <a:prstGeom prst="rect">
              <a:avLst/>
            </a:prstGeom>
            <a:noFill/>
            <a:ln w="12700" cap="flat" cmpd="sng">
              <a:solidFill>
                <a:srgbClr val="7B7B7B"/>
              </a:solidFill>
              <a:prstDash val="solid"/>
              <a:miter lim="800000"/>
              <a:headEnd type="none" w="sm" len="sm"/>
              <a:tailEnd type="none" w="sm" len="sm"/>
            </a:ln>
          </p:spPr>
          <p:txBody>
            <a:bodyPr spcFirstLastPara="1" wrap="square" lIns="84392" tIns="42185" rIns="84392" bIns="42185" anchor="ctr" anchorCtr="0">
              <a:noAutofit/>
            </a:bodyPr>
            <a:lstStyle/>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具体的団体名を記載</a:t>
              </a:r>
              <a:endParaRPr kumimoji="0" lang="en-US" altLang="ja-JP"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（例）○○商工会議所、</a:t>
              </a:r>
              <a:endParaRPr kumimoji="0"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△△新聞社、株式会社□□など</a:t>
              </a:r>
              <a:endParaRPr kumimoji="0"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p:txBody>
        </p:sp>
        <p:sp>
          <p:nvSpPr>
            <p:cNvPr id="14" name="Google Shape;551;g2b8aee41635_3_235">
              <a:extLst>
                <a:ext uri="{FF2B5EF4-FFF2-40B4-BE49-F238E27FC236}">
                  <a16:creationId xmlns:a16="http://schemas.microsoft.com/office/drawing/2014/main" id="{34FE9CC3-B523-DBCE-AA44-42F1FD05E75C}"/>
                </a:ext>
              </a:extLst>
            </p:cNvPr>
            <p:cNvSpPr/>
            <p:nvPr/>
          </p:nvSpPr>
          <p:spPr>
            <a:xfrm>
              <a:off x="3425630" y="2981580"/>
              <a:ext cx="2054098" cy="782742"/>
            </a:xfrm>
            <a:prstGeom prst="rect">
              <a:avLst/>
            </a:prstGeom>
            <a:noFill/>
            <a:ln w="12700" cap="flat" cmpd="sng">
              <a:solidFill>
                <a:srgbClr val="2F5496"/>
              </a:solidFill>
              <a:prstDash val="solid"/>
              <a:miter lim="800000"/>
              <a:headEnd type="none" w="sm" len="sm"/>
              <a:tailEnd type="none" w="sm" len="sm"/>
            </a:ln>
          </p:spPr>
          <p:txBody>
            <a:bodyPr spcFirstLastPara="1" wrap="square" lIns="33231" tIns="42185" rIns="33231" bIns="42185" anchor="ctr" anchorCtr="0">
              <a:noAutofit/>
            </a:bodyPr>
            <a:lstStyle/>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具体的大学名を記載</a:t>
              </a:r>
            </a:p>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（例）○○大学、</a:t>
              </a:r>
            </a:p>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△△大学、□□大学など</a:t>
              </a:r>
              <a:endParaRPr kumimoji="0" lang="ja-JP" altLang="en-US" sz="105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p:txBody>
        </p:sp>
        <p:sp>
          <p:nvSpPr>
            <p:cNvPr id="15" name="Google Shape;552;g2b8aee41635_3_235">
              <a:extLst>
                <a:ext uri="{FF2B5EF4-FFF2-40B4-BE49-F238E27FC236}">
                  <a16:creationId xmlns:a16="http://schemas.microsoft.com/office/drawing/2014/main" id="{5CC292F3-BD6F-506D-6DD6-BB14FDCD94DC}"/>
                </a:ext>
              </a:extLst>
            </p:cNvPr>
            <p:cNvSpPr/>
            <p:nvPr/>
          </p:nvSpPr>
          <p:spPr>
            <a:xfrm>
              <a:off x="5569362" y="2988192"/>
              <a:ext cx="2074317" cy="782742"/>
            </a:xfrm>
            <a:prstGeom prst="rect">
              <a:avLst/>
            </a:prstGeom>
            <a:noFill/>
            <a:ln w="12700" cap="flat" cmpd="sng">
              <a:solidFill>
                <a:srgbClr val="C55A11"/>
              </a:solidFill>
              <a:prstDash val="solid"/>
              <a:miter lim="800000"/>
              <a:headEnd type="none" w="sm" len="sm"/>
              <a:tailEnd type="none" w="sm" len="sm"/>
            </a:ln>
          </p:spPr>
          <p:txBody>
            <a:bodyPr spcFirstLastPara="1" wrap="square" lIns="84392" tIns="42185" rIns="84392" bIns="42185" anchor="ctr" anchorCtr="0">
              <a:noAutofit/>
            </a:bodyPr>
            <a:lstStyle/>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具体的行政機関名を記載</a:t>
              </a:r>
            </a:p>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0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（例）○○県、△△市、</a:t>
              </a:r>
              <a:endParaRPr kumimoji="0" lang="en-US" altLang="ja-JP" sz="10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0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□□労働局、</a:t>
              </a:r>
              <a:endParaRPr kumimoji="0" lang="en-US" altLang="ja-JP" sz="10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en-US" altLang="ja-JP" sz="10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a:t>
              </a:r>
              <a:r>
                <a:rPr kumimoji="0" lang="ja-JP" altLang="en-US" sz="10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経済産業局など</a:t>
              </a:r>
              <a:endParaRPr kumimoji="0"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p:txBody>
        </p:sp>
        <p:sp>
          <p:nvSpPr>
            <p:cNvPr id="16" name="Google Shape;553;g2b8aee41635_3_235">
              <a:extLst>
                <a:ext uri="{FF2B5EF4-FFF2-40B4-BE49-F238E27FC236}">
                  <a16:creationId xmlns:a16="http://schemas.microsoft.com/office/drawing/2014/main" id="{7B90F35D-4DED-49E6-FF53-35DD863FEFBE}"/>
                </a:ext>
              </a:extLst>
            </p:cNvPr>
            <p:cNvSpPr/>
            <p:nvPr/>
          </p:nvSpPr>
          <p:spPr>
            <a:xfrm>
              <a:off x="7681398" y="2988192"/>
              <a:ext cx="2073406" cy="782742"/>
            </a:xfrm>
            <a:prstGeom prst="rect">
              <a:avLst/>
            </a:prstGeom>
            <a:noFill/>
            <a:ln w="12700" cap="flat" cmpd="sng">
              <a:solidFill>
                <a:srgbClr val="BF9000"/>
              </a:solidFill>
              <a:prstDash val="solid"/>
              <a:miter lim="800000"/>
              <a:headEnd type="none" w="sm" len="sm"/>
              <a:tailEnd type="none" w="sm" len="sm"/>
            </a:ln>
          </p:spPr>
          <p:txBody>
            <a:bodyPr spcFirstLastPara="1" wrap="square" lIns="84392" tIns="42185" rIns="84392" bIns="42185" anchor="ctr" anchorCtr="0">
              <a:noAutofit/>
            </a:bodyPr>
            <a:lstStyle/>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具体的団体名を記載</a:t>
              </a:r>
            </a:p>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（例）○○銀行、</a:t>
              </a:r>
            </a:p>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△△銀行、□□信用金庫など</a:t>
              </a:r>
              <a:endParaRPr kumimoji="0" sz="1400" b="1" i="0" u="none" strike="noStrike" kern="0" cap="none" spc="0" normalizeH="0" baseline="0" noProof="0" dirty="0">
                <a:ln>
                  <a:noFill/>
                </a:ln>
                <a:solidFill>
                  <a:srgbClr val="575757">
                    <a:lumMod val="75000"/>
                  </a:srgbClr>
                </a:solidFill>
                <a:effectLst/>
                <a:uLnTx/>
                <a:uFillTx/>
                <a:latin typeface="Meiryo"/>
                <a:cs typeface="Meiryo"/>
                <a:sym typeface="Meiryo"/>
              </a:endParaRPr>
            </a:p>
          </p:txBody>
        </p:sp>
        <p:sp>
          <p:nvSpPr>
            <p:cNvPr id="17" name="Google Shape;554;g2b8aee41635_3_235">
              <a:extLst>
                <a:ext uri="{FF2B5EF4-FFF2-40B4-BE49-F238E27FC236}">
                  <a16:creationId xmlns:a16="http://schemas.microsoft.com/office/drawing/2014/main" id="{CA801D99-F161-356C-F49E-AF5ECF395488}"/>
                </a:ext>
              </a:extLst>
            </p:cNvPr>
            <p:cNvSpPr/>
            <p:nvPr/>
          </p:nvSpPr>
          <p:spPr>
            <a:xfrm>
              <a:off x="1359290" y="3827984"/>
              <a:ext cx="2026120" cy="872719"/>
            </a:xfrm>
            <a:prstGeom prst="rect">
              <a:avLst/>
            </a:prstGeom>
            <a:noFill/>
            <a:ln w="12700" cap="flat" cmpd="sng">
              <a:solidFill>
                <a:srgbClr val="7B7B7B"/>
              </a:solidFill>
              <a:prstDash val="solid"/>
              <a:miter lim="800000"/>
              <a:headEnd type="none" w="sm" len="sm"/>
              <a:tailEnd type="none" w="sm" len="sm"/>
            </a:ln>
          </p:spPr>
          <p:txBody>
            <a:bodyPr spcFirstLastPara="1" wrap="square" lIns="84392" tIns="42185" rIns="84392" bIns="42185" anchor="ctr" anchorCtr="0">
              <a:noAutofit/>
            </a:bodyPr>
            <a:lstStyle/>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産業界団体の役割を記載</a:t>
              </a:r>
              <a:endParaRPr kumimoji="0" lang="en-US" altLang="ja-JP"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（例）業界ニーズの提供</a:t>
              </a:r>
              <a:endParaRPr kumimoji="0" lang="en-US" altLang="ja-JP"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p:txBody>
        </p:sp>
        <p:sp>
          <p:nvSpPr>
            <p:cNvPr id="18" name="Google Shape;555;g2b8aee41635_3_235">
              <a:extLst>
                <a:ext uri="{FF2B5EF4-FFF2-40B4-BE49-F238E27FC236}">
                  <a16:creationId xmlns:a16="http://schemas.microsoft.com/office/drawing/2014/main" id="{84DD1C8D-3A23-0205-CF77-8E5583D4F72D}"/>
                </a:ext>
              </a:extLst>
            </p:cNvPr>
            <p:cNvSpPr/>
            <p:nvPr/>
          </p:nvSpPr>
          <p:spPr>
            <a:xfrm>
              <a:off x="3439164" y="3824791"/>
              <a:ext cx="2054097" cy="872719"/>
            </a:xfrm>
            <a:prstGeom prst="rect">
              <a:avLst/>
            </a:prstGeom>
            <a:noFill/>
            <a:ln w="12700" cap="flat" cmpd="sng">
              <a:solidFill>
                <a:srgbClr val="2F5496"/>
              </a:solidFill>
              <a:prstDash val="solid"/>
              <a:miter lim="800000"/>
              <a:headEnd type="none" w="sm" len="sm"/>
              <a:tailEnd type="none" w="sm" len="sm"/>
            </a:ln>
          </p:spPr>
          <p:txBody>
            <a:bodyPr spcFirstLastPara="1" wrap="square" lIns="84392" tIns="42185" rIns="84392" bIns="42185" anchor="ctr" anchorCtr="0">
              <a:noAutofit/>
            </a:bodyPr>
            <a:lstStyle/>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大学の役割を記載</a:t>
              </a:r>
              <a:endParaRPr kumimoji="0" lang="en-US" altLang="ja-JP"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（例）プログラム開発、</a:t>
              </a:r>
              <a:endParaRPr kumimoji="0" lang="en-US" altLang="ja-JP"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p:txBody>
        </p:sp>
        <p:sp>
          <p:nvSpPr>
            <p:cNvPr id="19" name="Google Shape;556;g2b8aee41635_3_235">
              <a:extLst>
                <a:ext uri="{FF2B5EF4-FFF2-40B4-BE49-F238E27FC236}">
                  <a16:creationId xmlns:a16="http://schemas.microsoft.com/office/drawing/2014/main" id="{F1CC8C4A-E18C-F500-15B3-5600F40A8CCE}"/>
                </a:ext>
              </a:extLst>
            </p:cNvPr>
            <p:cNvSpPr/>
            <p:nvPr/>
          </p:nvSpPr>
          <p:spPr>
            <a:xfrm>
              <a:off x="5569362" y="3828478"/>
              <a:ext cx="2074315" cy="872719"/>
            </a:xfrm>
            <a:prstGeom prst="rect">
              <a:avLst/>
            </a:prstGeom>
            <a:noFill/>
            <a:ln w="12700" cap="flat" cmpd="sng">
              <a:solidFill>
                <a:srgbClr val="C55A11"/>
              </a:solidFill>
              <a:prstDash val="solid"/>
              <a:miter lim="800000"/>
              <a:headEnd type="none" w="sm" len="sm"/>
              <a:tailEnd type="none" w="sm" len="sm"/>
            </a:ln>
          </p:spPr>
          <p:txBody>
            <a:bodyPr spcFirstLastPara="1" wrap="square" lIns="84392" tIns="42185" rIns="84392" bIns="42185" anchor="ctr" anchorCtr="0">
              <a:noAutofit/>
            </a:bodyPr>
            <a:lstStyle/>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行政団体の役割を記載</a:t>
              </a:r>
              <a:endParaRPr kumimoji="0" lang="en-US" altLang="ja-JP"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（例）地域課題の提供、派遣企業支援</a:t>
              </a:r>
              <a:endParaRPr kumimoji="0" lang="en-US" altLang="ja-JP" sz="1292"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p:txBody>
        </p:sp>
        <p:sp>
          <p:nvSpPr>
            <p:cNvPr id="20" name="Google Shape;557;g2b8aee41635_3_235">
              <a:extLst>
                <a:ext uri="{FF2B5EF4-FFF2-40B4-BE49-F238E27FC236}">
                  <a16:creationId xmlns:a16="http://schemas.microsoft.com/office/drawing/2014/main" id="{5698C460-81A2-A45C-C55C-F4CDFB8A8261}"/>
                </a:ext>
              </a:extLst>
            </p:cNvPr>
            <p:cNvSpPr/>
            <p:nvPr/>
          </p:nvSpPr>
          <p:spPr>
            <a:xfrm>
              <a:off x="7670187" y="3827984"/>
              <a:ext cx="2090039" cy="872719"/>
            </a:xfrm>
            <a:prstGeom prst="rect">
              <a:avLst/>
            </a:prstGeom>
            <a:noFill/>
            <a:ln w="12700" cap="flat" cmpd="sng">
              <a:solidFill>
                <a:srgbClr val="BF9000"/>
              </a:solidFill>
              <a:prstDash val="solid"/>
              <a:miter lim="800000"/>
              <a:headEnd type="none" w="sm" len="sm"/>
              <a:tailEnd type="none" w="sm" len="sm"/>
            </a:ln>
          </p:spPr>
          <p:txBody>
            <a:bodyPr spcFirstLastPara="1" wrap="square" lIns="33231" tIns="42185" rIns="33231" bIns="42185" anchor="ctr" anchorCtr="0">
              <a:noAutofit/>
            </a:bodyPr>
            <a:lstStyle/>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金融機関の役割を記載</a:t>
              </a:r>
              <a:endParaRPr kumimoji="0" lang="en-US" altLang="ja-JP"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（例）企業の紹介</a:t>
              </a:r>
              <a:endParaRPr kumimoji="0" lang="en-US" altLang="ja-JP" sz="1292"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p:txBody>
        </p:sp>
        <p:sp>
          <p:nvSpPr>
            <p:cNvPr id="21" name="Google Shape;558;g2b8aee41635_3_235">
              <a:extLst>
                <a:ext uri="{FF2B5EF4-FFF2-40B4-BE49-F238E27FC236}">
                  <a16:creationId xmlns:a16="http://schemas.microsoft.com/office/drawing/2014/main" id="{91D4EC23-0A7C-E4D5-1E3B-4A09C0B16915}"/>
                </a:ext>
              </a:extLst>
            </p:cNvPr>
            <p:cNvSpPr/>
            <p:nvPr/>
          </p:nvSpPr>
          <p:spPr>
            <a:xfrm rot="5400000">
              <a:off x="680833" y="3117919"/>
              <a:ext cx="1019175" cy="287118"/>
            </a:xfrm>
            <a:prstGeom prst="rect">
              <a:avLst/>
            </a:prstGeom>
            <a:solidFill>
              <a:srgbClr val="BFBFBF"/>
            </a:solidFill>
            <a:ln>
              <a:noFill/>
            </a:ln>
          </p:spPr>
          <p:txBody>
            <a:bodyPr spcFirstLastPara="1" vert="vert270" wrap="square" lIns="84392" tIns="42185" rIns="84392" bIns="42185" anchor="ctr" anchorCtr="0">
              <a:noAutofit/>
            </a:bodyPr>
            <a:lstStyle/>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rPr>
                <a:t>構成</a:t>
              </a:r>
              <a:endParaRPr kumimoji="0"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endParaRPr>
            </a:p>
          </p:txBody>
        </p:sp>
        <p:sp>
          <p:nvSpPr>
            <p:cNvPr id="22" name="Google Shape;559;g2b8aee41635_3_235">
              <a:extLst>
                <a:ext uri="{FF2B5EF4-FFF2-40B4-BE49-F238E27FC236}">
                  <a16:creationId xmlns:a16="http://schemas.microsoft.com/office/drawing/2014/main" id="{69128236-8760-761A-8236-BE0CCFFFBA49}"/>
                </a:ext>
              </a:extLst>
            </p:cNvPr>
            <p:cNvSpPr/>
            <p:nvPr/>
          </p:nvSpPr>
          <p:spPr>
            <a:xfrm rot="5400000">
              <a:off x="755020" y="4130848"/>
              <a:ext cx="871646" cy="287919"/>
            </a:xfrm>
            <a:prstGeom prst="rect">
              <a:avLst/>
            </a:prstGeom>
            <a:solidFill>
              <a:srgbClr val="BFBFBF"/>
            </a:solidFill>
            <a:ln>
              <a:noFill/>
            </a:ln>
          </p:spPr>
          <p:txBody>
            <a:bodyPr spcFirstLastPara="1" vert="vert270" wrap="square" lIns="84392" tIns="42185" rIns="84392" bIns="42185" anchor="ctr" anchorCtr="0">
              <a:noAutofit/>
            </a:bodyPr>
            <a:lstStyle/>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rPr>
                <a:t>役割</a:t>
              </a:r>
              <a:endParaRPr kumimoji="0"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endParaRPr>
            </a:p>
          </p:txBody>
        </p:sp>
        <p:sp>
          <p:nvSpPr>
            <p:cNvPr id="23" name="Google Shape;546;g2b8aee41635_3_235">
              <a:extLst>
                <a:ext uri="{FF2B5EF4-FFF2-40B4-BE49-F238E27FC236}">
                  <a16:creationId xmlns:a16="http://schemas.microsoft.com/office/drawing/2014/main" id="{30548952-9DFD-BC1B-9DD5-B24F3B01C16A}"/>
                </a:ext>
              </a:extLst>
            </p:cNvPr>
            <p:cNvSpPr/>
            <p:nvPr/>
          </p:nvSpPr>
          <p:spPr>
            <a:xfrm>
              <a:off x="9813343" y="2741310"/>
              <a:ext cx="2073406" cy="204755"/>
            </a:xfrm>
            <a:prstGeom prst="rect">
              <a:avLst/>
            </a:prstGeom>
            <a:solidFill>
              <a:srgbClr val="03522D">
                <a:lumMod val="90000"/>
                <a:lumOff val="10000"/>
              </a:srgbClr>
            </a:solidFill>
            <a:ln>
              <a:noFill/>
            </a:ln>
          </p:spPr>
          <p:txBody>
            <a:bodyPr spcFirstLastPara="1" wrap="square" lIns="84392" tIns="42185" rIns="84392" bIns="42185" anchor="ctr" anchorCtr="0">
              <a:noAutofit/>
            </a:bodyPr>
            <a:lstStyle/>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rPr>
                <a:t>その他</a:t>
              </a:r>
              <a:endParaRPr kumimoji="0"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endParaRPr>
            </a:p>
          </p:txBody>
        </p:sp>
        <p:sp>
          <p:nvSpPr>
            <p:cNvPr id="24" name="Google Shape;553;g2b8aee41635_3_235">
              <a:extLst>
                <a:ext uri="{FF2B5EF4-FFF2-40B4-BE49-F238E27FC236}">
                  <a16:creationId xmlns:a16="http://schemas.microsoft.com/office/drawing/2014/main" id="{5CD8A4D5-74BE-911C-1413-A1C9CF930691}"/>
                </a:ext>
              </a:extLst>
            </p:cNvPr>
            <p:cNvSpPr/>
            <p:nvPr/>
          </p:nvSpPr>
          <p:spPr>
            <a:xfrm>
              <a:off x="9813341" y="2984999"/>
              <a:ext cx="2073406" cy="782742"/>
            </a:xfrm>
            <a:prstGeom prst="rect">
              <a:avLst/>
            </a:prstGeom>
            <a:noFill/>
            <a:ln w="12700" cap="flat" cmpd="sng">
              <a:solidFill>
                <a:srgbClr val="BF9000"/>
              </a:solidFill>
              <a:prstDash val="solid"/>
              <a:miter lim="800000"/>
              <a:headEnd type="none" w="sm" len="sm"/>
              <a:tailEnd type="none" w="sm" len="sm"/>
            </a:ln>
          </p:spPr>
          <p:txBody>
            <a:bodyPr spcFirstLastPara="1" wrap="square" lIns="84392" tIns="42185" rIns="84392" bIns="42185" anchor="ctr" anchorCtr="0">
              <a:noAutofit/>
            </a:bodyPr>
            <a:lstStyle/>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具体的団体名を記載</a:t>
              </a:r>
            </a:p>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（例）○○新聞社、</a:t>
              </a:r>
            </a:p>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□□株式会社など</a:t>
              </a:r>
              <a:endParaRPr kumimoji="0" sz="1400" b="1" i="0" u="none" strike="noStrike" kern="0" cap="none" spc="0" normalizeH="0" baseline="0" noProof="0" dirty="0">
                <a:ln>
                  <a:noFill/>
                </a:ln>
                <a:solidFill>
                  <a:srgbClr val="575757">
                    <a:lumMod val="75000"/>
                  </a:srgbClr>
                </a:solidFill>
                <a:effectLst/>
                <a:uLnTx/>
                <a:uFillTx/>
                <a:latin typeface="Meiryo"/>
                <a:cs typeface="Meiryo"/>
                <a:sym typeface="Meiryo"/>
              </a:endParaRPr>
            </a:p>
          </p:txBody>
        </p:sp>
        <p:sp>
          <p:nvSpPr>
            <p:cNvPr id="25" name="Google Shape;557;g2b8aee41635_3_235">
              <a:extLst>
                <a:ext uri="{FF2B5EF4-FFF2-40B4-BE49-F238E27FC236}">
                  <a16:creationId xmlns:a16="http://schemas.microsoft.com/office/drawing/2014/main" id="{2DF3D7AF-D333-2932-935C-BF050C05EEBF}"/>
                </a:ext>
              </a:extLst>
            </p:cNvPr>
            <p:cNvSpPr/>
            <p:nvPr/>
          </p:nvSpPr>
          <p:spPr>
            <a:xfrm>
              <a:off x="9802130" y="3824791"/>
              <a:ext cx="2090039" cy="872719"/>
            </a:xfrm>
            <a:prstGeom prst="rect">
              <a:avLst/>
            </a:prstGeom>
            <a:noFill/>
            <a:ln w="12700" cap="flat" cmpd="sng">
              <a:solidFill>
                <a:srgbClr val="BF9000"/>
              </a:solidFill>
              <a:prstDash val="solid"/>
              <a:miter lim="800000"/>
              <a:headEnd type="none" w="sm" len="sm"/>
              <a:tailEnd type="none" w="sm" len="sm"/>
            </a:ln>
          </p:spPr>
          <p:txBody>
            <a:bodyPr spcFirstLastPara="1" wrap="square" lIns="33231" tIns="42185" rIns="33231" bIns="42185" anchor="ctr" anchorCtr="0">
              <a:noAutofit/>
            </a:bodyPr>
            <a:lstStyle/>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産学官金以外の役割を記載</a:t>
              </a:r>
              <a:endParaRPr kumimoji="0" lang="en-US" altLang="ja-JP" sz="12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ctr" defTabSz="844083" eaLnBrk="0" fontAlgn="base" latinLnBrk="0" hangingPunct="0">
                <a:lnSpc>
                  <a:spcPct val="100000"/>
                </a:lnSpc>
                <a:spcBef>
                  <a:spcPct val="0"/>
                </a:spcBef>
                <a:spcAft>
                  <a:spcPct val="0"/>
                </a:spcAft>
                <a:buClr>
                  <a:srgbClr val="000000"/>
                </a:buClr>
                <a:buSzTx/>
                <a:buFontTx/>
                <a:buNone/>
                <a:tabLst/>
                <a:defRPr/>
              </a:pPr>
              <a:r>
                <a:rPr kumimoji="0" lang="ja-JP" altLang="en-US" sz="1100"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rPr>
                <a:t>（例）新聞掲載</a:t>
              </a:r>
              <a:endParaRPr kumimoji="0" lang="en-US" altLang="ja-JP" sz="1292" b="1" i="0" u="none" strike="noStrike" kern="0" cap="none" spc="0" normalizeH="0" baseline="0" noProof="0" dirty="0">
                <a:ln>
                  <a:noFill/>
                </a:ln>
                <a:solidFill>
                  <a:srgbClr val="575757">
                    <a:lumMod val="75000"/>
                  </a:srgbClr>
                </a:solidFill>
                <a:effectLst/>
                <a:uLnTx/>
                <a:uFillTx/>
                <a:latin typeface="Meiryo UI" panose="020B0604030504040204" pitchFamily="50" charset="-128"/>
                <a:ea typeface="Meiryo UI" panose="020B0604030504040204" pitchFamily="50" charset="-128"/>
                <a:cs typeface="Meiryo"/>
                <a:sym typeface="Meiryo"/>
              </a:endParaRPr>
            </a:p>
          </p:txBody>
        </p:sp>
        <p:sp>
          <p:nvSpPr>
            <p:cNvPr id="26" name="Google Shape;547;g2b8aee41635_3_235">
              <a:extLst>
                <a:ext uri="{FF2B5EF4-FFF2-40B4-BE49-F238E27FC236}">
                  <a16:creationId xmlns:a16="http://schemas.microsoft.com/office/drawing/2014/main" id="{17339991-4A46-3877-4BC2-A7E014734A31}"/>
                </a:ext>
              </a:extLst>
            </p:cNvPr>
            <p:cNvSpPr/>
            <p:nvPr/>
          </p:nvSpPr>
          <p:spPr>
            <a:xfrm>
              <a:off x="5568227" y="2752373"/>
              <a:ext cx="2074316" cy="210929"/>
            </a:xfrm>
            <a:prstGeom prst="rect">
              <a:avLst/>
            </a:prstGeom>
            <a:solidFill>
              <a:srgbClr val="C55A11"/>
            </a:solidFill>
            <a:ln>
              <a:noFill/>
            </a:ln>
          </p:spPr>
          <p:txBody>
            <a:bodyPr spcFirstLastPara="1" wrap="square" lIns="84392" tIns="42185" rIns="84392" bIns="42185" anchor="ctr" anchorCtr="0">
              <a:noAutofit/>
            </a:bodyPr>
            <a:lstStyle/>
            <a:p>
              <a:pPr marL="0" marR="0" lvl="0" indent="0" algn="ctr" defTabSz="844083" eaLnBrk="1" fontAlgn="auto" latinLnBrk="0" hangingPunct="1">
                <a:lnSpc>
                  <a:spcPct val="100000"/>
                </a:lnSpc>
                <a:spcBef>
                  <a:spcPts val="0"/>
                </a:spcBef>
                <a:spcAft>
                  <a:spcPts val="0"/>
                </a:spcAft>
                <a:buClr>
                  <a:srgbClr val="000000"/>
                </a:buClr>
                <a:buSzTx/>
                <a:buFontTx/>
                <a:buNone/>
                <a:tabLst/>
                <a:defRPr/>
              </a:pPr>
              <a:r>
                <a:rPr kumimoji="0" lang="ja-JP" altLang="en-US"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rPr>
                <a:t>行政</a:t>
              </a:r>
              <a:endParaRPr kumimoji="0" sz="1292"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endParaRPr>
            </a:p>
          </p:txBody>
        </p:sp>
      </p:grpSp>
      <p:sp>
        <p:nvSpPr>
          <p:cNvPr id="27" name="タイトル 1">
            <a:extLst>
              <a:ext uri="{FF2B5EF4-FFF2-40B4-BE49-F238E27FC236}">
                <a16:creationId xmlns:a16="http://schemas.microsoft.com/office/drawing/2014/main" id="{A6BA4685-BDAA-46AD-5A5F-5F27876CC843}"/>
              </a:ext>
            </a:extLst>
          </p:cNvPr>
          <p:cNvSpPr txBox="1">
            <a:spLocks/>
          </p:cNvSpPr>
          <p:nvPr/>
        </p:nvSpPr>
        <p:spPr>
          <a:xfrm>
            <a:off x="3946479" y="384807"/>
            <a:ext cx="5716909" cy="260648"/>
          </a:xfrm>
          <a:prstGeom prst="rect">
            <a:avLst/>
          </a:prstGeom>
          <a:solidFill>
            <a:srgbClr val="3EAD92">
              <a:lumMod val="20000"/>
              <a:lumOff val="80000"/>
            </a:srgbClr>
          </a:solidFill>
          <a:ln w="9525" cap="flat" cmpd="sng" algn="ctr">
            <a:noFill/>
            <a:prstDash val="solid"/>
            <a:round/>
            <a:headEnd type="none" w="med" len="med"/>
            <a:tailEnd type="none" w="med" len="med"/>
          </a:ln>
        </p:spPr>
        <p:txBody>
          <a:bodyPr vert="horz" wrap="square" lIns="0" tIns="0" rIns="0" bIns="0" rtlCol="0" anchor="t">
            <a:noAutofit/>
          </a:bodyPr>
          <a:lstStyle>
            <a:lvl1pPr algn="l" defTabSz="914400" rtl="0" eaLnBrk="1" latinLnBrk="0" hangingPunct="1">
              <a:lnSpc>
                <a:spcPct val="90000"/>
              </a:lnSpc>
              <a:spcBef>
                <a:spcPct val="0"/>
              </a:spcBef>
              <a:buNone/>
              <a:defRPr sz="2400" kern="1200">
                <a:solidFill>
                  <a:schemeClr val="tx2"/>
                </a:solidFill>
                <a:latin typeface="Trebuchet MS" panose="020B0603020202020204" pitchFamily="34" charset="0"/>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
                <a:srgbClr val="30C1D7"/>
              </a:buClr>
              <a:buSzTx/>
              <a:buFontTx/>
              <a:buNone/>
              <a:tabLst>
                <a:tab pos="401638" algn="l"/>
              </a:tabLst>
              <a:defRPr/>
            </a:pPr>
            <a:r>
              <a:rPr kumimoji="0" lang="ja-JP" altLang="en-US" sz="1600" b="0" i="0" u="none" strike="noStrike" kern="1200" cap="none" spc="0" normalizeH="0" baseline="0" noProof="0" dirty="0">
                <a:ln>
                  <a:noFill/>
                </a:ln>
                <a:solidFill>
                  <a:srgbClr val="30C1D7"/>
                </a:solidFill>
                <a:effectLst/>
                <a:uLnTx/>
                <a:uFillTx/>
                <a:latin typeface="Trebuchet MS" panose="020B0603020202020204" pitchFamily="34" charset="0"/>
                <a:ea typeface="Meiryo UI" panose="020B0604030504040204" pitchFamily="50" charset="-128"/>
                <a:cs typeface="+mj-cs"/>
                <a:sym typeface="Trebuchet MS" panose="020B0603020202020204" pitchFamily="34" charset="0"/>
              </a:rPr>
              <a:t>　</a:t>
            </a:r>
            <a:r>
              <a:rPr kumimoji="0" lang="en-US" altLang="ja-JP" sz="1600" b="0" i="0" u="none" strike="noStrike" kern="1200" cap="none" spc="0" normalizeH="0" baseline="0" noProof="0" dirty="0">
                <a:ln>
                  <a:noFill/>
                </a:ln>
                <a:solidFill>
                  <a:srgbClr val="29BA74">
                    <a:lumMod val="75000"/>
                  </a:srgbClr>
                </a:solidFill>
                <a:effectLst/>
                <a:uLnTx/>
                <a:uFillTx/>
                <a:latin typeface="Trebuchet MS"/>
                <a:ea typeface="Meiryo UI" panose="020B0604030504040204" pitchFamily="50" charset="-128"/>
                <a:cs typeface="+mj-cs"/>
                <a:sym typeface="Trebuchet MS" panose="020B0603020202020204" pitchFamily="34" charset="0"/>
              </a:rPr>
              <a:t>XX</a:t>
            </a:r>
            <a:r>
              <a:rPr kumimoji="0" lang="ja-JP" altLang="en-US" sz="1600" b="0" i="0" u="none" strike="noStrike" kern="1200" cap="none" spc="0" normalizeH="0" baseline="0" noProof="0" dirty="0">
                <a:ln>
                  <a:noFill/>
                </a:ln>
                <a:solidFill>
                  <a:srgbClr val="29BA74">
                    <a:lumMod val="75000"/>
                  </a:srgbClr>
                </a:solidFill>
                <a:effectLst/>
                <a:uLnTx/>
                <a:uFillTx/>
                <a:latin typeface="Trebuchet MS"/>
                <a:ea typeface="Meiryo UI" panose="020B0604030504040204" pitchFamily="50" charset="-128"/>
                <a:cs typeface="+mj-cs"/>
                <a:sym typeface="Trebuchet MS" panose="020B0603020202020204" pitchFamily="34" charset="0"/>
              </a:rPr>
              <a:t>大学・機構等：</a:t>
            </a:r>
            <a:r>
              <a:rPr kumimoji="0" lang="en-US" altLang="ja-JP" sz="1600" b="0" i="0" u="none" strike="noStrike" kern="1200" cap="none" spc="0" normalizeH="0" baseline="0" noProof="0" dirty="0">
                <a:ln>
                  <a:noFill/>
                </a:ln>
                <a:solidFill>
                  <a:srgbClr val="29BA74">
                    <a:lumMod val="75000"/>
                  </a:srgbClr>
                </a:solidFill>
                <a:effectLst/>
                <a:uLnTx/>
                <a:uFillTx/>
                <a:latin typeface="Trebuchet MS"/>
                <a:ea typeface="Meiryo UI" panose="020B0604030504040204" pitchFamily="50" charset="-128"/>
                <a:cs typeface="+mj-cs"/>
                <a:sym typeface="Trebuchet MS" panose="020B0603020202020204" pitchFamily="34" charset="0"/>
              </a:rPr>
              <a:t>XX</a:t>
            </a:r>
            <a:r>
              <a:rPr kumimoji="0" lang="ja-JP" altLang="en-US" sz="1600" b="0" i="0" u="none" strike="noStrike" kern="1200" cap="none" spc="0" normalizeH="0" baseline="0" noProof="0" dirty="0">
                <a:ln>
                  <a:noFill/>
                </a:ln>
                <a:solidFill>
                  <a:srgbClr val="29BA74">
                    <a:lumMod val="75000"/>
                  </a:srgbClr>
                </a:solidFill>
                <a:effectLst/>
                <a:uLnTx/>
                <a:uFillTx/>
                <a:latin typeface="Trebuchet MS"/>
                <a:ea typeface="Meiryo UI" panose="020B0604030504040204" pitchFamily="50" charset="-128"/>
                <a:cs typeface="+mj-cs"/>
                <a:sym typeface="Trebuchet MS" panose="020B0603020202020204" pitchFamily="34" charset="0"/>
              </a:rPr>
              <a:t>（事業名記載）</a:t>
            </a:r>
            <a:endParaRPr kumimoji="0" lang="en-US" altLang="ja-JP" sz="1600" b="0" i="0" u="none" strike="noStrike" kern="1200" cap="none" spc="0" normalizeH="0" baseline="0" noProof="0" dirty="0">
              <a:ln>
                <a:noFill/>
              </a:ln>
              <a:solidFill>
                <a:srgbClr val="29BA74">
                  <a:lumMod val="75000"/>
                </a:srgbClr>
              </a:solidFill>
              <a:effectLst/>
              <a:uLnTx/>
              <a:uFillTx/>
              <a:latin typeface="Trebuchet MS"/>
              <a:ea typeface="Meiryo UI" panose="020B0604030504040204" pitchFamily="50" charset="-128"/>
              <a:cs typeface="+mj-cs"/>
              <a:sym typeface="Trebuchet MS" panose="020B0603020202020204" pitchFamily="34" charset="0"/>
            </a:endParaRPr>
          </a:p>
        </p:txBody>
      </p:sp>
      <p:graphicFrame>
        <p:nvGraphicFramePr>
          <p:cNvPr id="30" name="表 29">
            <a:extLst>
              <a:ext uri="{FF2B5EF4-FFF2-40B4-BE49-F238E27FC236}">
                <a16:creationId xmlns:a16="http://schemas.microsoft.com/office/drawing/2014/main" id="{40A0BB0E-43E3-A5F9-BAE2-B318C0DAD332}"/>
              </a:ext>
            </a:extLst>
          </p:cNvPr>
          <p:cNvGraphicFramePr>
            <a:graphicFrameLocks noGrp="1"/>
          </p:cNvGraphicFramePr>
          <p:nvPr>
            <p:extLst>
              <p:ext uri="{D42A27DB-BD31-4B8C-83A1-F6EECF244321}">
                <p14:modId xmlns:p14="http://schemas.microsoft.com/office/powerpoint/2010/main" val="299037512"/>
              </p:ext>
            </p:extLst>
          </p:nvPr>
        </p:nvGraphicFramePr>
        <p:xfrm>
          <a:off x="187813" y="4067630"/>
          <a:ext cx="9426776" cy="1676775"/>
        </p:xfrm>
        <a:graphic>
          <a:graphicData uri="http://schemas.openxmlformats.org/drawingml/2006/table">
            <a:tbl>
              <a:tblPr firstRow="1" bandRow="1"/>
              <a:tblGrid>
                <a:gridCol w="2485148">
                  <a:extLst>
                    <a:ext uri="{9D8B030D-6E8A-4147-A177-3AD203B41FA5}">
                      <a16:colId xmlns:a16="http://schemas.microsoft.com/office/drawing/2014/main" val="3832715772"/>
                    </a:ext>
                  </a:extLst>
                </a:gridCol>
                <a:gridCol w="1271927">
                  <a:extLst>
                    <a:ext uri="{9D8B030D-6E8A-4147-A177-3AD203B41FA5}">
                      <a16:colId xmlns:a16="http://schemas.microsoft.com/office/drawing/2014/main" val="1541150281"/>
                    </a:ext>
                  </a:extLst>
                </a:gridCol>
                <a:gridCol w="681978">
                  <a:extLst>
                    <a:ext uri="{9D8B030D-6E8A-4147-A177-3AD203B41FA5}">
                      <a16:colId xmlns:a16="http://schemas.microsoft.com/office/drawing/2014/main" val="3978284211"/>
                    </a:ext>
                  </a:extLst>
                </a:gridCol>
                <a:gridCol w="686174">
                  <a:extLst>
                    <a:ext uri="{9D8B030D-6E8A-4147-A177-3AD203B41FA5}">
                      <a16:colId xmlns:a16="http://schemas.microsoft.com/office/drawing/2014/main" val="3164417091"/>
                    </a:ext>
                  </a:extLst>
                </a:gridCol>
                <a:gridCol w="4301549">
                  <a:extLst>
                    <a:ext uri="{9D8B030D-6E8A-4147-A177-3AD203B41FA5}">
                      <a16:colId xmlns:a16="http://schemas.microsoft.com/office/drawing/2014/main" val="3363402403"/>
                    </a:ext>
                  </a:extLst>
                </a:gridCol>
              </a:tblGrid>
              <a:tr h="267923">
                <a:tc>
                  <a:txBody>
                    <a:bodyPr/>
                    <a:lstStyle>
                      <a:lvl1pPr marL="0" algn="l" defTabSz="914400" rtl="0" eaLnBrk="1" latinLnBrk="0" hangingPunct="1">
                        <a:defRPr kumimoji="1" sz="1800" b="1" kern="1200">
                          <a:solidFill>
                            <a:schemeClr val="lt1"/>
                          </a:solidFill>
                          <a:latin typeface="Trebuchet MS"/>
                          <a:ea typeface="Meiryo UI"/>
                        </a:defRPr>
                      </a:lvl1pPr>
                      <a:lvl2pPr marL="457200" algn="l" defTabSz="914400" rtl="0" eaLnBrk="1" latinLnBrk="0" hangingPunct="1">
                        <a:defRPr kumimoji="1" sz="1800" b="1" kern="1200">
                          <a:solidFill>
                            <a:schemeClr val="lt1"/>
                          </a:solidFill>
                          <a:latin typeface="Trebuchet MS"/>
                          <a:ea typeface="Meiryo UI"/>
                        </a:defRPr>
                      </a:lvl2pPr>
                      <a:lvl3pPr marL="914400" algn="l" defTabSz="914400" rtl="0" eaLnBrk="1" latinLnBrk="0" hangingPunct="1">
                        <a:defRPr kumimoji="1" sz="1800" b="1" kern="1200">
                          <a:solidFill>
                            <a:schemeClr val="lt1"/>
                          </a:solidFill>
                          <a:latin typeface="Trebuchet MS"/>
                          <a:ea typeface="Meiryo UI"/>
                        </a:defRPr>
                      </a:lvl3pPr>
                      <a:lvl4pPr marL="1371600" algn="l" defTabSz="914400" rtl="0" eaLnBrk="1" latinLnBrk="0" hangingPunct="1">
                        <a:defRPr kumimoji="1" sz="1800" b="1" kern="1200">
                          <a:solidFill>
                            <a:schemeClr val="lt1"/>
                          </a:solidFill>
                          <a:latin typeface="Trebuchet MS"/>
                          <a:ea typeface="Meiryo UI"/>
                        </a:defRPr>
                      </a:lvl4pPr>
                      <a:lvl5pPr marL="1828800" algn="l" defTabSz="914400" rtl="0" eaLnBrk="1" latinLnBrk="0" hangingPunct="1">
                        <a:defRPr kumimoji="1" sz="1800" b="1" kern="1200">
                          <a:solidFill>
                            <a:schemeClr val="lt1"/>
                          </a:solidFill>
                          <a:latin typeface="Trebuchet MS"/>
                          <a:ea typeface="Meiryo UI"/>
                        </a:defRPr>
                      </a:lvl5pPr>
                      <a:lvl6pPr marL="2286000" algn="l" defTabSz="914400" rtl="0" eaLnBrk="1" latinLnBrk="0" hangingPunct="1">
                        <a:defRPr kumimoji="1" sz="1800" b="1" kern="1200">
                          <a:solidFill>
                            <a:schemeClr val="lt1"/>
                          </a:solidFill>
                          <a:latin typeface="Trebuchet MS"/>
                          <a:ea typeface="Meiryo UI"/>
                        </a:defRPr>
                      </a:lvl6pPr>
                      <a:lvl7pPr marL="2743200" algn="l" defTabSz="914400" rtl="0" eaLnBrk="1" latinLnBrk="0" hangingPunct="1">
                        <a:defRPr kumimoji="1" sz="1800" b="1" kern="1200">
                          <a:solidFill>
                            <a:schemeClr val="lt1"/>
                          </a:solidFill>
                          <a:latin typeface="Trebuchet MS"/>
                          <a:ea typeface="Meiryo UI"/>
                        </a:defRPr>
                      </a:lvl7pPr>
                      <a:lvl8pPr marL="3200400" algn="l" defTabSz="914400" rtl="0" eaLnBrk="1" latinLnBrk="0" hangingPunct="1">
                        <a:defRPr kumimoji="1" sz="1800" b="1" kern="1200">
                          <a:solidFill>
                            <a:schemeClr val="lt1"/>
                          </a:solidFill>
                          <a:latin typeface="Trebuchet MS"/>
                          <a:ea typeface="Meiryo UI"/>
                        </a:defRPr>
                      </a:lvl8pPr>
                      <a:lvl9pPr marL="3657600" algn="l" defTabSz="914400" rtl="0" eaLnBrk="1" latinLnBrk="0" hangingPunct="1">
                        <a:defRPr kumimoji="1" sz="1800" b="1" kern="1200">
                          <a:solidFill>
                            <a:schemeClr val="lt1"/>
                          </a:solidFill>
                          <a:latin typeface="Trebuchet MS"/>
                          <a:ea typeface="Meiryo UI"/>
                        </a:defRPr>
                      </a:lvl9pPr>
                    </a:lstStyle>
                    <a:p>
                      <a:pPr algn="ctr"/>
                      <a:r>
                        <a:rPr kumimoji="1" lang="ja-JP" altLang="en-US" sz="1200" b="0" dirty="0">
                          <a:solidFill>
                            <a:srgbClr val="37373A"/>
                          </a:solidFill>
                        </a:rPr>
                        <a:t>プログラム名</a:t>
                      </a:r>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solidFill>
                      <a:srgbClr val="29BA74">
                        <a:lumMod val="40000"/>
                        <a:lumOff val="60000"/>
                      </a:srgbClr>
                    </a:solidFill>
                  </a:tcPr>
                </a:tc>
                <a:tc>
                  <a:txBody>
                    <a:bodyPr/>
                    <a:lstStyle>
                      <a:lvl1pPr marL="0" algn="l" defTabSz="914400" rtl="0" eaLnBrk="1" latinLnBrk="0" hangingPunct="1">
                        <a:defRPr kumimoji="1" sz="1800" b="1" kern="1200">
                          <a:solidFill>
                            <a:schemeClr val="lt1"/>
                          </a:solidFill>
                          <a:latin typeface="Trebuchet MS"/>
                          <a:ea typeface="Meiryo UI"/>
                        </a:defRPr>
                      </a:lvl1pPr>
                      <a:lvl2pPr marL="457200" algn="l" defTabSz="914400" rtl="0" eaLnBrk="1" latinLnBrk="0" hangingPunct="1">
                        <a:defRPr kumimoji="1" sz="1800" b="1" kern="1200">
                          <a:solidFill>
                            <a:schemeClr val="lt1"/>
                          </a:solidFill>
                          <a:latin typeface="Trebuchet MS"/>
                          <a:ea typeface="Meiryo UI"/>
                        </a:defRPr>
                      </a:lvl2pPr>
                      <a:lvl3pPr marL="914400" algn="l" defTabSz="914400" rtl="0" eaLnBrk="1" latinLnBrk="0" hangingPunct="1">
                        <a:defRPr kumimoji="1" sz="1800" b="1" kern="1200">
                          <a:solidFill>
                            <a:schemeClr val="lt1"/>
                          </a:solidFill>
                          <a:latin typeface="Trebuchet MS"/>
                          <a:ea typeface="Meiryo UI"/>
                        </a:defRPr>
                      </a:lvl3pPr>
                      <a:lvl4pPr marL="1371600" algn="l" defTabSz="914400" rtl="0" eaLnBrk="1" latinLnBrk="0" hangingPunct="1">
                        <a:defRPr kumimoji="1" sz="1800" b="1" kern="1200">
                          <a:solidFill>
                            <a:schemeClr val="lt1"/>
                          </a:solidFill>
                          <a:latin typeface="Trebuchet MS"/>
                          <a:ea typeface="Meiryo UI"/>
                        </a:defRPr>
                      </a:lvl4pPr>
                      <a:lvl5pPr marL="1828800" algn="l" defTabSz="914400" rtl="0" eaLnBrk="1" latinLnBrk="0" hangingPunct="1">
                        <a:defRPr kumimoji="1" sz="1800" b="1" kern="1200">
                          <a:solidFill>
                            <a:schemeClr val="lt1"/>
                          </a:solidFill>
                          <a:latin typeface="Trebuchet MS"/>
                          <a:ea typeface="Meiryo UI"/>
                        </a:defRPr>
                      </a:lvl5pPr>
                      <a:lvl6pPr marL="2286000" algn="l" defTabSz="914400" rtl="0" eaLnBrk="1" latinLnBrk="0" hangingPunct="1">
                        <a:defRPr kumimoji="1" sz="1800" b="1" kern="1200">
                          <a:solidFill>
                            <a:schemeClr val="lt1"/>
                          </a:solidFill>
                          <a:latin typeface="Trebuchet MS"/>
                          <a:ea typeface="Meiryo UI"/>
                        </a:defRPr>
                      </a:lvl6pPr>
                      <a:lvl7pPr marL="2743200" algn="l" defTabSz="914400" rtl="0" eaLnBrk="1" latinLnBrk="0" hangingPunct="1">
                        <a:defRPr kumimoji="1" sz="1800" b="1" kern="1200">
                          <a:solidFill>
                            <a:schemeClr val="lt1"/>
                          </a:solidFill>
                          <a:latin typeface="Trebuchet MS"/>
                          <a:ea typeface="Meiryo UI"/>
                        </a:defRPr>
                      </a:lvl7pPr>
                      <a:lvl8pPr marL="3200400" algn="l" defTabSz="914400" rtl="0" eaLnBrk="1" latinLnBrk="0" hangingPunct="1">
                        <a:defRPr kumimoji="1" sz="1800" b="1" kern="1200">
                          <a:solidFill>
                            <a:schemeClr val="lt1"/>
                          </a:solidFill>
                          <a:latin typeface="Trebuchet MS"/>
                          <a:ea typeface="Meiryo UI"/>
                        </a:defRPr>
                      </a:lvl8pPr>
                      <a:lvl9pPr marL="3657600" algn="l" defTabSz="914400" rtl="0" eaLnBrk="1" latinLnBrk="0" hangingPunct="1">
                        <a:defRPr kumimoji="1" sz="1800" b="1" kern="1200">
                          <a:solidFill>
                            <a:schemeClr val="lt1"/>
                          </a:solidFill>
                          <a:latin typeface="Trebuchet MS"/>
                          <a:ea typeface="Meiryo UI"/>
                        </a:defRPr>
                      </a:lvl9pPr>
                    </a:lstStyle>
                    <a:p>
                      <a:pPr algn="ctr"/>
                      <a:r>
                        <a:rPr kumimoji="1" lang="ja-JP" altLang="en-US" sz="1200" b="0" dirty="0">
                          <a:solidFill>
                            <a:srgbClr val="37373A"/>
                          </a:solidFill>
                        </a:rPr>
                        <a:t>対象者</a:t>
                      </a:r>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solidFill>
                      <a:srgbClr val="29BA74">
                        <a:lumMod val="40000"/>
                        <a:lumOff val="60000"/>
                      </a:srgbClr>
                    </a:solidFill>
                  </a:tcPr>
                </a:tc>
                <a:tc>
                  <a:txBody>
                    <a:bodyPr/>
                    <a:lstStyle/>
                    <a:p>
                      <a:pPr algn="ctr"/>
                      <a:r>
                        <a:rPr kumimoji="1" lang="ja-JP" altLang="en-US" sz="1200" b="0" dirty="0">
                          <a:solidFill>
                            <a:srgbClr val="37373A"/>
                          </a:solidFill>
                        </a:rPr>
                        <a:t>定員数</a:t>
                      </a:r>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solidFill>
                      <a:srgbClr val="29BA74">
                        <a:lumMod val="40000"/>
                        <a:lumOff val="60000"/>
                      </a:srgbClr>
                    </a:solidFill>
                  </a:tcPr>
                </a:tc>
                <a:tc>
                  <a:txBody>
                    <a:bodyPr/>
                    <a:lstStyle/>
                    <a:p>
                      <a:pPr algn="ctr"/>
                      <a:r>
                        <a:rPr kumimoji="1" lang="ja-JP" altLang="en-US" sz="1200" b="0" dirty="0">
                          <a:solidFill>
                            <a:srgbClr val="37373A"/>
                          </a:solidFill>
                        </a:rPr>
                        <a:t>受講料</a:t>
                      </a:r>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solidFill>
                      <a:srgbClr val="29BA74">
                        <a:lumMod val="40000"/>
                        <a:lumOff val="60000"/>
                      </a:srgbClr>
                    </a:solidFill>
                  </a:tcPr>
                </a:tc>
                <a:tc>
                  <a:txBody>
                    <a:bodyPr/>
                    <a:lstStyle>
                      <a:lvl1pPr marL="0" algn="l" defTabSz="914400" rtl="0" eaLnBrk="1" latinLnBrk="0" hangingPunct="1">
                        <a:defRPr kumimoji="1" sz="1800" b="1" kern="1200">
                          <a:solidFill>
                            <a:schemeClr val="lt1"/>
                          </a:solidFill>
                          <a:latin typeface="Trebuchet MS"/>
                          <a:ea typeface="Meiryo UI"/>
                        </a:defRPr>
                      </a:lvl1pPr>
                      <a:lvl2pPr marL="457200" algn="l" defTabSz="914400" rtl="0" eaLnBrk="1" latinLnBrk="0" hangingPunct="1">
                        <a:defRPr kumimoji="1" sz="1800" b="1" kern="1200">
                          <a:solidFill>
                            <a:schemeClr val="lt1"/>
                          </a:solidFill>
                          <a:latin typeface="Trebuchet MS"/>
                          <a:ea typeface="Meiryo UI"/>
                        </a:defRPr>
                      </a:lvl2pPr>
                      <a:lvl3pPr marL="914400" algn="l" defTabSz="914400" rtl="0" eaLnBrk="1" latinLnBrk="0" hangingPunct="1">
                        <a:defRPr kumimoji="1" sz="1800" b="1" kern="1200">
                          <a:solidFill>
                            <a:schemeClr val="lt1"/>
                          </a:solidFill>
                          <a:latin typeface="Trebuchet MS"/>
                          <a:ea typeface="Meiryo UI"/>
                        </a:defRPr>
                      </a:lvl3pPr>
                      <a:lvl4pPr marL="1371600" algn="l" defTabSz="914400" rtl="0" eaLnBrk="1" latinLnBrk="0" hangingPunct="1">
                        <a:defRPr kumimoji="1" sz="1800" b="1" kern="1200">
                          <a:solidFill>
                            <a:schemeClr val="lt1"/>
                          </a:solidFill>
                          <a:latin typeface="Trebuchet MS"/>
                          <a:ea typeface="Meiryo UI"/>
                        </a:defRPr>
                      </a:lvl4pPr>
                      <a:lvl5pPr marL="1828800" algn="l" defTabSz="914400" rtl="0" eaLnBrk="1" latinLnBrk="0" hangingPunct="1">
                        <a:defRPr kumimoji="1" sz="1800" b="1" kern="1200">
                          <a:solidFill>
                            <a:schemeClr val="lt1"/>
                          </a:solidFill>
                          <a:latin typeface="Trebuchet MS"/>
                          <a:ea typeface="Meiryo UI"/>
                        </a:defRPr>
                      </a:lvl5pPr>
                      <a:lvl6pPr marL="2286000" algn="l" defTabSz="914400" rtl="0" eaLnBrk="1" latinLnBrk="0" hangingPunct="1">
                        <a:defRPr kumimoji="1" sz="1800" b="1" kern="1200">
                          <a:solidFill>
                            <a:schemeClr val="lt1"/>
                          </a:solidFill>
                          <a:latin typeface="Trebuchet MS"/>
                          <a:ea typeface="Meiryo UI"/>
                        </a:defRPr>
                      </a:lvl6pPr>
                      <a:lvl7pPr marL="2743200" algn="l" defTabSz="914400" rtl="0" eaLnBrk="1" latinLnBrk="0" hangingPunct="1">
                        <a:defRPr kumimoji="1" sz="1800" b="1" kern="1200">
                          <a:solidFill>
                            <a:schemeClr val="lt1"/>
                          </a:solidFill>
                          <a:latin typeface="Trebuchet MS"/>
                          <a:ea typeface="Meiryo UI"/>
                        </a:defRPr>
                      </a:lvl7pPr>
                      <a:lvl8pPr marL="3200400" algn="l" defTabSz="914400" rtl="0" eaLnBrk="1" latinLnBrk="0" hangingPunct="1">
                        <a:defRPr kumimoji="1" sz="1800" b="1" kern="1200">
                          <a:solidFill>
                            <a:schemeClr val="lt1"/>
                          </a:solidFill>
                          <a:latin typeface="Trebuchet MS"/>
                          <a:ea typeface="Meiryo UI"/>
                        </a:defRPr>
                      </a:lvl8pPr>
                      <a:lvl9pPr marL="3657600" algn="l" defTabSz="914400" rtl="0" eaLnBrk="1" latinLnBrk="0" hangingPunct="1">
                        <a:defRPr kumimoji="1" sz="1800" b="1" kern="1200">
                          <a:solidFill>
                            <a:schemeClr val="lt1"/>
                          </a:solidFill>
                          <a:latin typeface="Trebuchet MS"/>
                          <a:ea typeface="Meiryo UI"/>
                        </a:defRPr>
                      </a:lvl9pPr>
                    </a:lstStyle>
                    <a:p>
                      <a:pPr algn="ctr"/>
                      <a:r>
                        <a:rPr kumimoji="1" lang="ja-JP" altLang="en-US" sz="1200" b="0" dirty="0">
                          <a:solidFill>
                            <a:srgbClr val="37373A"/>
                          </a:solidFill>
                        </a:rPr>
                        <a:t>プラグラム目的・内容</a:t>
                      </a:r>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solidFill>
                      <a:srgbClr val="29BA74">
                        <a:lumMod val="40000"/>
                        <a:lumOff val="60000"/>
                      </a:srgbClr>
                    </a:solidFill>
                  </a:tcPr>
                </a:tc>
                <a:extLst>
                  <a:ext uri="{0D108BD9-81ED-4DB2-BD59-A6C34878D82A}">
                    <a16:rowId xmlns:a16="http://schemas.microsoft.com/office/drawing/2014/main" val="1600240304"/>
                  </a:ext>
                </a:extLst>
              </a:tr>
              <a:tr h="280491">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62491422"/>
                  </a:ext>
                </a:extLst>
              </a:tr>
              <a:tr h="280491">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3847693"/>
                  </a:ext>
                </a:extLst>
              </a:tr>
              <a:tr h="280491">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20974896"/>
                  </a:ext>
                </a:extLst>
              </a:tr>
              <a:tr h="280491">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63027402"/>
                  </a:ext>
                </a:extLst>
              </a:tr>
              <a:tr h="280491">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100" dirty="0"/>
                        <a:t>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Trebuchet MS"/>
                          <a:ea typeface="Meiryo UI"/>
                        </a:defRPr>
                      </a:lvl1pPr>
                      <a:lvl2pPr marL="457200" algn="l" defTabSz="914400" rtl="0" eaLnBrk="1" latinLnBrk="0" hangingPunct="1">
                        <a:defRPr kumimoji="1" sz="1800" kern="1200">
                          <a:solidFill>
                            <a:schemeClr val="dk1"/>
                          </a:solidFill>
                          <a:latin typeface="Trebuchet MS"/>
                          <a:ea typeface="Meiryo UI"/>
                        </a:defRPr>
                      </a:lvl2pPr>
                      <a:lvl3pPr marL="914400" algn="l" defTabSz="914400" rtl="0" eaLnBrk="1" latinLnBrk="0" hangingPunct="1">
                        <a:defRPr kumimoji="1" sz="1800" kern="1200">
                          <a:solidFill>
                            <a:schemeClr val="dk1"/>
                          </a:solidFill>
                          <a:latin typeface="Trebuchet MS"/>
                          <a:ea typeface="Meiryo UI"/>
                        </a:defRPr>
                      </a:lvl3pPr>
                      <a:lvl4pPr marL="1371600" algn="l" defTabSz="914400" rtl="0" eaLnBrk="1" latinLnBrk="0" hangingPunct="1">
                        <a:defRPr kumimoji="1" sz="1800" kern="1200">
                          <a:solidFill>
                            <a:schemeClr val="dk1"/>
                          </a:solidFill>
                          <a:latin typeface="Trebuchet MS"/>
                          <a:ea typeface="Meiryo UI"/>
                        </a:defRPr>
                      </a:lvl4pPr>
                      <a:lvl5pPr marL="1828800" algn="l" defTabSz="914400" rtl="0" eaLnBrk="1" latinLnBrk="0" hangingPunct="1">
                        <a:defRPr kumimoji="1" sz="1800" kern="1200">
                          <a:solidFill>
                            <a:schemeClr val="dk1"/>
                          </a:solidFill>
                          <a:latin typeface="Trebuchet MS"/>
                          <a:ea typeface="Meiryo UI"/>
                        </a:defRPr>
                      </a:lvl5pPr>
                      <a:lvl6pPr marL="2286000" algn="l" defTabSz="914400" rtl="0" eaLnBrk="1" latinLnBrk="0" hangingPunct="1">
                        <a:defRPr kumimoji="1" sz="1800" kern="1200">
                          <a:solidFill>
                            <a:schemeClr val="dk1"/>
                          </a:solidFill>
                          <a:latin typeface="Trebuchet MS"/>
                          <a:ea typeface="Meiryo UI"/>
                        </a:defRPr>
                      </a:lvl6pPr>
                      <a:lvl7pPr marL="2743200" algn="l" defTabSz="914400" rtl="0" eaLnBrk="1" latinLnBrk="0" hangingPunct="1">
                        <a:defRPr kumimoji="1" sz="1800" kern="1200">
                          <a:solidFill>
                            <a:schemeClr val="dk1"/>
                          </a:solidFill>
                          <a:latin typeface="Trebuchet MS"/>
                          <a:ea typeface="Meiryo UI"/>
                        </a:defRPr>
                      </a:lvl7pPr>
                      <a:lvl8pPr marL="3200400" algn="l" defTabSz="914400" rtl="0" eaLnBrk="1" latinLnBrk="0" hangingPunct="1">
                        <a:defRPr kumimoji="1" sz="1800" kern="1200">
                          <a:solidFill>
                            <a:schemeClr val="dk1"/>
                          </a:solidFill>
                          <a:latin typeface="Trebuchet MS"/>
                          <a:ea typeface="Meiryo UI"/>
                        </a:defRPr>
                      </a:lvl8pPr>
                      <a:lvl9pPr marL="3657600" algn="l" defTabSz="914400" rtl="0" eaLnBrk="1" latinLnBrk="0" hangingPunct="1">
                        <a:defRPr kumimoji="1" sz="1800" kern="1200">
                          <a:solidFill>
                            <a:schemeClr val="dk1"/>
                          </a:solidFill>
                          <a:latin typeface="Trebuchet MS"/>
                          <a:ea typeface="Meiryo UI"/>
                        </a:defRPr>
                      </a:lvl9pPr>
                    </a:lstStyle>
                    <a:p>
                      <a:r>
                        <a:rPr kumimoji="1" lang="en-US" altLang="ja-JP" sz="1100" dirty="0"/>
                        <a:t>XXX</a:t>
                      </a:r>
                      <a:endParaRPr kumimoji="1" lang="ja-JP" altLang="en-US" sz="1100" dirty="0"/>
                    </a:p>
                  </a:txBody>
                  <a:tcPr>
                    <a:lnL w="12700" cap="flat" cmpd="sng" algn="ctr">
                      <a:solidFill>
                        <a:srgbClr val="575757"/>
                      </a:solidFill>
                      <a:prstDash val="solid"/>
                      <a:round/>
                      <a:headEnd type="none" w="med" len="med"/>
                      <a:tailEnd type="none" w="med" len="med"/>
                    </a:lnL>
                    <a:lnR w="12700" cap="flat" cmpd="sng" algn="ctr">
                      <a:solidFill>
                        <a:srgbClr val="575757"/>
                      </a:solidFill>
                      <a:prstDash val="solid"/>
                      <a:round/>
                      <a:headEnd type="none" w="med" len="med"/>
                      <a:tailEnd type="none" w="med" len="med"/>
                    </a:lnR>
                    <a:lnT w="12700" cap="flat" cmpd="sng" algn="ctr">
                      <a:solidFill>
                        <a:srgbClr val="575757"/>
                      </a:solidFill>
                      <a:prstDash val="solid"/>
                      <a:round/>
                      <a:headEnd type="none" w="med" len="med"/>
                      <a:tailEnd type="none" w="med" len="med"/>
                    </a:lnT>
                    <a:lnB w="12700" cap="flat" cmpd="sng" algn="ctr">
                      <a:solidFill>
                        <a:srgbClr val="57575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464470"/>
                  </a:ext>
                </a:extLst>
              </a:tr>
            </a:tbl>
          </a:graphicData>
        </a:graphic>
      </p:graphicFrame>
      <p:sp>
        <p:nvSpPr>
          <p:cNvPr id="31" name="角丸四角形 5">
            <a:extLst>
              <a:ext uri="{FF2B5EF4-FFF2-40B4-BE49-F238E27FC236}">
                <a16:creationId xmlns:a16="http://schemas.microsoft.com/office/drawing/2014/main" id="{5C852454-B838-AD71-E7AC-AB1C336F54DB}"/>
              </a:ext>
            </a:extLst>
          </p:cNvPr>
          <p:cNvSpPr/>
          <p:nvPr/>
        </p:nvSpPr>
        <p:spPr>
          <a:xfrm>
            <a:off x="136763" y="299557"/>
            <a:ext cx="3656856" cy="33691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latin typeface="+mj-ea"/>
                <a:ea typeface="+mj-ea"/>
              </a:rPr>
              <a:t>提案内容の体制構築（プラットフォーム）と教育プログラムの概要</a:t>
            </a:r>
          </a:p>
        </p:txBody>
      </p:sp>
      <p:sp>
        <p:nvSpPr>
          <p:cNvPr id="32" name="角丸四角形 5">
            <a:extLst>
              <a:ext uri="{FF2B5EF4-FFF2-40B4-BE49-F238E27FC236}">
                <a16:creationId xmlns:a16="http://schemas.microsoft.com/office/drawing/2014/main" id="{35D5F377-E3EC-0A7B-3DBB-65974D3E6631}"/>
              </a:ext>
            </a:extLst>
          </p:cNvPr>
          <p:cNvSpPr/>
          <p:nvPr/>
        </p:nvSpPr>
        <p:spPr>
          <a:xfrm>
            <a:off x="147408" y="697033"/>
            <a:ext cx="2561608" cy="168866"/>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latin typeface="+mj-ea"/>
                <a:ea typeface="+mj-ea"/>
              </a:rPr>
              <a:t>体制構築（プラットフォーム）の概要</a:t>
            </a:r>
          </a:p>
        </p:txBody>
      </p:sp>
      <p:sp>
        <p:nvSpPr>
          <p:cNvPr id="33" name="角丸四角形 5">
            <a:extLst>
              <a:ext uri="{FF2B5EF4-FFF2-40B4-BE49-F238E27FC236}">
                <a16:creationId xmlns:a16="http://schemas.microsoft.com/office/drawing/2014/main" id="{5FEF2C36-01A6-034D-5CA8-2AF20AAC8CA4}"/>
              </a:ext>
            </a:extLst>
          </p:cNvPr>
          <p:cNvSpPr/>
          <p:nvPr/>
        </p:nvSpPr>
        <p:spPr>
          <a:xfrm>
            <a:off x="187813" y="3789040"/>
            <a:ext cx="2223949" cy="218027"/>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latin typeface="+mj-ea"/>
                <a:ea typeface="+mj-ea"/>
              </a:rPr>
              <a:t>開発する教育プログラムの概要</a:t>
            </a:r>
          </a:p>
        </p:txBody>
      </p:sp>
      <p:sp>
        <p:nvSpPr>
          <p:cNvPr id="34" name="正方形/長方形 33">
            <a:extLst>
              <a:ext uri="{FF2B5EF4-FFF2-40B4-BE49-F238E27FC236}">
                <a16:creationId xmlns:a16="http://schemas.microsoft.com/office/drawing/2014/main" id="{7EC60A24-B2E0-A6EF-6FB1-79863D048E44}"/>
              </a:ext>
            </a:extLst>
          </p:cNvPr>
          <p:cNvSpPr/>
          <p:nvPr/>
        </p:nvSpPr>
        <p:spPr>
          <a:xfrm>
            <a:off x="206110" y="2860484"/>
            <a:ext cx="9505236" cy="764140"/>
          </a:xfrm>
          <a:prstGeom prst="rect">
            <a:avLst/>
          </a:prstGeom>
          <a:solidFill>
            <a:srgbClr val="CCFF99">
              <a:alpha val="30000"/>
            </a:srgbClr>
          </a:solidFill>
          <a:ln w="12700">
            <a:solidFill>
              <a:srgbClr val="00B050"/>
            </a:solidFill>
          </a:ln>
        </p:spPr>
        <p:style>
          <a:lnRef idx="2">
            <a:schemeClr val="accent4"/>
          </a:lnRef>
          <a:fillRef idx="1">
            <a:schemeClr val="lt1"/>
          </a:fillRef>
          <a:effectRef idx="0">
            <a:schemeClr val="accent4"/>
          </a:effectRef>
          <a:fontRef idx="minor">
            <a:schemeClr val="dk1"/>
          </a:fontRef>
        </p:style>
        <p:txBody>
          <a:bodyPr rtlCol="0" anchor="t"/>
          <a:lstStyle/>
          <a:p>
            <a:r>
              <a:rPr kumimoji="1" lang="ja-JP" altLang="en-US" sz="1100" dirty="0">
                <a:solidFill>
                  <a:schemeClr val="tx1"/>
                </a:solidFill>
                <a:latin typeface="Meiryo UI" panose="020B0604030504040204" pitchFamily="50" charset="-128"/>
                <a:ea typeface="Meiryo UI" panose="020B0604030504040204" pitchFamily="50" charset="-128"/>
              </a:rPr>
              <a:t>プラットホームで</a:t>
            </a:r>
            <a:r>
              <a:rPr lang="ja-JP" altLang="en-US" sz="1100" dirty="0">
                <a:solidFill>
                  <a:schemeClr val="tx1"/>
                </a:solidFill>
                <a:latin typeface="Meiryo UI" panose="020B0604030504040204" pitchFamily="50" charset="-128"/>
                <a:ea typeface="Meiryo UI" panose="020B0604030504040204" pitchFamily="50" charset="-128"/>
              </a:rPr>
              <a:t>地域課題等を踏まえて取り組む主な事項</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l"/>
            </a:pPr>
            <a:r>
              <a:rPr kumimoji="1" lang="en-US" altLang="ja-JP" sz="1100" dirty="0">
                <a:solidFill>
                  <a:schemeClr val="tx1"/>
                </a:solidFill>
                <a:latin typeface="Meiryo UI" panose="020B0604030504040204" pitchFamily="50" charset="-128"/>
                <a:ea typeface="Meiryo UI" panose="020B0604030504040204" pitchFamily="50" charset="-128"/>
              </a:rPr>
              <a:t>XXX</a:t>
            </a:r>
          </a:p>
          <a:p>
            <a:pPr marL="285750" indent="-285750">
              <a:buFont typeface="Wingdings" panose="05000000000000000000" pitchFamily="2" charset="2"/>
              <a:buChar char="l"/>
            </a:pPr>
            <a:r>
              <a:rPr kumimoji="1" lang="en-US" altLang="ja-JP" sz="1100" dirty="0">
                <a:solidFill>
                  <a:schemeClr val="tx1"/>
                </a:solidFill>
                <a:latin typeface="Meiryo UI" panose="020B0604030504040204" pitchFamily="50" charset="-128"/>
                <a:ea typeface="Meiryo UI" panose="020B0604030504040204" pitchFamily="50" charset="-128"/>
              </a:rPr>
              <a:t>XXX</a:t>
            </a:r>
          </a:p>
          <a:p>
            <a:pPr marL="285750" indent="-285750">
              <a:buFont typeface="Wingdings" panose="05000000000000000000" pitchFamily="2" charset="2"/>
              <a:buChar char="l"/>
            </a:pPr>
            <a:r>
              <a:rPr lang="en-US" altLang="ja-JP" sz="1100" dirty="0">
                <a:solidFill>
                  <a:schemeClr val="tx1"/>
                </a:solidFill>
                <a:latin typeface="Meiryo UI" panose="020B0604030504040204" pitchFamily="50" charset="-128"/>
                <a:ea typeface="Meiryo UI" panose="020B0604030504040204" pitchFamily="50" charset="-128"/>
              </a:rPr>
              <a:t>XXX</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6" name="角丸四角形 5">
            <a:extLst>
              <a:ext uri="{FF2B5EF4-FFF2-40B4-BE49-F238E27FC236}">
                <a16:creationId xmlns:a16="http://schemas.microsoft.com/office/drawing/2014/main" id="{C9032BDD-17F5-4451-ECB1-C9C1CEF56842}"/>
              </a:ext>
            </a:extLst>
          </p:cNvPr>
          <p:cNvSpPr/>
          <p:nvPr/>
        </p:nvSpPr>
        <p:spPr>
          <a:xfrm>
            <a:off x="206110" y="5793005"/>
            <a:ext cx="2223949" cy="218027"/>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latin typeface="+mj-ea"/>
                <a:ea typeface="+mj-ea"/>
              </a:rPr>
              <a:t>自走化に向けたの概要</a:t>
            </a:r>
          </a:p>
        </p:txBody>
      </p:sp>
      <p:sp>
        <p:nvSpPr>
          <p:cNvPr id="9" name="正方形/長方形 8">
            <a:extLst>
              <a:ext uri="{FF2B5EF4-FFF2-40B4-BE49-F238E27FC236}">
                <a16:creationId xmlns:a16="http://schemas.microsoft.com/office/drawing/2014/main" id="{564EE175-E6E0-5375-6D6A-8AA74163BEDF}"/>
              </a:ext>
            </a:extLst>
          </p:cNvPr>
          <p:cNvSpPr/>
          <p:nvPr/>
        </p:nvSpPr>
        <p:spPr>
          <a:xfrm>
            <a:off x="206110" y="6049840"/>
            <a:ext cx="9505236" cy="423353"/>
          </a:xfrm>
          <a:prstGeom prst="rect">
            <a:avLst/>
          </a:prstGeom>
          <a:solidFill>
            <a:srgbClr val="CCFF99">
              <a:alpha val="30000"/>
            </a:srgbClr>
          </a:solidFill>
          <a:ln w="12700">
            <a:solidFill>
              <a:srgbClr val="00B050"/>
            </a:solidFill>
          </a:ln>
        </p:spPr>
        <p:style>
          <a:lnRef idx="2">
            <a:schemeClr val="accent4"/>
          </a:lnRef>
          <a:fillRef idx="1">
            <a:schemeClr val="lt1"/>
          </a:fillRef>
          <a:effectRef idx="0">
            <a:schemeClr val="accent4"/>
          </a:effectRef>
          <a:fontRef idx="minor">
            <a:schemeClr val="dk1"/>
          </a:fontRef>
        </p:style>
        <p:txBody>
          <a:bodyPr rtlCol="0" anchor="t"/>
          <a:lstStyle/>
          <a:p>
            <a:pPr marL="285750" indent="-285750">
              <a:buFont typeface="Wingdings" panose="05000000000000000000" pitchFamily="2" charset="2"/>
              <a:buChar char="l"/>
            </a:pPr>
            <a:r>
              <a:rPr kumimoji="1" lang="en-US" altLang="ja-JP" sz="1100" dirty="0">
                <a:solidFill>
                  <a:schemeClr val="tx1"/>
                </a:solidFill>
                <a:latin typeface="Meiryo UI" panose="020B0604030504040204" pitchFamily="50" charset="-128"/>
                <a:ea typeface="Meiryo UI" panose="020B0604030504040204" pitchFamily="50" charset="-128"/>
              </a:rPr>
              <a:t>XXX</a:t>
            </a:r>
          </a:p>
        </p:txBody>
      </p:sp>
    </p:spTree>
    <p:extLst>
      <p:ext uri="{BB962C8B-B14F-4D97-AF65-F5344CB8AC3E}">
        <p14:creationId xmlns:p14="http://schemas.microsoft.com/office/powerpoint/2010/main" val="599136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F98D3-9F14-FB6C-CC78-0C56A4FD860A}"/>
            </a:ext>
          </a:extLst>
        </p:cNvPr>
        <p:cNvGrpSpPr/>
        <p:nvPr/>
      </p:nvGrpSpPr>
      <p:grpSpPr>
        <a:xfrm>
          <a:off x="0" y="0"/>
          <a:ext cx="0" cy="0"/>
          <a:chOff x="0" y="0"/>
          <a:chExt cx="0" cy="0"/>
        </a:xfrm>
      </p:grpSpPr>
      <p:sp>
        <p:nvSpPr>
          <p:cNvPr id="6" name="角丸四角形 5">
            <a:extLst>
              <a:ext uri="{FF2B5EF4-FFF2-40B4-BE49-F238E27FC236}">
                <a16:creationId xmlns:a16="http://schemas.microsoft.com/office/drawing/2014/main" id="{7AB49514-0D31-0E46-877E-739BF4F22477}"/>
              </a:ext>
            </a:extLst>
          </p:cNvPr>
          <p:cNvSpPr/>
          <p:nvPr/>
        </p:nvSpPr>
        <p:spPr>
          <a:xfrm>
            <a:off x="128464" y="333797"/>
            <a:ext cx="3556510"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Aft>
                <a:spcPts val="600"/>
              </a:spcAft>
            </a:pPr>
            <a:r>
              <a:rPr lang="ja-JP" altLang="en-US" sz="1400" b="1" dirty="0">
                <a:sym typeface="Trebuchet MS" panose="020B0603020202020204" pitchFamily="34" charset="0"/>
              </a:rPr>
              <a:t>プラットフォームの活動範囲と体制構築</a:t>
            </a:r>
            <a:endParaRPr lang="en-US" altLang="ja-JP" sz="1400" b="1" dirty="0">
              <a:sym typeface="Trebuchet MS" panose="020B0603020202020204" pitchFamily="34" charset="0"/>
            </a:endParaRPr>
          </a:p>
        </p:txBody>
      </p:sp>
      <p:sp>
        <p:nvSpPr>
          <p:cNvPr id="9" name="テキスト ボックス 8">
            <a:extLst>
              <a:ext uri="{FF2B5EF4-FFF2-40B4-BE49-F238E27FC236}">
                <a16:creationId xmlns:a16="http://schemas.microsoft.com/office/drawing/2014/main" id="{37A08D36-8592-33B3-B7A7-106472204953}"/>
              </a:ext>
            </a:extLst>
          </p:cNvPr>
          <p:cNvSpPr txBox="1"/>
          <p:nvPr/>
        </p:nvSpPr>
        <p:spPr>
          <a:xfrm>
            <a:off x="122326" y="660276"/>
            <a:ext cx="9649072" cy="2015936"/>
          </a:xfrm>
          <a:prstGeom prst="rect">
            <a:avLst/>
          </a:prstGeom>
          <a:noFill/>
          <a:ln>
            <a:solidFill>
              <a:schemeClr val="tx2">
                <a:lumMod val="40000"/>
                <a:lumOff val="60000"/>
              </a:schemeClr>
            </a:solidFill>
            <a:prstDash val="dash"/>
          </a:ln>
        </p:spPr>
        <p:txBody>
          <a:bodyPr wrap="square" rtlCol="0">
            <a:spAutoFit/>
          </a:bodyPr>
          <a:lstStyle/>
          <a:p>
            <a:pPr marL="180000" indent="-180000"/>
            <a:r>
              <a:rPr lang="ja-JP" altLang="en-US" sz="1200" dirty="0">
                <a:latin typeface="+mn-ea"/>
              </a:rPr>
              <a:t>▼本事業で構築するプラットフォームの活動範囲と体制が分かるよう作成してください。</a:t>
            </a:r>
            <a:endParaRPr lang="en-US" altLang="ja-JP" sz="1200" dirty="0">
              <a:latin typeface="+mn-ea"/>
            </a:endParaRPr>
          </a:p>
          <a:p>
            <a:pPr>
              <a:spcBef>
                <a:spcPts val="600"/>
              </a:spcBef>
            </a:pPr>
            <a:r>
              <a:rPr lang="ja-JP" altLang="en-US" sz="1200" dirty="0">
                <a:latin typeface="+mn-ea"/>
              </a:rPr>
              <a:t>・記載にあたっては、公募要領２．（１）「活動範囲」・</a:t>
            </a:r>
            <a:r>
              <a:rPr lang="ja-JP" altLang="en-US" sz="1200" dirty="0">
                <a:sym typeface="Trebuchet MS" panose="020B0603020202020204" pitchFamily="34" charset="0"/>
              </a:rPr>
              <a:t> 「体制構築」</a:t>
            </a:r>
            <a:r>
              <a:rPr lang="ja-JP" altLang="en-US" sz="1200" dirty="0">
                <a:latin typeface="+mn-ea"/>
              </a:rPr>
              <a:t>の要件・記載をご確認ください。</a:t>
            </a:r>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p:txBody>
      </p:sp>
      <p:sp>
        <p:nvSpPr>
          <p:cNvPr id="13" name="テキスト ボックス 12">
            <a:extLst>
              <a:ext uri="{FF2B5EF4-FFF2-40B4-BE49-F238E27FC236}">
                <a16:creationId xmlns:a16="http://schemas.microsoft.com/office/drawing/2014/main" id="{FBB675A7-F76A-F635-367B-399D747468AB}"/>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3</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a:extLst>
              <a:ext uri="{FF2B5EF4-FFF2-40B4-BE49-F238E27FC236}">
                <a16:creationId xmlns:a16="http://schemas.microsoft.com/office/drawing/2014/main" id="{262CD165-1401-4B93-3D64-DE4421E62FEA}"/>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令和７年度補正予算産学連携リ・スキリング・エコシステム構築事業メニュー①「地方創生」企画提案書</a:t>
            </a:r>
            <a:r>
              <a:rPr lang="en-US" altLang="ja-JP" sz="1050" spc="-120" dirty="0">
                <a:solidFill>
                  <a:schemeClr val="bg1"/>
                </a:solidFill>
                <a:latin typeface="+mj-ea"/>
              </a:rPr>
              <a:t> (P</a:t>
            </a:r>
            <a:fld id="{7DF22854-5471-4D76-A61C-50AF16AABE74}" type="slidenum">
              <a:rPr lang="en-US" altLang="ja-JP" sz="1050" spc="-120" smtClean="0">
                <a:solidFill>
                  <a:schemeClr val="bg1"/>
                </a:solidFill>
                <a:latin typeface="+mj-ea"/>
              </a:rPr>
              <a:pPr/>
              <a:t>3</a:t>
            </a:fld>
            <a:r>
              <a:rPr lang="en-US" altLang="ja-JP" sz="1050" spc="-120" dirty="0">
                <a:solidFill>
                  <a:schemeClr val="bg1"/>
                </a:solidFill>
                <a:latin typeface="+mj-ea"/>
              </a:rPr>
              <a:t>)</a:t>
            </a:r>
            <a:r>
              <a:rPr lang="ja-JP" altLang="en-US" sz="1050" spc="-120" dirty="0">
                <a:solidFill>
                  <a:schemeClr val="bg1"/>
                </a:solidFill>
                <a:latin typeface="+mj-ea"/>
              </a:rPr>
              <a:t>　　　</a:t>
            </a:r>
            <a:r>
              <a:rPr lang="zh-TW" altLang="en-US" sz="1050" b="1" dirty="0">
                <a:solidFill>
                  <a:schemeClr val="bg1"/>
                </a:solidFill>
              </a:rPr>
              <a:t>様式</a:t>
            </a:r>
            <a:r>
              <a:rPr lang="ja-JP" altLang="en-US" sz="1050" b="1" dirty="0">
                <a:solidFill>
                  <a:schemeClr val="bg1"/>
                </a:solidFill>
              </a:rPr>
              <a:t>２</a:t>
            </a:r>
          </a:p>
        </p:txBody>
      </p:sp>
      <p:sp>
        <p:nvSpPr>
          <p:cNvPr id="3" name="テキスト ボックス 2">
            <a:extLst>
              <a:ext uri="{FF2B5EF4-FFF2-40B4-BE49-F238E27FC236}">
                <a16:creationId xmlns:a16="http://schemas.microsoft.com/office/drawing/2014/main" id="{552FE424-CF36-437C-2D41-0070C749E1F1}"/>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dirty="0">
                <a:solidFill>
                  <a:schemeClr val="bg1"/>
                </a:solidFill>
              </a:rPr>
              <a:t>←フッターを以後のページ全てに必ず記入</a:t>
            </a:r>
          </a:p>
        </p:txBody>
      </p:sp>
      <p:sp>
        <p:nvSpPr>
          <p:cNvPr id="4" name="フッター プレースホルダー 6">
            <a:extLst>
              <a:ext uri="{FF2B5EF4-FFF2-40B4-BE49-F238E27FC236}">
                <a16:creationId xmlns:a16="http://schemas.microsoft.com/office/drawing/2014/main" id="{18C6FB82-91C1-298E-CDD5-5EBB376F374C}"/>
              </a:ext>
            </a:extLst>
          </p:cNvPr>
          <p:cNvSpPr txBox="1">
            <a:spLocks/>
          </p:cNvSpPr>
          <p:nvPr/>
        </p:nvSpPr>
        <p:spPr>
          <a:xfrm>
            <a:off x="495300" y="6308726"/>
            <a:ext cx="8915400" cy="36512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機関名： （フッター機能で入力） 、事業テーマ名：（フッター機能で入力）</a:t>
            </a:r>
          </a:p>
        </p:txBody>
      </p:sp>
    </p:spTree>
    <p:extLst>
      <p:ext uri="{BB962C8B-B14F-4D97-AF65-F5344CB8AC3E}">
        <p14:creationId xmlns:p14="http://schemas.microsoft.com/office/powerpoint/2010/main" val="3130149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4B90B-77C4-3EAC-4935-CCCF1DFD68B7}"/>
            </a:ext>
          </a:extLst>
        </p:cNvPr>
        <p:cNvGrpSpPr/>
        <p:nvPr/>
      </p:nvGrpSpPr>
      <p:grpSpPr>
        <a:xfrm>
          <a:off x="0" y="0"/>
          <a:ext cx="0" cy="0"/>
          <a:chOff x="0" y="0"/>
          <a:chExt cx="0" cy="0"/>
        </a:xfrm>
      </p:grpSpPr>
      <p:sp>
        <p:nvSpPr>
          <p:cNvPr id="6" name="角丸四角形 5">
            <a:extLst>
              <a:ext uri="{FF2B5EF4-FFF2-40B4-BE49-F238E27FC236}">
                <a16:creationId xmlns:a16="http://schemas.microsoft.com/office/drawing/2014/main" id="{4DF70CCE-5AE8-6E47-48B6-403736AE34B6}"/>
              </a:ext>
            </a:extLst>
          </p:cNvPr>
          <p:cNvSpPr/>
          <p:nvPr/>
        </p:nvSpPr>
        <p:spPr>
          <a:xfrm>
            <a:off x="128464" y="333797"/>
            <a:ext cx="475252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Aft>
                <a:spcPts val="600"/>
              </a:spcAft>
            </a:pPr>
            <a:r>
              <a:rPr lang="ja-JP" altLang="en-US" sz="1400" b="1" dirty="0">
                <a:sym typeface="Trebuchet MS" panose="020B0603020202020204" pitchFamily="34" charset="0"/>
              </a:rPr>
              <a:t>教育プログラムの実施（デジタルバッジの発行を含む）</a:t>
            </a:r>
            <a:endParaRPr lang="en-US" altLang="ja-JP" sz="1400" b="1" dirty="0">
              <a:sym typeface="Trebuchet MS" panose="020B0603020202020204" pitchFamily="34" charset="0"/>
            </a:endParaRPr>
          </a:p>
        </p:txBody>
      </p:sp>
      <p:sp>
        <p:nvSpPr>
          <p:cNvPr id="9" name="テキスト ボックス 8">
            <a:extLst>
              <a:ext uri="{FF2B5EF4-FFF2-40B4-BE49-F238E27FC236}">
                <a16:creationId xmlns:a16="http://schemas.microsoft.com/office/drawing/2014/main" id="{89ACDE4A-1ED7-6482-FB9A-F7E578EDFEF3}"/>
              </a:ext>
            </a:extLst>
          </p:cNvPr>
          <p:cNvSpPr txBox="1"/>
          <p:nvPr/>
        </p:nvSpPr>
        <p:spPr>
          <a:xfrm>
            <a:off x="122326" y="660276"/>
            <a:ext cx="9649072" cy="3123932"/>
          </a:xfrm>
          <a:prstGeom prst="rect">
            <a:avLst/>
          </a:prstGeom>
          <a:noFill/>
          <a:ln>
            <a:solidFill>
              <a:schemeClr val="tx2">
                <a:lumMod val="40000"/>
                <a:lumOff val="60000"/>
              </a:schemeClr>
            </a:solidFill>
            <a:prstDash val="dash"/>
          </a:ln>
        </p:spPr>
        <p:txBody>
          <a:bodyPr wrap="square" rtlCol="0">
            <a:spAutoFit/>
          </a:bodyPr>
          <a:lstStyle/>
          <a:p>
            <a:pPr marL="180000" indent="-180000"/>
            <a:r>
              <a:rPr lang="ja-JP" altLang="en-US" sz="1200" dirty="0">
                <a:latin typeface="+mn-ea"/>
              </a:rPr>
              <a:t>▼本事業で実施する教育プログラムが分かるよう作成してください。</a:t>
            </a:r>
            <a:endParaRPr lang="en-US" altLang="ja-JP" sz="1200" dirty="0">
              <a:latin typeface="+mn-ea"/>
            </a:endParaRPr>
          </a:p>
          <a:p>
            <a:pPr>
              <a:spcBef>
                <a:spcPts val="600"/>
              </a:spcBef>
            </a:pPr>
            <a:r>
              <a:rPr lang="ja-JP" altLang="en-US" sz="1200" dirty="0">
                <a:latin typeface="+mn-ea"/>
              </a:rPr>
              <a:t>・記載にあたっては、公募要領２．（１）「教育プログラムの実施」の要件・記載をご確認ください。</a:t>
            </a:r>
            <a:endParaRPr lang="en-US" altLang="ja-JP" sz="1200" b="1" dirty="0">
              <a:sym typeface="Trebuchet MS" panose="020B0603020202020204" pitchFamily="34" charset="0"/>
            </a:endParaRPr>
          </a:p>
          <a:p>
            <a:endParaRPr lang="en-US" altLang="ja-JP" sz="1200" dirty="0">
              <a:latin typeface="+mn-ea"/>
            </a:endParaRPr>
          </a:p>
          <a:p>
            <a:r>
              <a:rPr lang="ja-JP" altLang="en-US" sz="1200" dirty="0">
                <a:latin typeface="+mn-ea"/>
              </a:rPr>
              <a:t>・各プログラムの特徴を地域や人材ニーズを踏まえてそれぞれ記載してください。</a:t>
            </a:r>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r>
              <a:rPr lang="ja-JP" altLang="en-US" sz="1200" dirty="0">
                <a:latin typeface="+mn-ea"/>
              </a:rPr>
              <a:t>▼デジタルバッジの発行について、取り組みが分かるように作成してください。</a:t>
            </a:r>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p:txBody>
      </p:sp>
      <p:sp>
        <p:nvSpPr>
          <p:cNvPr id="13" name="テキスト ボックス 12">
            <a:extLst>
              <a:ext uri="{FF2B5EF4-FFF2-40B4-BE49-F238E27FC236}">
                <a16:creationId xmlns:a16="http://schemas.microsoft.com/office/drawing/2014/main" id="{F1DA1CB1-B2D1-EE4B-08BB-26B4510C0CF2}"/>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4</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a:extLst>
              <a:ext uri="{FF2B5EF4-FFF2-40B4-BE49-F238E27FC236}">
                <a16:creationId xmlns:a16="http://schemas.microsoft.com/office/drawing/2014/main" id="{62C614B2-B859-09B6-BA4F-38C353CC15E7}"/>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令和７年度補正予算産学連携リ・スキリング・エコシステム構築事業メニュー①「地方創生」企画提案書</a:t>
            </a:r>
            <a:r>
              <a:rPr lang="en-US" altLang="ja-JP" sz="1050" spc="-120" dirty="0">
                <a:solidFill>
                  <a:schemeClr val="bg1"/>
                </a:solidFill>
                <a:latin typeface="+mj-ea"/>
              </a:rPr>
              <a:t> (P</a:t>
            </a:r>
            <a:fld id="{7DF22854-5471-4D76-A61C-50AF16AABE74}" type="slidenum">
              <a:rPr lang="en-US" altLang="ja-JP" sz="1050" spc="-120" smtClean="0">
                <a:solidFill>
                  <a:schemeClr val="bg1"/>
                </a:solidFill>
                <a:latin typeface="+mj-ea"/>
              </a:rPr>
              <a:pPr/>
              <a:t>4</a:t>
            </a:fld>
            <a:r>
              <a:rPr lang="en-US" altLang="ja-JP" sz="1050" spc="-120" dirty="0">
                <a:solidFill>
                  <a:schemeClr val="bg1"/>
                </a:solidFill>
                <a:latin typeface="+mj-ea"/>
              </a:rPr>
              <a:t>)</a:t>
            </a:r>
            <a:r>
              <a:rPr lang="ja-JP" altLang="en-US" sz="1050" spc="-120" dirty="0">
                <a:solidFill>
                  <a:schemeClr val="bg1"/>
                </a:solidFill>
                <a:latin typeface="+mj-ea"/>
              </a:rPr>
              <a:t>　　　</a:t>
            </a:r>
            <a:r>
              <a:rPr lang="zh-TW" altLang="en-US" sz="1050" b="1" dirty="0">
                <a:solidFill>
                  <a:schemeClr val="bg1"/>
                </a:solidFill>
              </a:rPr>
              <a:t>様式</a:t>
            </a:r>
            <a:r>
              <a:rPr lang="ja-JP" altLang="en-US" sz="1050" b="1" dirty="0">
                <a:solidFill>
                  <a:schemeClr val="bg1"/>
                </a:solidFill>
              </a:rPr>
              <a:t>２</a:t>
            </a:r>
          </a:p>
        </p:txBody>
      </p:sp>
      <p:sp>
        <p:nvSpPr>
          <p:cNvPr id="3" name="テキスト ボックス 2">
            <a:extLst>
              <a:ext uri="{FF2B5EF4-FFF2-40B4-BE49-F238E27FC236}">
                <a16:creationId xmlns:a16="http://schemas.microsoft.com/office/drawing/2014/main" id="{DD7D6E30-8D3D-C1C3-DCF2-1E7E77A2F7ED}"/>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dirty="0">
                <a:solidFill>
                  <a:schemeClr val="bg1"/>
                </a:solidFill>
              </a:rPr>
              <a:t>←フッターを以後のページ全てに必ず記入</a:t>
            </a:r>
          </a:p>
        </p:txBody>
      </p:sp>
      <p:sp>
        <p:nvSpPr>
          <p:cNvPr id="4" name="フッター プレースホルダー 6">
            <a:extLst>
              <a:ext uri="{FF2B5EF4-FFF2-40B4-BE49-F238E27FC236}">
                <a16:creationId xmlns:a16="http://schemas.microsoft.com/office/drawing/2014/main" id="{34148A15-6DF3-D8A5-81D6-0A6D4C72AC13}"/>
              </a:ext>
            </a:extLst>
          </p:cNvPr>
          <p:cNvSpPr txBox="1">
            <a:spLocks/>
          </p:cNvSpPr>
          <p:nvPr/>
        </p:nvSpPr>
        <p:spPr>
          <a:xfrm>
            <a:off x="495300" y="6308726"/>
            <a:ext cx="8915400" cy="36512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機関名： （フッター機能で入力） 、事業テーマ名：（フッター機能で入力）</a:t>
            </a:r>
          </a:p>
        </p:txBody>
      </p:sp>
      <p:graphicFrame>
        <p:nvGraphicFramePr>
          <p:cNvPr id="2" name="表 1">
            <a:extLst>
              <a:ext uri="{FF2B5EF4-FFF2-40B4-BE49-F238E27FC236}">
                <a16:creationId xmlns:a16="http://schemas.microsoft.com/office/drawing/2014/main" id="{C8C3448D-EDB0-3102-5DFD-1165EEB83C58}"/>
              </a:ext>
            </a:extLst>
          </p:cNvPr>
          <p:cNvGraphicFramePr>
            <a:graphicFrameLocks noGrp="1"/>
          </p:cNvGraphicFramePr>
          <p:nvPr>
            <p:extLst>
              <p:ext uri="{D42A27DB-BD31-4B8C-83A1-F6EECF244321}">
                <p14:modId xmlns:p14="http://schemas.microsoft.com/office/powerpoint/2010/main" val="3830942005"/>
              </p:ext>
            </p:extLst>
          </p:nvPr>
        </p:nvGraphicFramePr>
        <p:xfrm>
          <a:off x="10425608" y="1602877"/>
          <a:ext cx="9361040" cy="1899920"/>
        </p:xfrm>
        <a:graphic>
          <a:graphicData uri="http://schemas.openxmlformats.org/drawingml/2006/table">
            <a:tbl>
              <a:tblPr firstRow="1" bandRow="1">
                <a:tableStyleId>{5C22544A-7EE6-4342-B048-85BDC9FD1C3A}</a:tableStyleId>
              </a:tblPr>
              <a:tblGrid>
                <a:gridCol w="1513483">
                  <a:extLst>
                    <a:ext uri="{9D8B030D-6E8A-4147-A177-3AD203B41FA5}">
                      <a16:colId xmlns:a16="http://schemas.microsoft.com/office/drawing/2014/main" val="2831427976"/>
                    </a:ext>
                  </a:extLst>
                </a:gridCol>
                <a:gridCol w="1690058">
                  <a:extLst>
                    <a:ext uri="{9D8B030D-6E8A-4147-A177-3AD203B41FA5}">
                      <a16:colId xmlns:a16="http://schemas.microsoft.com/office/drawing/2014/main" val="1372808557"/>
                    </a:ext>
                  </a:extLst>
                </a:gridCol>
                <a:gridCol w="2364777">
                  <a:extLst>
                    <a:ext uri="{9D8B030D-6E8A-4147-A177-3AD203B41FA5}">
                      <a16:colId xmlns:a16="http://schemas.microsoft.com/office/drawing/2014/main" val="2821709166"/>
                    </a:ext>
                  </a:extLst>
                </a:gridCol>
                <a:gridCol w="2364777">
                  <a:extLst>
                    <a:ext uri="{9D8B030D-6E8A-4147-A177-3AD203B41FA5}">
                      <a16:colId xmlns:a16="http://schemas.microsoft.com/office/drawing/2014/main" val="762214444"/>
                    </a:ext>
                  </a:extLst>
                </a:gridCol>
                <a:gridCol w="713967">
                  <a:extLst>
                    <a:ext uri="{9D8B030D-6E8A-4147-A177-3AD203B41FA5}">
                      <a16:colId xmlns:a16="http://schemas.microsoft.com/office/drawing/2014/main" val="2930748687"/>
                    </a:ext>
                  </a:extLst>
                </a:gridCol>
                <a:gridCol w="713978">
                  <a:extLst>
                    <a:ext uri="{9D8B030D-6E8A-4147-A177-3AD203B41FA5}">
                      <a16:colId xmlns:a16="http://schemas.microsoft.com/office/drawing/2014/main" val="2844130019"/>
                    </a:ext>
                  </a:extLst>
                </a:gridCol>
              </a:tblGrid>
              <a:tr h="360040">
                <a:tc>
                  <a:txBody>
                    <a:bodyPr/>
                    <a:lstStyle/>
                    <a:p>
                      <a:pPr algn="ctr"/>
                      <a:r>
                        <a:rPr kumimoji="1" lang="ja-JP" altLang="en-US" sz="1200" dirty="0"/>
                        <a:t>プログラム名</a:t>
                      </a:r>
                    </a:p>
                  </a:txBody>
                  <a:tcPr anchor="ctr"/>
                </a:tc>
                <a:tc>
                  <a:txBody>
                    <a:bodyPr/>
                    <a:lstStyle/>
                    <a:p>
                      <a:pPr algn="ctr"/>
                      <a:r>
                        <a:rPr kumimoji="1" lang="ja-JP" altLang="en-US" sz="1200" dirty="0"/>
                        <a:t>対象者</a:t>
                      </a:r>
                    </a:p>
                  </a:txBody>
                  <a:tcPr anchor="ctr"/>
                </a:tc>
                <a:tc>
                  <a:txBody>
                    <a:bodyPr/>
                    <a:lstStyle/>
                    <a:p>
                      <a:pPr algn="ctr"/>
                      <a:r>
                        <a:rPr kumimoji="1" lang="ja-JP" altLang="en-US" sz="1200" dirty="0"/>
                        <a:t>プログラム内容</a:t>
                      </a:r>
                    </a:p>
                  </a:txBody>
                  <a:tcPr anchor="ctr"/>
                </a:tc>
                <a:tc>
                  <a:txBody>
                    <a:bodyPr/>
                    <a:lstStyle/>
                    <a:p>
                      <a:pPr algn="ctr"/>
                      <a:r>
                        <a:rPr kumimoji="1" lang="ja-JP" altLang="en-US" sz="1200" dirty="0"/>
                        <a:t>学修目標</a:t>
                      </a:r>
                    </a:p>
                  </a:txBody>
                  <a:tcPr anchor="ctr"/>
                </a:tc>
                <a:tc>
                  <a:txBody>
                    <a:bodyPr/>
                    <a:lstStyle/>
                    <a:p>
                      <a:pPr algn="ctr"/>
                      <a:r>
                        <a:rPr kumimoji="1" lang="ja-JP" altLang="en-US" sz="1200" dirty="0"/>
                        <a:t>定員数</a:t>
                      </a:r>
                    </a:p>
                  </a:txBody>
                  <a:tcPr anchor="ctr"/>
                </a:tc>
                <a:tc>
                  <a:txBody>
                    <a:bodyPr/>
                    <a:lstStyle/>
                    <a:p>
                      <a:pPr algn="ctr"/>
                      <a:r>
                        <a:rPr kumimoji="1" lang="ja-JP" altLang="en-US" sz="1200" dirty="0"/>
                        <a:t>受講料（円）</a:t>
                      </a:r>
                    </a:p>
                  </a:txBody>
                  <a:tcPr anchor="ctr"/>
                </a:tc>
                <a:extLst>
                  <a:ext uri="{0D108BD9-81ED-4DB2-BD59-A6C34878D82A}">
                    <a16:rowId xmlns:a16="http://schemas.microsoft.com/office/drawing/2014/main" val="3751912014"/>
                  </a:ext>
                </a:extLst>
              </a:tr>
              <a:tr h="370840">
                <a:tc>
                  <a:txBody>
                    <a:bodyPr/>
                    <a:lstStyle/>
                    <a:p>
                      <a:pPr algn="l"/>
                      <a:r>
                        <a:rPr kumimoji="1" lang="ja-JP" altLang="en-US" sz="1000" dirty="0">
                          <a:solidFill>
                            <a:srgbClr val="C00000"/>
                          </a:solidFill>
                        </a:rPr>
                        <a:t>（記載例）地域経営者向けリスキリングプログラム</a:t>
                      </a:r>
                    </a:p>
                  </a:txBody>
                  <a:tcPr/>
                </a:tc>
                <a:tc>
                  <a:txBody>
                    <a:bodyPr/>
                    <a:lstStyle/>
                    <a:p>
                      <a:pPr algn="l"/>
                      <a:r>
                        <a:rPr kumimoji="1" lang="ja-JP" altLang="en-US" sz="1000" dirty="0">
                          <a:solidFill>
                            <a:srgbClr val="C00000"/>
                          </a:solidFill>
                        </a:rPr>
                        <a:t>地域企業の経営者及び管理職、次世代リーダー等</a:t>
                      </a:r>
                    </a:p>
                  </a:txBody>
                  <a:tcPr/>
                </a:tc>
                <a:tc>
                  <a:txBody>
                    <a:bodyPr/>
                    <a:lstStyle/>
                    <a:p>
                      <a:pPr algn="l"/>
                      <a:r>
                        <a:rPr kumimoji="1" lang="zh-TW" altLang="en-US" sz="1000" dirty="0">
                          <a:solidFill>
                            <a:srgbClr val="C00000"/>
                          </a:solidFill>
                        </a:rPr>
                        <a:t>経営戦略、財務、人材育成、</a:t>
                      </a:r>
                      <a:r>
                        <a:rPr kumimoji="1" lang="en-US" altLang="zh-TW" sz="1000" dirty="0">
                          <a:solidFill>
                            <a:srgbClr val="C00000"/>
                          </a:solidFill>
                        </a:rPr>
                        <a:t>DX</a:t>
                      </a:r>
                      <a:r>
                        <a:rPr kumimoji="1" lang="ja-JP" altLang="en-US" sz="1000" dirty="0">
                          <a:solidFill>
                            <a:srgbClr val="C00000"/>
                          </a:solidFill>
                        </a:rPr>
                        <a:t>、生成</a:t>
                      </a:r>
                      <a:r>
                        <a:rPr kumimoji="1" lang="en-US" altLang="ja-JP" sz="1000" dirty="0">
                          <a:solidFill>
                            <a:srgbClr val="C00000"/>
                          </a:solidFill>
                        </a:rPr>
                        <a:t>AI</a:t>
                      </a:r>
                      <a:r>
                        <a:rPr kumimoji="1" lang="ja-JP" altLang="en-US" sz="1000" dirty="0">
                          <a:solidFill>
                            <a:srgbClr val="C00000"/>
                          </a:solidFill>
                        </a:rPr>
                        <a:t>等</a:t>
                      </a:r>
                    </a:p>
                  </a:txBody>
                  <a:tcPr/>
                </a:tc>
                <a:tc>
                  <a:txBody>
                    <a:bodyPr/>
                    <a:lstStyle/>
                    <a:p>
                      <a:pPr algn="l"/>
                      <a:r>
                        <a:rPr kumimoji="1" lang="ja-JP" altLang="en-US" sz="1000" dirty="0">
                          <a:solidFill>
                            <a:srgbClr val="C00000"/>
                          </a:solidFill>
                        </a:rPr>
                        <a:t>ビジョン実現に必要な創造力・リーダーシップ・経営スキルを体系的に学び、企業内の人材育成を通じて、経営力強化につなげる。</a:t>
                      </a:r>
                    </a:p>
                  </a:txBody>
                  <a:tcPr/>
                </a:tc>
                <a:tc>
                  <a:txBody>
                    <a:bodyPr/>
                    <a:lstStyle/>
                    <a:p>
                      <a:pPr algn="r"/>
                      <a:r>
                        <a:rPr kumimoji="1" lang="en-US" altLang="ja-JP" sz="1000" dirty="0">
                          <a:solidFill>
                            <a:srgbClr val="C00000"/>
                          </a:solidFill>
                        </a:rPr>
                        <a:t>40</a:t>
                      </a:r>
                      <a:r>
                        <a:rPr kumimoji="1" lang="ja-JP" altLang="en-US" sz="1000" dirty="0">
                          <a:solidFill>
                            <a:srgbClr val="C00000"/>
                          </a:solidFill>
                        </a:rPr>
                        <a:t>名</a:t>
                      </a:r>
                    </a:p>
                  </a:txBody>
                  <a:tcPr anchor="ctr"/>
                </a:tc>
                <a:tc>
                  <a:txBody>
                    <a:bodyPr/>
                    <a:lstStyle/>
                    <a:p>
                      <a:pPr algn="r"/>
                      <a:r>
                        <a:rPr kumimoji="1" lang="en-US" altLang="ja-JP" sz="1000" dirty="0">
                          <a:solidFill>
                            <a:srgbClr val="C00000"/>
                          </a:solidFill>
                        </a:rPr>
                        <a:t>20,000</a:t>
                      </a:r>
                      <a:endParaRPr kumimoji="1" lang="ja-JP" altLang="en-US" sz="1000" dirty="0">
                        <a:solidFill>
                          <a:srgbClr val="C00000"/>
                        </a:solidFill>
                      </a:endParaRPr>
                    </a:p>
                  </a:txBody>
                  <a:tcPr anchor="ctr"/>
                </a:tc>
                <a:extLst>
                  <a:ext uri="{0D108BD9-81ED-4DB2-BD59-A6C34878D82A}">
                    <a16:rowId xmlns:a16="http://schemas.microsoft.com/office/drawing/2014/main" val="4141552724"/>
                  </a:ext>
                </a:extLst>
              </a:tr>
              <a:tr h="370840">
                <a:tc>
                  <a:txBody>
                    <a:bodyPr/>
                    <a:lstStyle/>
                    <a:p>
                      <a:pPr algn="l"/>
                      <a:endParaRPr kumimoji="1" lang="ja-JP" altLang="en-US" sz="1000" dirty="0"/>
                    </a:p>
                  </a:txBody>
                  <a:tcPr/>
                </a:tc>
                <a:tc>
                  <a:txBody>
                    <a:bodyPr/>
                    <a:lstStyle/>
                    <a:p>
                      <a:pPr algn="l"/>
                      <a:endParaRPr kumimoji="1" lang="ja-JP" altLang="en-US" sz="1000" dirty="0"/>
                    </a:p>
                  </a:txBody>
                  <a:tcPr/>
                </a:tc>
                <a:tc>
                  <a:txBody>
                    <a:bodyPr/>
                    <a:lstStyle/>
                    <a:p>
                      <a:pPr algn="l"/>
                      <a:endParaRPr kumimoji="1" lang="ja-JP" altLang="en-US" sz="1000" dirty="0"/>
                    </a:p>
                  </a:txBody>
                  <a:tcPr/>
                </a:tc>
                <a:tc>
                  <a:txBody>
                    <a:bodyPr/>
                    <a:lstStyle/>
                    <a:p>
                      <a:pPr algn="l"/>
                      <a:endParaRPr kumimoji="1" lang="ja-JP" altLang="en-US" sz="1000" dirty="0"/>
                    </a:p>
                  </a:txBody>
                  <a:tcPr/>
                </a:tc>
                <a:tc>
                  <a:txBody>
                    <a:bodyPr/>
                    <a:lstStyle/>
                    <a:p>
                      <a:pPr algn="r"/>
                      <a:endParaRPr kumimoji="1" lang="ja-JP" altLang="en-US" sz="1000" dirty="0"/>
                    </a:p>
                  </a:txBody>
                  <a:tcPr anchor="ctr"/>
                </a:tc>
                <a:tc>
                  <a:txBody>
                    <a:bodyPr/>
                    <a:lstStyle/>
                    <a:p>
                      <a:pPr algn="r"/>
                      <a:endParaRPr kumimoji="1" lang="ja-JP" altLang="en-US" sz="1000" dirty="0"/>
                    </a:p>
                  </a:txBody>
                  <a:tcPr anchor="ctr"/>
                </a:tc>
                <a:extLst>
                  <a:ext uri="{0D108BD9-81ED-4DB2-BD59-A6C34878D82A}">
                    <a16:rowId xmlns:a16="http://schemas.microsoft.com/office/drawing/2014/main" val="2605365551"/>
                  </a:ext>
                </a:extLst>
              </a:tr>
              <a:tr h="370840">
                <a:tc>
                  <a:txBody>
                    <a:bodyPr/>
                    <a:lstStyle/>
                    <a:p>
                      <a:pPr algn="l"/>
                      <a:endParaRPr kumimoji="1" lang="ja-JP" altLang="en-US" sz="1000" dirty="0"/>
                    </a:p>
                  </a:txBody>
                  <a:tcPr/>
                </a:tc>
                <a:tc>
                  <a:txBody>
                    <a:bodyPr/>
                    <a:lstStyle/>
                    <a:p>
                      <a:pPr algn="l"/>
                      <a:endParaRPr kumimoji="1" lang="ja-JP" altLang="en-US" sz="1000" dirty="0"/>
                    </a:p>
                  </a:txBody>
                  <a:tcPr/>
                </a:tc>
                <a:tc>
                  <a:txBody>
                    <a:bodyPr/>
                    <a:lstStyle/>
                    <a:p>
                      <a:pPr algn="l"/>
                      <a:endParaRPr kumimoji="1" lang="ja-JP" altLang="en-US" sz="1000" dirty="0"/>
                    </a:p>
                  </a:txBody>
                  <a:tcPr/>
                </a:tc>
                <a:tc>
                  <a:txBody>
                    <a:bodyPr/>
                    <a:lstStyle/>
                    <a:p>
                      <a:pPr algn="l"/>
                      <a:endParaRPr kumimoji="1" lang="ja-JP" altLang="en-US" sz="1000" dirty="0"/>
                    </a:p>
                  </a:txBody>
                  <a:tcPr/>
                </a:tc>
                <a:tc>
                  <a:txBody>
                    <a:bodyPr/>
                    <a:lstStyle/>
                    <a:p>
                      <a:pPr algn="r"/>
                      <a:endParaRPr kumimoji="1" lang="ja-JP" altLang="en-US" sz="1000" dirty="0"/>
                    </a:p>
                  </a:txBody>
                  <a:tcPr anchor="ctr"/>
                </a:tc>
                <a:tc>
                  <a:txBody>
                    <a:bodyPr/>
                    <a:lstStyle/>
                    <a:p>
                      <a:pPr algn="r"/>
                      <a:endParaRPr kumimoji="1" lang="ja-JP" altLang="en-US" sz="1000" dirty="0"/>
                    </a:p>
                  </a:txBody>
                  <a:tcPr anchor="ctr"/>
                </a:tc>
                <a:extLst>
                  <a:ext uri="{0D108BD9-81ED-4DB2-BD59-A6C34878D82A}">
                    <a16:rowId xmlns:a16="http://schemas.microsoft.com/office/drawing/2014/main" val="2857798588"/>
                  </a:ext>
                </a:extLst>
              </a:tr>
            </a:tbl>
          </a:graphicData>
        </a:graphic>
      </p:graphicFrame>
      <p:sp>
        <p:nvSpPr>
          <p:cNvPr id="5" name="テキスト ボックス 4">
            <a:extLst>
              <a:ext uri="{FF2B5EF4-FFF2-40B4-BE49-F238E27FC236}">
                <a16:creationId xmlns:a16="http://schemas.microsoft.com/office/drawing/2014/main" id="{76EE5AC1-B299-28BF-773F-D258DECD3587}"/>
              </a:ext>
            </a:extLst>
          </p:cNvPr>
          <p:cNvSpPr txBox="1"/>
          <p:nvPr/>
        </p:nvSpPr>
        <p:spPr>
          <a:xfrm>
            <a:off x="10137576" y="4221088"/>
            <a:ext cx="9649072" cy="3677930"/>
          </a:xfrm>
          <a:prstGeom prst="rect">
            <a:avLst/>
          </a:prstGeom>
          <a:noFill/>
          <a:ln>
            <a:solidFill>
              <a:schemeClr val="tx2">
                <a:lumMod val="40000"/>
                <a:lumOff val="60000"/>
              </a:schemeClr>
            </a:solidFill>
            <a:prstDash val="dash"/>
          </a:ln>
        </p:spPr>
        <p:txBody>
          <a:bodyPr wrap="square" rtlCol="0">
            <a:spAutoFit/>
          </a:bodyPr>
          <a:lstStyle/>
          <a:p>
            <a:pPr marL="180000" indent="-180000"/>
            <a:r>
              <a:rPr lang="ja-JP" altLang="en-US" sz="1200" dirty="0">
                <a:latin typeface="+mn-ea"/>
              </a:rPr>
              <a:t>▼本事業で開発するプログラムのデジタルバッジの発行について取り組みが分かる作成してください。</a:t>
            </a:r>
            <a:endParaRPr lang="en-US" altLang="ja-JP" sz="1200" dirty="0">
              <a:latin typeface="+mn-ea"/>
            </a:endParaRPr>
          </a:p>
          <a:p>
            <a:pPr>
              <a:spcBef>
                <a:spcPts val="600"/>
              </a:spcBef>
            </a:pPr>
            <a:r>
              <a:rPr lang="ja-JP" altLang="en-US" sz="1200" dirty="0">
                <a:latin typeface="+mn-ea"/>
              </a:rPr>
              <a:t>・すでにデジタルバッジの発行している団体は</a:t>
            </a:r>
            <a:endParaRPr lang="en-US" altLang="ja-JP" sz="1200" b="1" dirty="0">
              <a:sym typeface="Trebuchet MS" panose="020B0603020202020204" pitchFamily="34" charset="0"/>
            </a:endParaRPr>
          </a:p>
          <a:p>
            <a:endParaRPr lang="en-US" altLang="ja-JP" sz="1200" dirty="0">
              <a:latin typeface="+mn-ea"/>
            </a:endParaRPr>
          </a:p>
          <a:p>
            <a:r>
              <a:rPr lang="ja-JP" altLang="en-US" sz="1200" dirty="0">
                <a:latin typeface="+mn-ea"/>
              </a:rPr>
              <a:t>・本事業で実施予定のプログラム概要（プログラム数に応じて行を追加・削除してください、記載例（赤字）は提出時削除して下さい。）</a:t>
            </a:r>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r>
              <a:rPr lang="ja-JP" altLang="en-US" sz="1200" dirty="0">
                <a:latin typeface="+mn-ea"/>
              </a:rPr>
              <a:t>・各プログラムの特徴を地域や人材ニーズを踏まえてそれぞれ記載してください。</a:t>
            </a:r>
            <a:endParaRPr lang="en-US" altLang="ja-JP" sz="1200" dirty="0">
              <a:latin typeface="+mn-ea"/>
            </a:endParaRPr>
          </a:p>
          <a:p>
            <a:endParaRPr lang="en-US" altLang="ja-JP" sz="1200" dirty="0">
              <a:latin typeface="+mn-ea"/>
            </a:endParaRPr>
          </a:p>
          <a:p>
            <a:endParaRPr lang="en-US" altLang="ja-JP" sz="1200" dirty="0">
              <a:latin typeface="+mn-ea"/>
            </a:endParaRPr>
          </a:p>
        </p:txBody>
      </p:sp>
    </p:spTree>
    <p:extLst>
      <p:ext uri="{BB962C8B-B14F-4D97-AF65-F5344CB8AC3E}">
        <p14:creationId xmlns:p14="http://schemas.microsoft.com/office/powerpoint/2010/main" val="2105112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06AFF-980E-EA20-03F9-CF67AA656F23}"/>
            </a:ext>
          </a:extLst>
        </p:cNvPr>
        <p:cNvGrpSpPr/>
        <p:nvPr/>
      </p:nvGrpSpPr>
      <p:grpSpPr>
        <a:xfrm>
          <a:off x="0" y="0"/>
          <a:ext cx="0" cy="0"/>
          <a:chOff x="0" y="0"/>
          <a:chExt cx="0" cy="0"/>
        </a:xfrm>
      </p:grpSpPr>
      <p:sp>
        <p:nvSpPr>
          <p:cNvPr id="6" name="角丸四角形 5">
            <a:extLst>
              <a:ext uri="{FF2B5EF4-FFF2-40B4-BE49-F238E27FC236}">
                <a16:creationId xmlns:a16="http://schemas.microsoft.com/office/drawing/2014/main" id="{BDB3A985-92D4-BE7E-AD44-0C586051FAD0}"/>
              </a:ext>
            </a:extLst>
          </p:cNvPr>
          <p:cNvSpPr/>
          <p:nvPr/>
        </p:nvSpPr>
        <p:spPr>
          <a:xfrm>
            <a:off x="128464" y="333797"/>
            <a:ext cx="3600400"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Aft>
                <a:spcPts val="600"/>
              </a:spcAft>
            </a:pPr>
            <a:r>
              <a:rPr lang="ja-JP" altLang="en-US" sz="1400" b="1" dirty="0">
                <a:sym typeface="Trebuchet MS" panose="020B0603020202020204" pitchFamily="34" charset="0"/>
              </a:rPr>
              <a:t>取組内容（企業／エコシステムとの連携）</a:t>
            </a:r>
            <a:endParaRPr lang="en-US" altLang="ja-JP" sz="1400" b="1" dirty="0">
              <a:sym typeface="Trebuchet MS" panose="020B0603020202020204" pitchFamily="34" charset="0"/>
            </a:endParaRPr>
          </a:p>
        </p:txBody>
      </p:sp>
      <p:sp>
        <p:nvSpPr>
          <p:cNvPr id="9" name="テキスト ボックス 8">
            <a:extLst>
              <a:ext uri="{FF2B5EF4-FFF2-40B4-BE49-F238E27FC236}">
                <a16:creationId xmlns:a16="http://schemas.microsoft.com/office/drawing/2014/main" id="{EBEEF1D2-EF87-B7D9-6CAB-7F5FA53B9378}"/>
              </a:ext>
            </a:extLst>
          </p:cNvPr>
          <p:cNvSpPr txBox="1"/>
          <p:nvPr/>
        </p:nvSpPr>
        <p:spPr>
          <a:xfrm>
            <a:off x="122326" y="660276"/>
            <a:ext cx="9649072" cy="3123932"/>
          </a:xfrm>
          <a:prstGeom prst="rect">
            <a:avLst/>
          </a:prstGeom>
          <a:noFill/>
          <a:ln>
            <a:solidFill>
              <a:schemeClr val="tx2">
                <a:lumMod val="40000"/>
                <a:lumOff val="60000"/>
              </a:schemeClr>
            </a:solidFill>
            <a:prstDash val="dash"/>
          </a:ln>
        </p:spPr>
        <p:txBody>
          <a:bodyPr wrap="square" rtlCol="0">
            <a:spAutoFit/>
          </a:bodyPr>
          <a:lstStyle/>
          <a:p>
            <a:pPr marL="180000" indent="-180000"/>
            <a:r>
              <a:rPr lang="ja-JP" altLang="en-US" sz="1200" dirty="0">
                <a:latin typeface="+mn-ea"/>
              </a:rPr>
              <a:t>▼本事業で構築する企業や産業界との連携の概要が分かるよう作成してください。</a:t>
            </a:r>
            <a:endParaRPr lang="en-US" altLang="ja-JP" sz="1200" dirty="0">
              <a:latin typeface="+mn-ea"/>
            </a:endParaRPr>
          </a:p>
          <a:p>
            <a:pPr>
              <a:spcBef>
                <a:spcPts val="600"/>
              </a:spcBef>
            </a:pPr>
            <a:r>
              <a:rPr lang="ja-JP" altLang="en-US" sz="1200" dirty="0">
                <a:latin typeface="+mn-ea"/>
              </a:rPr>
              <a:t>・記載にあたっては、公募要領２．（１）「取組内容（企業／エコシステムとの連携）」の要件・記載をご確認ください。</a:t>
            </a:r>
            <a:endParaRPr lang="en-US" altLang="ja-JP" sz="1200" b="1" dirty="0">
              <a:sym typeface="Trebuchet MS" panose="020B0603020202020204" pitchFamily="34" charset="0"/>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p:txBody>
      </p:sp>
      <p:sp>
        <p:nvSpPr>
          <p:cNvPr id="13" name="テキスト ボックス 12">
            <a:extLst>
              <a:ext uri="{FF2B5EF4-FFF2-40B4-BE49-F238E27FC236}">
                <a16:creationId xmlns:a16="http://schemas.microsoft.com/office/drawing/2014/main" id="{7D992D72-6D3C-7454-FD6A-C2E28F8B37D7}"/>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5</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a:extLst>
              <a:ext uri="{FF2B5EF4-FFF2-40B4-BE49-F238E27FC236}">
                <a16:creationId xmlns:a16="http://schemas.microsoft.com/office/drawing/2014/main" id="{06546440-DF08-5A57-577E-FE872A6DCCCD}"/>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令和７年度補正予算産学連携リ・スキリング・エコシステム構築事業メニュー①「地方創生」企画提案書</a:t>
            </a:r>
            <a:r>
              <a:rPr lang="en-US" altLang="ja-JP" sz="1050" spc="-120" dirty="0">
                <a:solidFill>
                  <a:schemeClr val="bg1"/>
                </a:solidFill>
                <a:latin typeface="+mj-ea"/>
              </a:rPr>
              <a:t> (P</a:t>
            </a:r>
            <a:fld id="{7DF22854-5471-4D76-A61C-50AF16AABE74}" type="slidenum">
              <a:rPr lang="en-US" altLang="ja-JP" sz="1050" spc="-120" smtClean="0">
                <a:solidFill>
                  <a:schemeClr val="bg1"/>
                </a:solidFill>
                <a:latin typeface="+mj-ea"/>
              </a:rPr>
              <a:pPr/>
              <a:t>5</a:t>
            </a:fld>
            <a:r>
              <a:rPr lang="en-US" altLang="ja-JP" sz="1050" spc="-120" dirty="0">
                <a:solidFill>
                  <a:schemeClr val="bg1"/>
                </a:solidFill>
                <a:latin typeface="+mj-ea"/>
              </a:rPr>
              <a:t>)</a:t>
            </a:r>
            <a:r>
              <a:rPr lang="ja-JP" altLang="en-US" sz="1050" spc="-120" dirty="0">
                <a:solidFill>
                  <a:schemeClr val="bg1"/>
                </a:solidFill>
                <a:latin typeface="+mj-ea"/>
              </a:rPr>
              <a:t>　　　</a:t>
            </a:r>
            <a:r>
              <a:rPr lang="zh-TW" altLang="en-US" sz="1050" b="1" dirty="0">
                <a:solidFill>
                  <a:schemeClr val="bg1"/>
                </a:solidFill>
              </a:rPr>
              <a:t>様式</a:t>
            </a:r>
            <a:r>
              <a:rPr lang="ja-JP" altLang="en-US" sz="1050" b="1" dirty="0">
                <a:solidFill>
                  <a:schemeClr val="bg1"/>
                </a:solidFill>
              </a:rPr>
              <a:t>２</a:t>
            </a:r>
          </a:p>
        </p:txBody>
      </p:sp>
      <p:sp>
        <p:nvSpPr>
          <p:cNvPr id="3" name="テキスト ボックス 2">
            <a:extLst>
              <a:ext uri="{FF2B5EF4-FFF2-40B4-BE49-F238E27FC236}">
                <a16:creationId xmlns:a16="http://schemas.microsoft.com/office/drawing/2014/main" id="{E7342CB1-0CA5-A6B3-0BC6-15E0BD72E7FC}"/>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dirty="0">
                <a:solidFill>
                  <a:schemeClr val="bg1"/>
                </a:solidFill>
              </a:rPr>
              <a:t>←フッターを以後のページ全てに必ず記入</a:t>
            </a:r>
          </a:p>
        </p:txBody>
      </p:sp>
      <p:sp>
        <p:nvSpPr>
          <p:cNvPr id="4" name="フッター プレースホルダー 6">
            <a:extLst>
              <a:ext uri="{FF2B5EF4-FFF2-40B4-BE49-F238E27FC236}">
                <a16:creationId xmlns:a16="http://schemas.microsoft.com/office/drawing/2014/main" id="{2A25E4FA-594E-57E5-F4B3-88FC62E4107A}"/>
              </a:ext>
            </a:extLst>
          </p:cNvPr>
          <p:cNvSpPr txBox="1">
            <a:spLocks/>
          </p:cNvSpPr>
          <p:nvPr/>
        </p:nvSpPr>
        <p:spPr>
          <a:xfrm>
            <a:off x="495300" y="6308726"/>
            <a:ext cx="8915400" cy="36512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機関名： （フッター機能で入力） 、事業テーマ名：（フッター機能で入力）</a:t>
            </a:r>
          </a:p>
        </p:txBody>
      </p:sp>
    </p:spTree>
    <p:extLst>
      <p:ext uri="{BB962C8B-B14F-4D97-AF65-F5344CB8AC3E}">
        <p14:creationId xmlns:p14="http://schemas.microsoft.com/office/powerpoint/2010/main" val="2027663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77911-A884-F0CB-64DB-5820374D8717}"/>
            </a:ext>
          </a:extLst>
        </p:cNvPr>
        <p:cNvGrpSpPr/>
        <p:nvPr/>
      </p:nvGrpSpPr>
      <p:grpSpPr>
        <a:xfrm>
          <a:off x="0" y="0"/>
          <a:ext cx="0" cy="0"/>
          <a:chOff x="0" y="0"/>
          <a:chExt cx="0" cy="0"/>
        </a:xfrm>
      </p:grpSpPr>
      <p:sp>
        <p:nvSpPr>
          <p:cNvPr id="6" name="角丸四角形 5">
            <a:extLst>
              <a:ext uri="{FF2B5EF4-FFF2-40B4-BE49-F238E27FC236}">
                <a16:creationId xmlns:a16="http://schemas.microsoft.com/office/drawing/2014/main" id="{363115AE-13F4-79BB-58FE-605D967D756D}"/>
              </a:ext>
            </a:extLst>
          </p:cNvPr>
          <p:cNvSpPr/>
          <p:nvPr/>
        </p:nvSpPr>
        <p:spPr>
          <a:xfrm>
            <a:off x="28338" y="333797"/>
            <a:ext cx="154028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lt1"/>
                </a:solidFill>
                <a:latin typeface="+mj-ea"/>
                <a:ea typeface="+mj-ea"/>
              </a:rPr>
              <a:t>課題への対応</a:t>
            </a:r>
          </a:p>
        </p:txBody>
      </p:sp>
      <p:sp>
        <p:nvSpPr>
          <p:cNvPr id="9" name="テキスト ボックス 8">
            <a:extLst>
              <a:ext uri="{FF2B5EF4-FFF2-40B4-BE49-F238E27FC236}">
                <a16:creationId xmlns:a16="http://schemas.microsoft.com/office/drawing/2014/main" id="{120508A9-C5AE-DE58-8B68-A685C679E69B}"/>
              </a:ext>
            </a:extLst>
          </p:cNvPr>
          <p:cNvSpPr txBox="1"/>
          <p:nvPr/>
        </p:nvSpPr>
        <p:spPr>
          <a:xfrm>
            <a:off x="122326" y="660276"/>
            <a:ext cx="9649072" cy="4339650"/>
          </a:xfrm>
          <a:prstGeom prst="rect">
            <a:avLst/>
          </a:prstGeom>
          <a:noFill/>
          <a:ln>
            <a:solidFill>
              <a:schemeClr val="tx2">
                <a:lumMod val="40000"/>
                <a:lumOff val="60000"/>
              </a:schemeClr>
            </a:solidFill>
            <a:prstDash val="dash"/>
          </a:ln>
        </p:spPr>
        <p:txBody>
          <a:bodyPr wrap="square" rtlCol="0">
            <a:spAutoFit/>
          </a:bodyPr>
          <a:lstStyle/>
          <a:p>
            <a:pPr marL="180000" indent="-180000"/>
            <a:r>
              <a:rPr lang="ja-JP" altLang="en-US" sz="1200" dirty="0">
                <a:latin typeface="+mn-ea"/>
              </a:rPr>
              <a:t>▼本事業で実施する課題への対応について、公募要領２．（１）「課題への対応」について、令和８年度中に「どの課題に対し」「どのような取組を行うのか」を具体的に記載してください。</a:t>
            </a:r>
          </a:p>
          <a:p>
            <a:pPr marL="180000" indent="-180000"/>
            <a:r>
              <a:rPr lang="en-US" altLang="ja-JP" sz="1200" dirty="0">
                <a:latin typeface="+mn-ea"/>
              </a:rPr>
              <a:t>※</a:t>
            </a:r>
            <a:r>
              <a:rPr lang="ja-JP" altLang="en-US" sz="1200" dirty="0">
                <a:latin typeface="+mn-ea"/>
              </a:rPr>
              <a:t>可能な限り、内容に実現可能性・具体性を持たせてご記載ください</a:t>
            </a:r>
          </a:p>
          <a:p>
            <a:pPr marL="180000" indent="-180000"/>
            <a:r>
              <a:rPr lang="ja-JP" altLang="en-US" sz="1200" dirty="0">
                <a:latin typeface="+mn-ea"/>
              </a:rPr>
              <a:t>➀ アドバンストエッセンシャルワーカーの育成</a:t>
            </a:r>
          </a:p>
          <a:p>
            <a:pPr marL="180000" indent="-180000"/>
            <a:r>
              <a:rPr lang="ja-JP" altLang="en-US" sz="1200" dirty="0">
                <a:latin typeface="+mn-ea"/>
              </a:rPr>
              <a:t>➁就職氷河期世代等の支援</a:t>
            </a:r>
          </a:p>
          <a:p>
            <a:pPr marL="180000" indent="-180000"/>
            <a:r>
              <a:rPr lang="ja-JP" altLang="en-US" sz="1200" dirty="0">
                <a:latin typeface="+mn-ea"/>
              </a:rPr>
              <a:t>③地方人材確保のための仕組み構築</a:t>
            </a:r>
          </a:p>
          <a:p>
            <a:pPr marL="180000" indent="-180000"/>
            <a:r>
              <a:rPr lang="ja-JP" altLang="en-US" sz="1200" dirty="0">
                <a:latin typeface="+mn-ea"/>
              </a:rPr>
              <a:t>④スキルの可視化や正当な評価による処遇改善</a:t>
            </a:r>
          </a:p>
          <a:p>
            <a:pPr marL="180000" indent="-180000"/>
            <a:r>
              <a:rPr lang="ja-JP" altLang="en-US" sz="1200" dirty="0">
                <a:latin typeface="+mn-ea"/>
              </a:rPr>
              <a:t>⑤教員のインセンティブ向上</a:t>
            </a:r>
          </a:p>
          <a:p>
            <a:pPr marL="180000" indent="-180000"/>
            <a:r>
              <a:rPr lang="ja-JP" altLang="en-US" sz="1200" dirty="0">
                <a:latin typeface="+mn-ea"/>
              </a:rPr>
              <a:t>⑥全学的なリ・スキリング推進にむけた体制</a:t>
            </a:r>
          </a:p>
          <a:p>
            <a:pPr marL="180000" indent="-180000"/>
            <a:r>
              <a:rPr lang="ja-JP" altLang="en-US" sz="1200" dirty="0">
                <a:latin typeface="+mn-ea"/>
              </a:rPr>
              <a:t>⑦修士課程・博士課程への接続</a:t>
            </a:r>
          </a:p>
          <a:p>
            <a:pPr marL="180000" indent="-180000"/>
            <a:r>
              <a:rPr lang="ja-JP" altLang="en-US" sz="1200" dirty="0">
                <a:latin typeface="+mn-ea"/>
              </a:rPr>
              <a:t>⑧大学間連携の強化</a:t>
            </a:r>
          </a:p>
          <a:p>
            <a:pPr marL="180000" indent="-180000"/>
            <a:endParaRPr lang="en-US" altLang="ja-JP" sz="1200" dirty="0">
              <a:latin typeface="+mn-ea"/>
            </a:endParaRPr>
          </a:p>
          <a:p>
            <a:pPr marL="180000" indent="-180000"/>
            <a:endParaRPr lang="ja-JP" altLang="en-US"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p:txBody>
      </p:sp>
      <p:sp>
        <p:nvSpPr>
          <p:cNvPr id="13" name="テキスト ボックス 12">
            <a:extLst>
              <a:ext uri="{FF2B5EF4-FFF2-40B4-BE49-F238E27FC236}">
                <a16:creationId xmlns:a16="http://schemas.microsoft.com/office/drawing/2014/main" id="{762768C7-E26B-1326-DBB0-C6800BBAC33E}"/>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6</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a:extLst>
              <a:ext uri="{FF2B5EF4-FFF2-40B4-BE49-F238E27FC236}">
                <a16:creationId xmlns:a16="http://schemas.microsoft.com/office/drawing/2014/main" id="{22C967DA-2646-299E-7F41-DB7F6559BDB9}"/>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令和７年度補正予算産学連携リ・スキリング・エコシステム構築事業メニュー①「地方創生」企画提案書</a:t>
            </a:r>
            <a:r>
              <a:rPr lang="en-US" altLang="ja-JP" sz="1050" spc="-120" dirty="0">
                <a:solidFill>
                  <a:schemeClr val="bg1"/>
                </a:solidFill>
                <a:latin typeface="+mj-ea"/>
              </a:rPr>
              <a:t> (P</a:t>
            </a:r>
            <a:fld id="{7DF22854-5471-4D76-A61C-50AF16AABE74}" type="slidenum">
              <a:rPr lang="en-US" altLang="ja-JP" sz="1050" spc="-120" smtClean="0">
                <a:solidFill>
                  <a:schemeClr val="bg1"/>
                </a:solidFill>
                <a:latin typeface="+mj-ea"/>
              </a:rPr>
              <a:pPr/>
              <a:t>6</a:t>
            </a:fld>
            <a:r>
              <a:rPr lang="en-US" altLang="ja-JP" sz="1050" spc="-120" dirty="0">
                <a:solidFill>
                  <a:schemeClr val="bg1"/>
                </a:solidFill>
                <a:latin typeface="+mj-ea"/>
              </a:rPr>
              <a:t>)</a:t>
            </a:r>
            <a:r>
              <a:rPr lang="ja-JP" altLang="en-US" sz="1050" spc="-120" dirty="0">
                <a:solidFill>
                  <a:schemeClr val="bg1"/>
                </a:solidFill>
                <a:latin typeface="+mj-ea"/>
              </a:rPr>
              <a:t>　　　</a:t>
            </a:r>
            <a:r>
              <a:rPr lang="zh-TW" altLang="en-US" sz="1050" b="1" dirty="0">
                <a:solidFill>
                  <a:schemeClr val="bg1"/>
                </a:solidFill>
              </a:rPr>
              <a:t>様式</a:t>
            </a:r>
            <a:r>
              <a:rPr lang="ja-JP" altLang="en-US" sz="1050" b="1" dirty="0">
                <a:solidFill>
                  <a:schemeClr val="bg1"/>
                </a:solidFill>
              </a:rPr>
              <a:t>２</a:t>
            </a:r>
          </a:p>
        </p:txBody>
      </p:sp>
      <p:sp>
        <p:nvSpPr>
          <p:cNvPr id="5" name="テキスト ボックス 4">
            <a:extLst>
              <a:ext uri="{FF2B5EF4-FFF2-40B4-BE49-F238E27FC236}">
                <a16:creationId xmlns:a16="http://schemas.microsoft.com/office/drawing/2014/main" id="{A38D102D-D1DE-7F4D-C5F8-F821039247B7}"/>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dirty="0">
                <a:solidFill>
                  <a:schemeClr val="bg1"/>
                </a:solidFill>
              </a:rPr>
              <a:t>←フッターを以後のページ全てに必ず記入</a:t>
            </a:r>
          </a:p>
        </p:txBody>
      </p:sp>
      <p:sp>
        <p:nvSpPr>
          <p:cNvPr id="3" name="フッター プレースホルダー 6">
            <a:extLst>
              <a:ext uri="{FF2B5EF4-FFF2-40B4-BE49-F238E27FC236}">
                <a16:creationId xmlns:a16="http://schemas.microsoft.com/office/drawing/2014/main" id="{67C98385-335E-7301-86ED-991B1C603C8A}"/>
              </a:ext>
            </a:extLst>
          </p:cNvPr>
          <p:cNvSpPr txBox="1">
            <a:spLocks/>
          </p:cNvSpPr>
          <p:nvPr/>
        </p:nvSpPr>
        <p:spPr>
          <a:xfrm>
            <a:off x="495300" y="6308726"/>
            <a:ext cx="8915400" cy="36512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機関名： （フッター機能で入力） 、事業テーマ名：（フッター機能で入力）</a:t>
            </a:r>
          </a:p>
        </p:txBody>
      </p:sp>
    </p:spTree>
    <p:extLst>
      <p:ext uri="{BB962C8B-B14F-4D97-AF65-F5344CB8AC3E}">
        <p14:creationId xmlns:p14="http://schemas.microsoft.com/office/powerpoint/2010/main" val="3539289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30F32-A059-67DC-45ED-224D445BE435}"/>
            </a:ext>
          </a:extLst>
        </p:cNvPr>
        <p:cNvGrpSpPr/>
        <p:nvPr/>
      </p:nvGrpSpPr>
      <p:grpSpPr>
        <a:xfrm>
          <a:off x="0" y="0"/>
          <a:ext cx="0" cy="0"/>
          <a:chOff x="0" y="0"/>
          <a:chExt cx="0" cy="0"/>
        </a:xfrm>
      </p:grpSpPr>
      <p:sp>
        <p:nvSpPr>
          <p:cNvPr id="6" name="角丸四角形 5">
            <a:extLst>
              <a:ext uri="{FF2B5EF4-FFF2-40B4-BE49-F238E27FC236}">
                <a16:creationId xmlns:a16="http://schemas.microsoft.com/office/drawing/2014/main" id="{26805FE7-3358-EBBF-D711-12AD8F6C8C81}"/>
              </a:ext>
            </a:extLst>
          </p:cNvPr>
          <p:cNvSpPr/>
          <p:nvPr/>
        </p:nvSpPr>
        <p:spPr>
          <a:xfrm>
            <a:off x="28338" y="333797"/>
            <a:ext cx="3772534"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mj-ea"/>
                <a:ea typeface="+mj-ea"/>
              </a:rPr>
              <a:t>自走化：受講生・派遣元企業等からの評価</a:t>
            </a:r>
            <a:endParaRPr lang="ja-JP" altLang="en-US" sz="1400" dirty="0">
              <a:solidFill>
                <a:schemeClr val="lt1"/>
              </a:solidFill>
              <a:latin typeface="+mj-ea"/>
              <a:ea typeface="+mj-ea"/>
            </a:endParaRPr>
          </a:p>
        </p:txBody>
      </p:sp>
      <p:sp>
        <p:nvSpPr>
          <p:cNvPr id="9" name="テキスト ボックス 8">
            <a:extLst>
              <a:ext uri="{FF2B5EF4-FFF2-40B4-BE49-F238E27FC236}">
                <a16:creationId xmlns:a16="http://schemas.microsoft.com/office/drawing/2014/main" id="{F072ACE6-5B7E-AA92-1629-CEF564CCF0D8}"/>
              </a:ext>
            </a:extLst>
          </p:cNvPr>
          <p:cNvSpPr txBox="1"/>
          <p:nvPr/>
        </p:nvSpPr>
        <p:spPr>
          <a:xfrm>
            <a:off x="122326" y="660276"/>
            <a:ext cx="9649072" cy="1754326"/>
          </a:xfrm>
          <a:prstGeom prst="rect">
            <a:avLst/>
          </a:prstGeom>
          <a:noFill/>
          <a:ln>
            <a:solidFill>
              <a:schemeClr val="tx2">
                <a:lumMod val="40000"/>
                <a:lumOff val="60000"/>
              </a:schemeClr>
            </a:solidFill>
            <a:prstDash val="dash"/>
          </a:ln>
        </p:spPr>
        <p:txBody>
          <a:bodyPr wrap="square" rtlCol="0">
            <a:spAutoFit/>
          </a:bodyPr>
          <a:lstStyle/>
          <a:p>
            <a:pPr marL="180000" indent="-180000"/>
            <a:r>
              <a:rPr lang="ja-JP" altLang="en-US" sz="1200" dirty="0">
                <a:latin typeface="+mn-ea"/>
              </a:rPr>
              <a:t>▼プログラムの改善や財務計画への示唆を得るため、プログラム実施後に受講生や派遣元企業等から取得するアンケート・ヒアリング等における、評価項目</a:t>
            </a:r>
            <a:r>
              <a:rPr lang="en-US" altLang="ja-JP" sz="1200" dirty="0">
                <a:latin typeface="+mn-ea"/>
              </a:rPr>
              <a:t>(</a:t>
            </a:r>
            <a:r>
              <a:rPr lang="ja-JP" altLang="en-US" sz="1200" dirty="0">
                <a:latin typeface="+mn-ea"/>
              </a:rPr>
              <a:t>案</a:t>
            </a:r>
            <a:r>
              <a:rPr lang="en-US" altLang="ja-JP" sz="1200" dirty="0">
                <a:latin typeface="+mn-ea"/>
              </a:rPr>
              <a:t>)</a:t>
            </a:r>
            <a:r>
              <a:rPr lang="ja-JP" altLang="en-US" sz="1200" dirty="0">
                <a:latin typeface="+mn-ea"/>
              </a:rPr>
              <a:t>を記載願います。</a:t>
            </a:r>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a:p>
            <a:endParaRPr lang="en-US" altLang="ja-JP" sz="1200" dirty="0">
              <a:latin typeface="+mn-ea"/>
            </a:endParaRPr>
          </a:p>
        </p:txBody>
      </p:sp>
      <p:sp>
        <p:nvSpPr>
          <p:cNvPr id="13" name="テキスト ボックス 12">
            <a:extLst>
              <a:ext uri="{FF2B5EF4-FFF2-40B4-BE49-F238E27FC236}">
                <a16:creationId xmlns:a16="http://schemas.microsoft.com/office/drawing/2014/main" id="{12241307-DAC1-6F4B-BC08-ACDD691F40EC}"/>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7</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a:extLst>
              <a:ext uri="{FF2B5EF4-FFF2-40B4-BE49-F238E27FC236}">
                <a16:creationId xmlns:a16="http://schemas.microsoft.com/office/drawing/2014/main" id="{4467E714-8382-8A3E-23DA-690824E79E11}"/>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令和７年度補正予算産学連携リ・スキリング・エコシステム構築事業メニュー①「地方創生」企画提案書</a:t>
            </a:r>
            <a:r>
              <a:rPr lang="en-US" altLang="ja-JP" sz="1050" spc="-120" dirty="0">
                <a:solidFill>
                  <a:schemeClr val="bg1"/>
                </a:solidFill>
                <a:latin typeface="+mj-ea"/>
              </a:rPr>
              <a:t> (P</a:t>
            </a:r>
            <a:fld id="{7DF22854-5471-4D76-A61C-50AF16AABE74}" type="slidenum">
              <a:rPr lang="en-US" altLang="ja-JP" sz="1050" spc="-120" smtClean="0">
                <a:solidFill>
                  <a:schemeClr val="bg1"/>
                </a:solidFill>
                <a:latin typeface="+mj-ea"/>
              </a:rPr>
              <a:pPr/>
              <a:t>7</a:t>
            </a:fld>
            <a:r>
              <a:rPr lang="en-US" altLang="ja-JP" sz="1050" spc="-120" dirty="0">
                <a:solidFill>
                  <a:schemeClr val="bg1"/>
                </a:solidFill>
                <a:latin typeface="+mj-ea"/>
              </a:rPr>
              <a:t>)</a:t>
            </a:r>
            <a:r>
              <a:rPr lang="ja-JP" altLang="en-US" sz="1050" spc="-120" dirty="0">
                <a:solidFill>
                  <a:schemeClr val="bg1"/>
                </a:solidFill>
                <a:latin typeface="+mj-ea"/>
              </a:rPr>
              <a:t>　　　</a:t>
            </a:r>
            <a:r>
              <a:rPr lang="zh-TW" altLang="en-US" sz="1050" b="1" dirty="0">
                <a:solidFill>
                  <a:schemeClr val="bg1"/>
                </a:solidFill>
              </a:rPr>
              <a:t>様式</a:t>
            </a:r>
            <a:r>
              <a:rPr lang="ja-JP" altLang="en-US" sz="1050" b="1" dirty="0">
                <a:solidFill>
                  <a:schemeClr val="bg1"/>
                </a:solidFill>
              </a:rPr>
              <a:t>２</a:t>
            </a:r>
          </a:p>
        </p:txBody>
      </p:sp>
      <p:sp>
        <p:nvSpPr>
          <p:cNvPr id="5" name="テキスト ボックス 4">
            <a:extLst>
              <a:ext uri="{FF2B5EF4-FFF2-40B4-BE49-F238E27FC236}">
                <a16:creationId xmlns:a16="http://schemas.microsoft.com/office/drawing/2014/main" id="{C4375A35-BD32-68CD-8C19-A4FD220B9ACA}"/>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dirty="0">
                <a:solidFill>
                  <a:schemeClr val="bg1"/>
                </a:solidFill>
              </a:rPr>
              <a:t>←フッターを以後のページ全てに必ず記入</a:t>
            </a:r>
          </a:p>
        </p:txBody>
      </p:sp>
      <p:sp>
        <p:nvSpPr>
          <p:cNvPr id="3" name="フッター プレースホルダー 6">
            <a:extLst>
              <a:ext uri="{FF2B5EF4-FFF2-40B4-BE49-F238E27FC236}">
                <a16:creationId xmlns:a16="http://schemas.microsoft.com/office/drawing/2014/main" id="{B444B8FB-459E-A77A-F750-7FEF7C29BB2E}"/>
              </a:ext>
            </a:extLst>
          </p:cNvPr>
          <p:cNvSpPr txBox="1">
            <a:spLocks/>
          </p:cNvSpPr>
          <p:nvPr/>
        </p:nvSpPr>
        <p:spPr>
          <a:xfrm>
            <a:off x="495300" y="6308726"/>
            <a:ext cx="8915400" cy="36512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機関名： （フッター機能で入力） 、事業テーマ名：（フッター機能で入力）</a:t>
            </a:r>
          </a:p>
        </p:txBody>
      </p:sp>
    </p:spTree>
    <p:extLst>
      <p:ext uri="{BB962C8B-B14F-4D97-AF65-F5344CB8AC3E}">
        <p14:creationId xmlns:p14="http://schemas.microsoft.com/office/powerpoint/2010/main" val="2222396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E92D9-CB92-1DE8-56BB-B97CE3FD2D9F}"/>
            </a:ext>
          </a:extLst>
        </p:cNvPr>
        <p:cNvGrpSpPr/>
        <p:nvPr/>
      </p:nvGrpSpPr>
      <p:grpSpPr>
        <a:xfrm>
          <a:off x="0" y="0"/>
          <a:ext cx="0" cy="0"/>
          <a:chOff x="0" y="0"/>
          <a:chExt cx="0" cy="0"/>
        </a:xfrm>
      </p:grpSpPr>
      <p:sp>
        <p:nvSpPr>
          <p:cNvPr id="6" name="角丸四角形 5">
            <a:extLst>
              <a:ext uri="{FF2B5EF4-FFF2-40B4-BE49-F238E27FC236}">
                <a16:creationId xmlns:a16="http://schemas.microsoft.com/office/drawing/2014/main" id="{B8AB6531-B50F-BAF7-D044-1EAB88BC325D}"/>
              </a:ext>
            </a:extLst>
          </p:cNvPr>
          <p:cNvSpPr/>
          <p:nvPr/>
        </p:nvSpPr>
        <p:spPr>
          <a:xfrm>
            <a:off x="100346" y="333797"/>
            <a:ext cx="2404382"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mj-ea"/>
                <a:ea typeface="+mj-ea"/>
              </a:rPr>
              <a:t>自走化：取組の年間計画</a:t>
            </a:r>
          </a:p>
        </p:txBody>
      </p:sp>
      <p:cxnSp>
        <p:nvCxnSpPr>
          <p:cNvPr id="12" name="直線矢印コネクタ 11">
            <a:extLst>
              <a:ext uri="{FF2B5EF4-FFF2-40B4-BE49-F238E27FC236}">
                <a16:creationId xmlns:a16="http://schemas.microsoft.com/office/drawing/2014/main" id="{782333DB-EE15-2C14-15A7-902224986CA6}"/>
              </a:ext>
            </a:extLst>
          </p:cNvPr>
          <p:cNvCxnSpPr/>
          <p:nvPr/>
        </p:nvCxnSpPr>
        <p:spPr>
          <a:xfrm>
            <a:off x="164468" y="764704"/>
            <a:ext cx="9577064" cy="0"/>
          </a:xfrm>
          <a:prstGeom prst="straightConnector1">
            <a:avLst/>
          </a:prstGeom>
          <a:ln w="57150">
            <a:solidFill>
              <a:srgbClr val="073B4C"/>
            </a:solidFill>
            <a:tailEnd type="arrow"/>
          </a:ln>
        </p:spPr>
        <p:style>
          <a:lnRef idx="1">
            <a:schemeClr val="accent1"/>
          </a:lnRef>
          <a:fillRef idx="0">
            <a:schemeClr val="accent1"/>
          </a:fillRef>
          <a:effectRef idx="0">
            <a:schemeClr val="accent1"/>
          </a:effectRef>
          <a:fontRef idx="minor">
            <a:schemeClr val="tx1"/>
          </a:fontRef>
        </p:style>
      </p:cxnSp>
      <p:sp>
        <p:nvSpPr>
          <p:cNvPr id="14" name="角丸四角形 10">
            <a:extLst>
              <a:ext uri="{FF2B5EF4-FFF2-40B4-BE49-F238E27FC236}">
                <a16:creationId xmlns:a16="http://schemas.microsoft.com/office/drawing/2014/main" id="{12A95D93-8CD9-CD19-FE2E-0A0FFB59C7BD}"/>
              </a:ext>
            </a:extLst>
          </p:cNvPr>
          <p:cNvSpPr/>
          <p:nvPr/>
        </p:nvSpPr>
        <p:spPr>
          <a:xfrm>
            <a:off x="4232920" y="558422"/>
            <a:ext cx="1097786" cy="412564"/>
          </a:xfrm>
          <a:prstGeom prst="roundRect">
            <a:avLst/>
          </a:prstGeom>
          <a:solidFill>
            <a:schemeClr val="bg1"/>
          </a:solidFill>
          <a:ln>
            <a:solidFill>
              <a:srgbClr val="073B4C"/>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rPr>
              <a:t>令和８年度</a:t>
            </a:r>
            <a:endParaRPr kumimoji="1" lang="ja-JP" altLang="en-US" sz="1200" dirty="0">
              <a:solidFill>
                <a:schemeClr val="tx1"/>
              </a:solidFill>
            </a:endParaRPr>
          </a:p>
        </p:txBody>
      </p:sp>
      <p:sp>
        <p:nvSpPr>
          <p:cNvPr id="18" name="テキスト ボックス 17">
            <a:extLst>
              <a:ext uri="{FF2B5EF4-FFF2-40B4-BE49-F238E27FC236}">
                <a16:creationId xmlns:a16="http://schemas.microsoft.com/office/drawing/2014/main" id="{894D0BB2-794E-4C3A-9141-1461818A43ED}"/>
              </a:ext>
            </a:extLst>
          </p:cNvPr>
          <p:cNvSpPr txBox="1"/>
          <p:nvPr/>
        </p:nvSpPr>
        <p:spPr>
          <a:xfrm>
            <a:off x="269480" y="1103379"/>
            <a:ext cx="9361040" cy="1569660"/>
          </a:xfrm>
          <a:prstGeom prst="rect">
            <a:avLst/>
          </a:prstGeom>
          <a:solidFill>
            <a:schemeClr val="bg1"/>
          </a:solidFill>
          <a:ln>
            <a:solidFill>
              <a:schemeClr val="tx2">
                <a:lumMod val="40000"/>
                <a:lumOff val="60000"/>
              </a:schemeClr>
            </a:solidFill>
            <a:prstDash val="dash"/>
          </a:ln>
        </p:spPr>
        <p:txBody>
          <a:bodyPr wrap="square" rtlCol="0">
            <a:spAutoFit/>
          </a:bodyPr>
          <a:lstStyle/>
          <a:p>
            <a:endParaRPr lang="en-US" altLang="ja-JP" sz="1200" dirty="0">
              <a:latin typeface="+mn-ea"/>
            </a:endParaRPr>
          </a:p>
          <a:p>
            <a:r>
              <a:rPr lang="ja-JP" altLang="en-US" sz="1200" dirty="0">
                <a:latin typeface="+mn-ea"/>
              </a:rPr>
              <a:t>▼</a:t>
            </a:r>
            <a:r>
              <a:rPr kumimoji="1" lang="ja-JP" altLang="en-US" sz="1200" b="0" i="0" u="none" strike="noStrike" kern="1200" cap="none" spc="0" normalizeH="0" baseline="0" noProof="0" dirty="0">
                <a:ln>
                  <a:noFill/>
                </a:ln>
                <a:effectLst/>
                <a:uLnTx/>
                <a:uFillTx/>
                <a:latin typeface="+mn-ea"/>
                <a:cs typeface="+mn-cs"/>
              </a:rPr>
              <a:t>取組</a:t>
            </a:r>
            <a:r>
              <a:rPr lang="ja-JP" altLang="en-US" sz="1200" dirty="0">
                <a:latin typeface="+mn-ea"/>
              </a:rPr>
              <a:t>の年間計画を具体的に記載願います。</a:t>
            </a:r>
            <a:endParaRPr lang="en-US" altLang="ja-JP" sz="1200" dirty="0">
              <a:latin typeface="+mn-ea"/>
            </a:endParaRPr>
          </a:p>
          <a:p>
            <a:endParaRPr lang="en-US" altLang="ja-JP" sz="1200" dirty="0">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p:txBody>
      </p:sp>
      <p:sp>
        <p:nvSpPr>
          <p:cNvPr id="13" name="テキスト ボックス 12">
            <a:extLst>
              <a:ext uri="{FF2B5EF4-FFF2-40B4-BE49-F238E27FC236}">
                <a16:creationId xmlns:a16="http://schemas.microsoft.com/office/drawing/2014/main" id="{29A87294-1242-59A1-4D6F-685EFE10C6DC}"/>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8</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6" name="正方形/長方形 15">
            <a:extLst>
              <a:ext uri="{FF2B5EF4-FFF2-40B4-BE49-F238E27FC236}">
                <a16:creationId xmlns:a16="http://schemas.microsoft.com/office/drawing/2014/main" id="{70DAA788-FA97-A196-859F-27848B30EAFE}"/>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令和７年度補正予算産学連携リ・スキリング・エコシステム構築事業メニュー①「地方創生」企画提案書</a:t>
            </a:r>
            <a:r>
              <a:rPr lang="en-US" altLang="ja-JP" sz="1050" spc="-120" dirty="0">
                <a:solidFill>
                  <a:schemeClr val="bg1"/>
                </a:solidFill>
                <a:latin typeface="+mj-ea"/>
              </a:rPr>
              <a:t> (P</a:t>
            </a:r>
            <a:fld id="{7DF22854-5471-4D76-A61C-50AF16AABE74}" type="slidenum">
              <a:rPr lang="en-US" altLang="ja-JP" sz="1050" spc="-120" smtClean="0">
                <a:solidFill>
                  <a:schemeClr val="bg1"/>
                </a:solidFill>
                <a:latin typeface="+mj-ea"/>
              </a:rPr>
              <a:pPr/>
              <a:t>8</a:t>
            </a:fld>
            <a:r>
              <a:rPr lang="en-US" altLang="ja-JP" sz="1050" spc="-120" dirty="0">
                <a:solidFill>
                  <a:schemeClr val="bg1"/>
                </a:solidFill>
                <a:latin typeface="+mj-ea"/>
              </a:rPr>
              <a:t>)</a:t>
            </a:r>
            <a:r>
              <a:rPr lang="ja-JP" altLang="en-US" sz="1050" spc="-120" dirty="0">
                <a:solidFill>
                  <a:schemeClr val="bg1"/>
                </a:solidFill>
                <a:latin typeface="+mj-ea"/>
              </a:rPr>
              <a:t>　　　</a:t>
            </a:r>
            <a:r>
              <a:rPr lang="zh-TW" altLang="en-US" sz="1050" b="1" dirty="0">
                <a:solidFill>
                  <a:schemeClr val="bg1"/>
                </a:solidFill>
              </a:rPr>
              <a:t>様式</a:t>
            </a:r>
            <a:r>
              <a:rPr lang="ja-JP" altLang="en-US" sz="1050" b="1" dirty="0">
                <a:solidFill>
                  <a:schemeClr val="bg1"/>
                </a:solidFill>
              </a:rPr>
              <a:t>２</a:t>
            </a:r>
          </a:p>
        </p:txBody>
      </p:sp>
      <p:sp>
        <p:nvSpPr>
          <p:cNvPr id="8" name="テキスト ボックス 7">
            <a:extLst>
              <a:ext uri="{FF2B5EF4-FFF2-40B4-BE49-F238E27FC236}">
                <a16:creationId xmlns:a16="http://schemas.microsoft.com/office/drawing/2014/main" id="{6C41AA43-F7A5-6C6C-F55E-97BE97F0A845}"/>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dirty="0">
                <a:solidFill>
                  <a:schemeClr val="bg1"/>
                </a:solidFill>
              </a:rPr>
              <a:t>←フッターを以後のページ全てに必ず記入</a:t>
            </a:r>
          </a:p>
        </p:txBody>
      </p:sp>
      <p:sp>
        <p:nvSpPr>
          <p:cNvPr id="3" name="フッター プレースホルダー 6">
            <a:extLst>
              <a:ext uri="{FF2B5EF4-FFF2-40B4-BE49-F238E27FC236}">
                <a16:creationId xmlns:a16="http://schemas.microsoft.com/office/drawing/2014/main" id="{CF061946-A7F5-7E6D-CBFB-0584FBB52E4D}"/>
              </a:ext>
            </a:extLst>
          </p:cNvPr>
          <p:cNvSpPr txBox="1">
            <a:spLocks/>
          </p:cNvSpPr>
          <p:nvPr/>
        </p:nvSpPr>
        <p:spPr>
          <a:xfrm>
            <a:off x="495300" y="6308726"/>
            <a:ext cx="8915400" cy="36512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機関名： （フッター機能で入力） 、事業テーマ名：（フッター機能で入力）</a:t>
            </a:r>
          </a:p>
        </p:txBody>
      </p:sp>
    </p:spTree>
    <p:extLst>
      <p:ext uri="{BB962C8B-B14F-4D97-AF65-F5344CB8AC3E}">
        <p14:creationId xmlns:p14="http://schemas.microsoft.com/office/powerpoint/2010/main" val="798614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4FCFB-C606-BB06-CC0E-24DECE48E790}"/>
            </a:ext>
          </a:extLst>
        </p:cNvPr>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CB048917-04B6-24E8-B6FB-336620B70210}"/>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9</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6" name="正方形/長方形 15">
            <a:extLst>
              <a:ext uri="{FF2B5EF4-FFF2-40B4-BE49-F238E27FC236}">
                <a16:creationId xmlns:a16="http://schemas.microsoft.com/office/drawing/2014/main" id="{E62F8767-D3DE-13A2-0D6D-7BFA8E48DDA1}"/>
              </a:ext>
            </a:extLst>
          </p:cNvPr>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令和７年度補正予算産学連携リ・スキリング・エコシステム構築事業メニュー①「地方創生」企画提案書</a:t>
            </a:r>
            <a:r>
              <a:rPr lang="en-US" altLang="ja-JP" sz="1050" spc="-120" dirty="0">
                <a:solidFill>
                  <a:schemeClr val="bg1"/>
                </a:solidFill>
                <a:latin typeface="+mj-ea"/>
              </a:rPr>
              <a:t> (P</a:t>
            </a:r>
            <a:fld id="{7DF22854-5471-4D76-A61C-50AF16AABE74}" type="slidenum">
              <a:rPr lang="en-US" altLang="ja-JP" sz="1050" spc="-120" smtClean="0">
                <a:solidFill>
                  <a:schemeClr val="bg1"/>
                </a:solidFill>
                <a:latin typeface="+mj-ea"/>
              </a:rPr>
              <a:pPr/>
              <a:t>9</a:t>
            </a:fld>
            <a:r>
              <a:rPr lang="en-US" altLang="ja-JP" sz="1050" spc="-120" dirty="0">
                <a:solidFill>
                  <a:schemeClr val="bg1"/>
                </a:solidFill>
                <a:latin typeface="+mj-ea"/>
              </a:rPr>
              <a:t>)</a:t>
            </a:r>
            <a:r>
              <a:rPr lang="ja-JP" altLang="en-US" sz="1050" spc="-120" dirty="0">
                <a:solidFill>
                  <a:schemeClr val="bg1"/>
                </a:solidFill>
                <a:latin typeface="+mj-ea"/>
              </a:rPr>
              <a:t>　　　</a:t>
            </a:r>
            <a:r>
              <a:rPr lang="zh-TW" altLang="en-US" sz="1050" b="1" dirty="0">
                <a:solidFill>
                  <a:schemeClr val="bg1"/>
                </a:solidFill>
              </a:rPr>
              <a:t>様式</a:t>
            </a:r>
            <a:r>
              <a:rPr lang="ja-JP" altLang="en-US" sz="1050" b="1" dirty="0">
                <a:solidFill>
                  <a:schemeClr val="bg1"/>
                </a:solidFill>
              </a:rPr>
              <a:t>２</a:t>
            </a:r>
          </a:p>
        </p:txBody>
      </p:sp>
      <p:sp>
        <p:nvSpPr>
          <p:cNvPr id="10" name="角丸四角形 5">
            <a:extLst>
              <a:ext uri="{FF2B5EF4-FFF2-40B4-BE49-F238E27FC236}">
                <a16:creationId xmlns:a16="http://schemas.microsoft.com/office/drawing/2014/main" id="{1E04934D-8174-6004-AA14-5FC96BFF3FD3}"/>
              </a:ext>
            </a:extLst>
          </p:cNvPr>
          <p:cNvSpPr/>
          <p:nvPr/>
        </p:nvSpPr>
        <p:spPr>
          <a:xfrm>
            <a:off x="134814" y="338858"/>
            <a:ext cx="4098106"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ym typeface="Trebuchet MS" panose="020B0603020202020204" pitchFamily="34" charset="0"/>
              </a:rPr>
              <a:t>自走化：事業期間終了後の継続的な取組計画</a:t>
            </a:r>
            <a:endParaRPr lang="ja-JP" altLang="en-US" sz="1400" b="1" dirty="0">
              <a:latin typeface="+mj-ea"/>
              <a:ea typeface="+mj-ea"/>
            </a:endParaRPr>
          </a:p>
        </p:txBody>
      </p:sp>
      <p:sp>
        <p:nvSpPr>
          <p:cNvPr id="15" name="角丸四角形 10">
            <a:extLst>
              <a:ext uri="{FF2B5EF4-FFF2-40B4-BE49-F238E27FC236}">
                <a16:creationId xmlns:a16="http://schemas.microsoft.com/office/drawing/2014/main" id="{607C388E-C1F9-A499-C49C-3F85CBB1FE85}"/>
              </a:ext>
            </a:extLst>
          </p:cNvPr>
          <p:cNvSpPr/>
          <p:nvPr/>
        </p:nvSpPr>
        <p:spPr>
          <a:xfrm>
            <a:off x="144397" y="654593"/>
            <a:ext cx="1296144" cy="288000"/>
          </a:xfrm>
          <a:prstGeom prst="roundRect">
            <a:avLst/>
          </a:prstGeom>
          <a:solidFill>
            <a:schemeClr val="bg1"/>
          </a:solidFill>
          <a:ln>
            <a:solidFill>
              <a:srgbClr val="073B4C"/>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rPr>
              <a:t>令和９年度以降</a:t>
            </a:r>
            <a:endParaRPr kumimoji="1" lang="ja-JP" altLang="en-US" sz="1200" dirty="0">
              <a:solidFill>
                <a:schemeClr val="tx1"/>
              </a:solidFill>
            </a:endParaRPr>
          </a:p>
        </p:txBody>
      </p:sp>
      <p:sp>
        <p:nvSpPr>
          <p:cNvPr id="20" name="テキスト ボックス 19">
            <a:extLst>
              <a:ext uri="{FF2B5EF4-FFF2-40B4-BE49-F238E27FC236}">
                <a16:creationId xmlns:a16="http://schemas.microsoft.com/office/drawing/2014/main" id="{B0D2472A-A035-5FE4-6AEA-E1682E1FF832}"/>
              </a:ext>
            </a:extLst>
          </p:cNvPr>
          <p:cNvSpPr txBox="1"/>
          <p:nvPr/>
        </p:nvSpPr>
        <p:spPr>
          <a:xfrm>
            <a:off x="144397" y="1002252"/>
            <a:ext cx="9361040" cy="3770263"/>
          </a:xfrm>
          <a:prstGeom prst="rect">
            <a:avLst/>
          </a:prstGeom>
          <a:solidFill>
            <a:schemeClr val="bg1"/>
          </a:solidFill>
          <a:ln>
            <a:solidFill>
              <a:schemeClr val="tx2">
                <a:lumMod val="40000"/>
                <a:lumOff val="60000"/>
              </a:schemeClr>
            </a:solidFill>
            <a:prstDash val="dash"/>
          </a:ln>
        </p:spPr>
        <p:txBody>
          <a:bodyPr wrap="square" rtlCol="0">
            <a:spAutoFit/>
          </a:bodyPr>
          <a:lstStyle/>
          <a:p>
            <a:pPr>
              <a:lnSpc>
                <a:spcPct val="90000"/>
              </a:lnSpc>
              <a:spcAft>
                <a:spcPts val="600"/>
              </a:spcAft>
            </a:pPr>
            <a:r>
              <a:rPr lang="ja-JP" altLang="en-US" sz="1200" dirty="0">
                <a:latin typeface="+mn-ea"/>
              </a:rPr>
              <a:t>▼本事業終了後を見据え、リ・スキリングプログラムが大学経営上、自立的に運営可能となるための取組計画・財務計画を具体的に記載してください。</a:t>
            </a:r>
          </a:p>
          <a:p>
            <a:pPr>
              <a:lnSpc>
                <a:spcPct val="90000"/>
              </a:lnSpc>
              <a:spcAft>
                <a:spcPts val="600"/>
              </a:spcAft>
            </a:pPr>
            <a:endParaRPr lang="ja-JP" altLang="en-US" sz="1200" dirty="0">
              <a:latin typeface="+mn-ea"/>
            </a:endParaRPr>
          </a:p>
          <a:p>
            <a:pPr>
              <a:lnSpc>
                <a:spcPct val="90000"/>
              </a:lnSpc>
              <a:spcAft>
                <a:spcPts val="600"/>
              </a:spcAft>
            </a:pPr>
            <a:endParaRPr lang="ja-JP" altLang="en-US" sz="1200" dirty="0">
              <a:latin typeface="+mn-ea"/>
            </a:endParaRPr>
          </a:p>
          <a:p>
            <a:pPr>
              <a:lnSpc>
                <a:spcPct val="90000"/>
              </a:lnSpc>
              <a:spcAft>
                <a:spcPts val="600"/>
              </a:spcAft>
            </a:pPr>
            <a:r>
              <a:rPr lang="ja-JP" altLang="en-US" sz="1200" dirty="0">
                <a:latin typeface="+mn-ea"/>
              </a:rPr>
              <a:t>① 自走化に向けた目標像</a:t>
            </a:r>
          </a:p>
          <a:p>
            <a:pPr>
              <a:lnSpc>
                <a:spcPct val="90000"/>
              </a:lnSpc>
              <a:spcAft>
                <a:spcPts val="600"/>
              </a:spcAft>
            </a:pPr>
            <a:r>
              <a:rPr lang="ja-JP" altLang="en-US" sz="1200" dirty="0">
                <a:latin typeface="+mn-ea"/>
              </a:rPr>
              <a:t>〇今後 </a:t>
            </a:r>
            <a:r>
              <a:rPr lang="en-US" altLang="ja-JP" sz="1200" dirty="0">
                <a:latin typeface="+mn-ea"/>
              </a:rPr>
              <a:t>2</a:t>
            </a:r>
            <a:r>
              <a:rPr lang="ja-JP" altLang="en-US" sz="1200" dirty="0">
                <a:latin typeface="+mn-ea"/>
              </a:rPr>
              <a:t>～</a:t>
            </a:r>
            <a:r>
              <a:rPr lang="en-US" altLang="ja-JP" sz="1200" dirty="0">
                <a:latin typeface="+mn-ea"/>
              </a:rPr>
              <a:t>4</a:t>
            </a:r>
            <a:r>
              <a:rPr lang="ja-JP" altLang="en-US" sz="1200" dirty="0">
                <a:latin typeface="+mn-ea"/>
              </a:rPr>
              <a:t>年程度 を見据えた自走化の到達イメージ</a:t>
            </a:r>
            <a:br>
              <a:rPr lang="ja-JP" altLang="en-US" sz="1200" dirty="0">
                <a:latin typeface="+mn-ea"/>
              </a:rPr>
            </a:br>
            <a:r>
              <a:rPr lang="ja-JP" altLang="en-US" sz="1200" dirty="0">
                <a:latin typeface="+mn-ea"/>
              </a:rPr>
              <a:t>（例：補助金に依存しない運営、大学の恒常的事業としての位置づけ 等）</a:t>
            </a:r>
          </a:p>
          <a:p>
            <a:pPr>
              <a:lnSpc>
                <a:spcPct val="90000"/>
              </a:lnSpc>
              <a:spcAft>
                <a:spcPts val="600"/>
              </a:spcAft>
            </a:pPr>
            <a:endParaRPr lang="ja-JP" altLang="en-US" sz="1200" dirty="0">
              <a:latin typeface="+mn-ea"/>
            </a:endParaRPr>
          </a:p>
          <a:p>
            <a:pPr>
              <a:lnSpc>
                <a:spcPct val="90000"/>
              </a:lnSpc>
              <a:spcAft>
                <a:spcPts val="600"/>
              </a:spcAft>
            </a:pPr>
            <a:endParaRPr lang="ja-JP" altLang="en-US" sz="1200" dirty="0">
              <a:latin typeface="+mn-ea"/>
            </a:endParaRPr>
          </a:p>
          <a:p>
            <a:pPr>
              <a:lnSpc>
                <a:spcPct val="90000"/>
              </a:lnSpc>
              <a:spcAft>
                <a:spcPts val="600"/>
              </a:spcAft>
            </a:pPr>
            <a:endParaRPr lang="ja-JP" altLang="en-US" sz="1200" dirty="0">
              <a:latin typeface="+mn-ea"/>
            </a:endParaRPr>
          </a:p>
          <a:p>
            <a:pPr>
              <a:lnSpc>
                <a:spcPct val="90000"/>
              </a:lnSpc>
              <a:spcAft>
                <a:spcPts val="600"/>
              </a:spcAft>
            </a:pPr>
            <a:r>
              <a:rPr lang="ja-JP" altLang="en-US" sz="1200" dirty="0">
                <a:latin typeface="+mn-ea"/>
              </a:rPr>
              <a:t>② 自走化に向けた計画</a:t>
            </a:r>
          </a:p>
          <a:p>
            <a:pPr>
              <a:lnSpc>
                <a:spcPct val="90000"/>
              </a:lnSpc>
              <a:spcAft>
                <a:spcPts val="600"/>
              </a:spcAft>
            </a:pPr>
            <a:r>
              <a:rPr lang="ja-JP" altLang="en-US" sz="1200" dirty="0">
                <a:latin typeface="+mn-ea"/>
              </a:rPr>
              <a:t>〇令和９年度以降の２</a:t>
            </a:r>
            <a:r>
              <a:rPr lang="en-US" altLang="ja-JP" sz="1200" dirty="0">
                <a:latin typeface="+mn-ea"/>
              </a:rPr>
              <a:t>~</a:t>
            </a:r>
            <a:r>
              <a:rPr lang="ja-JP" altLang="en-US" sz="1200" dirty="0">
                <a:latin typeface="+mn-ea"/>
              </a:rPr>
              <a:t>４年間の計画を、以下の内容を含む形で記載願います。</a:t>
            </a:r>
          </a:p>
          <a:p>
            <a:pPr>
              <a:lnSpc>
                <a:spcPct val="90000"/>
              </a:lnSpc>
              <a:spcAft>
                <a:spcPts val="600"/>
              </a:spcAft>
            </a:pPr>
            <a:r>
              <a:rPr lang="ja-JP" altLang="en-US" sz="1200" dirty="0">
                <a:latin typeface="+mn-ea"/>
              </a:rPr>
              <a:t>・取組計画（例：どの様なプログラム・取組みを行うのかを、２年目・</a:t>
            </a:r>
            <a:r>
              <a:rPr lang="en-US" altLang="ja-JP" sz="1200" dirty="0">
                <a:latin typeface="+mn-ea"/>
              </a:rPr>
              <a:t>3</a:t>
            </a:r>
            <a:r>
              <a:rPr lang="ja-JP" altLang="en-US" sz="1200" dirty="0">
                <a:latin typeface="+mn-ea"/>
              </a:rPr>
              <a:t>年目・</a:t>
            </a:r>
            <a:r>
              <a:rPr lang="en-US" altLang="ja-JP" sz="1200" dirty="0">
                <a:latin typeface="+mn-ea"/>
              </a:rPr>
              <a:t>4</a:t>
            </a:r>
            <a:r>
              <a:rPr lang="ja-JP" altLang="en-US" sz="1200" dirty="0">
                <a:latin typeface="+mn-ea"/>
              </a:rPr>
              <a:t>年目それぞれで記載　等）</a:t>
            </a:r>
          </a:p>
          <a:p>
            <a:pPr>
              <a:lnSpc>
                <a:spcPct val="90000"/>
              </a:lnSpc>
              <a:spcAft>
                <a:spcPts val="600"/>
              </a:spcAft>
            </a:pPr>
            <a:r>
              <a:rPr lang="ja-JP" altLang="en-US" sz="1200" dirty="0">
                <a:latin typeface="+mn-ea"/>
              </a:rPr>
              <a:t>・財務計画（例：収益・コスト・収支それぞれの目安（現時点の想定）を、２年目・</a:t>
            </a:r>
            <a:r>
              <a:rPr lang="en-US" altLang="ja-JP" sz="1200" dirty="0">
                <a:latin typeface="+mn-ea"/>
              </a:rPr>
              <a:t>3</a:t>
            </a:r>
            <a:r>
              <a:rPr lang="ja-JP" altLang="en-US" sz="1200" dirty="0">
                <a:latin typeface="+mn-ea"/>
              </a:rPr>
              <a:t>年目・</a:t>
            </a:r>
            <a:r>
              <a:rPr lang="en-US" altLang="ja-JP" sz="1200" dirty="0">
                <a:latin typeface="+mn-ea"/>
              </a:rPr>
              <a:t>4</a:t>
            </a:r>
            <a:r>
              <a:rPr lang="ja-JP" altLang="en-US" sz="1200" dirty="0">
                <a:latin typeface="+mn-ea"/>
              </a:rPr>
              <a:t>年目それぞれで記載　等）</a:t>
            </a:r>
          </a:p>
          <a:p>
            <a:pPr>
              <a:lnSpc>
                <a:spcPct val="90000"/>
              </a:lnSpc>
              <a:spcAft>
                <a:spcPts val="600"/>
              </a:spcAft>
            </a:pPr>
            <a:r>
              <a:rPr lang="ja-JP" altLang="en-US" sz="1200" dirty="0">
                <a:latin typeface="+mn-ea"/>
              </a:rPr>
              <a:t>・人員確保の計画（例：どの様な体制構築・人員獲得</a:t>
            </a:r>
            <a:r>
              <a:rPr lang="en-US" altLang="ja-JP" sz="1200" dirty="0">
                <a:latin typeface="+mn-ea"/>
              </a:rPr>
              <a:t>/</a:t>
            </a:r>
            <a:r>
              <a:rPr lang="ja-JP" altLang="en-US" sz="1200" dirty="0">
                <a:latin typeface="+mn-ea"/>
              </a:rPr>
              <a:t>育成を行うのかを、 ２年目・</a:t>
            </a:r>
            <a:r>
              <a:rPr lang="en-US" altLang="ja-JP" sz="1200" dirty="0">
                <a:latin typeface="+mn-ea"/>
              </a:rPr>
              <a:t>3</a:t>
            </a:r>
            <a:r>
              <a:rPr lang="ja-JP" altLang="en-US" sz="1200" dirty="0">
                <a:latin typeface="+mn-ea"/>
              </a:rPr>
              <a:t>年目・</a:t>
            </a:r>
            <a:r>
              <a:rPr lang="en-US" altLang="ja-JP" sz="1200" dirty="0">
                <a:latin typeface="+mn-ea"/>
              </a:rPr>
              <a:t>4</a:t>
            </a:r>
            <a:r>
              <a:rPr lang="ja-JP" altLang="en-US" sz="1200" dirty="0">
                <a:latin typeface="+mn-ea"/>
              </a:rPr>
              <a:t>年目それぞれで記載　等）</a:t>
            </a:r>
          </a:p>
          <a:p>
            <a:endParaRPr lang="en-US" altLang="ja-JP" sz="1200" dirty="0">
              <a:latin typeface="+mn-ea"/>
            </a:endParaRPr>
          </a:p>
        </p:txBody>
      </p:sp>
      <p:sp>
        <p:nvSpPr>
          <p:cNvPr id="8" name="テキスト ボックス 7">
            <a:extLst>
              <a:ext uri="{FF2B5EF4-FFF2-40B4-BE49-F238E27FC236}">
                <a16:creationId xmlns:a16="http://schemas.microsoft.com/office/drawing/2014/main" id="{3999E55F-3437-15B2-785A-1ADFA8AD8FCD}"/>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dirty="0">
                <a:solidFill>
                  <a:schemeClr val="bg1"/>
                </a:solidFill>
              </a:rPr>
              <a:t>←フッターを以後のページ全てに必ず記入</a:t>
            </a:r>
          </a:p>
        </p:txBody>
      </p:sp>
      <p:sp>
        <p:nvSpPr>
          <p:cNvPr id="3" name="フッター プレースホルダー 6">
            <a:extLst>
              <a:ext uri="{FF2B5EF4-FFF2-40B4-BE49-F238E27FC236}">
                <a16:creationId xmlns:a16="http://schemas.microsoft.com/office/drawing/2014/main" id="{ED3950BF-851C-9612-E810-0EE6692308F5}"/>
              </a:ext>
            </a:extLst>
          </p:cNvPr>
          <p:cNvSpPr txBox="1">
            <a:spLocks/>
          </p:cNvSpPr>
          <p:nvPr/>
        </p:nvSpPr>
        <p:spPr>
          <a:xfrm>
            <a:off x="495300" y="6308726"/>
            <a:ext cx="8915400" cy="36512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機関名： （フッター機能で入力） 、事業テーマ名：（フッター機能で入力）</a:t>
            </a:r>
          </a:p>
        </p:txBody>
      </p:sp>
    </p:spTree>
    <p:extLst>
      <p:ext uri="{BB962C8B-B14F-4D97-AF65-F5344CB8AC3E}">
        <p14:creationId xmlns:p14="http://schemas.microsoft.com/office/powerpoint/2010/main" val="33015424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6.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9.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a:majorFont>
        <a:latin typeface="Trebuchet MS"/>
        <a:ea typeface="Meiryo UI"/>
        <a:cs typeface=""/>
      </a:majorFont>
      <a:minorFont>
        <a:latin typeface="Trebuchet MS"/>
        <a:ea typeface="Meiryo UI"/>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CG_Grid_16x9.pptx" id="{8830F7DA-A78E-4B82-9935-5CC7FF5B9633}" vid="{52C2632B-9813-48FC-8882-620C42A0A230}"/>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17035</TotalTime>
  <Words>2242</Words>
  <Application>Microsoft Office PowerPoint</Application>
  <PresentationFormat>A4 210 x 297 mm</PresentationFormat>
  <Paragraphs>254</Paragraphs>
  <Slides>10</Slides>
  <Notes>0</Notes>
  <HiddenSlides>0</HiddenSlides>
  <MMClips>0</MMClips>
  <ScaleCrop>false</ScaleCrop>
  <HeadingPairs>
    <vt:vector size="8" baseType="variant">
      <vt:variant>
        <vt:lpstr>使用されているフォント</vt:lpstr>
      </vt:variant>
      <vt:variant>
        <vt:i4>8</vt:i4>
      </vt:variant>
      <vt:variant>
        <vt:lpstr>テーマ</vt:lpstr>
      </vt:variant>
      <vt:variant>
        <vt:i4>2</vt:i4>
      </vt:variant>
      <vt:variant>
        <vt:lpstr>埋め込まれた OLE サーバー</vt:lpstr>
      </vt:variant>
      <vt:variant>
        <vt:i4>1</vt:i4>
      </vt:variant>
      <vt:variant>
        <vt:lpstr>スライド タイトル</vt:lpstr>
      </vt:variant>
      <vt:variant>
        <vt:i4>10</vt:i4>
      </vt:variant>
    </vt:vector>
  </HeadingPairs>
  <TitlesOfParts>
    <vt:vector size="21" baseType="lpstr">
      <vt:lpstr>Meiryo UI</vt:lpstr>
      <vt:lpstr>メイリオ</vt:lpstr>
      <vt:lpstr>メイリオ</vt:lpstr>
      <vt:lpstr>游ゴシック</vt:lpstr>
      <vt:lpstr>Arial</vt:lpstr>
      <vt:lpstr>Segoe UI</vt:lpstr>
      <vt:lpstr>Trebuchet MS</vt:lpstr>
      <vt:lpstr>Wingdings</vt:lpstr>
      <vt:lpstr>blank</vt:lpstr>
      <vt:lpstr>1_BCG Grid 16:9</vt:lpstr>
      <vt:lpstr>think-cell Slide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文部科学省</dc:creator>
  <cp:lastModifiedBy>高野智志</cp:lastModifiedBy>
  <cp:revision>302</cp:revision>
  <cp:lastPrinted>2024-01-15T07:01:37Z</cp:lastPrinted>
  <dcterms:created xsi:type="dcterms:W3CDTF">2015-11-11T08:20:08Z</dcterms:created>
  <dcterms:modified xsi:type="dcterms:W3CDTF">2026-02-05T08:15:01Z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2022-01-19T07:56:08Z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61db9007-0fc3-4b8f-b3ea-0d73c341796b</vt:lpwstr>
  </property>
  <property fmtid="{D5CDD505-2E9C-101B-9397-08002B2CF9AE}" pid="8" name="MSIP_Label_d899a617-f30e-4fb8-b81c-fb6d0b94ac5b_ContentBits">
    <vt:lpwstr>0</vt:lpwstr>
  </property>
</Properties>
</file>