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ags/tag1.xml" ContentType="application/vnd.openxmlformats-officedocument.presentationml.tags+xml"/>
  <Override PartName="/ppt/theme/theme4.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4547" r:id="rId5"/>
    <p:sldMasterId id="2147484556" r:id="rId6"/>
  </p:sldMasterIdLst>
  <p:notesMasterIdLst>
    <p:notesMasterId r:id="rId18"/>
  </p:notesMasterIdLst>
  <p:sldIdLst>
    <p:sldId id="353" r:id="rId7"/>
    <p:sldId id="357" r:id="rId8"/>
    <p:sldId id="354" r:id="rId9"/>
    <p:sldId id="341" r:id="rId10"/>
    <p:sldId id="331" r:id="rId11"/>
    <p:sldId id="330" r:id="rId12"/>
    <p:sldId id="359" r:id="rId13"/>
    <p:sldId id="337" r:id="rId14"/>
    <p:sldId id="358" r:id="rId15"/>
    <p:sldId id="355" r:id="rId16"/>
    <p:sldId id="339" r:id="rId17"/>
  </p:sldIdLst>
  <p:sldSz cx="10691813" cy="7559675"/>
  <p:notesSz cx="6807200" cy="9939338"/>
  <p:defaultTextStyle>
    <a:defPPr>
      <a:defRPr lang="ja-JP"/>
    </a:defPPr>
    <a:lvl1pPr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96888" indent="-39688"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95363" indent="-80963"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492250" indent="-120650"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990725" indent="-161925" algn="l" defTabSz="496888"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402" userDrawn="1">
          <p15:clr>
            <a:srgbClr val="A4A3A4"/>
          </p15:clr>
        </p15:guide>
        <p15:guide id="2" pos="336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24FA1"/>
    <a:srgbClr val="4BB5C5"/>
    <a:srgbClr val="CDECF1"/>
    <a:srgbClr val="C2DCE6"/>
    <a:srgbClr val="C5E2F0"/>
    <a:srgbClr val="C5E2FA"/>
    <a:srgbClr val="133176"/>
    <a:srgbClr val="BADBF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napToObjects="1">
      <p:cViewPr varScale="1">
        <p:scale>
          <a:sx n="95" d="100"/>
          <a:sy n="95" d="100"/>
        </p:scale>
        <p:origin x="224" y="68"/>
      </p:cViewPr>
      <p:guideLst>
        <p:guide orient="horz" pos="2402"/>
        <p:guide pos="336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defTabSz="497754" eaLnBrk="1" hangingPunct="1">
              <a:defRPr sz="1200">
                <a:latin typeface="Arial" charset="0"/>
                <a:ea typeface="ＭＳ Ｐゴシック" charset="-128"/>
                <a:cs typeface="ＭＳ Ｐゴシック" charset="-128"/>
              </a:defRPr>
            </a:lvl1pPr>
          </a:lstStyle>
          <a:p>
            <a:pPr>
              <a:defRPr/>
            </a:pPr>
            <a:endParaRPr lang="ja-JP" altLang="en-US"/>
          </a:p>
        </p:txBody>
      </p:sp>
      <p:sp>
        <p:nvSpPr>
          <p:cNvPr id="3" name="日付プレースホルダ 2"/>
          <p:cNvSpPr>
            <a:spLocks noGrp="1"/>
          </p:cNvSpPr>
          <p:nvPr>
            <p:ph type="dt" idx="1"/>
          </p:nvPr>
        </p:nvSpPr>
        <p:spPr>
          <a:xfrm>
            <a:off x="3856038" y="0"/>
            <a:ext cx="2949575" cy="4968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113372DC-E503-4CD8-A6A5-43976026B4DE}" type="datetime1">
              <a:rPr lang="ja-JP" altLang="en-US"/>
              <a:pPr>
                <a:defRPr/>
              </a:pPr>
              <a:t>2026/2/13</a:t>
            </a:fld>
            <a:endParaRPr lang="ja-JP" altLang="en-US"/>
          </a:p>
        </p:txBody>
      </p:sp>
      <p:sp>
        <p:nvSpPr>
          <p:cNvPr id="4" name="スライド イメージ プレースホルダ 3"/>
          <p:cNvSpPr>
            <a:spLocks noGrp="1" noRot="1" noChangeAspect="1"/>
          </p:cNvSpPr>
          <p:nvPr>
            <p:ph type="sldImg" idx="2"/>
          </p:nvPr>
        </p:nvSpPr>
        <p:spPr>
          <a:xfrm>
            <a:off x="769938" y="746125"/>
            <a:ext cx="5267325" cy="37258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81038" y="4721225"/>
            <a:ext cx="5445125" cy="4471988"/>
          </a:xfrm>
          <a:prstGeom prst="rect">
            <a:avLst/>
          </a:prstGeom>
        </p:spPr>
        <p:txBody>
          <a:bodyPr vert="horz" wrap="square" lIns="91440" tIns="45720" rIns="91440" bIns="45720" numCol="1" anchor="t" anchorCtr="0" compatLnSpc="1">
            <a:prstTxWarp prst="textNoShape">
              <a:avLst/>
            </a:prstTxWarp>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defTabSz="497754" eaLnBrk="1" hangingPunct="1">
              <a:defRPr sz="1200">
                <a:latin typeface="Arial" charset="0"/>
                <a:ea typeface="ＭＳ Ｐゴシック" charset="-128"/>
                <a:cs typeface="ＭＳ Ｐゴシック"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56038" y="9440863"/>
            <a:ext cx="2949575"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2E8A1E1-39FB-44CF-9D7C-A4D12445AC2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defTabSz="496888" rtl="0" eaLnBrk="0" fontAlgn="base" hangingPunct="0">
      <a:spcBef>
        <a:spcPct val="30000"/>
      </a:spcBef>
      <a:spcAft>
        <a:spcPct val="0"/>
      </a:spcAft>
      <a:defRPr kumimoji="1" sz="1300" kern="1200">
        <a:solidFill>
          <a:schemeClr val="tx1"/>
        </a:solidFill>
        <a:latin typeface="+mn-lt"/>
        <a:ea typeface="+mn-ea"/>
        <a:cs typeface="ＭＳ Ｐゴシック" charset="-128"/>
      </a:defRPr>
    </a:lvl1pPr>
    <a:lvl2pPr marL="496888" algn="l" defTabSz="496888" rtl="0" eaLnBrk="0" fontAlgn="base" hangingPunct="0">
      <a:spcBef>
        <a:spcPct val="30000"/>
      </a:spcBef>
      <a:spcAft>
        <a:spcPct val="0"/>
      </a:spcAft>
      <a:defRPr kumimoji="1" sz="1300" kern="1200">
        <a:solidFill>
          <a:schemeClr val="tx1"/>
        </a:solidFill>
        <a:latin typeface="+mn-lt"/>
        <a:ea typeface="+mn-ea"/>
        <a:cs typeface="+mn-cs"/>
      </a:defRPr>
    </a:lvl2pPr>
    <a:lvl3pPr marL="995363" algn="l" defTabSz="496888" rtl="0" eaLnBrk="0" fontAlgn="base" hangingPunct="0">
      <a:spcBef>
        <a:spcPct val="30000"/>
      </a:spcBef>
      <a:spcAft>
        <a:spcPct val="0"/>
      </a:spcAft>
      <a:defRPr kumimoji="1" sz="1300" kern="1200">
        <a:solidFill>
          <a:schemeClr val="tx1"/>
        </a:solidFill>
        <a:latin typeface="+mn-lt"/>
        <a:ea typeface="+mn-ea"/>
        <a:cs typeface="+mn-cs"/>
      </a:defRPr>
    </a:lvl3pPr>
    <a:lvl4pPr marL="1492250" algn="l" defTabSz="496888" rtl="0" eaLnBrk="0" fontAlgn="base" hangingPunct="0">
      <a:spcBef>
        <a:spcPct val="30000"/>
      </a:spcBef>
      <a:spcAft>
        <a:spcPct val="0"/>
      </a:spcAft>
      <a:defRPr kumimoji="1" sz="1300" kern="1200">
        <a:solidFill>
          <a:schemeClr val="tx1"/>
        </a:solidFill>
        <a:latin typeface="+mn-lt"/>
        <a:ea typeface="+mn-ea"/>
        <a:cs typeface="+mn-cs"/>
      </a:defRPr>
    </a:lvl4pPr>
    <a:lvl5pPr marL="1990725" algn="l" defTabSz="496888" rtl="0" eaLnBrk="0" fontAlgn="base" hangingPunct="0">
      <a:spcBef>
        <a:spcPct val="30000"/>
      </a:spcBef>
      <a:spcAft>
        <a:spcPct val="0"/>
      </a:spcAft>
      <a:defRPr kumimoji="1" sz="1300" kern="1200">
        <a:solidFill>
          <a:schemeClr val="tx1"/>
        </a:solidFill>
        <a:latin typeface="+mn-lt"/>
        <a:ea typeface="+mn-ea"/>
        <a:cs typeface="+mn-cs"/>
      </a:defRPr>
    </a:lvl5pPr>
    <a:lvl6pPr marL="2488768" algn="l" defTabSz="497754" rtl="0" eaLnBrk="1" latinLnBrk="0" hangingPunct="1">
      <a:defRPr kumimoji="1" sz="1300" kern="1200">
        <a:solidFill>
          <a:schemeClr val="tx1"/>
        </a:solidFill>
        <a:latin typeface="+mn-lt"/>
        <a:ea typeface="+mn-ea"/>
        <a:cs typeface="+mn-cs"/>
      </a:defRPr>
    </a:lvl6pPr>
    <a:lvl7pPr marL="2986522" algn="l" defTabSz="497754" rtl="0" eaLnBrk="1" latinLnBrk="0" hangingPunct="1">
      <a:defRPr kumimoji="1" sz="1300" kern="1200">
        <a:solidFill>
          <a:schemeClr val="tx1"/>
        </a:solidFill>
        <a:latin typeface="+mn-lt"/>
        <a:ea typeface="+mn-ea"/>
        <a:cs typeface="+mn-cs"/>
      </a:defRPr>
    </a:lvl7pPr>
    <a:lvl8pPr marL="3484275" algn="l" defTabSz="497754" rtl="0" eaLnBrk="1" latinLnBrk="0" hangingPunct="1">
      <a:defRPr kumimoji="1" sz="1300" kern="1200">
        <a:solidFill>
          <a:schemeClr val="tx1"/>
        </a:solidFill>
        <a:latin typeface="+mn-lt"/>
        <a:ea typeface="+mn-ea"/>
        <a:cs typeface="+mn-cs"/>
      </a:defRPr>
    </a:lvl8pPr>
    <a:lvl9pPr marL="3982029" algn="l" defTabSz="497754" rtl="0" eaLnBrk="1" latinLnBrk="0" hangingPunct="1">
      <a:defRPr kumimoji="1"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3427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タイトルと縦書きテキス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934280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縦書きタイトル/テキス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7627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表紙A">
    <p:spTree>
      <p:nvGrpSpPr>
        <p:cNvPr id="1" name=""/>
        <p:cNvGrpSpPr/>
        <p:nvPr/>
      </p:nvGrpSpPr>
      <p:grpSpPr>
        <a:xfrm>
          <a:off x="0" y="0"/>
          <a:ext cx="0" cy="0"/>
          <a:chOff x="0" y="0"/>
          <a:chExt cx="0" cy="0"/>
        </a:xfrm>
      </p:grpSpPr>
      <p:pic>
        <p:nvPicPr>
          <p:cNvPr id="3" name="図 5">
            <a:extLst>
              <a:ext uri="{FF2B5EF4-FFF2-40B4-BE49-F238E27FC236}">
                <a16:creationId xmlns:a16="http://schemas.microsoft.com/office/drawing/2014/main" id="{222C2954-1561-4E74-ADEF-074E560B2F9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2267996"/>
            <a:ext cx="10692000" cy="5291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テキスト プレースホルダー 4">
            <a:extLst>
              <a:ext uri="{FF2B5EF4-FFF2-40B4-BE49-F238E27FC236}">
                <a16:creationId xmlns:a16="http://schemas.microsoft.com/office/drawing/2014/main" id="{73192B8B-9C4E-4E56-9A2A-E9C7E2F01937}"/>
              </a:ext>
            </a:extLst>
          </p:cNvPr>
          <p:cNvSpPr>
            <a:spLocks noGrp="1"/>
          </p:cNvSpPr>
          <p:nvPr>
            <p:ph type="body" sz="quarter" idx="10" hasCustomPrompt="1"/>
          </p:nvPr>
        </p:nvSpPr>
        <p:spPr>
          <a:xfrm>
            <a:off x="1745113" y="3158116"/>
            <a:ext cx="7200000" cy="576000"/>
          </a:xfrm>
          <a:prstGeom prst="rect">
            <a:avLst/>
          </a:prstGeom>
        </p:spPr>
        <p:txBody>
          <a:bodyPr lIns="0" tIns="0" rIns="0" bIns="0" anchor="b" anchorCtr="0"/>
          <a:lstStyle>
            <a:lvl1pPr marL="0" indent="0" algn="ctr">
              <a:lnSpc>
                <a:spcPct val="100000"/>
              </a:lnSpc>
              <a:spcBef>
                <a:spcPts val="0"/>
              </a:spcBef>
              <a:buFontTx/>
              <a:buNone/>
              <a:defRPr sz="4800" b="1"/>
            </a:lvl1pPr>
            <a:lvl2pPr marL="0" indent="0">
              <a:lnSpc>
                <a:spcPct val="100000"/>
              </a:lnSpc>
              <a:spcBef>
                <a:spcPts val="0"/>
              </a:spcBef>
              <a:buFontTx/>
              <a:buNone/>
              <a:defRPr/>
            </a:lvl2pPr>
            <a:lvl3pPr marL="0" indent="0">
              <a:lnSpc>
                <a:spcPct val="100000"/>
              </a:lnSpc>
              <a:spcBef>
                <a:spcPts val="0"/>
              </a:spcBef>
              <a:buFontTx/>
              <a:buNone/>
              <a:defRPr/>
            </a:lvl3pPr>
            <a:lvl4pPr marL="0" indent="0">
              <a:lnSpc>
                <a:spcPct val="100000"/>
              </a:lnSpc>
              <a:spcBef>
                <a:spcPts val="0"/>
              </a:spcBef>
              <a:buFontTx/>
              <a:buNone/>
              <a:defRPr/>
            </a:lvl4pPr>
            <a:lvl5pPr marL="0" indent="0">
              <a:lnSpc>
                <a:spcPct val="100000"/>
              </a:lnSpc>
              <a:spcBef>
                <a:spcPts val="0"/>
              </a:spcBef>
              <a:buFontTx/>
              <a:buNone/>
              <a:defRPr/>
            </a:lvl5pPr>
          </a:lstStyle>
          <a:p>
            <a:pPr lvl="0"/>
            <a:r>
              <a:rPr kumimoji="1" lang="ja-JP" altLang="en-US" dirty="0"/>
              <a:t>表紙タイトル</a:t>
            </a:r>
          </a:p>
        </p:txBody>
      </p:sp>
      <p:sp>
        <p:nvSpPr>
          <p:cNvPr id="5" name="コンテンツ プレースホルダー 10">
            <a:extLst>
              <a:ext uri="{FF2B5EF4-FFF2-40B4-BE49-F238E27FC236}">
                <a16:creationId xmlns:a16="http://schemas.microsoft.com/office/drawing/2014/main" id="{38CAD2A8-CFEF-4EED-83B5-15D8791E645E}"/>
              </a:ext>
            </a:extLst>
          </p:cNvPr>
          <p:cNvSpPr>
            <a:spLocks noGrp="1"/>
          </p:cNvSpPr>
          <p:nvPr>
            <p:ph sz="quarter" idx="15" hasCustomPrompt="1"/>
          </p:nvPr>
        </p:nvSpPr>
        <p:spPr>
          <a:xfrm>
            <a:off x="1745113" y="4351831"/>
            <a:ext cx="7200000" cy="360000"/>
          </a:xfrm>
          <a:prstGeom prst="rect">
            <a:avLst/>
          </a:prstGeom>
        </p:spPr>
        <p:txBody>
          <a:bodyPr lIns="0" tIns="0" rIns="0" bIns="0" anchor="ctr" anchorCtr="0"/>
          <a:lstStyle>
            <a:lvl1pPr marL="0" indent="0" algn="ctr">
              <a:lnSpc>
                <a:spcPct val="100000"/>
              </a:lnSpc>
              <a:spcBef>
                <a:spcPts val="0"/>
              </a:spcBef>
              <a:buNone/>
              <a:defRPr sz="1600" b="1"/>
            </a:lvl1pPr>
            <a:lvl2pPr marL="0" indent="0">
              <a:lnSpc>
                <a:spcPct val="100000"/>
              </a:lnSpc>
              <a:spcBef>
                <a:spcPts val="0"/>
              </a:spcBef>
              <a:buNone/>
              <a:defRPr/>
            </a:lvl2pPr>
            <a:lvl3pPr marL="0" indent="0">
              <a:lnSpc>
                <a:spcPct val="100000"/>
              </a:lnSpc>
              <a:spcBef>
                <a:spcPts val="0"/>
              </a:spcBef>
              <a:buNone/>
              <a:defRPr/>
            </a:lvl3pPr>
            <a:lvl4pPr marL="0" indent="0">
              <a:lnSpc>
                <a:spcPct val="100000"/>
              </a:lnSpc>
              <a:spcBef>
                <a:spcPts val="0"/>
              </a:spcBef>
              <a:buNone/>
              <a:defRPr/>
            </a:lvl4pPr>
            <a:lvl5pPr marL="0" indent="0">
              <a:lnSpc>
                <a:spcPct val="100000"/>
              </a:lnSpc>
              <a:spcBef>
                <a:spcPts val="0"/>
              </a:spcBef>
              <a:buNone/>
              <a:defRPr/>
            </a:lvl5pPr>
          </a:lstStyle>
          <a:p>
            <a:pPr lvl="0"/>
            <a:r>
              <a:rPr kumimoji="1" lang="en-US" altLang="ja-JP" dirty="0"/>
              <a:t>0000</a:t>
            </a:r>
            <a:r>
              <a:rPr kumimoji="1" lang="ja-JP" altLang="en-US" dirty="0"/>
              <a:t>年</a:t>
            </a:r>
            <a:r>
              <a:rPr kumimoji="1" lang="en-US" altLang="ja-JP" dirty="0"/>
              <a:t>00</a:t>
            </a:r>
            <a:r>
              <a:rPr kumimoji="1" lang="ja-JP" altLang="en-US" dirty="0"/>
              <a:t>月</a:t>
            </a:r>
            <a:r>
              <a:rPr kumimoji="1" lang="en-US" altLang="ja-JP" dirty="0"/>
              <a:t>00</a:t>
            </a:r>
            <a:r>
              <a:rPr kumimoji="1" lang="ja-JP" altLang="en-US" dirty="0"/>
              <a:t>日</a:t>
            </a:r>
          </a:p>
        </p:txBody>
      </p:sp>
      <p:sp>
        <p:nvSpPr>
          <p:cNvPr id="6" name="コンテンツ プレースホルダー 10">
            <a:extLst>
              <a:ext uri="{FF2B5EF4-FFF2-40B4-BE49-F238E27FC236}">
                <a16:creationId xmlns:a16="http://schemas.microsoft.com/office/drawing/2014/main" id="{F5E0E037-8FB9-4898-9B10-5C015D74AA2A}"/>
              </a:ext>
            </a:extLst>
          </p:cNvPr>
          <p:cNvSpPr>
            <a:spLocks noGrp="1"/>
          </p:cNvSpPr>
          <p:nvPr>
            <p:ph sz="quarter" idx="16" hasCustomPrompt="1"/>
          </p:nvPr>
        </p:nvSpPr>
        <p:spPr>
          <a:xfrm>
            <a:off x="1745113" y="4725779"/>
            <a:ext cx="7200000" cy="360000"/>
          </a:xfrm>
          <a:prstGeom prst="rect">
            <a:avLst/>
          </a:prstGeom>
        </p:spPr>
        <p:txBody>
          <a:bodyPr lIns="0" tIns="0" rIns="0" bIns="0" anchor="ctr" anchorCtr="0"/>
          <a:lstStyle>
            <a:lvl1pPr marL="0" indent="0" algn="ctr">
              <a:lnSpc>
                <a:spcPct val="100000"/>
              </a:lnSpc>
              <a:spcBef>
                <a:spcPts val="0"/>
              </a:spcBef>
              <a:buNone/>
              <a:defRPr sz="1600" b="1"/>
            </a:lvl1pPr>
            <a:lvl2pPr marL="0" indent="0">
              <a:lnSpc>
                <a:spcPct val="100000"/>
              </a:lnSpc>
              <a:spcBef>
                <a:spcPts val="0"/>
              </a:spcBef>
              <a:buNone/>
              <a:defRPr/>
            </a:lvl2pPr>
            <a:lvl3pPr marL="0" indent="0">
              <a:lnSpc>
                <a:spcPct val="100000"/>
              </a:lnSpc>
              <a:spcBef>
                <a:spcPts val="0"/>
              </a:spcBef>
              <a:buNone/>
              <a:defRPr/>
            </a:lvl3pPr>
            <a:lvl4pPr marL="0" indent="0">
              <a:lnSpc>
                <a:spcPct val="100000"/>
              </a:lnSpc>
              <a:spcBef>
                <a:spcPts val="0"/>
              </a:spcBef>
              <a:buNone/>
              <a:defRPr/>
            </a:lvl4pPr>
            <a:lvl5pPr marL="0" indent="0">
              <a:lnSpc>
                <a:spcPct val="100000"/>
              </a:lnSpc>
              <a:spcBef>
                <a:spcPts val="0"/>
              </a:spcBef>
              <a:buNone/>
              <a:defRPr/>
            </a:lvl5pPr>
          </a:lstStyle>
          <a:p>
            <a:pPr lvl="0"/>
            <a:r>
              <a:rPr kumimoji="1" lang="zh-CN" altLang="en-US" dirty="0"/>
              <a:t>所属部署　氏名</a:t>
            </a:r>
          </a:p>
        </p:txBody>
      </p:sp>
      <p:pic>
        <p:nvPicPr>
          <p:cNvPr id="7" name="図 5" descr="文化省.psd">
            <a:extLst>
              <a:ext uri="{FF2B5EF4-FFF2-40B4-BE49-F238E27FC236}">
                <a16:creationId xmlns:a16="http://schemas.microsoft.com/office/drawing/2014/main" id="{BA80E641-5A32-46B9-884F-9D27990FFF71}"/>
              </a:ext>
            </a:extLst>
          </p:cNvPr>
          <p:cNvPicPr>
            <a:picLocks noChangeAspect="1"/>
          </p:cNvPicPr>
          <p:nvPr userDrawn="1"/>
        </p:nvPicPr>
        <p:blipFill>
          <a:blip r:embed="rId3" cstate="hqprint">
            <a:extLst>
              <a:ext uri="{28A0092B-C50C-407E-A947-70E740481C1C}">
                <a14:useLocalDpi xmlns:a14="http://schemas.microsoft.com/office/drawing/2010/main" val="0"/>
              </a:ext>
            </a:extLst>
          </a:blip>
          <a:srcRect/>
          <a:stretch>
            <a:fillRect/>
          </a:stretch>
        </p:blipFill>
        <p:spPr bwMode="auto">
          <a:xfrm>
            <a:off x="377825" y="303054"/>
            <a:ext cx="1816941" cy="547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69973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表紙B">
    <p:spTree>
      <p:nvGrpSpPr>
        <p:cNvPr id="1" name=""/>
        <p:cNvGrpSpPr/>
        <p:nvPr/>
      </p:nvGrpSpPr>
      <p:grpSpPr>
        <a:xfrm>
          <a:off x="0" y="0"/>
          <a:ext cx="0" cy="0"/>
          <a:chOff x="0" y="0"/>
          <a:chExt cx="0" cy="0"/>
        </a:xfrm>
      </p:grpSpPr>
      <p:pic>
        <p:nvPicPr>
          <p:cNvPr id="7" name="図 5">
            <a:extLst>
              <a:ext uri="{FF2B5EF4-FFF2-40B4-BE49-F238E27FC236}">
                <a16:creationId xmlns:a16="http://schemas.microsoft.com/office/drawing/2014/main" id="{041EC3A3-8515-48E3-A98B-662405FCF78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2864" b="2864"/>
          <a:stretch/>
        </p:blipFill>
        <p:spPr bwMode="auto">
          <a:xfrm>
            <a:off x="-94" y="0"/>
            <a:ext cx="10692000" cy="7559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図 5" descr="文化省.psd">
            <a:extLst>
              <a:ext uri="{FF2B5EF4-FFF2-40B4-BE49-F238E27FC236}">
                <a16:creationId xmlns:a16="http://schemas.microsoft.com/office/drawing/2014/main" id="{3F698E58-61A7-49D0-BA46-64D1F76AAF7F}"/>
              </a:ext>
            </a:extLst>
          </p:cNvPr>
          <p:cNvPicPr>
            <a:picLocks noChangeAspect="1"/>
          </p:cNvPicPr>
          <p:nvPr userDrawn="1"/>
        </p:nvPicPr>
        <p:blipFill>
          <a:blip r:embed="rId3" cstate="hqprint">
            <a:extLst>
              <a:ext uri="{28A0092B-C50C-407E-A947-70E740481C1C}">
                <a14:useLocalDpi xmlns:a14="http://schemas.microsoft.com/office/drawing/2010/main" val="0"/>
              </a:ext>
            </a:extLst>
          </a:blip>
          <a:srcRect/>
          <a:stretch>
            <a:fillRect/>
          </a:stretch>
        </p:blipFill>
        <p:spPr bwMode="auto">
          <a:xfrm>
            <a:off x="377825" y="303054"/>
            <a:ext cx="1816941" cy="547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テキスト プレースホルダー 4">
            <a:extLst>
              <a:ext uri="{FF2B5EF4-FFF2-40B4-BE49-F238E27FC236}">
                <a16:creationId xmlns:a16="http://schemas.microsoft.com/office/drawing/2014/main" id="{0D3DAC1E-6528-4A5E-9C83-74E27FF5B610}"/>
              </a:ext>
            </a:extLst>
          </p:cNvPr>
          <p:cNvSpPr>
            <a:spLocks noGrp="1"/>
          </p:cNvSpPr>
          <p:nvPr>
            <p:ph type="body" sz="quarter" idx="10" hasCustomPrompt="1"/>
          </p:nvPr>
        </p:nvSpPr>
        <p:spPr>
          <a:xfrm>
            <a:off x="848160" y="3157237"/>
            <a:ext cx="7200000" cy="576000"/>
          </a:xfrm>
          <a:prstGeom prst="rect">
            <a:avLst/>
          </a:prstGeom>
        </p:spPr>
        <p:txBody>
          <a:bodyPr lIns="0" tIns="0" rIns="0" bIns="0" anchor="b" anchorCtr="0"/>
          <a:lstStyle>
            <a:lvl1pPr marL="0" indent="0" algn="l">
              <a:lnSpc>
                <a:spcPct val="100000"/>
              </a:lnSpc>
              <a:spcBef>
                <a:spcPts val="0"/>
              </a:spcBef>
              <a:buFontTx/>
              <a:buNone/>
              <a:defRPr sz="4400" b="1"/>
            </a:lvl1pPr>
            <a:lvl2pPr marL="0" indent="0">
              <a:lnSpc>
                <a:spcPct val="100000"/>
              </a:lnSpc>
              <a:spcBef>
                <a:spcPts val="0"/>
              </a:spcBef>
              <a:buFontTx/>
              <a:buNone/>
              <a:defRPr/>
            </a:lvl2pPr>
            <a:lvl3pPr marL="0" indent="0">
              <a:lnSpc>
                <a:spcPct val="100000"/>
              </a:lnSpc>
              <a:spcBef>
                <a:spcPts val="0"/>
              </a:spcBef>
              <a:buFontTx/>
              <a:buNone/>
              <a:defRPr/>
            </a:lvl3pPr>
            <a:lvl4pPr marL="0" indent="0">
              <a:lnSpc>
                <a:spcPct val="100000"/>
              </a:lnSpc>
              <a:spcBef>
                <a:spcPts val="0"/>
              </a:spcBef>
              <a:buFontTx/>
              <a:buNone/>
              <a:defRPr/>
            </a:lvl4pPr>
            <a:lvl5pPr marL="0" indent="0">
              <a:lnSpc>
                <a:spcPct val="100000"/>
              </a:lnSpc>
              <a:spcBef>
                <a:spcPts val="0"/>
              </a:spcBef>
              <a:buFontTx/>
              <a:buNone/>
              <a:defRPr/>
            </a:lvl5pPr>
          </a:lstStyle>
          <a:p>
            <a:pPr lvl="0"/>
            <a:r>
              <a:rPr kumimoji="1" lang="ja-JP" altLang="en-US" dirty="0"/>
              <a:t>表紙タイトル</a:t>
            </a:r>
          </a:p>
        </p:txBody>
      </p:sp>
      <p:sp>
        <p:nvSpPr>
          <p:cNvPr id="12" name="コンテンツ プレースホルダー 10">
            <a:extLst>
              <a:ext uri="{FF2B5EF4-FFF2-40B4-BE49-F238E27FC236}">
                <a16:creationId xmlns:a16="http://schemas.microsoft.com/office/drawing/2014/main" id="{8EDD2A0B-CECF-4C0C-AB20-54E33E116C77}"/>
              </a:ext>
            </a:extLst>
          </p:cNvPr>
          <p:cNvSpPr>
            <a:spLocks noGrp="1"/>
          </p:cNvSpPr>
          <p:nvPr>
            <p:ph sz="quarter" idx="15" hasCustomPrompt="1"/>
          </p:nvPr>
        </p:nvSpPr>
        <p:spPr>
          <a:xfrm>
            <a:off x="848160" y="4031638"/>
            <a:ext cx="7200000" cy="360000"/>
          </a:xfrm>
          <a:prstGeom prst="rect">
            <a:avLst/>
          </a:prstGeom>
        </p:spPr>
        <p:txBody>
          <a:bodyPr lIns="0" tIns="0" rIns="0" bIns="0" anchor="ctr" anchorCtr="0"/>
          <a:lstStyle>
            <a:lvl1pPr marL="0" indent="0" algn="l">
              <a:lnSpc>
                <a:spcPct val="100000"/>
              </a:lnSpc>
              <a:spcBef>
                <a:spcPts val="0"/>
              </a:spcBef>
              <a:buNone/>
              <a:defRPr sz="1600" b="1"/>
            </a:lvl1pPr>
            <a:lvl2pPr marL="0" indent="0">
              <a:lnSpc>
                <a:spcPct val="100000"/>
              </a:lnSpc>
              <a:spcBef>
                <a:spcPts val="0"/>
              </a:spcBef>
              <a:buNone/>
              <a:defRPr/>
            </a:lvl2pPr>
            <a:lvl3pPr marL="0" indent="0">
              <a:lnSpc>
                <a:spcPct val="100000"/>
              </a:lnSpc>
              <a:spcBef>
                <a:spcPts val="0"/>
              </a:spcBef>
              <a:buNone/>
              <a:defRPr/>
            </a:lvl3pPr>
            <a:lvl4pPr marL="0" indent="0">
              <a:lnSpc>
                <a:spcPct val="100000"/>
              </a:lnSpc>
              <a:spcBef>
                <a:spcPts val="0"/>
              </a:spcBef>
              <a:buNone/>
              <a:defRPr/>
            </a:lvl4pPr>
            <a:lvl5pPr marL="0" indent="0">
              <a:lnSpc>
                <a:spcPct val="100000"/>
              </a:lnSpc>
              <a:spcBef>
                <a:spcPts val="0"/>
              </a:spcBef>
              <a:buNone/>
              <a:defRPr/>
            </a:lvl5pPr>
          </a:lstStyle>
          <a:p>
            <a:pPr lvl="0"/>
            <a:r>
              <a:rPr kumimoji="1" lang="en-US" altLang="ja-JP" dirty="0"/>
              <a:t>0000</a:t>
            </a:r>
            <a:r>
              <a:rPr kumimoji="1" lang="ja-JP" altLang="en-US" dirty="0"/>
              <a:t>年</a:t>
            </a:r>
            <a:r>
              <a:rPr kumimoji="1" lang="en-US" altLang="ja-JP" dirty="0"/>
              <a:t>00</a:t>
            </a:r>
            <a:r>
              <a:rPr kumimoji="1" lang="ja-JP" altLang="en-US" dirty="0"/>
              <a:t>月</a:t>
            </a:r>
            <a:r>
              <a:rPr kumimoji="1" lang="en-US" altLang="ja-JP" dirty="0"/>
              <a:t>00</a:t>
            </a:r>
            <a:r>
              <a:rPr kumimoji="1" lang="ja-JP" altLang="en-US" dirty="0"/>
              <a:t>日</a:t>
            </a:r>
          </a:p>
        </p:txBody>
      </p:sp>
      <p:sp>
        <p:nvSpPr>
          <p:cNvPr id="13" name="コンテンツ プレースホルダー 10">
            <a:extLst>
              <a:ext uri="{FF2B5EF4-FFF2-40B4-BE49-F238E27FC236}">
                <a16:creationId xmlns:a16="http://schemas.microsoft.com/office/drawing/2014/main" id="{8FEB4824-B85D-47D9-8BCE-7C4194115B26}"/>
              </a:ext>
            </a:extLst>
          </p:cNvPr>
          <p:cNvSpPr>
            <a:spLocks noGrp="1"/>
          </p:cNvSpPr>
          <p:nvPr>
            <p:ph sz="quarter" idx="16" hasCustomPrompt="1"/>
          </p:nvPr>
        </p:nvSpPr>
        <p:spPr>
          <a:xfrm>
            <a:off x="848160" y="4405586"/>
            <a:ext cx="7200000" cy="360000"/>
          </a:xfrm>
          <a:prstGeom prst="rect">
            <a:avLst/>
          </a:prstGeom>
        </p:spPr>
        <p:txBody>
          <a:bodyPr lIns="0" tIns="0" rIns="0" bIns="0" anchor="ctr" anchorCtr="0"/>
          <a:lstStyle>
            <a:lvl1pPr marL="0" indent="0" algn="l">
              <a:lnSpc>
                <a:spcPct val="100000"/>
              </a:lnSpc>
              <a:spcBef>
                <a:spcPts val="0"/>
              </a:spcBef>
              <a:buNone/>
              <a:defRPr sz="1600" b="1"/>
            </a:lvl1pPr>
            <a:lvl2pPr marL="0" indent="0">
              <a:lnSpc>
                <a:spcPct val="100000"/>
              </a:lnSpc>
              <a:spcBef>
                <a:spcPts val="0"/>
              </a:spcBef>
              <a:buNone/>
              <a:defRPr/>
            </a:lvl2pPr>
            <a:lvl3pPr marL="0" indent="0">
              <a:lnSpc>
                <a:spcPct val="100000"/>
              </a:lnSpc>
              <a:spcBef>
                <a:spcPts val="0"/>
              </a:spcBef>
              <a:buNone/>
              <a:defRPr/>
            </a:lvl3pPr>
            <a:lvl4pPr marL="0" indent="0">
              <a:lnSpc>
                <a:spcPct val="100000"/>
              </a:lnSpc>
              <a:spcBef>
                <a:spcPts val="0"/>
              </a:spcBef>
              <a:buNone/>
              <a:defRPr/>
            </a:lvl4pPr>
            <a:lvl5pPr marL="0" indent="0">
              <a:lnSpc>
                <a:spcPct val="100000"/>
              </a:lnSpc>
              <a:spcBef>
                <a:spcPts val="0"/>
              </a:spcBef>
              <a:buNone/>
              <a:defRPr/>
            </a:lvl5pPr>
          </a:lstStyle>
          <a:p>
            <a:pPr lvl="0"/>
            <a:r>
              <a:rPr kumimoji="1" lang="zh-CN" altLang="en-US" dirty="0"/>
              <a:t>所属部署　氏名</a:t>
            </a:r>
          </a:p>
        </p:txBody>
      </p:sp>
    </p:spTree>
    <p:extLst>
      <p:ext uri="{BB962C8B-B14F-4D97-AF65-F5344CB8AC3E}">
        <p14:creationId xmlns:p14="http://schemas.microsoft.com/office/powerpoint/2010/main" val="24815146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リード文あり">
    <p:spTree>
      <p:nvGrpSpPr>
        <p:cNvPr id="1" name=""/>
        <p:cNvGrpSpPr/>
        <p:nvPr/>
      </p:nvGrpSpPr>
      <p:grpSpPr>
        <a:xfrm>
          <a:off x="0" y="0"/>
          <a:ext cx="0" cy="0"/>
          <a:chOff x="0" y="0"/>
          <a:chExt cx="0" cy="0"/>
        </a:xfrm>
      </p:grpSpPr>
      <p:pic>
        <p:nvPicPr>
          <p:cNvPr id="3" name="図 5" descr="文化省.psd">
            <a:extLst>
              <a:ext uri="{FF2B5EF4-FFF2-40B4-BE49-F238E27FC236}">
                <a16:creationId xmlns:a16="http://schemas.microsoft.com/office/drawing/2014/main" id="{C729A8F7-2655-4A66-8A73-B4AA2512BF61}"/>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a:fillRect/>
          </a:stretch>
        </p:blipFill>
        <p:spPr bwMode="auto">
          <a:xfrm>
            <a:off x="9926638" y="200025"/>
            <a:ext cx="38735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直線コネクタ 3">
            <a:extLst>
              <a:ext uri="{FF2B5EF4-FFF2-40B4-BE49-F238E27FC236}">
                <a16:creationId xmlns:a16="http://schemas.microsoft.com/office/drawing/2014/main" id="{BD08987A-2D2F-4B31-BEAE-46106665E585}"/>
              </a:ext>
            </a:extLst>
          </p:cNvPr>
          <p:cNvCxnSpPr>
            <a:cxnSpLocks/>
          </p:cNvCxnSpPr>
          <p:nvPr userDrawn="1"/>
        </p:nvCxnSpPr>
        <p:spPr>
          <a:xfrm>
            <a:off x="377825" y="865700"/>
            <a:ext cx="9432000" cy="1587"/>
          </a:xfrm>
          <a:prstGeom prst="line">
            <a:avLst/>
          </a:prstGeom>
          <a:ln w="254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 name="テキスト プレースホルダー 6">
            <a:extLst>
              <a:ext uri="{FF2B5EF4-FFF2-40B4-BE49-F238E27FC236}">
                <a16:creationId xmlns:a16="http://schemas.microsoft.com/office/drawing/2014/main" id="{239F868D-8BB0-428C-9DFB-7096F664C63F}"/>
              </a:ext>
            </a:extLst>
          </p:cNvPr>
          <p:cNvSpPr>
            <a:spLocks noGrp="1"/>
          </p:cNvSpPr>
          <p:nvPr>
            <p:ph type="body" sz="quarter" idx="10" hasCustomPrompt="1"/>
          </p:nvPr>
        </p:nvSpPr>
        <p:spPr>
          <a:xfrm>
            <a:off x="377825" y="358775"/>
            <a:ext cx="9431998"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lstStyle>
            <a:lvl1pPr marL="0" indent="0">
              <a:lnSpc>
                <a:spcPct val="100000"/>
              </a:lnSpc>
              <a:spcBef>
                <a:spcPts val="0"/>
              </a:spcBef>
              <a:buNone/>
              <a:defRPr lang="ja-JP" altLang="en-US" sz="2400" b="1" baseline="0" smtClean="0">
                <a:solidFill>
                  <a:schemeClr val="tx2"/>
                </a:solidFill>
                <a:latin typeface="Meiryo UI" panose="020B0604030504040204" pitchFamily="50" charset="-128"/>
                <a:ea typeface="Meiryo UI" panose="020B0604030504040204" pitchFamily="50" charset="-128"/>
              </a:defRPr>
            </a:lvl1pPr>
            <a:lvl2pPr marL="457200" indent="0">
              <a:buNone/>
              <a:defRPr lang="ja-JP" altLang="en-US" sz="2400" smtClean="0">
                <a:latin typeface="Arial" panose="020B0604020202020204" pitchFamily="34" charset="0"/>
                <a:ea typeface="ＭＳ Ｐゴシック" panose="020B0600070205080204" pitchFamily="50" charset="-128"/>
              </a:defRPr>
            </a:lvl2pPr>
            <a:lvl3pPr marL="662414" indent="0">
              <a:buNone/>
              <a:defRPr lang="ja-JP" altLang="en-US" sz="2400" smtClean="0">
                <a:latin typeface="Arial" panose="020B0604020202020204" pitchFamily="34" charset="0"/>
                <a:ea typeface="ＭＳ Ｐゴシック" panose="020B0600070205080204" pitchFamily="50" charset="-128"/>
              </a:defRPr>
            </a:lvl3pPr>
            <a:lvl4pPr marL="1119614" indent="0">
              <a:buNone/>
              <a:defRPr lang="ja-JP" altLang="en-US" sz="2400" smtClean="0">
                <a:latin typeface="Arial" panose="020B0604020202020204" pitchFamily="34" charset="0"/>
                <a:ea typeface="ＭＳ Ｐゴシック" panose="020B0600070205080204" pitchFamily="50" charset="-128"/>
              </a:defRPr>
            </a:lvl4pPr>
            <a:lvl5pPr marL="1576814" indent="0">
              <a:buNone/>
              <a:defRPr lang="ja-JP" altLang="en-US" sz="2400">
                <a:latin typeface="Arial" panose="020B0604020202020204" pitchFamily="34" charset="0"/>
                <a:ea typeface="ＭＳ Ｐゴシック" panose="020B0600070205080204" pitchFamily="50" charset="-128"/>
              </a:defRPr>
            </a:lvl5pPr>
          </a:lstStyle>
          <a:p>
            <a:pPr marL="0" lvl="0" defTabSz="457200"/>
            <a:r>
              <a:rPr kumimoji="1" lang="ja-JP" altLang="en-US" dirty="0"/>
              <a:t>タイトル</a:t>
            </a:r>
          </a:p>
        </p:txBody>
      </p:sp>
      <p:sp>
        <p:nvSpPr>
          <p:cNvPr id="10" name="コンテンツ プレースホルダー 9">
            <a:extLst>
              <a:ext uri="{FF2B5EF4-FFF2-40B4-BE49-F238E27FC236}">
                <a16:creationId xmlns:a16="http://schemas.microsoft.com/office/drawing/2014/main" id="{C4529F40-F7F8-4822-A72D-BCFF8104EC76}"/>
              </a:ext>
            </a:extLst>
          </p:cNvPr>
          <p:cNvSpPr>
            <a:spLocks noGrp="1"/>
          </p:cNvSpPr>
          <p:nvPr>
            <p:ph sz="quarter" idx="11" hasCustomPrompt="1"/>
          </p:nvPr>
        </p:nvSpPr>
        <p:spPr>
          <a:xfrm>
            <a:off x="377825" y="1155699"/>
            <a:ext cx="9936163" cy="830997"/>
          </a:xfrm>
          <a:prstGeom prst="rect">
            <a:avLst/>
          </a:prstGeom>
        </p:spPr>
        <p:txBody>
          <a:bodyPr lIns="0" tIns="0" rIns="0" bIns="0">
            <a:spAutoFit/>
          </a:bodyPr>
          <a:lstStyle>
            <a:lvl1pPr marL="0" marR="0" indent="0" algn="l" defTabSz="1007943" rtl="0" eaLnBrk="1" fontAlgn="auto" latinLnBrk="0" hangingPunct="1">
              <a:lnSpc>
                <a:spcPct val="100000"/>
              </a:lnSpc>
              <a:spcBef>
                <a:spcPts val="600"/>
              </a:spcBef>
              <a:spcAft>
                <a:spcPts val="0"/>
              </a:spcAft>
              <a:buClrTx/>
              <a:buSzTx/>
              <a:buFont typeface="Arial" panose="020B0604020202020204" pitchFamily="34" charset="0"/>
              <a:buNone/>
              <a:tabLst/>
              <a:defRPr sz="1800"/>
            </a:lvl1pPr>
            <a:lvl2pPr marL="503971" indent="0">
              <a:buNone/>
              <a:defRPr/>
            </a:lvl2pPr>
            <a:lvl3pPr marL="1007943" indent="0">
              <a:buNone/>
              <a:defRPr/>
            </a:lvl3pPr>
            <a:lvl4pPr marL="1511914" indent="0">
              <a:buNone/>
              <a:defRPr/>
            </a:lvl4pPr>
            <a:lvl5pPr marL="2015886" indent="0">
              <a:buNone/>
              <a:defRPr/>
            </a:lvl5pPr>
          </a:lstStyle>
          <a:p>
            <a:pPr marL="0" marR="0" lvl="0" indent="0" algn="l" defTabSz="1007943"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dirty="0"/>
              <a:t>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a:t>
            </a:r>
          </a:p>
        </p:txBody>
      </p:sp>
      <p:sp>
        <p:nvSpPr>
          <p:cNvPr id="6" name="テキスト ボックス 5">
            <a:extLst>
              <a:ext uri="{FF2B5EF4-FFF2-40B4-BE49-F238E27FC236}">
                <a16:creationId xmlns:a16="http://schemas.microsoft.com/office/drawing/2014/main" id="{602AF947-B109-4DE7-9E13-F2F7842B4D0F}"/>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600" b="0" smtClean="0">
                <a:latin typeface="+mn-ea"/>
                <a:ea typeface="+mn-ea"/>
                <a:cs typeface="Arial" panose="020B0604020202020204" pitchFamily="34" charset="0"/>
              </a:rPr>
              <a:pPr algn="r"/>
              <a:t>‹#›</a:t>
            </a:fld>
            <a:endParaRPr kumimoji="1" lang="ja-JP" altLang="en-US" sz="1100" b="0" dirty="0">
              <a:latin typeface="+mn-ea"/>
              <a:ea typeface="+mn-ea"/>
              <a:cs typeface="Arial" panose="020B0604020202020204" pitchFamily="34" charset="0"/>
            </a:endParaRPr>
          </a:p>
        </p:txBody>
      </p:sp>
    </p:spTree>
    <p:extLst>
      <p:ext uri="{BB962C8B-B14F-4D97-AF65-F5344CB8AC3E}">
        <p14:creationId xmlns:p14="http://schemas.microsoft.com/office/powerpoint/2010/main" val="35085922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文科省スライド">
    <p:spTree>
      <p:nvGrpSpPr>
        <p:cNvPr id="1" name=""/>
        <p:cNvGrpSpPr/>
        <p:nvPr/>
      </p:nvGrpSpPr>
      <p:grpSpPr>
        <a:xfrm>
          <a:off x="0" y="0"/>
          <a:ext cx="0" cy="0"/>
          <a:chOff x="0" y="0"/>
          <a:chExt cx="0" cy="0"/>
        </a:xfrm>
      </p:grpSpPr>
      <p:pic>
        <p:nvPicPr>
          <p:cNvPr id="3" name="図 5" descr="文化省.psd">
            <a:extLst>
              <a:ext uri="{FF2B5EF4-FFF2-40B4-BE49-F238E27FC236}">
                <a16:creationId xmlns:a16="http://schemas.microsoft.com/office/drawing/2014/main" id="{453AD1F1-19A2-4E9F-B374-DACDE709B84C}"/>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a:fillRect/>
          </a:stretch>
        </p:blipFill>
        <p:spPr bwMode="auto">
          <a:xfrm>
            <a:off x="9926638" y="200025"/>
            <a:ext cx="38735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直線コネクタ 3">
            <a:extLst>
              <a:ext uri="{FF2B5EF4-FFF2-40B4-BE49-F238E27FC236}">
                <a16:creationId xmlns:a16="http://schemas.microsoft.com/office/drawing/2014/main" id="{5C6FFF3D-280B-4421-889E-DC4EAA915988}"/>
              </a:ext>
            </a:extLst>
          </p:cNvPr>
          <p:cNvCxnSpPr>
            <a:cxnSpLocks/>
          </p:cNvCxnSpPr>
          <p:nvPr userDrawn="1"/>
        </p:nvCxnSpPr>
        <p:spPr>
          <a:xfrm>
            <a:off x="377825" y="865700"/>
            <a:ext cx="9432000" cy="1587"/>
          </a:xfrm>
          <a:prstGeom prst="line">
            <a:avLst/>
          </a:prstGeom>
          <a:ln w="254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 name="テキスト プレースホルダー 6">
            <a:extLst>
              <a:ext uri="{FF2B5EF4-FFF2-40B4-BE49-F238E27FC236}">
                <a16:creationId xmlns:a16="http://schemas.microsoft.com/office/drawing/2014/main" id="{E9EF9B94-5E9C-4F7C-8432-B58DE5F97555}"/>
              </a:ext>
            </a:extLst>
          </p:cNvPr>
          <p:cNvSpPr>
            <a:spLocks noGrp="1"/>
          </p:cNvSpPr>
          <p:nvPr>
            <p:ph type="body" sz="quarter" idx="10" hasCustomPrompt="1"/>
          </p:nvPr>
        </p:nvSpPr>
        <p:spPr>
          <a:xfrm>
            <a:off x="377825" y="358775"/>
            <a:ext cx="9431998"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lstStyle>
            <a:lvl1pPr marL="0" indent="0">
              <a:lnSpc>
                <a:spcPct val="100000"/>
              </a:lnSpc>
              <a:spcBef>
                <a:spcPts val="0"/>
              </a:spcBef>
              <a:buNone/>
              <a:defRPr lang="ja-JP" altLang="en-US" sz="2400" b="1" baseline="0" smtClean="0">
                <a:solidFill>
                  <a:schemeClr val="tx2"/>
                </a:solidFill>
                <a:latin typeface="Meiryo UI" panose="020B0604030504040204" pitchFamily="50" charset="-128"/>
                <a:ea typeface="Meiryo UI" panose="020B0604030504040204" pitchFamily="50" charset="-128"/>
              </a:defRPr>
            </a:lvl1pPr>
            <a:lvl2pPr marL="457200" indent="0">
              <a:buNone/>
              <a:defRPr lang="ja-JP" altLang="en-US" sz="2400" smtClean="0">
                <a:latin typeface="Arial" panose="020B0604020202020204" pitchFamily="34" charset="0"/>
                <a:ea typeface="ＭＳ Ｐゴシック" panose="020B0600070205080204" pitchFamily="50" charset="-128"/>
              </a:defRPr>
            </a:lvl2pPr>
            <a:lvl3pPr marL="662414" indent="0">
              <a:buNone/>
              <a:defRPr lang="ja-JP" altLang="en-US" sz="2400" smtClean="0">
                <a:latin typeface="Arial" panose="020B0604020202020204" pitchFamily="34" charset="0"/>
                <a:ea typeface="ＭＳ Ｐゴシック" panose="020B0600070205080204" pitchFamily="50" charset="-128"/>
              </a:defRPr>
            </a:lvl3pPr>
            <a:lvl4pPr marL="1119614" indent="0">
              <a:buNone/>
              <a:defRPr lang="ja-JP" altLang="en-US" sz="2400" smtClean="0">
                <a:latin typeface="Arial" panose="020B0604020202020204" pitchFamily="34" charset="0"/>
                <a:ea typeface="ＭＳ Ｐゴシック" panose="020B0600070205080204" pitchFamily="50" charset="-128"/>
              </a:defRPr>
            </a:lvl4pPr>
            <a:lvl5pPr marL="1576814" indent="0">
              <a:buNone/>
              <a:defRPr lang="ja-JP" altLang="en-US" sz="2400">
                <a:latin typeface="Arial" panose="020B0604020202020204" pitchFamily="34" charset="0"/>
                <a:ea typeface="ＭＳ Ｐゴシック" panose="020B0600070205080204" pitchFamily="50" charset="-128"/>
              </a:defRPr>
            </a:lvl5pPr>
          </a:lstStyle>
          <a:p>
            <a:pPr marL="0" lvl="0" defTabSz="457200"/>
            <a:r>
              <a:rPr kumimoji="1" lang="ja-JP" altLang="en-US" dirty="0"/>
              <a:t>タイトル</a:t>
            </a:r>
          </a:p>
        </p:txBody>
      </p:sp>
      <p:sp>
        <p:nvSpPr>
          <p:cNvPr id="6" name="テキスト ボックス 5">
            <a:extLst>
              <a:ext uri="{FF2B5EF4-FFF2-40B4-BE49-F238E27FC236}">
                <a16:creationId xmlns:a16="http://schemas.microsoft.com/office/drawing/2014/main" id="{CD0BE9C0-B4A8-41C8-8CF7-5850320F1997}"/>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600" b="0" smtClean="0">
                <a:latin typeface="+mn-ea"/>
                <a:ea typeface="+mn-ea"/>
                <a:cs typeface="Arial" panose="020B0604020202020204" pitchFamily="34" charset="0"/>
              </a:rPr>
              <a:pPr algn="r"/>
              <a:t>‹#›</a:t>
            </a:fld>
            <a:endParaRPr kumimoji="1" lang="ja-JP" altLang="en-US" sz="1000" b="0" dirty="0">
              <a:latin typeface="+mn-ea"/>
              <a:ea typeface="+mn-ea"/>
              <a:cs typeface="Arial" panose="020B0604020202020204" pitchFamily="34" charset="0"/>
            </a:endParaRPr>
          </a:p>
        </p:txBody>
      </p:sp>
    </p:spTree>
    <p:extLst>
      <p:ext uri="{BB962C8B-B14F-4D97-AF65-F5344CB8AC3E}">
        <p14:creationId xmlns:p14="http://schemas.microsoft.com/office/powerpoint/2010/main" val="3789552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スポーツ庁スライド">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5C6FFF3D-280B-4421-889E-DC4EAA915988}"/>
              </a:ext>
            </a:extLst>
          </p:cNvPr>
          <p:cNvCxnSpPr>
            <a:cxnSpLocks/>
          </p:cNvCxnSpPr>
          <p:nvPr userDrawn="1"/>
        </p:nvCxnSpPr>
        <p:spPr>
          <a:xfrm>
            <a:off x="377825" y="865700"/>
            <a:ext cx="9432000" cy="1587"/>
          </a:xfrm>
          <a:prstGeom prst="line">
            <a:avLst/>
          </a:prstGeom>
          <a:ln w="25400">
            <a:solidFill>
              <a:srgbClr val="F46D0F"/>
            </a:solidFill>
          </a:ln>
          <a:effectLst/>
        </p:spPr>
        <p:style>
          <a:lnRef idx="2">
            <a:schemeClr val="accent1"/>
          </a:lnRef>
          <a:fillRef idx="0">
            <a:schemeClr val="accent1"/>
          </a:fillRef>
          <a:effectRef idx="1">
            <a:schemeClr val="accent1"/>
          </a:effectRef>
          <a:fontRef idx="minor">
            <a:schemeClr val="tx1"/>
          </a:fontRef>
        </p:style>
      </p:cxnSp>
      <p:sp>
        <p:nvSpPr>
          <p:cNvPr id="5" name="テキスト プレースホルダー 6">
            <a:extLst>
              <a:ext uri="{FF2B5EF4-FFF2-40B4-BE49-F238E27FC236}">
                <a16:creationId xmlns:a16="http://schemas.microsoft.com/office/drawing/2014/main" id="{E9EF9B94-5E9C-4F7C-8432-B58DE5F97555}"/>
              </a:ext>
            </a:extLst>
          </p:cNvPr>
          <p:cNvSpPr>
            <a:spLocks noGrp="1"/>
          </p:cNvSpPr>
          <p:nvPr>
            <p:ph type="body" sz="quarter" idx="10" hasCustomPrompt="1"/>
          </p:nvPr>
        </p:nvSpPr>
        <p:spPr>
          <a:xfrm>
            <a:off x="377825" y="358775"/>
            <a:ext cx="9431998"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lstStyle>
            <a:lvl1pPr marL="0" indent="0">
              <a:lnSpc>
                <a:spcPct val="100000"/>
              </a:lnSpc>
              <a:spcBef>
                <a:spcPts val="0"/>
              </a:spcBef>
              <a:buNone/>
              <a:defRPr lang="ja-JP" altLang="en-US" sz="2400" b="1" baseline="0" smtClean="0">
                <a:solidFill>
                  <a:srgbClr val="F46D0F"/>
                </a:solidFill>
                <a:latin typeface="Meiryo UI" panose="020B0604030504040204" pitchFamily="50" charset="-128"/>
                <a:ea typeface="Meiryo UI" panose="020B0604030504040204" pitchFamily="50" charset="-128"/>
              </a:defRPr>
            </a:lvl1pPr>
            <a:lvl2pPr marL="457200" indent="0">
              <a:buNone/>
              <a:defRPr lang="ja-JP" altLang="en-US" sz="2400" smtClean="0">
                <a:latin typeface="Arial" panose="020B0604020202020204" pitchFamily="34" charset="0"/>
                <a:ea typeface="ＭＳ Ｐゴシック" panose="020B0600070205080204" pitchFamily="50" charset="-128"/>
              </a:defRPr>
            </a:lvl2pPr>
            <a:lvl3pPr marL="662414" indent="0">
              <a:buNone/>
              <a:defRPr lang="ja-JP" altLang="en-US" sz="2400" smtClean="0">
                <a:latin typeface="Arial" panose="020B0604020202020204" pitchFamily="34" charset="0"/>
                <a:ea typeface="ＭＳ Ｐゴシック" panose="020B0600070205080204" pitchFamily="50" charset="-128"/>
              </a:defRPr>
            </a:lvl3pPr>
            <a:lvl4pPr marL="1119614" indent="0">
              <a:buNone/>
              <a:defRPr lang="ja-JP" altLang="en-US" sz="2400" smtClean="0">
                <a:latin typeface="Arial" panose="020B0604020202020204" pitchFamily="34" charset="0"/>
                <a:ea typeface="ＭＳ Ｐゴシック" panose="020B0600070205080204" pitchFamily="50" charset="-128"/>
              </a:defRPr>
            </a:lvl4pPr>
            <a:lvl5pPr marL="1576814" indent="0">
              <a:buNone/>
              <a:defRPr lang="ja-JP" altLang="en-US" sz="2400">
                <a:latin typeface="Arial" panose="020B0604020202020204" pitchFamily="34" charset="0"/>
                <a:ea typeface="ＭＳ Ｐゴシック" panose="020B0600070205080204" pitchFamily="50" charset="-128"/>
              </a:defRPr>
            </a:lvl5pPr>
          </a:lstStyle>
          <a:p>
            <a:pPr marL="0" lvl="0" defTabSz="457200"/>
            <a:r>
              <a:rPr kumimoji="1" lang="ja-JP" altLang="en-US" dirty="0"/>
              <a:t>タイトル</a:t>
            </a:r>
          </a:p>
        </p:txBody>
      </p:sp>
      <p:sp>
        <p:nvSpPr>
          <p:cNvPr id="6" name="テキスト ボックス 5">
            <a:extLst>
              <a:ext uri="{FF2B5EF4-FFF2-40B4-BE49-F238E27FC236}">
                <a16:creationId xmlns:a16="http://schemas.microsoft.com/office/drawing/2014/main" id="{CD0BE9C0-B4A8-41C8-8CF7-5850320F1997}"/>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600" b="0" smtClean="0">
                <a:latin typeface="+mn-ea"/>
                <a:ea typeface="+mn-ea"/>
                <a:cs typeface="Arial" panose="020B0604020202020204" pitchFamily="34" charset="0"/>
              </a:rPr>
              <a:pPr algn="r"/>
              <a:t>‹#›</a:t>
            </a:fld>
            <a:endParaRPr kumimoji="1" lang="ja-JP" altLang="en-US" sz="1000" b="0" dirty="0">
              <a:latin typeface="+mn-ea"/>
              <a:ea typeface="+mn-ea"/>
              <a:cs typeface="Arial" panose="020B0604020202020204" pitchFamily="34" charset="0"/>
            </a:endParaRPr>
          </a:p>
        </p:txBody>
      </p:sp>
      <p:pic>
        <p:nvPicPr>
          <p:cNvPr id="7" name="図 5"/>
          <p:cNvPicPr>
            <a:picLocks/>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850992" y="214199"/>
            <a:ext cx="570996" cy="649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817624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文化庁スライド">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5C6FFF3D-280B-4421-889E-DC4EAA915988}"/>
              </a:ext>
            </a:extLst>
          </p:cNvPr>
          <p:cNvCxnSpPr>
            <a:cxnSpLocks/>
          </p:cNvCxnSpPr>
          <p:nvPr userDrawn="1"/>
        </p:nvCxnSpPr>
        <p:spPr>
          <a:xfrm>
            <a:off x="377825" y="865700"/>
            <a:ext cx="9432000" cy="1587"/>
          </a:xfrm>
          <a:prstGeom prst="line">
            <a:avLst/>
          </a:prstGeom>
          <a:ln w="25400">
            <a:solidFill>
              <a:srgbClr val="E4312B"/>
            </a:solidFill>
          </a:ln>
          <a:effectLst/>
        </p:spPr>
        <p:style>
          <a:lnRef idx="2">
            <a:schemeClr val="accent1"/>
          </a:lnRef>
          <a:fillRef idx="0">
            <a:schemeClr val="accent1"/>
          </a:fillRef>
          <a:effectRef idx="1">
            <a:schemeClr val="accent1"/>
          </a:effectRef>
          <a:fontRef idx="minor">
            <a:schemeClr val="tx1"/>
          </a:fontRef>
        </p:style>
      </p:cxnSp>
      <p:sp>
        <p:nvSpPr>
          <p:cNvPr id="5" name="テキスト プレースホルダー 6">
            <a:extLst>
              <a:ext uri="{FF2B5EF4-FFF2-40B4-BE49-F238E27FC236}">
                <a16:creationId xmlns:a16="http://schemas.microsoft.com/office/drawing/2014/main" id="{E9EF9B94-5E9C-4F7C-8432-B58DE5F97555}"/>
              </a:ext>
            </a:extLst>
          </p:cNvPr>
          <p:cNvSpPr>
            <a:spLocks noGrp="1"/>
          </p:cNvSpPr>
          <p:nvPr>
            <p:ph type="body" sz="quarter" idx="10" hasCustomPrompt="1"/>
          </p:nvPr>
        </p:nvSpPr>
        <p:spPr>
          <a:xfrm>
            <a:off x="377826" y="345310"/>
            <a:ext cx="9431998"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lstStyle>
            <a:lvl1pPr marL="0" indent="0">
              <a:lnSpc>
                <a:spcPct val="100000"/>
              </a:lnSpc>
              <a:spcBef>
                <a:spcPts val="0"/>
              </a:spcBef>
              <a:buNone/>
              <a:defRPr lang="ja-JP" altLang="en-US" sz="2400" b="1" baseline="0" smtClean="0">
                <a:solidFill>
                  <a:srgbClr val="E4312B"/>
                </a:solidFill>
                <a:latin typeface="Meiryo UI" panose="020B0604030504040204" pitchFamily="50" charset="-128"/>
                <a:ea typeface="Meiryo UI" panose="020B0604030504040204" pitchFamily="50" charset="-128"/>
              </a:defRPr>
            </a:lvl1pPr>
            <a:lvl2pPr marL="457200" indent="0">
              <a:buNone/>
              <a:defRPr lang="ja-JP" altLang="en-US" sz="2400" smtClean="0">
                <a:latin typeface="Arial" panose="020B0604020202020204" pitchFamily="34" charset="0"/>
                <a:ea typeface="ＭＳ Ｐゴシック" panose="020B0600070205080204" pitchFamily="50" charset="-128"/>
              </a:defRPr>
            </a:lvl2pPr>
            <a:lvl3pPr marL="662414" indent="0">
              <a:buNone/>
              <a:defRPr lang="ja-JP" altLang="en-US" sz="2400" smtClean="0">
                <a:latin typeface="Arial" panose="020B0604020202020204" pitchFamily="34" charset="0"/>
                <a:ea typeface="ＭＳ Ｐゴシック" panose="020B0600070205080204" pitchFamily="50" charset="-128"/>
              </a:defRPr>
            </a:lvl3pPr>
            <a:lvl4pPr marL="1119614" indent="0">
              <a:buNone/>
              <a:defRPr lang="ja-JP" altLang="en-US" sz="2400" smtClean="0">
                <a:latin typeface="Arial" panose="020B0604020202020204" pitchFamily="34" charset="0"/>
                <a:ea typeface="ＭＳ Ｐゴシック" panose="020B0600070205080204" pitchFamily="50" charset="-128"/>
              </a:defRPr>
            </a:lvl4pPr>
            <a:lvl5pPr marL="1576814" indent="0">
              <a:buNone/>
              <a:defRPr lang="ja-JP" altLang="en-US" sz="2400">
                <a:latin typeface="Arial" panose="020B0604020202020204" pitchFamily="34" charset="0"/>
                <a:ea typeface="ＭＳ Ｐゴシック" panose="020B0600070205080204" pitchFamily="50" charset="-128"/>
              </a:defRPr>
            </a:lvl5pPr>
          </a:lstStyle>
          <a:p>
            <a:pPr marL="0" lvl="0" defTabSz="457200"/>
            <a:r>
              <a:rPr kumimoji="1" lang="ja-JP" altLang="en-US" dirty="0"/>
              <a:t>タイトル</a:t>
            </a:r>
          </a:p>
        </p:txBody>
      </p:sp>
      <p:sp>
        <p:nvSpPr>
          <p:cNvPr id="6" name="テキスト ボックス 5">
            <a:extLst>
              <a:ext uri="{FF2B5EF4-FFF2-40B4-BE49-F238E27FC236}">
                <a16:creationId xmlns:a16="http://schemas.microsoft.com/office/drawing/2014/main" id="{CD0BE9C0-B4A8-41C8-8CF7-5850320F1997}"/>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600" b="0" smtClean="0">
                <a:latin typeface="+mn-ea"/>
                <a:ea typeface="+mn-ea"/>
                <a:cs typeface="Arial" panose="020B0604020202020204" pitchFamily="34" charset="0"/>
              </a:rPr>
              <a:pPr algn="r"/>
              <a:t>‹#›</a:t>
            </a:fld>
            <a:endParaRPr kumimoji="1" lang="ja-JP" altLang="en-US" sz="1000" b="0" dirty="0">
              <a:latin typeface="+mn-ea"/>
              <a:ea typeface="+mn-ea"/>
              <a:cs typeface="Arial" panose="020B0604020202020204" pitchFamily="34" charset="0"/>
            </a:endParaRPr>
          </a:p>
        </p:txBody>
      </p:sp>
      <p:pic>
        <p:nvPicPr>
          <p:cNvPr id="2" name="図 1"/>
          <p:cNvPicPr>
            <a:picLocks noChangeAspect="1"/>
          </p:cNvPicPr>
          <p:nvPr userDrawn="1"/>
        </p:nvPicPr>
        <p:blipFill>
          <a:blip r:embed="rId2"/>
          <a:stretch>
            <a:fillRect/>
          </a:stretch>
        </p:blipFill>
        <p:spPr>
          <a:xfrm>
            <a:off x="9842818" y="345310"/>
            <a:ext cx="579170" cy="475529"/>
          </a:xfrm>
          <a:prstGeom prst="rect">
            <a:avLst/>
          </a:prstGeom>
        </p:spPr>
      </p:pic>
    </p:spTree>
    <p:extLst>
      <p:ext uri="{BB962C8B-B14F-4D97-AF65-F5344CB8AC3E}">
        <p14:creationId xmlns:p14="http://schemas.microsoft.com/office/powerpoint/2010/main" val="15795755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ページ番号のみ">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E9B7DB8-1839-4F2F-B8FC-4E4238445B46}"/>
              </a:ext>
            </a:extLst>
          </p:cNvPr>
          <p:cNvSpPr txBox="1"/>
          <p:nvPr userDrawn="1"/>
        </p:nvSpPr>
        <p:spPr>
          <a:xfrm>
            <a:off x="10313988" y="7200900"/>
            <a:ext cx="216000" cy="216000"/>
          </a:xfrm>
          <a:prstGeom prst="rect">
            <a:avLst/>
          </a:prstGeom>
          <a:noFill/>
        </p:spPr>
        <p:txBody>
          <a:bodyPr wrap="none" lIns="0" tIns="0" rIns="0" bIns="0" rtlCol="0" anchor="b" anchorCtr="0">
            <a:noAutofit/>
          </a:bodyPr>
          <a:lstStyle/>
          <a:p>
            <a:pPr algn="r"/>
            <a:fld id="{9C1B02FA-3B43-4965-97B5-C29D405C4738}" type="slidenum">
              <a:rPr kumimoji="1" lang="ja-JP" altLang="en-US" sz="1600" b="0" smtClean="0">
                <a:latin typeface="+mn-ea"/>
                <a:ea typeface="+mn-ea"/>
                <a:cs typeface="Arial" panose="020B0604020202020204" pitchFamily="34" charset="0"/>
              </a:rPr>
              <a:pPr algn="r"/>
              <a:t>‹#›</a:t>
            </a:fld>
            <a:endParaRPr kumimoji="1" lang="ja-JP" altLang="en-US" sz="1100" b="0" dirty="0">
              <a:latin typeface="+mn-ea"/>
              <a:ea typeface="+mn-ea"/>
              <a:cs typeface="Arial" panose="020B0604020202020204" pitchFamily="34" charset="0"/>
            </a:endParaRPr>
          </a:p>
        </p:txBody>
      </p:sp>
    </p:spTree>
    <p:extLst>
      <p:ext uri="{BB962C8B-B14F-4D97-AF65-F5344CB8AC3E}">
        <p14:creationId xmlns:p14="http://schemas.microsoft.com/office/powerpoint/2010/main" val="14168237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pic>
        <p:nvPicPr>
          <p:cNvPr id="3" name="図 5" descr="文化省.psd">
            <a:extLst>
              <a:ext uri="{FF2B5EF4-FFF2-40B4-BE49-F238E27FC236}">
                <a16:creationId xmlns:a16="http://schemas.microsoft.com/office/drawing/2014/main" id="{AD8A4806-033A-4C05-8DC4-AADBFD82EDCB}"/>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a:fillRect/>
          </a:stretch>
        </p:blipFill>
        <p:spPr bwMode="auto">
          <a:xfrm>
            <a:off x="4047304" y="3388849"/>
            <a:ext cx="2597205" cy="781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9337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12530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1886" y="2348401"/>
            <a:ext cx="9088041" cy="162043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603772" y="4283816"/>
            <a:ext cx="7484269" cy="1931917"/>
          </a:xfrm>
        </p:spPr>
        <p:txBody>
          <a:bodyPr/>
          <a:lstStyle>
            <a:lvl1pPr marL="0" indent="0" algn="ctr">
              <a:buNone/>
              <a:defRPr>
                <a:solidFill>
                  <a:schemeClr val="tx1">
                    <a:tint val="75000"/>
                  </a:schemeClr>
                </a:solidFill>
              </a:defRPr>
            </a:lvl1pPr>
            <a:lvl2pPr marL="493456" indent="0" algn="ctr">
              <a:buNone/>
              <a:defRPr>
                <a:solidFill>
                  <a:schemeClr val="tx1">
                    <a:tint val="75000"/>
                  </a:schemeClr>
                </a:solidFill>
              </a:defRPr>
            </a:lvl2pPr>
            <a:lvl3pPr marL="986912" indent="0" algn="ctr">
              <a:buNone/>
              <a:defRPr>
                <a:solidFill>
                  <a:schemeClr val="tx1">
                    <a:tint val="75000"/>
                  </a:schemeClr>
                </a:solidFill>
              </a:defRPr>
            </a:lvl3pPr>
            <a:lvl4pPr marL="1480368" indent="0" algn="ctr">
              <a:buNone/>
              <a:defRPr>
                <a:solidFill>
                  <a:schemeClr val="tx1">
                    <a:tint val="75000"/>
                  </a:schemeClr>
                </a:solidFill>
              </a:defRPr>
            </a:lvl4pPr>
            <a:lvl5pPr marL="1973824" indent="0" algn="ctr">
              <a:buNone/>
              <a:defRPr>
                <a:solidFill>
                  <a:schemeClr val="tx1">
                    <a:tint val="75000"/>
                  </a:schemeClr>
                </a:solidFill>
              </a:defRPr>
            </a:lvl5pPr>
            <a:lvl6pPr marL="2467280" indent="0" algn="ctr">
              <a:buNone/>
              <a:defRPr>
                <a:solidFill>
                  <a:schemeClr val="tx1">
                    <a:tint val="75000"/>
                  </a:schemeClr>
                </a:solidFill>
              </a:defRPr>
            </a:lvl6pPr>
            <a:lvl7pPr marL="2960736" indent="0" algn="ctr">
              <a:buNone/>
              <a:defRPr>
                <a:solidFill>
                  <a:schemeClr val="tx1">
                    <a:tint val="75000"/>
                  </a:schemeClr>
                </a:solidFill>
              </a:defRPr>
            </a:lvl7pPr>
            <a:lvl8pPr marL="3454192" indent="0" algn="ctr">
              <a:buNone/>
              <a:defRPr>
                <a:solidFill>
                  <a:schemeClr val="tx1">
                    <a:tint val="75000"/>
                  </a:schemeClr>
                </a:solidFill>
              </a:defRPr>
            </a:lvl8pPr>
            <a:lvl9pPr marL="394764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a:xfrm>
            <a:off x="534591" y="7006700"/>
            <a:ext cx="2494756" cy="402483"/>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3402902" y="6954204"/>
            <a:ext cx="2494756" cy="402483"/>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7945902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p:cNvSpPr>
            <a:spLocks noGrp="1"/>
          </p:cNvSpPr>
          <p:nvPr>
            <p:ph type="ftr" sz="quarter" idx="11"/>
          </p:nvPr>
        </p:nvSpPr>
        <p:spPr/>
        <p:txBody>
          <a:bodyPr/>
          <a:lstStyle/>
          <a:p>
            <a:pPr algn="l"/>
            <a:r>
              <a:rPr lang="ja-JP" altLang="en-US"/>
              <a:t>機関名：（フッター機能で入力）、事業テーマ名：（フッター機能で入力）</a:t>
            </a:r>
          </a:p>
        </p:txBody>
      </p:sp>
    </p:spTree>
    <p:extLst>
      <p:ext uri="{BB962C8B-B14F-4D97-AF65-F5344CB8AC3E}">
        <p14:creationId xmlns:p14="http://schemas.microsoft.com/office/powerpoint/2010/main" val="23061432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p:cNvSpPr>
            <a:spLocks noGrp="1"/>
          </p:cNvSpPr>
          <p:nvPr>
            <p:ph type="ftr" sz="quarter" idx="11"/>
          </p:nvPr>
        </p:nvSpPr>
        <p:spPr/>
        <p:txBody>
          <a:bodyPr/>
          <a:lstStyle/>
          <a:p>
            <a:pPr algn="l"/>
            <a:r>
              <a:rPr lang="ja-JP" altLang="en-US"/>
              <a:t>機関名：（フッター機能で入力）、事業テーマ名：（フッター機能で入力）</a:t>
            </a:r>
          </a:p>
        </p:txBody>
      </p:sp>
      <p:sp>
        <p:nvSpPr>
          <p:cNvPr id="4" name="Rectangle 3">
            <a:extLst>
              <a:ext uri="{FF2B5EF4-FFF2-40B4-BE49-F238E27FC236}">
                <a16:creationId xmlns:a16="http://schemas.microsoft.com/office/drawing/2014/main" id="{0B34370D-11CD-1A2B-A06C-405076EAD5AE}"/>
              </a:ext>
            </a:extLst>
          </p:cNvPr>
          <p:cNvSpPr/>
          <p:nvPr userDrawn="1"/>
        </p:nvSpPr>
        <p:spPr>
          <a:xfrm>
            <a:off x="0" y="0"/>
            <a:ext cx="10691813" cy="7559675"/>
          </a:xfrm>
          <a:prstGeom prst="rect">
            <a:avLst/>
          </a:prstGeom>
          <a:solidFill>
            <a:srgbClr val="F2F2F2"/>
          </a:solidFill>
          <a:ln w="25400" cap="flat" cmpd="sng" algn="ctr">
            <a:noFill/>
            <a:prstDash val="solid"/>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50623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44580" y="4857793"/>
            <a:ext cx="9088041" cy="1501435"/>
          </a:xfrm>
        </p:spPr>
        <p:txBody>
          <a:bodyPr anchor="t"/>
          <a:lstStyle>
            <a:lvl1pPr algn="l">
              <a:defRPr sz="4317"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44580" y="3204114"/>
            <a:ext cx="9088041" cy="1653678"/>
          </a:xfrm>
        </p:spPr>
        <p:txBody>
          <a:bodyPr anchor="b"/>
          <a:lstStyle>
            <a:lvl1pPr marL="0" indent="0">
              <a:buNone/>
              <a:defRPr sz="2159">
                <a:solidFill>
                  <a:schemeClr val="tx1">
                    <a:tint val="75000"/>
                  </a:schemeClr>
                </a:solidFill>
              </a:defRPr>
            </a:lvl1pPr>
            <a:lvl2pPr marL="493456" indent="0">
              <a:buNone/>
              <a:defRPr sz="1943">
                <a:solidFill>
                  <a:schemeClr val="tx1">
                    <a:tint val="75000"/>
                  </a:schemeClr>
                </a:solidFill>
              </a:defRPr>
            </a:lvl2pPr>
            <a:lvl3pPr marL="986912" indent="0">
              <a:buNone/>
              <a:defRPr sz="1727">
                <a:solidFill>
                  <a:schemeClr val="tx1">
                    <a:tint val="75000"/>
                  </a:schemeClr>
                </a:solidFill>
              </a:defRPr>
            </a:lvl3pPr>
            <a:lvl4pPr marL="1480368" indent="0">
              <a:buNone/>
              <a:defRPr sz="1511">
                <a:solidFill>
                  <a:schemeClr val="tx1">
                    <a:tint val="75000"/>
                  </a:schemeClr>
                </a:solidFill>
              </a:defRPr>
            </a:lvl4pPr>
            <a:lvl5pPr marL="1973824" indent="0">
              <a:buNone/>
              <a:defRPr sz="1511">
                <a:solidFill>
                  <a:schemeClr val="tx1">
                    <a:tint val="75000"/>
                  </a:schemeClr>
                </a:solidFill>
              </a:defRPr>
            </a:lvl5pPr>
            <a:lvl6pPr marL="2467280" indent="0">
              <a:buNone/>
              <a:defRPr sz="1511">
                <a:solidFill>
                  <a:schemeClr val="tx1">
                    <a:tint val="75000"/>
                  </a:schemeClr>
                </a:solidFill>
              </a:defRPr>
            </a:lvl6pPr>
            <a:lvl7pPr marL="2960736" indent="0">
              <a:buNone/>
              <a:defRPr sz="1511">
                <a:solidFill>
                  <a:schemeClr val="tx1">
                    <a:tint val="75000"/>
                  </a:schemeClr>
                </a:solidFill>
              </a:defRPr>
            </a:lvl7pPr>
            <a:lvl8pPr marL="3454192" indent="0">
              <a:buNone/>
              <a:defRPr sz="1511">
                <a:solidFill>
                  <a:schemeClr val="tx1">
                    <a:tint val="75000"/>
                  </a:schemeClr>
                </a:solidFill>
              </a:defRPr>
            </a:lvl8pPr>
            <a:lvl9pPr marL="3947648" indent="0">
              <a:buNone/>
              <a:defRPr sz="1511">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a:xfrm>
            <a:off x="534591" y="7006700"/>
            <a:ext cx="2494756" cy="402483"/>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3402902" y="6954204"/>
            <a:ext cx="2494756" cy="402483"/>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8404038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34591" y="1763926"/>
            <a:ext cx="4722217" cy="4989036"/>
          </a:xfrm>
        </p:spPr>
        <p:txBody>
          <a:bodyPr/>
          <a:lstStyle>
            <a:lvl1pPr>
              <a:defRPr sz="3022"/>
            </a:lvl1pPr>
            <a:lvl2pPr>
              <a:defRPr sz="2590"/>
            </a:lvl2pPr>
            <a:lvl3pPr>
              <a:defRPr sz="2159"/>
            </a:lvl3pPr>
            <a:lvl4pPr>
              <a:defRPr sz="1943"/>
            </a:lvl4pPr>
            <a:lvl5pPr>
              <a:defRPr sz="1943"/>
            </a:lvl5pPr>
            <a:lvl6pPr>
              <a:defRPr sz="1943"/>
            </a:lvl6pPr>
            <a:lvl7pPr>
              <a:defRPr sz="1943"/>
            </a:lvl7pPr>
            <a:lvl8pPr>
              <a:defRPr sz="1943"/>
            </a:lvl8pPr>
            <a:lvl9pPr>
              <a:defRPr sz="194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435005" y="1763926"/>
            <a:ext cx="4722217" cy="4989036"/>
          </a:xfrm>
        </p:spPr>
        <p:txBody>
          <a:bodyPr/>
          <a:lstStyle>
            <a:lvl1pPr>
              <a:defRPr sz="3022"/>
            </a:lvl1pPr>
            <a:lvl2pPr>
              <a:defRPr sz="2590"/>
            </a:lvl2pPr>
            <a:lvl3pPr>
              <a:defRPr sz="2159"/>
            </a:lvl3pPr>
            <a:lvl4pPr>
              <a:defRPr sz="1943"/>
            </a:lvl4pPr>
            <a:lvl5pPr>
              <a:defRPr sz="1943"/>
            </a:lvl5pPr>
            <a:lvl6pPr>
              <a:defRPr sz="1943"/>
            </a:lvl6pPr>
            <a:lvl7pPr>
              <a:defRPr sz="1943"/>
            </a:lvl7pPr>
            <a:lvl8pPr>
              <a:defRPr sz="1943"/>
            </a:lvl8pPr>
            <a:lvl9pPr>
              <a:defRPr sz="194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a:xfrm>
            <a:off x="534591" y="7006700"/>
            <a:ext cx="2494756" cy="402483"/>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a:xfrm>
            <a:off x="3402902" y="6954204"/>
            <a:ext cx="2494756" cy="402483"/>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36598972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34591" y="1692178"/>
            <a:ext cx="4724074" cy="705219"/>
          </a:xfrm>
        </p:spPr>
        <p:txBody>
          <a:bodyPr anchor="b"/>
          <a:lstStyle>
            <a:lvl1pPr marL="0" indent="0">
              <a:buNone/>
              <a:defRPr sz="2590" b="1"/>
            </a:lvl1pPr>
            <a:lvl2pPr marL="493456" indent="0">
              <a:buNone/>
              <a:defRPr sz="2159" b="1"/>
            </a:lvl2pPr>
            <a:lvl3pPr marL="986912" indent="0">
              <a:buNone/>
              <a:defRPr sz="1943" b="1"/>
            </a:lvl3pPr>
            <a:lvl4pPr marL="1480368" indent="0">
              <a:buNone/>
              <a:defRPr sz="1727" b="1"/>
            </a:lvl4pPr>
            <a:lvl5pPr marL="1973824" indent="0">
              <a:buNone/>
              <a:defRPr sz="1727" b="1"/>
            </a:lvl5pPr>
            <a:lvl6pPr marL="2467280" indent="0">
              <a:buNone/>
              <a:defRPr sz="1727" b="1"/>
            </a:lvl6pPr>
            <a:lvl7pPr marL="2960736" indent="0">
              <a:buNone/>
              <a:defRPr sz="1727" b="1"/>
            </a:lvl7pPr>
            <a:lvl8pPr marL="3454192" indent="0">
              <a:buNone/>
              <a:defRPr sz="1727" b="1"/>
            </a:lvl8pPr>
            <a:lvl9pPr marL="3947648" indent="0">
              <a:buNone/>
              <a:defRPr sz="1727"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34591" y="2397397"/>
            <a:ext cx="4724074" cy="4355563"/>
          </a:xfrm>
        </p:spPr>
        <p:txBody>
          <a:bodyPr/>
          <a:lstStyle>
            <a:lvl1pPr>
              <a:defRPr sz="2590"/>
            </a:lvl1pPr>
            <a:lvl2pPr>
              <a:defRPr sz="2159"/>
            </a:lvl2pPr>
            <a:lvl3pPr>
              <a:defRPr sz="1943"/>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431293" y="1692178"/>
            <a:ext cx="4725930" cy="705219"/>
          </a:xfrm>
        </p:spPr>
        <p:txBody>
          <a:bodyPr anchor="b"/>
          <a:lstStyle>
            <a:lvl1pPr marL="0" indent="0">
              <a:buNone/>
              <a:defRPr sz="2590" b="1"/>
            </a:lvl1pPr>
            <a:lvl2pPr marL="493456" indent="0">
              <a:buNone/>
              <a:defRPr sz="2159" b="1"/>
            </a:lvl2pPr>
            <a:lvl3pPr marL="986912" indent="0">
              <a:buNone/>
              <a:defRPr sz="1943" b="1"/>
            </a:lvl3pPr>
            <a:lvl4pPr marL="1480368" indent="0">
              <a:buNone/>
              <a:defRPr sz="1727" b="1"/>
            </a:lvl4pPr>
            <a:lvl5pPr marL="1973824" indent="0">
              <a:buNone/>
              <a:defRPr sz="1727" b="1"/>
            </a:lvl5pPr>
            <a:lvl6pPr marL="2467280" indent="0">
              <a:buNone/>
              <a:defRPr sz="1727" b="1"/>
            </a:lvl6pPr>
            <a:lvl7pPr marL="2960736" indent="0">
              <a:buNone/>
              <a:defRPr sz="1727" b="1"/>
            </a:lvl7pPr>
            <a:lvl8pPr marL="3454192" indent="0">
              <a:buNone/>
              <a:defRPr sz="1727" b="1"/>
            </a:lvl8pPr>
            <a:lvl9pPr marL="3947648" indent="0">
              <a:buNone/>
              <a:defRPr sz="1727"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431293" y="2397397"/>
            <a:ext cx="4725930" cy="4355563"/>
          </a:xfrm>
        </p:spPr>
        <p:txBody>
          <a:bodyPr/>
          <a:lstStyle>
            <a:lvl1pPr>
              <a:defRPr sz="2590"/>
            </a:lvl1pPr>
            <a:lvl2pPr>
              <a:defRPr sz="2159"/>
            </a:lvl2pPr>
            <a:lvl3pPr>
              <a:defRPr sz="1943"/>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a:xfrm>
            <a:off x="534591" y="7006700"/>
            <a:ext cx="2494756" cy="402483"/>
          </a:xfrm>
          <a:prstGeom prst="rect">
            <a:avLst/>
          </a:prstGeom>
        </p:spPr>
        <p:txBody>
          <a:bodyPr/>
          <a:lstStyle/>
          <a:p>
            <a:endParaRPr kumimoji="1" lang="ja-JP" altLang="en-US"/>
          </a:p>
        </p:txBody>
      </p:sp>
      <p:sp>
        <p:nvSpPr>
          <p:cNvPr id="8" name="フッター プレースホルダー 7"/>
          <p:cNvSpPr>
            <a:spLocks noGrp="1"/>
          </p:cNvSpPr>
          <p:nvPr>
            <p:ph type="ftr" sz="quarter" idx="11"/>
          </p:nvPr>
        </p:nvSpPr>
        <p:spPr/>
        <p:txBody>
          <a:bodyPr/>
          <a:lstStyle/>
          <a:p>
            <a:r>
              <a:rPr kumimoji="1" lang="ja-JP" altLang="en-US"/>
              <a:t>機関名：（フッター機能で入力）、事業テーマ名：（フッター機能で入力）</a:t>
            </a:r>
          </a:p>
        </p:txBody>
      </p:sp>
      <p:sp>
        <p:nvSpPr>
          <p:cNvPr id="9" name="スライド番号プレースホルダー 8"/>
          <p:cNvSpPr>
            <a:spLocks noGrp="1"/>
          </p:cNvSpPr>
          <p:nvPr>
            <p:ph type="sldNum" sz="quarter" idx="12"/>
          </p:nvPr>
        </p:nvSpPr>
        <p:spPr>
          <a:xfrm>
            <a:off x="3402902" y="6954204"/>
            <a:ext cx="2494756" cy="402483"/>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7192606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a:xfrm>
            <a:off x="534591" y="7006700"/>
            <a:ext cx="2494756" cy="402483"/>
          </a:xfrm>
          <a:prstGeom prst="rect">
            <a:avLst/>
          </a:prstGeom>
        </p:spPr>
        <p:txBody>
          <a:bodyPr/>
          <a:lstStyle/>
          <a:p>
            <a:endParaRPr kumimoji="1" lang="ja-JP" altLang="en-US"/>
          </a:p>
        </p:txBody>
      </p:sp>
      <p:sp>
        <p:nvSpPr>
          <p:cNvPr id="4" name="フッター プレースホルダー 3"/>
          <p:cNvSpPr>
            <a:spLocks noGrp="1"/>
          </p:cNvSpPr>
          <p:nvPr>
            <p:ph type="ftr" sz="quarter" idx="11"/>
          </p:nvPr>
        </p:nvSpPr>
        <p:spPr/>
        <p:txBody>
          <a:bodyPr/>
          <a:lstStyle/>
          <a:p>
            <a:r>
              <a:rPr kumimoji="1" lang="ja-JP" altLang="en-US"/>
              <a:t>機関名：（フッター機能で入力）、事業テーマ名：（フッター機能で入力）</a:t>
            </a:r>
          </a:p>
        </p:txBody>
      </p:sp>
      <p:sp>
        <p:nvSpPr>
          <p:cNvPr id="5" name="スライド番号プレースホルダー 4"/>
          <p:cNvSpPr>
            <a:spLocks noGrp="1"/>
          </p:cNvSpPr>
          <p:nvPr>
            <p:ph type="sldNum" sz="quarter" idx="12"/>
          </p:nvPr>
        </p:nvSpPr>
        <p:spPr>
          <a:xfrm>
            <a:off x="3402902" y="6954204"/>
            <a:ext cx="2494756" cy="402483"/>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33114995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534591" y="7006700"/>
            <a:ext cx="2494756" cy="402483"/>
          </a:xfrm>
          <a:prstGeom prst="rect">
            <a:avLst/>
          </a:prstGeom>
        </p:spPr>
        <p:txBody>
          <a:bodyPr/>
          <a:lstStyle/>
          <a:p>
            <a:endParaRPr kumimoji="1" lang="ja-JP" altLang="en-US"/>
          </a:p>
        </p:txBody>
      </p:sp>
      <p:sp>
        <p:nvSpPr>
          <p:cNvPr id="3" name="フッター プレースホルダー 2"/>
          <p:cNvSpPr>
            <a:spLocks noGrp="1"/>
          </p:cNvSpPr>
          <p:nvPr>
            <p:ph type="ftr" sz="quarter" idx="11"/>
          </p:nvPr>
        </p:nvSpPr>
        <p:spPr/>
        <p:txBody>
          <a:bodyPr/>
          <a:lstStyle/>
          <a:p>
            <a:r>
              <a:rPr kumimoji="1" lang="ja-JP" altLang="en-US"/>
              <a:t>機関名：（フッター機能で入力）、事業テーマ名：（フッター機能で入力）</a:t>
            </a:r>
          </a:p>
        </p:txBody>
      </p:sp>
      <p:sp>
        <p:nvSpPr>
          <p:cNvPr id="4" name="スライド番号プレースホルダー 3"/>
          <p:cNvSpPr>
            <a:spLocks noGrp="1"/>
          </p:cNvSpPr>
          <p:nvPr>
            <p:ph type="sldNum" sz="quarter" idx="12"/>
          </p:nvPr>
        </p:nvSpPr>
        <p:spPr>
          <a:xfrm>
            <a:off x="3402902" y="6954204"/>
            <a:ext cx="2494756" cy="402483"/>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89472075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591" y="300987"/>
            <a:ext cx="3517533" cy="1280945"/>
          </a:xfrm>
        </p:spPr>
        <p:txBody>
          <a:bodyPr anchor="b"/>
          <a:lstStyle>
            <a:lvl1pPr algn="l">
              <a:defRPr sz="2159"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180203" y="300989"/>
            <a:ext cx="5977020" cy="6451973"/>
          </a:xfrm>
        </p:spPr>
        <p:txBody>
          <a:bodyPr/>
          <a:lstStyle>
            <a:lvl1pPr>
              <a:defRPr sz="3454"/>
            </a:lvl1pPr>
            <a:lvl2pPr>
              <a:defRPr sz="3022"/>
            </a:lvl2pPr>
            <a:lvl3pPr>
              <a:defRPr sz="2590"/>
            </a:lvl3pPr>
            <a:lvl4pPr>
              <a:defRPr sz="2159"/>
            </a:lvl4pPr>
            <a:lvl5pPr>
              <a:defRPr sz="2159"/>
            </a:lvl5pPr>
            <a:lvl6pPr>
              <a:defRPr sz="2159"/>
            </a:lvl6pPr>
            <a:lvl7pPr>
              <a:defRPr sz="2159"/>
            </a:lvl7pPr>
            <a:lvl8pPr>
              <a:defRPr sz="2159"/>
            </a:lvl8pPr>
            <a:lvl9pPr>
              <a:defRPr sz="2159"/>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34591" y="1581934"/>
            <a:ext cx="3517533" cy="5171028"/>
          </a:xfrm>
        </p:spPr>
        <p:txBody>
          <a:bodyPr/>
          <a:lstStyle>
            <a:lvl1pPr marL="0" indent="0">
              <a:buNone/>
              <a:defRPr sz="1511"/>
            </a:lvl1pPr>
            <a:lvl2pPr marL="493456" indent="0">
              <a:buNone/>
              <a:defRPr sz="1295"/>
            </a:lvl2pPr>
            <a:lvl3pPr marL="986912" indent="0">
              <a:buNone/>
              <a:defRPr sz="1079"/>
            </a:lvl3pPr>
            <a:lvl4pPr marL="1480368" indent="0">
              <a:buNone/>
              <a:defRPr sz="971"/>
            </a:lvl4pPr>
            <a:lvl5pPr marL="1973824" indent="0">
              <a:buNone/>
              <a:defRPr sz="971"/>
            </a:lvl5pPr>
            <a:lvl6pPr marL="2467280" indent="0">
              <a:buNone/>
              <a:defRPr sz="971"/>
            </a:lvl6pPr>
            <a:lvl7pPr marL="2960736" indent="0">
              <a:buNone/>
              <a:defRPr sz="971"/>
            </a:lvl7pPr>
            <a:lvl8pPr marL="3454192" indent="0">
              <a:buNone/>
              <a:defRPr sz="971"/>
            </a:lvl8pPr>
            <a:lvl9pPr marL="3947648" indent="0">
              <a:buNone/>
              <a:defRPr sz="97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a:xfrm>
            <a:off x="534591" y="7006700"/>
            <a:ext cx="2494756" cy="402483"/>
          </a:xfrm>
          <a:prstGeom prst="rect">
            <a:avLst/>
          </a:prstGeom>
        </p:spPr>
        <p:txBody>
          <a:bodyPr/>
          <a:lstStyle/>
          <a:p>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a:t>機関名：（フッター機能で入力）、事業テーマ名：（フッター機能で入力）</a:t>
            </a:r>
          </a:p>
        </p:txBody>
      </p:sp>
      <p:sp>
        <p:nvSpPr>
          <p:cNvPr id="7" name="スライド番号プレースホルダー 6"/>
          <p:cNvSpPr>
            <a:spLocks noGrp="1"/>
          </p:cNvSpPr>
          <p:nvPr>
            <p:ph type="sldNum" sz="quarter" idx="12"/>
          </p:nvPr>
        </p:nvSpPr>
        <p:spPr>
          <a:xfrm>
            <a:off x="3402902" y="6954204"/>
            <a:ext cx="2494756" cy="402483"/>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3574633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5670" y="5291772"/>
            <a:ext cx="6415088" cy="624724"/>
          </a:xfrm>
        </p:spPr>
        <p:txBody>
          <a:bodyPr anchor="b"/>
          <a:lstStyle>
            <a:lvl1pPr algn="l">
              <a:defRPr sz="2159" b="1"/>
            </a:lvl1pPr>
          </a:lstStyle>
          <a:p>
            <a:r>
              <a:rPr kumimoji="1" lang="ja-JP" altLang="en-US"/>
              <a:t>マスター タイトルの書式設定</a:t>
            </a:r>
          </a:p>
        </p:txBody>
      </p:sp>
      <p:sp>
        <p:nvSpPr>
          <p:cNvPr id="3" name="図プレースホルダー 2"/>
          <p:cNvSpPr>
            <a:spLocks noGrp="1"/>
          </p:cNvSpPr>
          <p:nvPr>
            <p:ph type="pic" idx="1"/>
          </p:nvPr>
        </p:nvSpPr>
        <p:spPr>
          <a:xfrm>
            <a:off x="2095670" y="675471"/>
            <a:ext cx="6415088" cy="4535805"/>
          </a:xfrm>
        </p:spPr>
        <p:txBody>
          <a:bodyPr/>
          <a:lstStyle>
            <a:lvl1pPr marL="0" indent="0">
              <a:buNone/>
              <a:defRPr sz="3454"/>
            </a:lvl1pPr>
            <a:lvl2pPr marL="493456" indent="0">
              <a:buNone/>
              <a:defRPr sz="3022"/>
            </a:lvl2pPr>
            <a:lvl3pPr marL="986912" indent="0">
              <a:buNone/>
              <a:defRPr sz="2590"/>
            </a:lvl3pPr>
            <a:lvl4pPr marL="1480368" indent="0">
              <a:buNone/>
              <a:defRPr sz="2159"/>
            </a:lvl4pPr>
            <a:lvl5pPr marL="1973824" indent="0">
              <a:buNone/>
              <a:defRPr sz="2159"/>
            </a:lvl5pPr>
            <a:lvl6pPr marL="2467280" indent="0">
              <a:buNone/>
              <a:defRPr sz="2159"/>
            </a:lvl6pPr>
            <a:lvl7pPr marL="2960736" indent="0">
              <a:buNone/>
              <a:defRPr sz="2159"/>
            </a:lvl7pPr>
            <a:lvl8pPr marL="3454192" indent="0">
              <a:buNone/>
              <a:defRPr sz="2159"/>
            </a:lvl8pPr>
            <a:lvl9pPr marL="3947648" indent="0">
              <a:buNone/>
              <a:defRPr sz="2159"/>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2095670" y="5916496"/>
            <a:ext cx="6415088" cy="887211"/>
          </a:xfrm>
        </p:spPr>
        <p:txBody>
          <a:bodyPr/>
          <a:lstStyle>
            <a:lvl1pPr marL="0" indent="0">
              <a:buNone/>
              <a:defRPr sz="1511"/>
            </a:lvl1pPr>
            <a:lvl2pPr marL="493456" indent="0">
              <a:buNone/>
              <a:defRPr sz="1295"/>
            </a:lvl2pPr>
            <a:lvl3pPr marL="986912" indent="0">
              <a:buNone/>
              <a:defRPr sz="1079"/>
            </a:lvl3pPr>
            <a:lvl4pPr marL="1480368" indent="0">
              <a:buNone/>
              <a:defRPr sz="971"/>
            </a:lvl4pPr>
            <a:lvl5pPr marL="1973824" indent="0">
              <a:buNone/>
              <a:defRPr sz="971"/>
            </a:lvl5pPr>
            <a:lvl6pPr marL="2467280" indent="0">
              <a:buNone/>
              <a:defRPr sz="971"/>
            </a:lvl6pPr>
            <a:lvl7pPr marL="2960736" indent="0">
              <a:buNone/>
              <a:defRPr sz="971"/>
            </a:lvl7pPr>
            <a:lvl8pPr marL="3454192" indent="0">
              <a:buNone/>
              <a:defRPr sz="971"/>
            </a:lvl8pPr>
            <a:lvl9pPr marL="3947648" indent="0">
              <a:buNone/>
              <a:defRPr sz="97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a:xfrm>
            <a:off x="534591" y="7006700"/>
            <a:ext cx="2494756" cy="402483"/>
          </a:xfrm>
          <a:prstGeom prst="rect">
            <a:avLst/>
          </a:prstGeom>
        </p:spPr>
        <p:txBody>
          <a:bodyPr/>
          <a:lstStyle/>
          <a:p>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a:t>機関名：（フッター機能で入力）、事業テーマ名：（フッター機能で入力）</a:t>
            </a:r>
          </a:p>
        </p:txBody>
      </p:sp>
      <p:sp>
        <p:nvSpPr>
          <p:cNvPr id="7" name="スライド番号プレースホルダー 6"/>
          <p:cNvSpPr>
            <a:spLocks noGrp="1"/>
          </p:cNvSpPr>
          <p:nvPr>
            <p:ph type="sldNum" sz="quarter" idx="12"/>
          </p:nvPr>
        </p:nvSpPr>
        <p:spPr>
          <a:xfrm>
            <a:off x="3402902" y="6954204"/>
            <a:ext cx="2494756" cy="402483"/>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3890830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054522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534591" y="7006700"/>
            <a:ext cx="2494756" cy="402483"/>
          </a:xfrm>
          <a:prstGeom prst="rect">
            <a:avLst/>
          </a:prstGeom>
        </p:spPr>
        <p:txBody>
          <a:bodyPr/>
          <a:lstStyle/>
          <a:p>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a:t>機関名：（フッター機能で入力）、事業テーマ名：（フッター機能で入力）</a:t>
            </a:r>
          </a:p>
        </p:txBody>
      </p:sp>
      <p:sp>
        <p:nvSpPr>
          <p:cNvPr id="6" name="スライド番号プレースホルダー 5"/>
          <p:cNvSpPr>
            <a:spLocks noGrp="1"/>
          </p:cNvSpPr>
          <p:nvPr>
            <p:ph type="sldNum" sz="quarter" idx="12"/>
          </p:nvPr>
        </p:nvSpPr>
        <p:spPr>
          <a:xfrm>
            <a:off x="3402902" y="6954204"/>
            <a:ext cx="2494756" cy="402483"/>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3856446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51564" y="302739"/>
            <a:ext cx="2405658" cy="645022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34591" y="302739"/>
            <a:ext cx="7038777" cy="645022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534591" y="7006700"/>
            <a:ext cx="2494756" cy="402483"/>
          </a:xfrm>
          <a:prstGeom prst="rect">
            <a:avLst/>
          </a:prstGeom>
        </p:spPr>
        <p:txBody>
          <a:bodyPr/>
          <a:lstStyle/>
          <a:p>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a:t>機関名：（フッター機能で入力）、事業テーマ名：（フッター機能で入力）</a:t>
            </a:r>
          </a:p>
        </p:txBody>
      </p:sp>
      <p:sp>
        <p:nvSpPr>
          <p:cNvPr id="6" name="スライド番号プレースホルダー 5"/>
          <p:cNvSpPr>
            <a:spLocks noGrp="1"/>
          </p:cNvSpPr>
          <p:nvPr>
            <p:ph type="sldNum" sz="quarter" idx="12"/>
          </p:nvPr>
        </p:nvSpPr>
        <p:spPr>
          <a:xfrm>
            <a:off x="3402902" y="6954204"/>
            <a:ext cx="2494756" cy="402483"/>
          </a:xfrm>
          <a:prstGeom prst="rect">
            <a:avLst/>
          </a:prstGeom>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3110366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870381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7376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0676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1750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タイトル付きの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76796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タイトルと図">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9659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theme" Target="../theme/theme3.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2" Type="http://schemas.openxmlformats.org/officeDocument/2006/relationships/slideLayout" Target="../slideLayouts/slideLayout21.xml"/><Relationship Id="rId16" Type="http://schemas.openxmlformats.org/officeDocument/2006/relationships/image" Target="../media/image8.emf"/><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oleObject" Target="../embeddings/oleObject1.bin"/><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535147" y="303086"/>
            <a:ext cx="9621519" cy="1259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551" tIns="49775" rIns="99551" bIns="49775" numCol="1" anchor="ctr" anchorCtr="0" compatLnSpc="1">
            <a:prstTxWarp prst="textNoShape">
              <a:avLst/>
            </a:prstTxWarp>
          </a:bodyPr>
          <a:lstStyle/>
          <a:p>
            <a:pPr lvl="0"/>
            <a:r>
              <a:rPr lang="ja-JP" altLang="en-US"/>
              <a:t>マスタタイトルの書式設定</a:t>
            </a:r>
          </a:p>
        </p:txBody>
      </p:sp>
      <p:sp>
        <p:nvSpPr>
          <p:cNvPr id="4" name="日付プレースホルダ 3"/>
          <p:cNvSpPr>
            <a:spLocks noGrp="1"/>
          </p:cNvSpPr>
          <p:nvPr>
            <p:ph type="dt" sz="half" idx="2"/>
          </p:nvPr>
        </p:nvSpPr>
        <p:spPr>
          <a:xfrm>
            <a:off x="535147" y="7007457"/>
            <a:ext cx="2494703" cy="401469"/>
          </a:xfrm>
          <a:prstGeom prst="rect">
            <a:avLst/>
          </a:prstGeom>
        </p:spPr>
        <p:txBody>
          <a:bodyPr vert="horz" wrap="square" lIns="99551" tIns="49775" rIns="99551" bIns="49775" numCol="1" anchor="ctr" anchorCtr="0" compatLnSpc="1">
            <a:prstTxWarp prst="textNoShape">
              <a:avLst/>
            </a:prstTxWarp>
          </a:bodyPr>
          <a:lstStyle>
            <a:lvl1pPr eaLnBrk="1" hangingPunct="1">
              <a:defRPr sz="1299">
                <a:solidFill>
                  <a:srgbClr val="898989"/>
                </a:solidFill>
                <a:latin typeface="Calibri" panose="020F0502020204030204" pitchFamily="34" charset="0"/>
              </a:defRPr>
            </a:lvl1pPr>
          </a:lstStyle>
          <a:p>
            <a:pPr>
              <a:defRPr/>
            </a:pPr>
            <a:fld id="{EA34FA36-E586-4094-B41B-9207695FBF9A}" type="datetime1">
              <a:rPr lang="ja-JP" altLang="en-US"/>
              <a:pPr>
                <a:defRPr/>
              </a:pPr>
              <a:t>2026/2/13</a:t>
            </a:fld>
            <a:endParaRPr lang="ja-JP" altLang="en-US"/>
          </a:p>
        </p:txBody>
      </p:sp>
      <p:sp>
        <p:nvSpPr>
          <p:cNvPr id="5" name="フッター プレースホルダ 4"/>
          <p:cNvSpPr>
            <a:spLocks noGrp="1"/>
          </p:cNvSpPr>
          <p:nvPr>
            <p:ph type="ftr" sz="quarter" idx="3"/>
          </p:nvPr>
        </p:nvSpPr>
        <p:spPr>
          <a:xfrm>
            <a:off x="3652335" y="7007457"/>
            <a:ext cx="3387144" cy="401469"/>
          </a:xfrm>
          <a:prstGeom prst="rect">
            <a:avLst/>
          </a:prstGeom>
        </p:spPr>
        <p:txBody>
          <a:bodyPr vert="horz" lIns="99551" tIns="49775" rIns="99551" bIns="49775" rtlCol="0" anchor="ctr"/>
          <a:lstStyle>
            <a:lvl1pPr algn="ctr" defTabSz="497555" eaLnBrk="1" fontAlgn="auto" hangingPunct="1">
              <a:spcBef>
                <a:spcPts val="0"/>
              </a:spcBef>
              <a:spcAft>
                <a:spcPts val="0"/>
              </a:spcAft>
              <a:defRPr sz="1299">
                <a:solidFill>
                  <a:schemeClr val="tx1">
                    <a:tint val="75000"/>
                  </a:schemeClr>
                </a:solidFill>
                <a:latin typeface="+mn-lt"/>
                <a:ea typeface="+mn-ea"/>
                <a:cs typeface="+mn-cs"/>
              </a:defRPr>
            </a:lvl1pPr>
          </a:lstStyle>
          <a:p>
            <a:pPr>
              <a:defRPr/>
            </a:pPr>
            <a:endParaRPr lang="ja-JP" altLang="en-US"/>
          </a:p>
        </p:txBody>
      </p:sp>
      <p:sp>
        <p:nvSpPr>
          <p:cNvPr id="6" name="スライド番号プレースホルダ 5"/>
          <p:cNvSpPr>
            <a:spLocks noGrp="1"/>
          </p:cNvSpPr>
          <p:nvPr>
            <p:ph type="sldNum" sz="quarter" idx="4"/>
          </p:nvPr>
        </p:nvSpPr>
        <p:spPr>
          <a:xfrm>
            <a:off x="7661963" y="7007457"/>
            <a:ext cx="2494703" cy="401469"/>
          </a:xfrm>
          <a:prstGeom prst="rect">
            <a:avLst/>
          </a:prstGeom>
        </p:spPr>
        <p:txBody>
          <a:bodyPr vert="horz" wrap="square" lIns="99551" tIns="49775" rIns="99551" bIns="49775" numCol="1" anchor="ctr" anchorCtr="0" compatLnSpc="1">
            <a:prstTxWarp prst="textNoShape">
              <a:avLst/>
            </a:prstTxWarp>
          </a:bodyPr>
          <a:lstStyle>
            <a:lvl1pPr algn="r" eaLnBrk="1" hangingPunct="1">
              <a:defRPr sz="1299">
                <a:solidFill>
                  <a:srgbClr val="898989"/>
                </a:solidFill>
                <a:latin typeface="Calibri" panose="020F0502020204030204" pitchFamily="34" charset="0"/>
              </a:defRPr>
            </a:lvl1pPr>
          </a:lstStyle>
          <a:p>
            <a:pPr>
              <a:defRPr/>
            </a:pPr>
            <a:fld id="{5E4B9717-188A-4610-8B9E-F419F2B6ECBA}"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535" r:id="rId1"/>
    <p:sldLayoutId id="2147484536" r:id="rId2"/>
    <p:sldLayoutId id="2147484537" r:id="rId3"/>
    <p:sldLayoutId id="2147484538" r:id="rId4"/>
    <p:sldLayoutId id="2147484539" r:id="rId5"/>
    <p:sldLayoutId id="2147484540" r:id="rId6"/>
    <p:sldLayoutId id="2147484541" r:id="rId7"/>
    <p:sldLayoutId id="2147484542" r:id="rId8"/>
    <p:sldLayoutId id="2147484543" r:id="rId9"/>
    <p:sldLayoutId id="2147484544" r:id="rId10"/>
    <p:sldLayoutId id="2147484545" r:id="rId11"/>
  </p:sldLayoutIdLst>
  <p:txStyles>
    <p:titleStyle>
      <a:lvl1pPr algn="ctr" defTabSz="496689" rtl="0" eaLnBrk="1" fontAlgn="base" hangingPunct="1">
        <a:spcBef>
          <a:spcPct val="0"/>
        </a:spcBef>
        <a:spcAft>
          <a:spcPct val="0"/>
        </a:spcAft>
        <a:defRPr kumimoji="1" sz="4798" kern="1200">
          <a:solidFill>
            <a:schemeClr val="tx1"/>
          </a:solidFill>
          <a:latin typeface="Meiryo Bold"/>
          <a:ea typeface="Meiryo Bold"/>
          <a:cs typeface="Meiryo Bold"/>
        </a:defRPr>
      </a:lvl1pPr>
      <a:lvl2pPr algn="ctr" defTabSz="496689"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2pPr>
      <a:lvl3pPr algn="ctr" defTabSz="496689"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3pPr>
      <a:lvl4pPr algn="ctr" defTabSz="496689"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4pPr>
      <a:lvl5pPr algn="ctr" defTabSz="496689"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5pPr>
      <a:lvl6pPr marL="497555" algn="ctr" defTabSz="497555"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6pPr>
      <a:lvl7pPr marL="995109" algn="ctr" defTabSz="497555"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7pPr>
      <a:lvl8pPr marL="1492664" algn="ctr" defTabSz="497555"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8pPr>
      <a:lvl9pPr marL="1990219" algn="ctr" defTabSz="497555" rtl="0" eaLnBrk="1" fontAlgn="base" hangingPunct="1">
        <a:spcBef>
          <a:spcPct val="0"/>
        </a:spcBef>
        <a:spcAft>
          <a:spcPct val="0"/>
        </a:spcAft>
        <a:defRPr kumimoji="1" sz="4798">
          <a:solidFill>
            <a:schemeClr val="tx1"/>
          </a:solidFill>
          <a:latin typeface="Meiryo Bold" charset="-128"/>
          <a:ea typeface="Meiryo Bold" charset="-128"/>
          <a:cs typeface="Meiryo Bold" charset="-128"/>
        </a:defRPr>
      </a:lvl9pPr>
    </p:titleStyle>
    <p:bodyStyle>
      <a:lvl1pPr marL="372914" indent="-372914" algn="l" defTabSz="496689" rtl="0" eaLnBrk="1" fontAlgn="base" hangingPunct="1">
        <a:spcBef>
          <a:spcPct val="20000"/>
        </a:spcBef>
        <a:spcAft>
          <a:spcPct val="0"/>
        </a:spcAft>
        <a:buFont typeface="Arial" panose="020B0604020202020204" pitchFamily="34" charset="0"/>
        <a:buChar char="•"/>
        <a:defRPr kumimoji="1" sz="4098" kern="1200">
          <a:solidFill>
            <a:schemeClr val="tx1"/>
          </a:solidFill>
          <a:latin typeface="+mn-lt"/>
          <a:ea typeface="+mn-ea"/>
          <a:cs typeface="ＭＳ Ｐゴシック" charset="-128"/>
        </a:defRPr>
      </a:lvl1pPr>
      <a:lvl2pPr marL="807715" indent="-309439" algn="l" defTabSz="496689" rtl="0" eaLnBrk="1" fontAlgn="base" hangingPunct="1">
        <a:spcBef>
          <a:spcPct val="20000"/>
        </a:spcBef>
        <a:spcAft>
          <a:spcPct val="0"/>
        </a:spcAft>
        <a:buFont typeface="Arial" panose="020B0604020202020204" pitchFamily="34" charset="0"/>
        <a:buChar char="–"/>
        <a:defRPr kumimoji="1" sz="2999" kern="1200">
          <a:solidFill>
            <a:schemeClr val="tx1"/>
          </a:solidFill>
          <a:latin typeface="+mn-lt"/>
          <a:ea typeface="+mn-ea"/>
          <a:cs typeface="+mn-cs"/>
        </a:defRPr>
      </a:lvl2pPr>
      <a:lvl3pPr marL="1242516" indent="-247551" algn="l" defTabSz="496689" rtl="0" eaLnBrk="1" fontAlgn="base" hangingPunct="1">
        <a:spcBef>
          <a:spcPct val="20000"/>
        </a:spcBef>
        <a:spcAft>
          <a:spcPct val="0"/>
        </a:spcAft>
        <a:buFont typeface="Arial" panose="020B0604020202020204" pitchFamily="34" charset="0"/>
        <a:buChar char="•"/>
        <a:defRPr kumimoji="1" sz="2599" kern="1200">
          <a:solidFill>
            <a:schemeClr val="tx1"/>
          </a:solidFill>
          <a:latin typeface="+mn-lt"/>
          <a:ea typeface="+mn-ea"/>
          <a:cs typeface="+mn-cs"/>
        </a:defRPr>
      </a:lvl3pPr>
      <a:lvl4pPr marL="1740791" indent="-247551" algn="l" defTabSz="496689" rtl="0" eaLnBrk="1" fontAlgn="base" hangingPunct="1">
        <a:spcBef>
          <a:spcPct val="20000"/>
        </a:spcBef>
        <a:spcAft>
          <a:spcPct val="0"/>
        </a:spcAft>
        <a:buFont typeface="Arial" panose="020B0604020202020204" pitchFamily="34" charset="0"/>
        <a:buChar char="–"/>
        <a:defRPr kumimoji="1" sz="2199" kern="1200">
          <a:solidFill>
            <a:schemeClr val="tx1"/>
          </a:solidFill>
          <a:latin typeface="+mn-lt"/>
          <a:ea typeface="+mn-ea"/>
          <a:cs typeface="+mn-cs"/>
        </a:defRPr>
      </a:lvl4pPr>
      <a:lvl5pPr marL="2237480" indent="-247551" algn="l" defTabSz="496689" rtl="0" eaLnBrk="1" fontAlgn="base" hangingPunct="1">
        <a:spcBef>
          <a:spcPct val="20000"/>
        </a:spcBef>
        <a:spcAft>
          <a:spcPct val="0"/>
        </a:spcAft>
        <a:buFont typeface="Arial" panose="020B0604020202020204" pitchFamily="34" charset="0"/>
        <a:buChar char="»"/>
        <a:defRPr kumimoji="1" sz="2199" kern="1200">
          <a:solidFill>
            <a:schemeClr val="tx1"/>
          </a:solidFill>
          <a:latin typeface="+mn-lt"/>
          <a:ea typeface="+mn-ea"/>
          <a:cs typeface="+mn-cs"/>
        </a:defRPr>
      </a:lvl5pPr>
      <a:lvl6pPr marL="2736550" indent="-248777" algn="l" defTabSz="497555" rtl="0" eaLnBrk="1" latinLnBrk="0" hangingPunct="1">
        <a:spcBef>
          <a:spcPct val="20000"/>
        </a:spcBef>
        <a:buFont typeface="Arial"/>
        <a:buChar char="•"/>
        <a:defRPr kumimoji="1" sz="2199" kern="1200">
          <a:solidFill>
            <a:schemeClr val="tx1"/>
          </a:solidFill>
          <a:latin typeface="+mn-lt"/>
          <a:ea typeface="+mn-ea"/>
          <a:cs typeface="+mn-cs"/>
        </a:defRPr>
      </a:lvl6pPr>
      <a:lvl7pPr marL="3234105" indent="-248777" algn="l" defTabSz="497555" rtl="0" eaLnBrk="1" latinLnBrk="0" hangingPunct="1">
        <a:spcBef>
          <a:spcPct val="20000"/>
        </a:spcBef>
        <a:buFont typeface="Arial"/>
        <a:buChar char="•"/>
        <a:defRPr kumimoji="1" sz="2199" kern="1200">
          <a:solidFill>
            <a:schemeClr val="tx1"/>
          </a:solidFill>
          <a:latin typeface="+mn-lt"/>
          <a:ea typeface="+mn-ea"/>
          <a:cs typeface="+mn-cs"/>
        </a:defRPr>
      </a:lvl7pPr>
      <a:lvl8pPr marL="3731659" indent="-248777" algn="l" defTabSz="497555" rtl="0" eaLnBrk="1" latinLnBrk="0" hangingPunct="1">
        <a:spcBef>
          <a:spcPct val="20000"/>
        </a:spcBef>
        <a:buFont typeface="Arial"/>
        <a:buChar char="•"/>
        <a:defRPr kumimoji="1" sz="2199" kern="1200">
          <a:solidFill>
            <a:schemeClr val="tx1"/>
          </a:solidFill>
          <a:latin typeface="+mn-lt"/>
          <a:ea typeface="+mn-ea"/>
          <a:cs typeface="+mn-cs"/>
        </a:defRPr>
      </a:lvl8pPr>
      <a:lvl9pPr marL="4229214" indent="-248777" algn="l" defTabSz="497555" rtl="0" eaLnBrk="1" latinLnBrk="0" hangingPunct="1">
        <a:spcBef>
          <a:spcPct val="20000"/>
        </a:spcBef>
        <a:buFont typeface="Arial"/>
        <a:buChar char="•"/>
        <a:defRPr kumimoji="1" sz="2199" kern="1200">
          <a:solidFill>
            <a:schemeClr val="tx1"/>
          </a:solidFill>
          <a:latin typeface="+mn-lt"/>
          <a:ea typeface="+mn-ea"/>
          <a:cs typeface="+mn-cs"/>
        </a:defRPr>
      </a:lvl9pPr>
    </p:bodyStyle>
    <p:otherStyle>
      <a:defPPr>
        <a:defRPr lang="ja-JP"/>
      </a:defPPr>
      <a:lvl1pPr marL="0" algn="l" defTabSz="497555" rtl="0" eaLnBrk="1" latinLnBrk="0" hangingPunct="1">
        <a:defRPr kumimoji="1" sz="1999" kern="1200">
          <a:solidFill>
            <a:schemeClr val="tx1"/>
          </a:solidFill>
          <a:latin typeface="+mn-lt"/>
          <a:ea typeface="+mn-ea"/>
          <a:cs typeface="+mn-cs"/>
        </a:defRPr>
      </a:lvl1pPr>
      <a:lvl2pPr marL="497555" algn="l" defTabSz="497555" rtl="0" eaLnBrk="1" latinLnBrk="0" hangingPunct="1">
        <a:defRPr kumimoji="1" sz="1999" kern="1200">
          <a:solidFill>
            <a:schemeClr val="tx1"/>
          </a:solidFill>
          <a:latin typeface="+mn-lt"/>
          <a:ea typeface="+mn-ea"/>
          <a:cs typeface="+mn-cs"/>
        </a:defRPr>
      </a:lvl2pPr>
      <a:lvl3pPr marL="995109" algn="l" defTabSz="497555" rtl="0" eaLnBrk="1" latinLnBrk="0" hangingPunct="1">
        <a:defRPr kumimoji="1" sz="1999" kern="1200">
          <a:solidFill>
            <a:schemeClr val="tx1"/>
          </a:solidFill>
          <a:latin typeface="+mn-lt"/>
          <a:ea typeface="+mn-ea"/>
          <a:cs typeface="+mn-cs"/>
        </a:defRPr>
      </a:lvl3pPr>
      <a:lvl4pPr marL="1492664" algn="l" defTabSz="497555" rtl="0" eaLnBrk="1" latinLnBrk="0" hangingPunct="1">
        <a:defRPr kumimoji="1" sz="1999" kern="1200">
          <a:solidFill>
            <a:schemeClr val="tx1"/>
          </a:solidFill>
          <a:latin typeface="+mn-lt"/>
          <a:ea typeface="+mn-ea"/>
          <a:cs typeface="+mn-cs"/>
        </a:defRPr>
      </a:lvl4pPr>
      <a:lvl5pPr marL="1990219" algn="l" defTabSz="497555" rtl="0" eaLnBrk="1" latinLnBrk="0" hangingPunct="1">
        <a:defRPr kumimoji="1" sz="1999" kern="1200">
          <a:solidFill>
            <a:schemeClr val="tx1"/>
          </a:solidFill>
          <a:latin typeface="+mn-lt"/>
          <a:ea typeface="+mn-ea"/>
          <a:cs typeface="+mn-cs"/>
        </a:defRPr>
      </a:lvl5pPr>
      <a:lvl6pPr marL="2487772" algn="l" defTabSz="497555" rtl="0" eaLnBrk="1" latinLnBrk="0" hangingPunct="1">
        <a:defRPr kumimoji="1" sz="1999" kern="1200">
          <a:solidFill>
            <a:schemeClr val="tx1"/>
          </a:solidFill>
          <a:latin typeface="+mn-lt"/>
          <a:ea typeface="+mn-ea"/>
          <a:cs typeface="+mn-cs"/>
        </a:defRPr>
      </a:lvl6pPr>
      <a:lvl7pPr marL="2985327" algn="l" defTabSz="497555" rtl="0" eaLnBrk="1" latinLnBrk="0" hangingPunct="1">
        <a:defRPr kumimoji="1" sz="1999" kern="1200">
          <a:solidFill>
            <a:schemeClr val="tx1"/>
          </a:solidFill>
          <a:latin typeface="+mn-lt"/>
          <a:ea typeface="+mn-ea"/>
          <a:cs typeface="+mn-cs"/>
        </a:defRPr>
      </a:lvl7pPr>
      <a:lvl8pPr marL="3482881" algn="l" defTabSz="497555" rtl="0" eaLnBrk="1" latinLnBrk="0" hangingPunct="1">
        <a:defRPr kumimoji="1" sz="1999" kern="1200">
          <a:solidFill>
            <a:schemeClr val="tx1"/>
          </a:solidFill>
          <a:latin typeface="+mn-lt"/>
          <a:ea typeface="+mn-ea"/>
          <a:cs typeface="+mn-cs"/>
        </a:defRPr>
      </a:lvl8pPr>
      <a:lvl9pPr marL="3980436" algn="l" defTabSz="497555" rtl="0" eaLnBrk="1" latinLnBrk="0" hangingPunct="1">
        <a:defRPr kumimoji="1" sz="1999"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00" name="グループ化 199">
            <a:extLst>
              <a:ext uri="{FF2B5EF4-FFF2-40B4-BE49-F238E27FC236}">
                <a16:creationId xmlns:a16="http://schemas.microsoft.com/office/drawing/2014/main" id="{566A65A5-2837-4832-9CA3-7BDEBCBF86BB}"/>
              </a:ext>
            </a:extLst>
          </p:cNvPr>
          <p:cNvGrpSpPr/>
          <p:nvPr userDrawn="1"/>
        </p:nvGrpSpPr>
        <p:grpSpPr>
          <a:xfrm>
            <a:off x="377988" y="1150939"/>
            <a:ext cx="9935837" cy="6049961"/>
            <a:chOff x="377988" y="1150939"/>
            <a:chExt cx="9935837" cy="6049961"/>
          </a:xfrm>
        </p:grpSpPr>
        <p:grpSp>
          <p:nvGrpSpPr>
            <p:cNvPr id="128" name="グループ化 127">
              <a:extLst>
                <a:ext uri="{FF2B5EF4-FFF2-40B4-BE49-F238E27FC236}">
                  <a16:creationId xmlns:a16="http://schemas.microsoft.com/office/drawing/2014/main" id="{72A0710D-5BD8-4001-B9CE-9C652AD1F4DD}"/>
                </a:ext>
              </a:extLst>
            </p:cNvPr>
            <p:cNvGrpSpPr/>
            <p:nvPr userDrawn="1"/>
          </p:nvGrpSpPr>
          <p:grpSpPr>
            <a:xfrm>
              <a:off x="378263" y="1152901"/>
              <a:ext cx="9935559" cy="6047999"/>
              <a:chOff x="378263" y="1152901"/>
              <a:chExt cx="9935559" cy="6047999"/>
            </a:xfrm>
          </p:grpSpPr>
          <p:sp>
            <p:nvSpPr>
              <p:cNvPr id="78" name="Line 4">
                <a:extLst>
                  <a:ext uri="{FF2B5EF4-FFF2-40B4-BE49-F238E27FC236}">
                    <a16:creationId xmlns:a16="http://schemas.microsoft.com/office/drawing/2014/main" id="{94895187-C35A-4D02-B59E-A52B5A304376}"/>
                  </a:ext>
                </a:extLst>
              </p:cNvPr>
              <p:cNvSpPr>
                <a:spLocks noChangeShapeType="1"/>
              </p:cNvSpPr>
              <p:nvPr userDrawn="1"/>
            </p:nvSpPr>
            <p:spPr bwMode="auto">
              <a:xfrm>
                <a:off x="378263" y="6912869"/>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9" name="Line 4">
                <a:extLst>
                  <a:ext uri="{FF2B5EF4-FFF2-40B4-BE49-F238E27FC236}">
                    <a16:creationId xmlns:a16="http://schemas.microsoft.com/office/drawing/2014/main" id="{33071AE2-D797-4AA2-A4BC-892B48321311}"/>
                  </a:ext>
                </a:extLst>
              </p:cNvPr>
              <p:cNvSpPr>
                <a:spLocks noChangeShapeType="1"/>
              </p:cNvSpPr>
              <p:nvPr userDrawn="1"/>
            </p:nvSpPr>
            <p:spPr bwMode="auto">
              <a:xfrm>
                <a:off x="378263" y="7056869"/>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0" name="Line 4">
                <a:extLst>
                  <a:ext uri="{FF2B5EF4-FFF2-40B4-BE49-F238E27FC236}">
                    <a16:creationId xmlns:a16="http://schemas.microsoft.com/office/drawing/2014/main" id="{41930938-C286-40A8-9E87-A039ECED59EA}"/>
                  </a:ext>
                </a:extLst>
              </p:cNvPr>
              <p:cNvSpPr>
                <a:spLocks noChangeShapeType="1"/>
              </p:cNvSpPr>
              <p:nvPr userDrawn="1"/>
            </p:nvSpPr>
            <p:spPr bwMode="auto">
              <a:xfrm>
                <a:off x="378263" y="648214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1" name="Line 5">
                <a:extLst>
                  <a:ext uri="{FF2B5EF4-FFF2-40B4-BE49-F238E27FC236}">
                    <a16:creationId xmlns:a16="http://schemas.microsoft.com/office/drawing/2014/main" id="{BE22E4B9-1473-40BD-9CB5-3F8080E70734}"/>
                  </a:ext>
                </a:extLst>
              </p:cNvPr>
              <p:cNvSpPr>
                <a:spLocks noChangeShapeType="1"/>
              </p:cNvSpPr>
              <p:nvPr userDrawn="1"/>
            </p:nvSpPr>
            <p:spPr bwMode="auto">
              <a:xfrm>
                <a:off x="378263" y="6337678"/>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2" name="Line 6">
                <a:extLst>
                  <a:ext uri="{FF2B5EF4-FFF2-40B4-BE49-F238E27FC236}">
                    <a16:creationId xmlns:a16="http://schemas.microsoft.com/office/drawing/2014/main" id="{D458851A-5399-4C1E-948F-0F30E270491B}"/>
                  </a:ext>
                </a:extLst>
              </p:cNvPr>
              <p:cNvSpPr>
                <a:spLocks noChangeShapeType="1"/>
              </p:cNvSpPr>
              <p:nvPr userDrawn="1"/>
            </p:nvSpPr>
            <p:spPr bwMode="auto">
              <a:xfrm>
                <a:off x="378263" y="619321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3" name="Line 7">
                <a:extLst>
                  <a:ext uri="{FF2B5EF4-FFF2-40B4-BE49-F238E27FC236}">
                    <a16:creationId xmlns:a16="http://schemas.microsoft.com/office/drawing/2014/main" id="{5B3D94E0-4AED-4D62-99AB-B7A29DE91176}"/>
                  </a:ext>
                </a:extLst>
              </p:cNvPr>
              <p:cNvSpPr>
                <a:spLocks noChangeShapeType="1"/>
              </p:cNvSpPr>
              <p:nvPr userDrawn="1"/>
            </p:nvSpPr>
            <p:spPr bwMode="auto">
              <a:xfrm>
                <a:off x="378263" y="6048753"/>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4" name="Line 8">
                <a:extLst>
                  <a:ext uri="{FF2B5EF4-FFF2-40B4-BE49-F238E27FC236}">
                    <a16:creationId xmlns:a16="http://schemas.microsoft.com/office/drawing/2014/main" id="{71EA17B2-BBBB-49BD-8D9A-B7F330C704BC}"/>
                  </a:ext>
                </a:extLst>
              </p:cNvPr>
              <p:cNvSpPr>
                <a:spLocks noChangeShapeType="1"/>
              </p:cNvSpPr>
              <p:nvPr userDrawn="1"/>
            </p:nvSpPr>
            <p:spPr bwMode="auto">
              <a:xfrm>
                <a:off x="378263" y="5905878"/>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5" name="Line 9">
                <a:extLst>
                  <a:ext uri="{FF2B5EF4-FFF2-40B4-BE49-F238E27FC236}">
                    <a16:creationId xmlns:a16="http://schemas.microsoft.com/office/drawing/2014/main" id="{4A26A5DA-B073-4E91-81A4-B626A37F3DFD}"/>
                  </a:ext>
                </a:extLst>
              </p:cNvPr>
              <p:cNvSpPr>
                <a:spLocks noChangeShapeType="1"/>
              </p:cNvSpPr>
              <p:nvPr userDrawn="1"/>
            </p:nvSpPr>
            <p:spPr bwMode="auto">
              <a:xfrm>
                <a:off x="378263" y="576141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6" name="Line 10">
                <a:extLst>
                  <a:ext uri="{FF2B5EF4-FFF2-40B4-BE49-F238E27FC236}">
                    <a16:creationId xmlns:a16="http://schemas.microsoft.com/office/drawing/2014/main" id="{A756B78E-7D22-40A7-AB8A-9BAA0C90750E}"/>
                  </a:ext>
                </a:extLst>
              </p:cNvPr>
              <p:cNvSpPr>
                <a:spLocks noChangeShapeType="1"/>
              </p:cNvSpPr>
              <p:nvPr userDrawn="1"/>
            </p:nvSpPr>
            <p:spPr bwMode="auto">
              <a:xfrm>
                <a:off x="378263" y="5616953"/>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7" name="Line 11">
                <a:extLst>
                  <a:ext uri="{FF2B5EF4-FFF2-40B4-BE49-F238E27FC236}">
                    <a16:creationId xmlns:a16="http://schemas.microsoft.com/office/drawing/2014/main" id="{BDC4BC6A-F993-40D8-8CF7-DD1C01C9B27F}"/>
                  </a:ext>
                </a:extLst>
              </p:cNvPr>
              <p:cNvSpPr>
                <a:spLocks noChangeShapeType="1"/>
              </p:cNvSpPr>
              <p:nvPr userDrawn="1"/>
            </p:nvSpPr>
            <p:spPr bwMode="auto">
              <a:xfrm>
                <a:off x="378263" y="5474078"/>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8" name="Line 12">
                <a:extLst>
                  <a:ext uri="{FF2B5EF4-FFF2-40B4-BE49-F238E27FC236}">
                    <a16:creationId xmlns:a16="http://schemas.microsoft.com/office/drawing/2014/main" id="{D8546119-C5E8-4CAC-953A-6EED841F343F}"/>
                  </a:ext>
                </a:extLst>
              </p:cNvPr>
              <p:cNvSpPr>
                <a:spLocks noChangeShapeType="1"/>
              </p:cNvSpPr>
              <p:nvPr userDrawn="1"/>
            </p:nvSpPr>
            <p:spPr bwMode="auto">
              <a:xfrm>
                <a:off x="378263" y="532961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9" name="Line 13">
                <a:extLst>
                  <a:ext uri="{FF2B5EF4-FFF2-40B4-BE49-F238E27FC236}">
                    <a16:creationId xmlns:a16="http://schemas.microsoft.com/office/drawing/2014/main" id="{9CDAB148-3801-436E-A252-2823B4A57A4D}"/>
                  </a:ext>
                </a:extLst>
              </p:cNvPr>
              <p:cNvSpPr>
                <a:spLocks noChangeShapeType="1"/>
              </p:cNvSpPr>
              <p:nvPr userDrawn="1"/>
            </p:nvSpPr>
            <p:spPr bwMode="auto">
              <a:xfrm>
                <a:off x="378263" y="5185153"/>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0" name="Line 14">
                <a:extLst>
                  <a:ext uri="{FF2B5EF4-FFF2-40B4-BE49-F238E27FC236}">
                    <a16:creationId xmlns:a16="http://schemas.microsoft.com/office/drawing/2014/main" id="{DA2CA409-1FAD-44E2-A2DF-F4AEED4B4EAC}"/>
                  </a:ext>
                </a:extLst>
              </p:cNvPr>
              <p:cNvSpPr>
                <a:spLocks noChangeShapeType="1"/>
              </p:cNvSpPr>
              <p:nvPr userDrawn="1"/>
            </p:nvSpPr>
            <p:spPr bwMode="auto">
              <a:xfrm>
                <a:off x="378263" y="504069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1" name="Line 15">
                <a:extLst>
                  <a:ext uri="{FF2B5EF4-FFF2-40B4-BE49-F238E27FC236}">
                    <a16:creationId xmlns:a16="http://schemas.microsoft.com/office/drawing/2014/main" id="{BB016690-5A92-4908-8726-2795810F4373}"/>
                  </a:ext>
                </a:extLst>
              </p:cNvPr>
              <p:cNvSpPr>
                <a:spLocks noChangeShapeType="1"/>
              </p:cNvSpPr>
              <p:nvPr userDrawn="1"/>
            </p:nvSpPr>
            <p:spPr bwMode="auto">
              <a:xfrm>
                <a:off x="378263" y="489781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 name="Line 16">
                <a:extLst>
                  <a:ext uri="{FF2B5EF4-FFF2-40B4-BE49-F238E27FC236}">
                    <a16:creationId xmlns:a16="http://schemas.microsoft.com/office/drawing/2014/main" id="{7589B545-8E2C-44B1-BF87-BA629156DE3C}"/>
                  </a:ext>
                </a:extLst>
              </p:cNvPr>
              <p:cNvSpPr>
                <a:spLocks noChangeShapeType="1"/>
              </p:cNvSpPr>
              <p:nvPr userDrawn="1"/>
            </p:nvSpPr>
            <p:spPr bwMode="auto">
              <a:xfrm>
                <a:off x="378263" y="4753353"/>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 name="Line 17">
                <a:extLst>
                  <a:ext uri="{FF2B5EF4-FFF2-40B4-BE49-F238E27FC236}">
                    <a16:creationId xmlns:a16="http://schemas.microsoft.com/office/drawing/2014/main" id="{A04B68D3-7B40-4797-9562-7377C9F8DB6F}"/>
                  </a:ext>
                </a:extLst>
              </p:cNvPr>
              <p:cNvSpPr>
                <a:spLocks noChangeShapeType="1"/>
              </p:cNvSpPr>
              <p:nvPr userDrawn="1"/>
            </p:nvSpPr>
            <p:spPr bwMode="auto">
              <a:xfrm>
                <a:off x="378263" y="460889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4" name="Line 18">
                <a:extLst>
                  <a:ext uri="{FF2B5EF4-FFF2-40B4-BE49-F238E27FC236}">
                    <a16:creationId xmlns:a16="http://schemas.microsoft.com/office/drawing/2014/main" id="{D1FCD96E-8153-42AE-99BC-5F91EAAF58D3}"/>
                  </a:ext>
                </a:extLst>
              </p:cNvPr>
              <p:cNvSpPr>
                <a:spLocks noChangeShapeType="1"/>
              </p:cNvSpPr>
              <p:nvPr userDrawn="1"/>
            </p:nvSpPr>
            <p:spPr bwMode="auto">
              <a:xfrm>
                <a:off x="378263" y="4464428"/>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5" name="Line 19">
                <a:extLst>
                  <a:ext uri="{FF2B5EF4-FFF2-40B4-BE49-F238E27FC236}">
                    <a16:creationId xmlns:a16="http://schemas.microsoft.com/office/drawing/2014/main" id="{940D7FA7-3A6C-4B4E-B3C6-C67BECA45AAC}"/>
                  </a:ext>
                </a:extLst>
              </p:cNvPr>
              <p:cNvSpPr>
                <a:spLocks noChangeShapeType="1"/>
              </p:cNvSpPr>
              <p:nvPr userDrawn="1"/>
            </p:nvSpPr>
            <p:spPr bwMode="auto">
              <a:xfrm>
                <a:off x="378263" y="4321553"/>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6" name="Line 20">
                <a:extLst>
                  <a:ext uri="{FF2B5EF4-FFF2-40B4-BE49-F238E27FC236}">
                    <a16:creationId xmlns:a16="http://schemas.microsoft.com/office/drawing/2014/main" id="{57F56B8A-01FA-4035-8DE4-D00FFC6707A9}"/>
                  </a:ext>
                </a:extLst>
              </p:cNvPr>
              <p:cNvSpPr>
                <a:spLocks noChangeShapeType="1"/>
              </p:cNvSpPr>
              <p:nvPr userDrawn="1"/>
            </p:nvSpPr>
            <p:spPr bwMode="auto">
              <a:xfrm>
                <a:off x="378263" y="417709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7" name="Line 21">
                <a:extLst>
                  <a:ext uri="{FF2B5EF4-FFF2-40B4-BE49-F238E27FC236}">
                    <a16:creationId xmlns:a16="http://schemas.microsoft.com/office/drawing/2014/main" id="{925A4B1C-E3EB-4C13-A6C5-6EE9B9898949}"/>
                  </a:ext>
                </a:extLst>
              </p:cNvPr>
              <p:cNvSpPr>
                <a:spLocks noChangeShapeType="1"/>
              </p:cNvSpPr>
              <p:nvPr userDrawn="1"/>
            </p:nvSpPr>
            <p:spPr bwMode="auto">
              <a:xfrm>
                <a:off x="378263" y="4032628"/>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8" name="Line 22">
                <a:extLst>
                  <a:ext uri="{FF2B5EF4-FFF2-40B4-BE49-F238E27FC236}">
                    <a16:creationId xmlns:a16="http://schemas.microsoft.com/office/drawing/2014/main" id="{0B2A3CA3-2F92-4542-B697-10F99607983E}"/>
                  </a:ext>
                </a:extLst>
              </p:cNvPr>
              <p:cNvSpPr>
                <a:spLocks noChangeShapeType="1"/>
              </p:cNvSpPr>
              <p:nvPr userDrawn="1"/>
            </p:nvSpPr>
            <p:spPr bwMode="auto">
              <a:xfrm>
                <a:off x="378263" y="374529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9" name="Line 23">
                <a:extLst>
                  <a:ext uri="{FF2B5EF4-FFF2-40B4-BE49-F238E27FC236}">
                    <a16:creationId xmlns:a16="http://schemas.microsoft.com/office/drawing/2014/main" id="{BA0890CE-449E-48B6-9B53-5B1D0FF75BA2}"/>
                  </a:ext>
                </a:extLst>
              </p:cNvPr>
              <p:cNvSpPr>
                <a:spLocks noChangeShapeType="1"/>
              </p:cNvSpPr>
              <p:nvPr userDrawn="1"/>
            </p:nvSpPr>
            <p:spPr bwMode="auto">
              <a:xfrm>
                <a:off x="378263" y="3600828"/>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0" name="Line 24">
                <a:extLst>
                  <a:ext uri="{FF2B5EF4-FFF2-40B4-BE49-F238E27FC236}">
                    <a16:creationId xmlns:a16="http://schemas.microsoft.com/office/drawing/2014/main" id="{BF9CCBE0-2CD6-493E-81AB-F9DD0DD340E6}"/>
                  </a:ext>
                </a:extLst>
              </p:cNvPr>
              <p:cNvSpPr>
                <a:spLocks noChangeShapeType="1"/>
              </p:cNvSpPr>
              <p:nvPr userDrawn="1"/>
            </p:nvSpPr>
            <p:spPr bwMode="auto">
              <a:xfrm>
                <a:off x="378263" y="345636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1" name="Line 25">
                <a:extLst>
                  <a:ext uri="{FF2B5EF4-FFF2-40B4-BE49-F238E27FC236}">
                    <a16:creationId xmlns:a16="http://schemas.microsoft.com/office/drawing/2014/main" id="{6F424979-F1D6-4234-A003-9B26028E18BB}"/>
                  </a:ext>
                </a:extLst>
              </p:cNvPr>
              <p:cNvSpPr>
                <a:spLocks noChangeShapeType="1"/>
              </p:cNvSpPr>
              <p:nvPr userDrawn="1"/>
            </p:nvSpPr>
            <p:spPr bwMode="auto">
              <a:xfrm>
                <a:off x="378263" y="331349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 name="Line 26">
                <a:extLst>
                  <a:ext uri="{FF2B5EF4-FFF2-40B4-BE49-F238E27FC236}">
                    <a16:creationId xmlns:a16="http://schemas.microsoft.com/office/drawing/2014/main" id="{B72CCDB4-3F2A-48B5-9849-EB48526AD9BB}"/>
                  </a:ext>
                </a:extLst>
              </p:cNvPr>
              <p:cNvSpPr>
                <a:spLocks noChangeShapeType="1"/>
              </p:cNvSpPr>
              <p:nvPr userDrawn="1"/>
            </p:nvSpPr>
            <p:spPr bwMode="auto">
              <a:xfrm>
                <a:off x="378263" y="3169028"/>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 name="Line 27">
                <a:extLst>
                  <a:ext uri="{FF2B5EF4-FFF2-40B4-BE49-F238E27FC236}">
                    <a16:creationId xmlns:a16="http://schemas.microsoft.com/office/drawing/2014/main" id="{9414948D-0A9F-47E4-9CB5-E52CBEF1CB51}"/>
                  </a:ext>
                </a:extLst>
              </p:cNvPr>
              <p:cNvSpPr>
                <a:spLocks noChangeShapeType="1"/>
              </p:cNvSpPr>
              <p:nvPr userDrawn="1"/>
            </p:nvSpPr>
            <p:spPr bwMode="auto">
              <a:xfrm>
                <a:off x="378263" y="302456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 name="Line 28">
                <a:extLst>
                  <a:ext uri="{FF2B5EF4-FFF2-40B4-BE49-F238E27FC236}">
                    <a16:creationId xmlns:a16="http://schemas.microsoft.com/office/drawing/2014/main" id="{2C5A77DB-8681-4BF2-80DB-88E181BB9A11}"/>
                  </a:ext>
                </a:extLst>
              </p:cNvPr>
              <p:cNvSpPr>
                <a:spLocks noChangeShapeType="1"/>
              </p:cNvSpPr>
              <p:nvPr userDrawn="1"/>
            </p:nvSpPr>
            <p:spPr bwMode="auto">
              <a:xfrm>
                <a:off x="378263" y="288169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 name="Line 29">
                <a:extLst>
                  <a:ext uri="{FF2B5EF4-FFF2-40B4-BE49-F238E27FC236}">
                    <a16:creationId xmlns:a16="http://schemas.microsoft.com/office/drawing/2014/main" id="{88B5B2F0-EB79-4F72-BCFF-5D9EEFDB5688}"/>
                  </a:ext>
                </a:extLst>
              </p:cNvPr>
              <p:cNvSpPr>
                <a:spLocks noChangeShapeType="1"/>
              </p:cNvSpPr>
              <p:nvPr userDrawn="1"/>
            </p:nvSpPr>
            <p:spPr bwMode="auto">
              <a:xfrm>
                <a:off x="378263" y="2737228"/>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6" name="Line 30">
                <a:extLst>
                  <a:ext uri="{FF2B5EF4-FFF2-40B4-BE49-F238E27FC236}">
                    <a16:creationId xmlns:a16="http://schemas.microsoft.com/office/drawing/2014/main" id="{D3517087-1372-41A4-9A6B-4C25D69BC665}"/>
                  </a:ext>
                </a:extLst>
              </p:cNvPr>
              <p:cNvSpPr>
                <a:spLocks noChangeShapeType="1"/>
              </p:cNvSpPr>
              <p:nvPr userDrawn="1"/>
            </p:nvSpPr>
            <p:spPr bwMode="auto">
              <a:xfrm>
                <a:off x="378263" y="259276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7" name="Line 31">
                <a:extLst>
                  <a:ext uri="{FF2B5EF4-FFF2-40B4-BE49-F238E27FC236}">
                    <a16:creationId xmlns:a16="http://schemas.microsoft.com/office/drawing/2014/main" id="{C626BD20-910D-4076-8067-3BF486E99CE3}"/>
                  </a:ext>
                </a:extLst>
              </p:cNvPr>
              <p:cNvSpPr>
                <a:spLocks noChangeShapeType="1"/>
              </p:cNvSpPr>
              <p:nvPr userDrawn="1"/>
            </p:nvSpPr>
            <p:spPr bwMode="auto">
              <a:xfrm>
                <a:off x="378263" y="2448303"/>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8" name="Line 32">
                <a:extLst>
                  <a:ext uri="{FF2B5EF4-FFF2-40B4-BE49-F238E27FC236}">
                    <a16:creationId xmlns:a16="http://schemas.microsoft.com/office/drawing/2014/main" id="{372B950D-F2B6-48A4-8F4C-10E1D4476C94}"/>
                  </a:ext>
                </a:extLst>
              </p:cNvPr>
              <p:cNvSpPr>
                <a:spLocks noChangeShapeType="1"/>
              </p:cNvSpPr>
              <p:nvPr userDrawn="1"/>
            </p:nvSpPr>
            <p:spPr bwMode="auto">
              <a:xfrm>
                <a:off x="378263" y="2305428"/>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9" name="Line 33">
                <a:extLst>
                  <a:ext uri="{FF2B5EF4-FFF2-40B4-BE49-F238E27FC236}">
                    <a16:creationId xmlns:a16="http://schemas.microsoft.com/office/drawing/2014/main" id="{8A4A1B4C-E485-4593-BFA3-5CD075726556}"/>
                  </a:ext>
                </a:extLst>
              </p:cNvPr>
              <p:cNvSpPr>
                <a:spLocks noChangeShapeType="1"/>
              </p:cNvSpPr>
              <p:nvPr userDrawn="1"/>
            </p:nvSpPr>
            <p:spPr bwMode="auto">
              <a:xfrm>
                <a:off x="378263" y="216096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0" name="Line 34">
                <a:extLst>
                  <a:ext uri="{FF2B5EF4-FFF2-40B4-BE49-F238E27FC236}">
                    <a16:creationId xmlns:a16="http://schemas.microsoft.com/office/drawing/2014/main" id="{F7A11A6F-6BD7-47EA-BCE8-34D010674870}"/>
                  </a:ext>
                </a:extLst>
              </p:cNvPr>
              <p:cNvSpPr>
                <a:spLocks noChangeShapeType="1"/>
              </p:cNvSpPr>
              <p:nvPr userDrawn="1"/>
            </p:nvSpPr>
            <p:spPr bwMode="auto">
              <a:xfrm>
                <a:off x="378263" y="2016503"/>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1" name="Line 35">
                <a:extLst>
                  <a:ext uri="{FF2B5EF4-FFF2-40B4-BE49-F238E27FC236}">
                    <a16:creationId xmlns:a16="http://schemas.microsoft.com/office/drawing/2014/main" id="{84C5A8BA-97D6-401C-9D61-03B2676A897A}"/>
                  </a:ext>
                </a:extLst>
              </p:cNvPr>
              <p:cNvSpPr>
                <a:spLocks noChangeShapeType="1"/>
              </p:cNvSpPr>
              <p:nvPr userDrawn="1"/>
            </p:nvSpPr>
            <p:spPr bwMode="auto">
              <a:xfrm>
                <a:off x="378263" y="187204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 name="Line 36">
                <a:extLst>
                  <a:ext uri="{FF2B5EF4-FFF2-40B4-BE49-F238E27FC236}">
                    <a16:creationId xmlns:a16="http://schemas.microsoft.com/office/drawing/2014/main" id="{C480CFB1-FABD-482D-8E16-0FF97F40F3C0}"/>
                  </a:ext>
                </a:extLst>
              </p:cNvPr>
              <p:cNvSpPr>
                <a:spLocks noChangeShapeType="1"/>
              </p:cNvSpPr>
              <p:nvPr userDrawn="1"/>
            </p:nvSpPr>
            <p:spPr bwMode="auto">
              <a:xfrm>
                <a:off x="378263" y="172916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 name="Line 37">
                <a:extLst>
                  <a:ext uri="{FF2B5EF4-FFF2-40B4-BE49-F238E27FC236}">
                    <a16:creationId xmlns:a16="http://schemas.microsoft.com/office/drawing/2014/main" id="{B21949DC-6578-4194-9990-2B615D821473}"/>
                  </a:ext>
                </a:extLst>
              </p:cNvPr>
              <p:cNvSpPr>
                <a:spLocks noChangeShapeType="1"/>
              </p:cNvSpPr>
              <p:nvPr userDrawn="1"/>
            </p:nvSpPr>
            <p:spPr bwMode="auto">
              <a:xfrm>
                <a:off x="378263" y="1584703"/>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4" name="Line 38">
                <a:extLst>
                  <a:ext uri="{FF2B5EF4-FFF2-40B4-BE49-F238E27FC236}">
                    <a16:creationId xmlns:a16="http://schemas.microsoft.com/office/drawing/2014/main" id="{992A8411-E070-48DA-B652-E5C8EF5933A1}"/>
                  </a:ext>
                </a:extLst>
              </p:cNvPr>
              <p:cNvSpPr>
                <a:spLocks noChangeShapeType="1"/>
              </p:cNvSpPr>
              <p:nvPr userDrawn="1"/>
            </p:nvSpPr>
            <p:spPr bwMode="auto">
              <a:xfrm>
                <a:off x="378263" y="144024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5" name="Line 39">
                <a:extLst>
                  <a:ext uri="{FF2B5EF4-FFF2-40B4-BE49-F238E27FC236}">
                    <a16:creationId xmlns:a16="http://schemas.microsoft.com/office/drawing/2014/main" id="{0860C3FF-63CD-4832-B2B6-A2D7657A4F90}"/>
                  </a:ext>
                </a:extLst>
              </p:cNvPr>
              <p:cNvSpPr>
                <a:spLocks noChangeShapeType="1"/>
              </p:cNvSpPr>
              <p:nvPr userDrawn="1"/>
            </p:nvSpPr>
            <p:spPr bwMode="auto">
              <a:xfrm>
                <a:off x="378263" y="1297365"/>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6" name="Line 102">
                <a:extLst>
                  <a:ext uri="{FF2B5EF4-FFF2-40B4-BE49-F238E27FC236}">
                    <a16:creationId xmlns:a16="http://schemas.microsoft.com/office/drawing/2014/main" id="{F711A2EB-70DA-4E00-97E6-F3E09F448B42}"/>
                  </a:ext>
                </a:extLst>
              </p:cNvPr>
              <p:cNvSpPr>
                <a:spLocks noChangeShapeType="1"/>
              </p:cNvSpPr>
              <p:nvPr userDrawn="1"/>
            </p:nvSpPr>
            <p:spPr bwMode="auto">
              <a:xfrm>
                <a:off x="378263" y="3889752"/>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7" name="Line 4">
                <a:extLst>
                  <a:ext uri="{FF2B5EF4-FFF2-40B4-BE49-F238E27FC236}">
                    <a16:creationId xmlns:a16="http://schemas.microsoft.com/office/drawing/2014/main" id="{DEB78652-AD35-4408-A552-2CA51F553D57}"/>
                  </a:ext>
                </a:extLst>
              </p:cNvPr>
              <p:cNvSpPr>
                <a:spLocks noChangeShapeType="1"/>
              </p:cNvSpPr>
              <p:nvPr userDrawn="1"/>
            </p:nvSpPr>
            <p:spPr bwMode="auto">
              <a:xfrm>
                <a:off x="378263" y="6625477"/>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8" name="Line 4">
                <a:extLst>
                  <a:ext uri="{FF2B5EF4-FFF2-40B4-BE49-F238E27FC236}">
                    <a16:creationId xmlns:a16="http://schemas.microsoft.com/office/drawing/2014/main" id="{4EB84B71-037A-4BA6-B552-92B8E1E5ACE1}"/>
                  </a:ext>
                </a:extLst>
              </p:cNvPr>
              <p:cNvSpPr>
                <a:spLocks noChangeShapeType="1"/>
              </p:cNvSpPr>
              <p:nvPr userDrawn="1"/>
            </p:nvSpPr>
            <p:spPr bwMode="auto">
              <a:xfrm>
                <a:off x="378263" y="6769477"/>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9" name="Line 39">
                <a:extLst>
                  <a:ext uri="{FF2B5EF4-FFF2-40B4-BE49-F238E27FC236}">
                    <a16:creationId xmlns:a16="http://schemas.microsoft.com/office/drawing/2014/main" id="{D8A87DFE-79BC-405B-8FB9-A13053014CD5}"/>
                  </a:ext>
                </a:extLst>
              </p:cNvPr>
              <p:cNvSpPr>
                <a:spLocks noChangeShapeType="1"/>
              </p:cNvSpPr>
              <p:nvPr userDrawn="1"/>
            </p:nvSpPr>
            <p:spPr bwMode="auto">
              <a:xfrm>
                <a:off x="378263" y="1152901"/>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0" name="Line 4">
                <a:extLst>
                  <a:ext uri="{FF2B5EF4-FFF2-40B4-BE49-F238E27FC236}">
                    <a16:creationId xmlns:a16="http://schemas.microsoft.com/office/drawing/2014/main" id="{7F513F86-426A-430A-9CE5-1633C6F3DFEB}"/>
                  </a:ext>
                </a:extLst>
              </p:cNvPr>
              <p:cNvSpPr>
                <a:spLocks noChangeShapeType="1"/>
              </p:cNvSpPr>
              <p:nvPr userDrawn="1"/>
            </p:nvSpPr>
            <p:spPr bwMode="auto">
              <a:xfrm>
                <a:off x="378263" y="7200900"/>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1" name="Line 34">
                <a:extLst>
                  <a:ext uri="{FF2B5EF4-FFF2-40B4-BE49-F238E27FC236}">
                    <a16:creationId xmlns:a16="http://schemas.microsoft.com/office/drawing/2014/main" id="{702D22A1-F40B-44CD-93AA-BB4EBCB1AAE9}"/>
                  </a:ext>
                </a:extLst>
              </p:cNvPr>
              <p:cNvSpPr>
                <a:spLocks noChangeShapeType="1"/>
              </p:cNvSpPr>
              <p:nvPr userDrawn="1"/>
            </p:nvSpPr>
            <p:spPr bwMode="auto">
              <a:xfrm>
                <a:off x="378263" y="1152901"/>
                <a:ext cx="9935559"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129" name="グループ化 128">
              <a:extLst>
                <a:ext uri="{FF2B5EF4-FFF2-40B4-BE49-F238E27FC236}">
                  <a16:creationId xmlns:a16="http://schemas.microsoft.com/office/drawing/2014/main" id="{F51C46C4-7F85-4DC1-8B86-B95A648C9A5D}"/>
                </a:ext>
              </a:extLst>
            </p:cNvPr>
            <p:cNvGrpSpPr/>
            <p:nvPr userDrawn="1"/>
          </p:nvGrpSpPr>
          <p:grpSpPr>
            <a:xfrm>
              <a:off x="377988" y="1150939"/>
              <a:ext cx="9935837" cy="6049961"/>
              <a:chOff x="360363" y="863221"/>
              <a:chExt cx="9935837" cy="6337679"/>
            </a:xfrm>
          </p:grpSpPr>
          <p:sp>
            <p:nvSpPr>
              <p:cNvPr id="130" name="Line 41">
                <a:extLst>
                  <a:ext uri="{FF2B5EF4-FFF2-40B4-BE49-F238E27FC236}">
                    <a16:creationId xmlns:a16="http://schemas.microsoft.com/office/drawing/2014/main" id="{0E9446ED-A148-4D0F-BCEA-89BB479924C1}"/>
                  </a:ext>
                </a:extLst>
              </p:cNvPr>
              <p:cNvSpPr>
                <a:spLocks noChangeShapeType="1"/>
              </p:cNvSpPr>
              <p:nvPr userDrawn="1"/>
            </p:nvSpPr>
            <p:spPr bwMode="auto">
              <a:xfrm>
                <a:off x="1512291"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1" name="Line 42">
                <a:extLst>
                  <a:ext uri="{FF2B5EF4-FFF2-40B4-BE49-F238E27FC236}">
                    <a16:creationId xmlns:a16="http://schemas.microsoft.com/office/drawing/2014/main" id="{49D21962-0C22-48A0-BBAA-95B762F27E49}"/>
                  </a:ext>
                </a:extLst>
              </p:cNvPr>
              <p:cNvSpPr>
                <a:spLocks noChangeShapeType="1"/>
              </p:cNvSpPr>
              <p:nvPr userDrawn="1"/>
            </p:nvSpPr>
            <p:spPr bwMode="auto">
              <a:xfrm>
                <a:off x="1656282"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2" name="Line 43">
                <a:extLst>
                  <a:ext uri="{FF2B5EF4-FFF2-40B4-BE49-F238E27FC236}">
                    <a16:creationId xmlns:a16="http://schemas.microsoft.com/office/drawing/2014/main" id="{DFA3B380-B5B2-4B52-83A4-6CF3F80296FB}"/>
                  </a:ext>
                </a:extLst>
              </p:cNvPr>
              <p:cNvSpPr>
                <a:spLocks noChangeShapeType="1"/>
              </p:cNvSpPr>
              <p:nvPr userDrawn="1"/>
            </p:nvSpPr>
            <p:spPr bwMode="auto">
              <a:xfrm>
                <a:off x="1800273"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3" name="Line 44">
                <a:extLst>
                  <a:ext uri="{FF2B5EF4-FFF2-40B4-BE49-F238E27FC236}">
                    <a16:creationId xmlns:a16="http://schemas.microsoft.com/office/drawing/2014/main" id="{81872DC4-1F65-48D6-803C-BB283966CC60}"/>
                  </a:ext>
                </a:extLst>
              </p:cNvPr>
              <p:cNvSpPr>
                <a:spLocks noChangeShapeType="1"/>
              </p:cNvSpPr>
              <p:nvPr userDrawn="1"/>
            </p:nvSpPr>
            <p:spPr bwMode="auto">
              <a:xfrm>
                <a:off x="1944264"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4" name="Line 45">
                <a:extLst>
                  <a:ext uri="{FF2B5EF4-FFF2-40B4-BE49-F238E27FC236}">
                    <a16:creationId xmlns:a16="http://schemas.microsoft.com/office/drawing/2014/main" id="{5F7E7F48-EEFA-46AD-834F-9D408869EAA9}"/>
                  </a:ext>
                </a:extLst>
              </p:cNvPr>
              <p:cNvSpPr>
                <a:spLocks noChangeShapeType="1"/>
              </p:cNvSpPr>
              <p:nvPr userDrawn="1"/>
            </p:nvSpPr>
            <p:spPr bwMode="auto">
              <a:xfrm>
                <a:off x="2088255"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5" name="Line 46">
                <a:extLst>
                  <a:ext uri="{FF2B5EF4-FFF2-40B4-BE49-F238E27FC236}">
                    <a16:creationId xmlns:a16="http://schemas.microsoft.com/office/drawing/2014/main" id="{B7950342-D595-48DB-B1FA-8232A76EFE53}"/>
                  </a:ext>
                </a:extLst>
              </p:cNvPr>
              <p:cNvSpPr>
                <a:spLocks noChangeShapeType="1"/>
              </p:cNvSpPr>
              <p:nvPr userDrawn="1"/>
            </p:nvSpPr>
            <p:spPr bwMode="auto">
              <a:xfrm>
                <a:off x="2232246"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6" name="Line 47">
                <a:extLst>
                  <a:ext uri="{FF2B5EF4-FFF2-40B4-BE49-F238E27FC236}">
                    <a16:creationId xmlns:a16="http://schemas.microsoft.com/office/drawing/2014/main" id="{6208A691-C50F-4F0D-A53E-4BD3377F10DB}"/>
                  </a:ext>
                </a:extLst>
              </p:cNvPr>
              <p:cNvSpPr>
                <a:spLocks noChangeShapeType="1"/>
              </p:cNvSpPr>
              <p:nvPr userDrawn="1"/>
            </p:nvSpPr>
            <p:spPr bwMode="auto">
              <a:xfrm>
                <a:off x="2376237"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48">
                <a:extLst>
                  <a:ext uri="{FF2B5EF4-FFF2-40B4-BE49-F238E27FC236}">
                    <a16:creationId xmlns:a16="http://schemas.microsoft.com/office/drawing/2014/main" id="{184DF9CA-912E-40AA-AC08-3101696A649B}"/>
                  </a:ext>
                </a:extLst>
              </p:cNvPr>
              <p:cNvSpPr>
                <a:spLocks noChangeShapeType="1"/>
              </p:cNvSpPr>
              <p:nvPr userDrawn="1"/>
            </p:nvSpPr>
            <p:spPr bwMode="auto">
              <a:xfrm>
                <a:off x="2520228"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8" name="Line 49">
                <a:extLst>
                  <a:ext uri="{FF2B5EF4-FFF2-40B4-BE49-F238E27FC236}">
                    <a16:creationId xmlns:a16="http://schemas.microsoft.com/office/drawing/2014/main" id="{E4EDAD27-7673-4A61-AF53-E728DC17C8BB}"/>
                  </a:ext>
                </a:extLst>
              </p:cNvPr>
              <p:cNvSpPr>
                <a:spLocks noChangeShapeType="1"/>
              </p:cNvSpPr>
              <p:nvPr userDrawn="1"/>
            </p:nvSpPr>
            <p:spPr bwMode="auto">
              <a:xfrm>
                <a:off x="2664219"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9" name="Line 50">
                <a:extLst>
                  <a:ext uri="{FF2B5EF4-FFF2-40B4-BE49-F238E27FC236}">
                    <a16:creationId xmlns:a16="http://schemas.microsoft.com/office/drawing/2014/main" id="{6646B97D-0AA7-4CE3-82A2-A2BAFAA48471}"/>
                  </a:ext>
                </a:extLst>
              </p:cNvPr>
              <p:cNvSpPr>
                <a:spLocks noChangeShapeType="1"/>
              </p:cNvSpPr>
              <p:nvPr userDrawn="1"/>
            </p:nvSpPr>
            <p:spPr bwMode="auto">
              <a:xfrm>
                <a:off x="2808210"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0" name="Line 51">
                <a:extLst>
                  <a:ext uri="{FF2B5EF4-FFF2-40B4-BE49-F238E27FC236}">
                    <a16:creationId xmlns:a16="http://schemas.microsoft.com/office/drawing/2014/main" id="{C4AB8E1D-DC6E-4E15-B3E6-ABD707C44C00}"/>
                  </a:ext>
                </a:extLst>
              </p:cNvPr>
              <p:cNvSpPr>
                <a:spLocks noChangeShapeType="1"/>
              </p:cNvSpPr>
              <p:nvPr userDrawn="1"/>
            </p:nvSpPr>
            <p:spPr bwMode="auto">
              <a:xfrm>
                <a:off x="2952201"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1" name="Line 52">
                <a:extLst>
                  <a:ext uri="{FF2B5EF4-FFF2-40B4-BE49-F238E27FC236}">
                    <a16:creationId xmlns:a16="http://schemas.microsoft.com/office/drawing/2014/main" id="{BFD91CA3-B587-4766-9662-16D52420DA7F}"/>
                  </a:ext>
                </a:extLst>
              </p:cNvPr>
              <p:cNvSpPr>
                <a:spLocks noChangeShapeType="1"/>
              </p:cNvSpPr>
              <p:nvPr userDrawn="1"/>
            </p:nvSpPr>
            <p:spPr bwMode="auto">
              <a:xfrm>
                <a:off x="3096192"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2" name="Line 53">
                <a:extLst>
                  <a:ext uri="{FF2B5EF4-FFF2-40B4-BE49-F238E27FC236}">
                    <a16:creationId xmlns:a16="http://schemas.microsoft.com/office/drawing/2014/main" id="{78BC4020-859E-4F8E-B997-DBC99C6BA6FF}"/>
                  </a:ext>
                </a:extLst>
              </p:cNvPr>
              <p:cNvSpPr>
                <a:spLocks noChangeShapeType="1"/>
              </p:cNvSpPr>
              <p:nvPr userDrawn="1"/>
            </p:nvSpPr>
            <p:spPr bwMode="auto">
              <a:xfrm>
                <a:off x="3240183"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3" name="Line 54">
                <a:extLst>
                  <a:ext uri="{FF2B5EF4-FFF2-40B4-BE49-F238E27FC236}">
                    <a16:creationId xmlns:a16="http://schemas.microsoft.com/office/drawing/2014/main" id="{813D1326-C629-4B12-94C0-226CBCFC3818}"/>
                  </a:ext>
                </a:extLst>
              </p:cNvPr>
              <p:cNvSpPr>
                <a:spLocks noChangeShapeType="1"/>
              </p:cNvSpPr>
              <p:nvPr userDrawn="1"/>
            </p:nvSpPr>
            <p:spPr bwMode="auto">
              <a:xfrm>
                <a:off x="3384174"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4" name="Line 55">
                <a:extLst>
                  <a:ext uri="{FF2B5EF4-FFF2-40B4-BE49-F238E27FC236}">
                    <a16:creationId xmlns:a16="http://schemas.microsoft.com/office/drawing/2014/main" id="{E1FF3999-B164-4E40-8135-C49079BA8532}"/>
                  </a:ext>
                </a:extLst>
              </p:cNvPr>
              <p:cNvSpPr>
                <a:spLocks noChangeShapeType="1"/>
              </p:cNvSpPr>
              <p:nvPr userDrawn="1"/>
            </p:nvSpPr>
            <p:spPr bwMode="auto">
              <a:xfrm>
                <a:off x="3528165"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5" name="Line 56">
                <a:extLst>
                  <a:ext uri="{FF2B5EF4-FFF2-40B4-BE49-F238E27FC236}">
                    <a16:creationId xmlns:a16="http://schemas.microsoft.com/office/drawing/2014/main" id="{5D551A92-51CC-473F-BD03-BD3BA1BB38AD}"/>
                  </a:ext>
                </a:extLst>
              </p:cNvPr>
              <p:cNvSpPr>
                <a:spLocks noChangeShapeType="1"/>
              </p:cNvSpPr>
              <p:nvPr userDrawn="1"/>
            </p:nvSpPr>
            <p:spPr bwMode="auto">
              <a:xfrm>
                <a:off x="3672156"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6" name="Line 57">
                <a:extLst>
                  <a:ext uri="{FF2B5EF4-FFF2-40B4-BE49-F238E27FC236}">
                    <a16:creationId xmlns:a16="http://schemas.microsoft.com/office/drawing/2014/main" id="{4C1BCE03-C75A-4DF5-A440-5D171A6100F9}"/>
                  </a:ext>
                </a:extLst>
              </p:cNvPr>
              <p:cNvSpPr>
                <a:spLocks noChangeShapeType="1"/>
              </p:cNvSpPr>
              <p:nvPr userDrawn="1"/>
            </p:nvSpPr>
            <p:spPr bwMode="auto">
              <a:xfrm>
                <a:off x="3816147"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7" name="Line 58">
                <a:extLst>
                  <a:ext uri="{FF2B5EF4-FFF2-40B4-BE49-F238E27FC236}">
                    <a16:creationId xmlns:a16="http://schemas.microsoft.com/office/drawing/2014/main" id="{B6FE9BA0-0D38-426B-A504-E7D9D7422B0F}"/>
                  </a:ext>
                </a:extLst>
              </p:cNvPr>
              <p:cNvSpPr>
                <a:spLocks noChangeShapeType="1"/>
              </p:cNvSpPr>
              <p:nvPr userDrawn="1"/>
            </p:nvSpPr>
            <p:spPr bwMode="auto">
              <a:xfrm>
                <a:off x="3960138"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8" name="Line 59">
                <a:extLst>
                  <a:ext uri="{FF2B5EF4-FFF2-40B4-BE49-F238E27FC236}">
                    <a16:creationId xmlns:a16="http://schemas.microsoft.com/office/drawing/2014/main" id="{1D573AFF-6DD9-40FC-BD6E-871B4F0BFB3D}"/>
                  </a:ext>
                </a:extLst>
              </p:cNvPr>
              <p:cNvSpPr>
                <a:spLocks noChangeShapeType="1"/>
              </p:cNvSpPr>
              <p:nvPr userDrawn="1"/>
            </p:nvSpPr>
            <p:spPr bwMode="auto">
              <a:xfrm>
                <a:off x="4104129"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9" name="Line 60">
                <a:extLst>
                  <a:ext uri="{FF2B5EF4-FFF2-40B4-BE49-F238E27FC236}">
                    <a16:creationId xmlns:a16="http://schemas.microsoft.com/office/drawing/2014/main" id="{F3B9C3AE-6216-43F3-8BBE-1F58E93228AF}"/>
                  </a:ext>
                </a:extLst>
              </p:cNvPr>
              <p:cNvSpPr>
                <a:spLocks noChangeShapeType="1"/>
              </p:cNvSpPr>
              <p:nvPr userDrawn="1"/>
            </p:nvSpPr>
            <p:spPr bwMode="auto">
              <a:xfrm>
                <a:off x="4248120"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Line 61">
                <a:extLst>
                  <a:ext uri="{FF2B5EF4-FFF2-40B4-BE49-F238E27FC236}">
                    <a16:creationId xmlns:a16="http://schemas.microsoft.com/office/drawing/2014/main" id="{5F5946A9-32F4-47C6-AC09-7B4DD16CA1EE}"/>
                  </a:ext>
                </a:extLst>
              </p:cNvPr>
              <p:cNvSpPr>
                <a:spLocks noChangeShapeType="1"/>
              </p:cNvSpPr>
              <p:nvPr userDrawn="1"/>
            </p:nvSpPr>
            <p:spPr bwMode="auto">
              <a:xfrm>
                <a:off x="4392111"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1" name="Line 62">
                <a:extLst>
                  <a:ext uri="{FF2B5EF4-FFF2-40B4-BE49-F238E27FC236}">
                    <a16:creationId xmlns:a16="http://schemas.microsoft.com/office/drawing/2014/main" id="{16995BAA-93F4-4DEE-8F1B-E6E7B39B3F9B}"/>
                  </a:ext>
                </a:extLst>
              </p:cNvPr>
              <p:cNvSpPr>
                <a:spLocks noChangeShapeType="1"/>
              </p:cNvSpPr>
              <p:nvPr userDrawn="1"/>
            </p:nvSpPr>
            <p:spPr bwMode="auto">
              <a:xfrm>
                <a:off x="4536102"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2" name="Line 63">
                <a:extLst>
                  <a:ext uri="{FF2B5EF4-FFF2-40B4-BE49-F238E27FC236}">
                    <a16:creationId xmlns:a16="http://schemas.microsoft.com/office/drawing/2014/main" id="{62274738-AE9D-482E-A5C0-CF1B5DD2E7F4}"/>
                  </a:ext>
                </a:extLst>
              </p:cNvPr>
              <p:cNvSpPr>
                <a:spLocks noChangeShapeType="1"/>
              </p:cNvSpPr>
              <p:nvPr userDrawn="1"/>
            </p:nvSpPr>
            <p:spPr bwMode="auto">
              <a:xfrm>
                <a:off x="4680093"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Line 64">
                <a:extLst>
                  <a:ext uri="{FF2B5EF4-FFF2-40B4-BE49-F238E27FC236}">
                    <a16:creationId xmlns:a16="http://schemas.microsoft.com/office/drawing/2014/main" id="{E116C106-EDD7-4525-8331-AF763DBD5099}"/>
                  </a:ext>
                </a:extLst>
              </p:cNvPr>
              <p:cNvSpPr>
                <a:spLocks noChangeShapeType="1"/>
              </p:cNvSpPr>
              <p:nvPr userDrawn="1"/>
            </p:nvSpPr>
            <p:spPr bwMode="auto">
              <a:xfrm>
                <a:off x="4824084"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4" name="Line 65">
                <a:extLst>
                  <a:ext uri="{FF2B5EF4-FFF2-40B4-BE49-F238E27FC236}">
                    <a16:creationId xmlns:a16="http://schemas.microsoft.com/office/drawing/2014/main" id="{01EDFBFB-DC26-4E57-A944-533C6EE0BA5E}"/>
                  </a:ext>
                </a:extLst>
              </p:cNvPr>
              <p:cNvSpPr>
                <a:spLocks noChangeShapeType="1"/>
              </p:cNvSpPr>
              <p:nvPr userDrawn="1"/>
            </p:nvSpPr>
            <p:spPr bwMode="auto">
              <a:xfrm>
                <a:off x="4968075"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5" name="Line 66">
                <a:extLst>
                  <a:ext uri="{FF2B5EF4-FFF2-40B4-BE49-F238E27FC236}">
                    <a16:creationId xmlns:a16="http://schemas.microsoft.com/office/drawing/2014/main" id="{516D8656-E3DA-45A8-BD0D-73310520E9CD}"/>
                  </a:ext>
                </a:extLst>
              </p:cNvPr>
              <p:cNvSpPr>
                <a:spLocks noChangeShapeType="1"/>
              </p:cNvSpPr>
              <p:nvPr userDrawn="1"/>
            </p:nvSpPr>
            <p:spPr bwMode="auto">
              <a:xfrm>
                <a:off x="5112066"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6" name="Line 67">
                <a:extLst>
                  <a:ext uri="{FF2B5EF4-FFF2-40B4-BE49-F238E27FC236}">
                    <a16:creationId xmlns:a16="http://schemas.microsoft.com/office/drawing/2014/main" id="{DCAB2907-1E27-45BF-B1C1-F8A2E1689BD7}"/>
                  </a:ext>
                </a:extLst>
              </p:cNvPr>
              <p:cNvSpPr>
                <a:spLocks noChangeShapeType="1"/>
              </p:cNvSpPr>
              <p:nvPr userDrawn="1"/>
            </p:nvSpPr>
            <p:spPr bwMode="auto">
              <a:xfrm>
                <a:off x="5256057"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7" name="Line 68">
                <a:extLst>
                  <a:ext uri="{FF2B5EF4-FFF2-40B4-BE49-F238E27FC236}">
                    <a16:creationId xmlns:a16="http://schemas.microsoft.com/office/drawing/2014/main" id="{81D1F1C5-94E6-4F1D-8239-10503B1EA522}"/>
                  </a:ext>
                </a:extLst>
              </p:cNvPr>
              <p:cNvSpPr>
                <a:spLocks noChangeShapeType="1"/>
              </p:cNvSpPr>
              <p:nvPr userDrawn="1"/>
            </p:nvSpPr>
            <p:spPr bwMode="auto">
              <a:xfrm>
                <a:off x="5400048"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8" name="Line 69">
                <a:extLst>
                  <a:ext uri="{FF2B5EF4-FFF2-40B4-BE49-F238E27FC236}">
                    <a16:creationId xmlns:a16="http://schemas.microsoft.com/office/drawing/2014/main" id="{A56774E5-27EC-4B91-B2B6-43D35A113909}"/>
                  </a:ext>
                </a:extLst>
              </p:cNvPr>
              <p:cNvSpPr>
                <a:spLocks noChangeShapeType="1"/>
              </p:cNvSpPr>
              <p:nvPr userDrawn="1"/>
            </p:nvSpPr>
            <p:spPr bwMode="auto">
              <a:xfrm>
                <a:off x="5544039"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9" name="Line 70">
                <a:extLst>
                  <a:ext uri="{FF2B5EF4-FFF2-40B4-BE49-F238E27FC236}">
                    <a16:creationId xmlns:a16="http://schemas.microsoft.com/office/drawing/2014/main" id="{9800AC9C-BCC9-4F13-892C-EECB0A1FC769}"/>
                  </a:ext>
                </a:extLst>
              </p:cNvPr>
              <p:cNvSpPr>
                <a:spLocks noChangeShapeType="1"/>
              </p:cNvSpPr>
              <p:nvPr userDrawn="1"/>
            </p:nvSpPr>
            <p:spPr bwMode="auto">
              <a:xfrm>
                <a:off x="5832021"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0" name="Line 71">
                <a:extLst>
                  <a:ext uri="{FF2B5EF4-FFF2-40B4-BE49-F238E27FC236}">
                    <a16:creationId xmlns:a16="http://schemas.microsoft.com/office/drawing/2014/main" id="{A3263990-A43F-4BB3-8186-6604B03F0622}"/>
                  </a:ext>
                </a:extLst>
              </p:cNvPr>
              <p:cNvSpPr>
                <a:spLocks noChangeShapeType="1"/>
              </p:cNvSpPr>
              <p:nvPr userDrawn="1"/>
            </p:nvSpPr>
            <p:spPr bwMode="auto">
              <a:xfrm>
                <a:off x="5976012"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1" name="Line 72">
                <a:extLst>
                  <a:ext uri="{FF2B5EF4-FFF2-40B4-BE49-F238E27FC236}">
                    <a16:creationId xmlns:a16="http://schemas.microsoft.com/office/drawing/2014/main" id="{16BEC931-F307-4ACA-A3A8-CA67CE5625F1}"/>
                  </a:ext>
                </a:extLst>
              </p:cNvPr>
              <p:cNvSpPr>
                <a:spLocks noChangeShapeType="1"/>
              </p:cNvSpPr>
              <p:nvPr userDrawn="1"/>
            </p:nvSpPr>
            <p:spPr bwMode="auto">
              <a:xfrm>
                <a:off x="6120003"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2" name="Line 73">
                <a:extLst>
                  <a:ext uri="{FF2B5EF4-FFF2-40B4-BE49-F238E27FC236}">
                    <a16:creationId xmlns:a16="http://schemas.microsoft.com/office/drawing/2014/main" id="{A324BBE2-E676-4BDC-8778-60AA1DD15F31}"/>
                  </a:ext>
                </a:extLst>
              </p:cNvPr>
              <p:cNvSpPr>
                <a:spLocks noChangeShapeType="1"/>
              </p:cNvSpPr>
              <p:nvPr userDrawn="1"/>
            </p:nvSpPr>
            <p:spPr bwMode="auto">
              <a:xfrm>
                <a:off x="6263994"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3" name="Line 74">
                <a:extLst>
                  <a:ext uri="{FF2B5EF4-FFF2-40B4-BE49-F238E27FC236}">
                    <a16:creationId xmlns:a16="http://schemas.microsoft.com/office/drawing/2014/main" id="{42FC0755-57F6-44A3-BB19-7D641ADCB840}"/>
                  </a:ext>
                </a:extLst>
              </p:cNvPr>
              <p:cNvSpPr>
                <a:spLocks noChangeShapeType="1"/>
              </p:cNvSpPr>
              <p:nvPr userDrawn="1"/>
            </p:nvSpPr>
            <p:spPr bwMode="auto">
              <a:xfrm>
                <a:off x="6407985"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4" name="Line 75">
                <a:extLst>
                  <a:ext uri="{FF2B5EF4-FFF2-40B4-BE49-F238E27FC236}">
                    <a16:creationId xmlns:a16="http://schemas.microsoft.com/office/drawing/2014/main" id="{A5C58F26-C28C-4B35-917E-1E63621DB12B}"/>
                  </a:ext>
                </a:extLst>
              </p:cNvPr>
              <p:cNvSpPr>
                <a:spLocks noChangeShapeType="1"/>
              </p:cNvSpPr>
              <p:nvPr userDrawn="1"/>
            </p:nvSpPr>
            <p:spPr bwMode="auto">
              <a:xfrm>
                <a:off x="6551976"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5" name="Line 76">
                <a:extLst>
                  <a:ext uri="{FF2B5EF4-FFF2-40B4-BE49-F238E27FC236}">
                    <a16:creationId xmlns:a16="http://schemas.microsoft.com/office/drawing/2014/main" id="{30C881A0-EEBC-4BB4-9C17-2B5757877FCF}"/>
                  </a:ext>
                </a:extLst>
              </p:cNvPr>
              <p:cNvSpPr>
                <a:spLocks noChangeShapeType="1"/>
              </p:cNvSpPr>
              <p:nvPr userDrawn="1"/>
            </p:nvSpPr>
            <p:spPr bwMode="auto">
              <a:xfrm>
                <a:off x="6695967"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6" name="Line 77">
                <a:extLst>
                  <a:ext uri="{FF2B5EF4-FFF2-40B4-BE49-F238E27FC236}">
                    <a16:creationId xmlns:a16="http://schemas.microsoft.com/office/drawing/2014/main" id="{A48987BB-1B09-4C91-BB84-CFFD8D636BC1}"/>
                  </a:ext>
                </a:extLst>
              </p:cNvPr>
              <p:cNvSpPr>
                <a:spLocks noChangeShapeType="1"/>
              </p:cNvSpPr>
              <p:nvPr userDrawn="1"/>
            </p:nvSpPr>
            <p:spPr bwMode="auto">
              <a:xfrm>
                <a:off x="6839958"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7" name="Line 78">
                <a:extLst>
                  <a:ext uri="{FF2B5EF4-FFF2-40B4-BE49-F238E27FC236}">
                    <a16:creationId xmlns:a16="http://schemas.microsoft.com/office/drawing/2014/main" id="{6F310DF1-3F01-4BB7-A130-3CFA51FF99E0}"/>
                  </a:ext>
                </a:extLst>
              </p:cNvPr>
              <p:cNvSpPr>
                <a:spLocks noChangeShapeType="1"/>
              </p:cNvSpPr>
              <p:nvPr userDrawn="1"/>
            </p:nvSpPr>
            <p:spPr bwMode="auto">
              <a:xfrm>
                <a:off x="6983949"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8" name="Line 79">
                <a:extLst>
                  <a:ext uri="{FF2B5EF4-FFF2-40B4-BE49-F238E27FC236}">
                    <a16:creationId xmlns:a16="http://schemas.microsoft.com/office/drawing/2014/main" id="{F136FCEC-5AA3-4B96-9255-4FDF9D72B90C}"/>
                  </a:ext>
                </a:extLst>
              </p:cNvPr>
              <p:cNvSpPr>
                <a:spLocks noChangeShapeType="1"/>
              </p:cNvSpPr>
              <p:nvPr userDrawn="1"/>
            </p:nvSpPr>
            <p:spPr bwMode="auto">
              <a:xfrm>
                <a:off x="7127940"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9" name="Line 80">
                <a:extLst>
                  <a:ext uri="{FF2B5EF4-FFF2-40B4-BE49-F238E27FC236}">
                    <a16:creationId xmlns:a16="http://schemas.microsoft.com/office/drawing/2014/main" id="{8B9A911D-24C2-4C3A-9D3B-4753C339C8FA}"/>
                  </a:ext>
                </a:extLst>
              </p:cNvPr>
              <p:cNvSpPr>
                <a:spLocks noChangeShapeType="1"/>
              </p:cNvSpPr>
              <p:nvPr userDrawn="1"/>
            </p:nvSpPr>
            <p:spPr bwMode="auto">
              <a:xfrm>
                <a:off x="7271931"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0" name="Line 81">
                <a:extLst>
                  <a:ext uri="{FF2B5EF4-FFF2-40B4-BE49-F238E27FC236}">
                    <a16:creationId xmlns:a16="http://schemas.microsoft.com/office/drawing/2014/main" id="{EA85A6BB-33C3-4AFD-AC9D-203F9FFB5949}"/>
                  </a:ext>
                </a:extLst>
              </p:cNvPr>
              <p:cNvSpPr>
                <a:spLocks noChangeShapeType="1"/>
              </p:cNvSpPr>
              <p:nvPr userDrawn="1"/>
            </p:nvSpPr>
            <p:spPr bwMode="auto">
              <a:xfrm>
                <a:off x="7415922"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1" name="Line 82">
                <a:extLst>
                  <a:ext uri="{FF2B5EF4-FFF2-40B4-BE49-F238E27FC236}">
                    <a16:creationId xmlns:a16="http://schemas.microsoft.com/office/drawing/2014/main" id="{19E50750-9F84-48C5-AEC8-1D29E7AFECCB}"/>
                  </a:ext>
                </a:extLst>
              </p:cNvPr>
              <p:cNvSpPr>
                <a:spLocks noChangeShapeType="1"/>
              </p:cNvSpPr>
              <p:nvPr userDrawn="1"/>
            </p:nvSpPr>
            <p:spPr bwMode="auto">
              <a:xfrm>
                <a:off x="7559913"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2" name="Line 83">
                <a:extLst>
                  <a:ext uri="{FF2B5EF4-FFF2-40B4-BE49-F238E27FC236}">
                    <a16:creationId xmlns:a16="http://schemas.microsoft.com/office/drawing/2014/main" id="{903E5069-63FB-4302-9479-8881D694109F}"/>
                  </a:ext>
                </a:extLst>
              </p:cNvPr>
              <p:cNvSpPr>
                <a:spLocks noChangeShapeType="1"/>
              </p:cNvSpPr>
              <p:nvPr userDrawn="1"/>
            </p:nvSpPr>
            <p:spPr bwMode="auto">
              <a:xfrm>
                <a:off x="7703904"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3" name="Line 84">
                <a:extLst>
                  <a:ext uri="{FF2B5EF4-FFF2-40B4-BE49-F238E27FC236}">
                    <a16:creationId xmlns:a16="http://schemas.microsoft.com/office/drawing/2014/main" id="{139CC5DA-BD48-489C-B464-563C241A3BA5}"/>
                  </a:ext>
                </a:extLst>
              </p:cNvPr>
              <p:cNvSpPr>
                <a:spLocks noChangeShapeType="1"/>
              </p:cNvSpPr>
              <p:nvPr userDrawn="1"/>
            </p:nvSpPr>
            <p:spPr bwMode="auto">
              <a:xfrm>
                <a:off x="7847895"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4" name="Line 85">
                <a:extLst>
                  <a:ext uri="{FF2B5EF4-FFF2-40B4-BE49-F238E27FC236}">
                    <a16:creationId xmlns:a16="http://schemas.microsoft.com/office/drawing/2014/main" id="{E4E7648E-3908-44E2-B647-6CC9C84F69A0}"/>
                  </a:ext>
                </a:extLst>
              </p:cNvPr>
              <p:cNvSpPr>
                <a:spLocks noChangeShapeType="1"/>
              </p:cNvSpPr>
              <p:nvPr userDrawn="1"/>
            </p:nvSpPr>
            <p:spPr bwMode="auto">
              <a:xfrm>
                <a:off x="7991886"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5" name="Line 86">
                <a:extLst>
                  <a:ext uri="{FF2B5EF4-FFF2-40B4-BE49-F238E27FC236}">
                    <a16:creationId xmlns:a16="http://schemas.microsoft.com/office/drawing/2014/main" id="{21DF561F-A1E0-42DB-AC79-430B878E1EE5}"/>
                  </a:ext>
                </a:extLst>
              </p:cNvPr>
              <p:cNvSpPr>
                <a:spLocks noChangeShapeType="1"/>
              </p:cNvSpPr>
              <p:nvPr userDrawn="1"/>
            </p:nvSpPr>
            <p:spPr bwMode="auto">
              <a:xfrm>
                <a:off x="8135877"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6" name="Line 87">
                <a:extLst>
                  <a:ext uri="{FF2B5EF4-FFF2-40B4-BE49-F238E27FC236}">
                    <a16:creationId xmlns:a16="http://schemas.microsoft.com/office/drawing/2014/main" id="{DF80195F-4DE8-4B2E-85C5-667685F28B07}"/>
                  </a:ext>
                </a:extLst>
              </p:cNvPr>
              <p:cNvSpPr>
                <a:spLocks noChangeShapeType="1"/>
              </p:cNvSpPr>
              <p:nvPr userDrawn="1"/>
            </p:nvSpPr>
            <p:spPr bwMode="auto">
              <a:xfrm>
                <a:off x="8279868"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7" name="Line 88">
                <a:extLst>
                  <a:ext uri="{FF2B5EF4-FFF2-40B4-BE49-F238E27FC236}">
                    <a16:creationId xmlns:a16="http://schemas.microsoft.com/office/drawing/2014/main" id="{950156CB-EC38-4330-ACB4-071530299217}"/>
                  </a:ext>
                </a:extLst>
              </p:cNvPr>
              <p:cNvSpPr>
                <a:spLocks noChangeShapeType="1"/>
              </p:cNvSpPr>
              <p:nvPr userDrawn="1"/>
            </p:nvSpPr>
            <p:spPr bwMode="auto">
              <a:xfrm>
                <a:off x="8423859"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8" name="Line 89">
                <a:extLst>
                  <a:ext uri="{FF2B5EF4-FFF2-40B4-BE49-F238E27FC236}">
                    <a16:creationId xmlns:a16="http://schemas.microsoft.com/office/drawing/2014/main" id="{23CF9568-C7E2-46DF-ACAE-A058B1248098}"/>
                  </a:ext>
                </a:extLst>
              </p:cNvPr>
              <p:cNvSpPr>
                <a:spLocks noChangeShapeType="1"/>
              </p:cNvSpPr>
              <p:nvPr userDrawn="1"/>
            </p:nvSpPr>
            <p:spPr bwMode="auto">
              <a:xfrm>
                <a:off x="8567850"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9" name="Line 90">
                <a:extLst>
                  <a:ext uri="{FF2B5EF4-FFF2-40B4-BE49-F238E27FC236}">
                    <a16:creationId xmlns:a16="http://schemas.microsoft.com/office/drawing/2014/main" id="{13166C5E-416D-469C-AA8A-B8D07B219571}"/>
                  </a:ext>
                </a:extLst>
              </p:cNvPr>
              <p:cNvSpPr>
                <a:spLocks noChangeShapeType="1"/>
              </p:cNvSpPr>
              <p:nvPr userDrawn="1"/>
            </p:nvSpPr>
            <p:spPr bwMode="auto">
              <a:xfrm>
                <a:off x="8711841"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0" name="Line 91">
                <a:extLst>
                  <a:ext uri="{FF2B5EF4-FFF2-40B4-BE49-F238E27FC236}">
                    <a16:creationId xmlns:a16="http://schemas.microsoft.com/office/drawing/2014/main" id="{9DAE61BC-BEBA-48C7-BC41-8DE2F005912E}"/>
                  </a:ext>
                </a:extLst>
              </p:cNvPr>
              <p:cNvSpPr>
                <a:spLocks noChangeShapeType="1"/>
              </p:cNvSpPr>
              <p:nvPr userDrawn="1"/>
            </p:nvSpPr>
            <p:spPr bwMode="auto">
              <a:xfrm>
                <a:off x="8855832"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1" name="Line 92">
                <a:extLst>
                  <a:ext uri="{FF2B5EF4-FFF2-40B4-BE49-F238E27FC236}">
                    <a16:creationId xmlns:a16="http://schemas.microsoft.com/office/drawing/2014/main" id="{0D115BF0-C553-4D94-ADCF-978740C1478D}"/>
                  </a:ext>
                </a:extLst>
              </p:cNvPr>
              <p:cNvSpPr>
                <a:spLocks noChangeShapeType="1"/>
              </p:cNvSpPr>
              <p:nvPr userDrawn="1"/>
            </p:nvSpPr>
            <p:spPr bwMode="auto">
              <a:xfrm>
                <a:off x="8999823"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2" name="Line 93">
                <a:extLst>
                  <a:ext uri="{FF2B5EF4-FFF2-40B4-BE49-F238E27FC236}">
                    <a16:creationId xmlns:a16="http://schemas.microsoft.com/office/drawing/2014/main" id="{3CF81141-7FF1-4862-BF52-DBAB1E11CD6C}"/>
                  </a:ext>
                </a:extLst>
              </p:cNvPr>
              <p:cNvSpPr>
                <a:spLocks noChangeShapeType="1"/>
              </p:cNvSpPr>
              <p:nvPr userDrawn="1"/>
            </p:nvSpPr>
            <p:spPr bwMode="auto">
              <a:xfrm>
                <a:off x="9143814"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3" name="Line 94">
                <a:extLst>
                  <a:ext uri="{FF2B5EF4-FFF2-40B4-BE49-F238E27FC236}">
                    <a16:creationId xmlns:a16="http://schemas.microsoft.com/office/drawing/2014/main" id="{825A71A9-F3FF-4722-A5F3-BE4C67CB25D2}"/>
                  </a:ext>
                </a:extLst>
              </p:cNvPr>
              <p:cNvSpPr>
                <a:spLocks noChangeShapeType="1"/>
              </p:cNvSpPr>
              <p:nvPr userDrawn="1"/>
            </p:nvSpPr>
            <p:spPr bwMode="auto">
              <a:xfrm>
                <a:off x="9287805"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4" name="Line 95">
                <a:extLst>
                  <a:ext uri="{FF2B5EF4-FFF2-40B4-BE49-F238E27FC236}">
                    <a16:creationId xmlns:a16="http://schemas.microsoft.com/office/drawing/2014/main" id="{73D58FDC-2752-4C5C-903A-E83E7C0BDB7F}"/>
                  </a:ext>
                </a:extLst>
              </p:cNvPr>
              <p:cNvSpPr>
                <a:spLocks noChangeShapeType="1"/>
              </p:cNvSpPr>
              <p:nvPr userDrawn="1"/>
            </p:nvSpPr>
            <p:spPr bwMode="auto">
              <a:xfrm>
                <a:off x="9431796"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5" name="Line 96">
                <a:extLst>
                  <a:ext uri="{FF2B5EF4-FFF2-40B4-BE49-F238E27FC236}">
                    <a16:creationId xmlns:a16="http://schemas.microsoft.com/office/drawing/2014/main" id="{1D9077B5-BA29-48A1-9E99-E6BC1338C0EB}"/>
                  </a:ext>
                </a:extLst>
              </p:cNvPr>
              <p:cNvSpPr>
                <a:spLocks noChangeShapeType="1"/>
              </p:cNvSpPr>
              <p:nvPr userDrawn="1"/>
            </p:nvSpPr>
            <p:spPr bwMode="auto">
              <a:xfrm>
                <a:off x="9575787"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6" name="Line 97">
                <a:extLst>
                  <a:ext uri="{FF2B5EF4-FFF2-40B4-BE49-F238E27FC236}">
                    <a16:creationId xmlns:a16="http://schemas.microsoft.com/office/drawing/2014/main" id="{04D00D3D-AD1E-46F3-BBC1-6D706FD2E638}"/>
                  </a:ext>
                </a:extLst>
              </p:cNvPr>
              <p:cNvSpPr>
                <a:spLocks noChangeShapeType="1"/>
              </p:cNvSpPr>
              <p:nvPr userDrawn="1"/>
            </p:nvSpPr>
            <p:spPr bwMode="auto">
              <a:xfrm>
                <a:off x="9719778"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187" name="Line 98">
                <a:extLst>
                  <a:ext uri="{FF2B5EF4-FFF2-40B4-BE49-F238E27FC236}">
                    <a16:creationId xmlns:a16="http://schemas.microsoft.com/office/drawing/2014/main" id="{8B8C72C2-09DA-4E85-A6CF-0D49F6F062A2}"/>
                  </a:ext>
                </a:extLst>
              </p:cNvPr>
              <p:cNvSpPr>
                <a:spLocks noChangeShapeType="1"/>
              </p:cNvSpPr>
              <p:nvPr userDrawn="1"/>
            </p:nvSpPr>
            <p:spPr bwMode="auto">
              <a:xfrm>
                <a:off x="9863769"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8" name="Line 99">
                <a:extLst>
                  <a:ext uri="{FF2B5EF4-FFF2-40B4-BE49-F238E27FC236}">
                    <a16:creationId xmlns:a16="http://schemas.microsoft.com/office/drawing/2014/main" id="{023FB8CA-9249-41B9-B79D-E7047A11CDE3}"/>
                  </a:ext>
                </a:extLst>
              </p:cNvPr>
              <p:cNvSpPr>
                <a:spLocks noChangeShapeType="1"/>
              </p:cNvSpPr>
              <p:nvPr userDrawn="1"/>
            </p:nvSpPr>
            <p:spPr bwMode="auto">
              <a:xfrm>
                <a:off x="1368300"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9" name="Line 100">
                <a:extLst>
                  <a:ext uri="{FF2B5EF4-FFF2-40B4-BE49-F238E27FC236}">
                    <a16:creationId xmlns:a16="http://schemas.microsoft.com/office/drawing/2014/main" id="{5E2EE7B6-A266-41AD-AF8B-85E680009A9C}"/>
                  </a:ext>
                </a:extLst>
              </p:cNvPr>
              <p:cNvSpPr>
                <a:spLocks noChangeShapeType="1"/>
              </p:cNvSpPr>
              <p:nvPr userDrawn="1"/>
            </p:nvSpPr>
            <p:spPr bwMode="auto">
              <a:xfrm>
                <a:off x="10007760"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0" name="Line 103">
                <a:extLst>
                  <a:ext uri="{FF2B5EF4-FFF2-40B4-BE49-F238E27FC236}">
                    <a16:creationId xmlns:a16="http://schemas.microsoft.com/office/drawing/2014/main" id="{9106F1FC-96C8-4F51-8C03-CC29366E653F}"/>
                  </a:ext>
                </a:extLst>
              </p:cNvPr>
              <p:cNvSpPr>
                <a:spLocks noChangeShapeType="1"/>
              </p:cNvSpPr>
              <p:nvPr userDrawn="1"/>
            </p:nvSpPr>
            <p:spPr bwMode="auto">
              <a:xfrm>
                <a:off x="5688030" y="863222"/>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1" name="Line 99">
                <a:extLst>
                  <a:ext uri="{FF2B5EF4-FFF2-40B4-BE49-F238E27FC236}">
                    <a16:creationId xmlns:a16="http://schemas.microsoft.com/office/drawing/2014/main" id="{0A31AAB5-D66C-48CA-B6DE-775F077AF4F9}"/>
                  </a:ext>
                </a:extLst>
              </p:cNvPr>
              <p:cNvSpPr>
                <a:spLocks noChangeShapeType="1"/>
              </p:cNvSpPr>
              <p:nvPr userDrawn="1"/>
            </p:nvSpPr>
            <p:spPr bwMode="auto">
              <a:xfrm>
                <a:off x="1224309"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2" name="Line 99">
                <a:extLst>
                  <a:ext uri="{FF2B5EF4-FFF2-40B4-BE49-F238E27FC236}">
                    <a16:creationId xmlns:a16="http://schemas.microsoft.com/office/drawing/2014/main" id="{F3BFD4DC-EBB1-4BA3-9B97-E79C17C2DB21}"/>
                  </a:ext>
                </a:extLst>
              </p:cNvPr>
              <p:cNvSpPr>
                <a:spLocks noChangeShapeType="1"/>
              </p:cNvSpPr>
              <p:nvPr userDrawn="1"/>
            </p:nvSpPr>
            <p:spPr bwMode="auto">
              <a:xfrm>
                <a:off x="1080318"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3" name="Line 100">
                <a:extLst>
                  <a:ext uri="{FF2B5EF4-FFF2-40B4-BE49-F238E27FC236}">
                    <a16:creationId xmlns:a16="http://schemas.microsoft.com/office/drawing/2014/main" id="{C33333CF-1ABF-468B-BF92-F74F0290A88F}"/>
                  </a:ext>
                </a:extLst>
              </p:cNvPr>
              <p:cNvSpPr>
                <a:spLocks noChangeShapeType="1"/>
              </p:cNvSpPr>
              <p:nvPr userDrawn="1"/>
            </p:nvSpPr>
            <p:spPr bwMode="auto">
              <a:xfrm>
                <a:off x="10151762"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4" name="Line 99">
                <a:extLst>
                  <a:ext uri="{FF2B5EF4-FFF2-40B4-BE49-F238E27FC236}">
                    <a16:creationId xmlns:a16="http://schemas.microsoft.com/office/drawing/2014/main" id="{CBBA0E37-1032-4E8A-9FC3-A2763C41E447}"/>
                  </a:ext>
                </a:extLst>
              </p:cNvPr>
              <p:cNvSpPr>
                <a:spLocks noChangeShapeType="1"/>
              </p:cNvSpPr>
              <p:nvPr userDrawn="1"/>
            </p:nvSpPr>
            <p:spPr bwMode="auto">
              <a:xfrm>
                <a:off x="504354"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5" name="Line 99">
                <a:extLst>
                  <a:ext uri="{FF2B5EF4-FFF2-40B4-BE49-F238E27FC236}">
                    <a16:creationId xmlns:a16="http://schemas.microsoft.com/office/drawing/2014/main" id="{7913FFE3-4271-4AB8-AC51-28B477A79C77}"/>
                  </a:ext>
                </a:extLst>
              </p:cNvPr>
              <p:cNvSpPr>
                <a:spLocks noChangeShapeType="1"/>
              </p:cNvSpPr>
              <p:nvPr userDrawn="1"/>
            </p:nvSpPr>
            <p:spPr bwMode="auto">
              <a:xfrm>
                <a:off x="360363"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6" name="Line 99">
                <a:extLst>
                  <a:ext uri="{FF2B5EF4-FFF2-40B4-BE49-F238E27FC236}">
                    <a16:creationId xmlns:a16="http://schemas.microsoft.com/office/drawing/2014/main" id="{0B160B74-EA72-4E5F-9B88-FB26B1AB118E}"/>
                  </a:ext>
                </a:extLst>
              </p:cNvPr>
              <p:cNvSpPr>
                <a:spLocks noChangeShapeType="1"/>
              </p:cNvSpPr>
              <p:nvPr userDrawn="1"/>
            </p:nvSpPr>
            <p:spPr bwMode="auto">
              <a:xfrm>
                <a:off x="792336"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7" name="Line 99">
                <a:extLst>
                  <a:ext uri="{FF2B5EF4-FFF2-40B4-BE49-F238E27FC236}">
                    <a16:creationId xmlns:a16="http://schemas.microsoft.com/office/drawing/2014/main" id="{267B3B24-A0FB-459F-8A45-2BA720ADF5B1}"/>
                  </a:ext>
                </a:extLst>
              </p:cNvPr>
              <p:cNvSpPr>
                <a:spLocks noChangeShapeType="1"/>
              </p:cNvSpPr>
              <p:nvPr userDrawn="1"/>
            </p:nvSpPr>
            <p:spPr bwMode="auto">
              <a:xfrm>
                <a:off x="648345"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8" name="Line 99">
                <a:extLst>
                  <a:ext uri="{FF2B5EF4-FFF2-40B4-BE49-F238E27FC236}">
                    <a16:creationId xmlns:a16="http://schemas.microsoft.com/office/drawing/2014/main" id="{3A44C382-B68E-4435-8B76-841D87F9A5F1}"/>
                  </a:ext>
                </a:extLst>
              </p:cNvPr>
              <p:cNvSpPr>
                <a:spLocks noChangeShapeType="1"/>
              </p:cNvSpPr>
              <p:nvPr userDrawn="1"/>
            </p:nvSpPr>
            <p:spPr bwMode="auto">
              <a:xfrm>
                <a:off x="936327"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9" name="Line 100">
                <a:extLst>
                  <a:ext uri="{FF2B5EF4-FFF2-40B4-BE49-F238E27FC236}">
                    <a16:creationId xmlns:a16="http://schemas.microsoft.com/office/drawing/2014/main" id="{12040A76-F4FC-45AE-AC38-6DAE9DCFF0E3}"/>
                  </a:ext>
                </a:extLst>
              </p:cNvPr>
              <p:cNvSpPr>
                <a:spLocks noChangeShapeType="1"/>
              </p:cNvSpPr>
              <p:nvPr userDrawn="1"/>
            </p:nvSpPr>
            <p:spPr bwMode="auto">
              <a:xfrm>
                <a:off x="10296200" y="863221"/>
                <a:ext cx="0" cy="6337678"/>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Tree>
    <p:extLst>
      <p:ext uri="{BB962C8B-B14F-4D97-AF65-F5344CB8AC3E}">
        <p14:creationId xmlns:p14="http://schemas.microsoft.com/office/powerpoint/2010/main" val="3480907196"/>
      </p:ext>
    </p:extLst>
  </p:cSld>
  <p:clrMap bg1="lt1" tx1="dk1" bg2="lt2" tx2="dk2" accent1="accent1" accent2="accent2" accent3="accent3" accent4="accent4" accent5="accent5" accent6="accent6" hlink="hlink" folHlink="folHlink"/>
  <p:sldLayoutIdLst>
    <p:sldLayoutId id="2147484548" r:id="rId1"/>
    <p:sldLayoutId id="2147484549" r:id="rId2"/>
    <p:sldLayoutId id="2147484550" r:id="rId3"/>
    <p:sldLayoutId id="2147484551" r:id="rId4"/>
    <p:sldLayoutId id="2147484552" r:id="rId5"/>
    <p:sldLayoutId id="2147484553" r:id="rId6"/>
    <p:sldLayoutId id="2147484554" r:id="rId7"/>
    <p:sldLayoutId id="2147484555" r:id="rId8"/>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630">
          <p15:clr>
            <a:srgbClr val="F26B43"/>
          </p15:clr>
        </p15:guide>
        <p15:guide id="3" orient="horz" pos="544">
          <p15:clr>
            <a:srgbClr val="F26B43"/>
          </p15:clr>
        </p15:guide>
        <p15:guide id="4" pos="238">
          <p15:clr>
            <a:srgbClr val="F26B43"/>
          </p15:clr>
        </p15:guide>
        <p15:guide id="5" pos="6497">
          <p15:clr>
            <a:srgbClr val="F26B43"/>
          </p15:clr>
        </p15:guide>
        <p15:guide id="6" orient="horz" pos="4536">
          <p15:clr>
            <a:srgbClr val="F26B43"/>
          </p15:clr>
        </p15:guide>
        <p15:guide id="7" orient="horz" pos="226">
          <p15:clr>
            <a:srgbClr val="F26B43"/>
          </p15:clr>
        </p15:guide>
        <p15:guide id="8" orient="horz" pos="725">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A62AC972-0D4E-37FD-06DC-E04444FA2877}"/>
              </a:ext>
            </a:extLst>
          </p:cNvPr>
          <p:cNvGraphicFramePr>
            <a:graphicFrameLocks noChangeAspect="1"/>
          </p:cNvGraphicFramePr>
          <p:nvPr userDrawn="1">
            <p:custDataLst>
              <p:tags r:id="rId14"/>
            </p:custDataLst>
            <p:extLst>
              <p:ext uri="{D42A27DB-BD31-4B8C-83A1-F6EECF244321}">
                <p14:modId xmlns:p14="http://schemas.microsoft.com/office/powerpoint/2010/main" val="2108264045"/>
              </p:ext>
            </p:extLst>
          </p:nvPr>
        </p:nvGraphicFramePr>
        <p:xfrm>
          <a:off x="1714" y="1751"/>
          <a:ext cx="1714" cy="1750"/>
        </p:xfrm>
        <a:graphic>
          <a:graphicData uri="http://schemas.openxmlformats.org/presentationml/2006/ole">
            <mc:AlternateContent xmlns:mc="http://schemas.openxmlformats.org/markup-compatibility/2006">
              <mc:Choice xmlns:v="urn:schemas-microsoft-com:vml" Requires="v">
                <p:oleObj name="think-cell Slide" r:id="rId15" imgW="404" imgH="405" progId="TCLayout.ActiveDocument.1">
                  <p:embed/>
                </p:oleObj>
              </mc:Choice>
              <mc:Fallback>
                <p:oleObj name="think-cell Slide" r:id="rId15" imgW="404" imgH="405" progId="TCLayout.ActiveDocument.1">
                  <p:embed/>
                  <p:pic>
                    <p:nvPicPr>
                      <p:cNvPr id="6" name="think-cell data - do not delete" hidden="1">
                        <a:extLst>
                          <a:ext uri="{FF2B5EF4-FFF2-40B4-BE49-F238E27FC236}">
                            <a16:creationId xmlns:a16="http://schemas.microsoft.com/office/drawing/2014/main" id="{A62AC972-0D4E-37FD-06DC-E04444FA2877}"/>
                          </a:ext>
                        </a:extLst>
                      </p:cNvPr>
                      <p:cNvPicPr/>
                      <p:nvPr/>
                    </p:nvPicPr>
                    <p:blipFill>
                      <a:blip r:embed="rId16"/>
                      <a:stretch>
                        <a:fillRect/>
                      </a:stretch>
                    </p:blipFill>
                    <p:spPr>
                      <a:xfrm>
                        <a:off x="1714" y="1751"/>
                        <a:ext cx="1714" cy="1750"/>
                      </a:xfrm>
                      <a:prstGeom prst="rect">
                        <a:avLst/>
                      </a:prstGeom>
                    </p:spPr>
                  </p:pic>
                </p:oleObj>
              </mc:Fallback>
            </mc:AlternateContent>
          </a:graphicData>
        </a:graphic>
      </p:graphicFrame>
      <p:sp>
        <p:nvSpPr>
          <p:cNvPr id="2" name="タイトル プレースホルダー 1"/>
          <p:cNvSpPr>
            <a:spLocks noGrp="1"/>
          </p:cNvSpPr>
          <p:nvPr>
            <p:ph type="title"/>
          </p:nvPr>
        </p:nvSpPr>
        <p:spPr>
          <a:xfrm>
            <a:off x="534591" y="302737"/>
            <a:ext cx="9622632" cy="1259946"/>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34591" y="1763926"/>
            <a:ext cx="9622632" cy="498903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p:cNvSpPr>
            <a:spLocks noGrp="1"/>
          </p:cNvSpPr>
          <p:nvPr>
            <p:ph type="ftr" sz="quarter" idx="3"/>
          </p:nvPr>
        </p:nvSpPr>
        <p:spPr>
          <a:xfrm>
            <a:off x="534591" y="6954203"/>
            <a:ext cx="9622632" cy="402483"/>
          </a:xfrm>
          <a:prstGeom prst="rect">
            <a:avLst/>
          </a:prstGeom>
        </p:spPr>
        <p:txBody>
          <a:bodyPr vert="horz" lIns="91440" tIns="45720" rIns="91440" bIns="45720" rtlCol="0" anchor="ctr"/>
          <a:lstStyle>
            <a:lvl1pPr algn="ctr">
              <a:defRPr sz="1295">
                <a:solidFill>
                  <a:schemeClr val="tx1">
                    <a:tint val="75000"/>
                  </a:schemeClr>
                </a:solidFill>
              </a:defRPr>
            </a:lvl1pPr>
          </a:lstStyle>
          <a:p>
            <a:pPr algn="l"/>
            <a:r>
              <a:rPr lang="ja-JP" altLang="en-US"/>
              <a:t>機関名：（フッター機能で入力）、事業テーマ名：（フッター機能で入力）</a:t>
            </a:r>
          </a:p>
        </p:txBody>
      </p:sp>
    </p:spTree>
    <p:extLst>
      <p:ext uri="{BB962C8B-B14F-4D97-AF65-F5344CB8AC3E}">
        <p14:creationId xmlns:p14="http://schemas.microsoft.com/office/powerpoint/2010/main" val="1003687538"/>
      </p:ext>
    </p:extLst>
  </p:cSld>
  <p:clrMap bg1="lt1" tx1="dk1" bg2="lt2" tx2="dk2" accent1="accent1" accent2="accent2" accent3="accent3" accent4="accent4" accent5="accent5" accent6="accent6" hlink="hlink" folHlink="folHlink"/>
  <p:sldLayoutIdLst>
    <p:sldLayoutId id="2147484557" r:id="rId1"/>
    <p:sldLayoutId id="2147484558" r:id="rId2"/>
    <p:sldLayoutId id="2147484559" r:id="rId3"/>
    <p:sldLayoutId id="2147484560" r:id="rId4"/>
    <p:sldLayoutId id="2147484561" r:id="rId5"/>
    <p:sldLayoutId id="2147484562" r:id="rId6"/>
    <p:sldLayoutId id="2147484563" r:id="rId7"/>
    <p:sldLayoutId id="2147484564" r:id="rId8"/>
    <p:sldLayoutId id="2147484565" r:id="rId9"/>
    <p:sldLayoutId id="2147484566" r:id="rId10"/>
    <p:sldLayoutId id="2147484567" r:id="rId11"/>
    <p:sldLayoutId id="2147484568" r:id="rId12"/>
  </p:sldLayoutIdLst>
  <p:hf sldNum="0" hdr="0" dt="0"/>
  <p:txStyles>
    <p:titleStyle>
      <a:lvl1pPr algn="ctr" defTabSz="986912" rtl="0" eaLnBrk="1" latinLnBrk="0" hangingPunct="1">
        <a:spcBef>
          <a:spcPct val="0"/>
        </a:spcBef>
        <a:buNone/>
        <a:defRPr kumimoji="1" sz="4749" kern="1200">
          <a:solidFill>
            <a:schemeClr val="tx1"/>
          </a:solidFill>
          <a:latin typeface="+mj-lt"/>
          <a:ea typeface="+mj-ea"/>
          <a:cs typeface="+mj-cs"/>
        </a:defRPr>
      </a:lvl1pPr>
    </p:titleStyle>
    <p:bodyStyle>
      <a:lvl1pPr marL="370092" indent="-370092" algn="l" defTabSz="986912" rtl="0" eaLnBrk="1" latinLnBrk="0" hangingPunct="1">
        <a:spcBef>
          <a:spcPct val="20000"/>
        </a:spcBef>
        <a:buFont typeface="Arial" pitchFamily="34" charset="0"/>
        <a:buChar char="•"/>
        <a:defRPr kumimoji="1" sz="3454" kern="1200">
          <a:solidFill>
            <a:schemeClr val="tx1"/>
          </a:solidFill>
          <a:latin typeface="+mn-lt"/>
          <a:ea typeface="+mn-ea"/>
          <a:cs typeface="+mn-cs"/>
        </a:defRPr>
      </a:lvl1pPr>
      <a:lvl2pPr marL="801866" indent="-308410" algn="l" defTabSz="986912" rtl="0" eaLnBrk="1" latinLnBrk="0" hangingPunct="1">
        <a:spcBef>
          <a:spcPct val="20000"/>
        </a:spcBef>
        <a:buFont typeface="Arial" pitchFamily="34" charset="0"/>
        <a:buChar char="–"/>
        <a:defRPr kumimoji="1" sz="3022" kern="1200">
          <a:solidFill>
            <a:schemeClr val="tx1"/>
          </a:solidFill>
          <a:latin typeface="+mn-lt"/>
          <a:ea typeface="+mn-ea"/>
          <a:cs typeface="+mn-cs"/>
        </a:defRPr>
      </a:lvl2pPr>
      <a:lvl3pPr marL="1233640" indent="-246728" algn="l" defTabSz="986912" rtl="0" eaLnBrk="1" latinLnBrk="0" hangingPunct="1">
        <a:spcBef>
          <a:spcPct val="20000"/>
        </a:spcBef>
        <a:buFont typeface="Arial" pitchFamily="34" charset="0"/>
        <a:buChar char="•"/>
        <a:defRPr kumimoji="1" sz="2590" kern="1200">
          <a:solidFill>
            <a:schemeClr val="tx1"/>
          </a:solidFill>
          <a:latin typeface="+mn-lt"/>
          <a:ea typeface="+mn-ea"/>
          <a:cs typeface="+mn-cs"/>
        </a:defRPr>
      </a:lvl3pPr>
      <a:lvl4pPr marL="1727096" indent="-246728" algn="l" defTabSz="986912" rtl="0" eaLnBrk="1" latinLnBrk="0" hangingPunct="1">
        <a:spcBef>
          <a:spcPct val="20000"/>
        </a:spcBef>
        <a:buFont typeface="Arial" pitchFamily="34" charset="0"/>
        <a:buChar char="–"/>
        <a:defRPr kumimoji="1" sz="2159" kern="1200">
          <a:solidFill>
            <a:schemeClr val="tx1"/>
          </a:solidFill>
          <a:latin typeface="+mn-lt"/>
          <a:ea typeface="+mn-ea"/>
          <a:cs typeface="+mn-cs"/>
        </a:defRPr>
      </a:lvl4pPr>
      <a:lvl5pPr marL="2220552" indent="-246728" algn="l" defTabSz="986912" rtl="0" eaLnBrk="1" latinLnBrk="0" hangingPunct="1">
        <a:spcBef>
          <a:spcPct val="20000"/>
        </a:spcBef>
        <a:buFont typeface="Arial" pitchFamily="34" charset="0"/>
        <a:buChar char="»"/>
        <a:defRPr kumimoji="1" sz="2159" kern="1200">
          <a:solidFill>
            <a:schemeClr val="tx1"/>
          </a:solidFill>
          <a:latin typeface="+mn-lt"/>
          <a:ea typeface="+mn-ea"/>
          <a:cs typeface="+mn-cs"/>
        </a:defRPr>
      </a:lvl5pPr>
      <a:lvl6pPr marL="2714008" indent="-246728" algn="l" defTabSz="986912" rtl="0" eaLnBrk="1" latinLnBrk="0" hangingPunct="1">
        <a:spcBef>
          <a:spcPct val="20000"/>
        </a:spcBef>
        <a:buFont typeface="Arial" pitchFamily="34" charset="0"/>
        <a:buChar char="•"/>
        <a:defRPr kumimoji="1" sz="2159" kern="1200">
          <a:solidFill>
            <a:schemeClr val="tx1"/>
          </a:solidFill>
          <a:latin typeface="+mn-lt"/>
          <a:ea typeface="+mn-ea"/>
          <a:cs typeface="+mn-cs"/>
        </a:defRPr>
      </a:lvl6pPr>
      <a:lvl7pPr marL="3207464" indent="-246728" algn="l" defTabSz="986912" rtl="0" eaLnBrk="1" latinLnBrk="0" hangingPunct="1">
        <a:spcBef>
          <a:spcPct val="20000"/>
        </a:spcBef>
        <a:buFont typeface="Arial" pitchFamily="34" charset="0"/>
        <a:buChar char="•"/>
        <a:defRPr kumimoji="1" sz="2159" kern="1200">
          <a:solidFill>
            <a:schemeClr val="tx1"/>
          </a:solidFill>
          <a:latin typeface="+mn-lt"/>
          <a:ea typeface="+mn-ea"/>
          <a:cs typeface="+mn-cs"/>
        </a:defRPr>
      </a:lvl7pPr>
      <a:lvl8pPr marL="3700920" indent="-246728" algn="l" defTabSz="986912" rtl="0" eaLnBrk="1" latinLnBrk="0" hangingPunct="1">
        <a:spcBef>
          <a:spcPct val="20000"/>
        </a:spcBef>
        <a:buFont typeface="Arial" pitchFamily="34" charset="0"/>
        <a:buChar char="•"/>
        <a:defRPr kumimoji="1" sz="2159" kern="1200">
          <a:solidFill>
            <a:schemeClr val="tx1"/>
          </a:solidFill>
          <a:latin typeface="+mn-lt"/>
          <a:ea typeface="+mn-ea"/>
          <a:cs typeface="+mn-cs"/>
        </a:defRPr>
      </a:lvl8pPr>
      <a:lvl9pPr marL="4194376" indent="-246728" algn="l" defTabSz="986912" rtl="0" eaLnBrk="1" latinLnBrk="0" hangingPunct="1">
        <a:spcBef>
          <a:spcPct val="20000"/>
        </a:spcBef>
        <a:buFont typeface="Arial" pitchFamily="34" charset="0"/>
        <a:buChar char="•"/>
        <a:defRPr kumimoji="1" sz="2159" kern="1200">
          <a:solidFill>
            <a:schemeClr val="tx1"/>
          </a:solidFill>
          <a:latin typeface="+mn-lt"/>
          <a:ea typeface="+mn-ea"/>
          <a:cs typeface="+mn-cs"/>
        </a:defRPr>
      </a:lvl9pPr>
    </p:bodyStyle>
    <p:otherStyle>
      <a:defPPr>
        <a:defRPr lang="ja-JP"/>
      </a:defPPr>
      <a:lvl1pPr marL="0" algn="l" defTabSz="986912" rtl="0" eaLnBrk="1" latinLnBrk="0" hangingPunct="1">
        <a:defRPr kumimoji="1" sz="1943" kern="1200">
          <a:solidFill>
            <a:schemeClr val="tx1"/>
          </a:solidFill>
          <a:latin typeface="+mn-lt"/>
          <a:ea typeface="+mn-ea"/>
          <a:cs typeface="+mn-cs"/>
        </a:defRPr>
      </a:lvl1pPr>
      <a:lvl2pPr marL="493456" algn="l" defTabSz="986912" rtl="0" eaLnBrk="1" latinLnBrk="0" hangingPunct="1">
        <a:defRPr kumimoji="1" sz="1943" kern="1200">
          <a:solidFill>
            <a:schemeClr val="tx1"/>
          </a:solidFill>
          <a:latin typeface="+mn-lt"/>
          <a:ea typeface="+mn-ea"/>
          <a:cs typeface="+mn-cs"/>
        </a:defRPr>
      </a:lvl2pPr>
      <a:lvl3pPr marL="986912" algn="l" defTabSz="986912" rtl="0" eaLnBrk="1" latinLnBrk="0" hangingPunct="1">
        <a:defRPr kumimoji="1" sz="1943" kern="1200">
          <a:solidFill>
            <a:schemeClr val="tx1"/>
          </a:solidFill>
          <a:latin typeface="+mn-lt"/>
          <a:ea typeface="+mn-ea"/>
          <a:cs typeface="+mn-cs"/>
        </a:defRPr>
      </a:lvl3pPr>
      <a:lvl4pPr marL="1480368" algn="l" defTabSz="986912" rtl="0" eaLnBrk="1" latinLnBrk="0" hangingPunct="1">
        <a:defRPr kumimoji="1" sz="1943" kern="1200">
          <a:solidFill>
            <a:schemeClr val="tx1"/>
          </a:solidFill>
          <a:latin typeface="+mn-lt"/>
          <a:ea typeface="+mn-ea"/>
          <a:cs typeface="+mn-cs"/>
        </a:defRPr>
      </a:lvl4pPr>
      <a:lvl5pPr marL="1973824" algn="l" defTabSz="986912" rtl="0" eaLnBrk="1" latinLnBrk="0" hangingPunct="1">
        <a:defRPr kumimoji="1" sz="1943" kern="1200">
          <a:solidFill>
            <a:schemeClr val="tx1"/>
          </a:solidFill>
          <a:latin typeface="+mn-lt"/>
          <a:ea typeface="+mn-ea"/>
          <a:cs typeface="+mn-cs"/>
        </a:defRPr>
      </a:lvl5pPr>
      <a:lvl6pPr marL="2467280" algn="l" defTabSz="986912" rtl="0" eaLnBrk="1" latinLnBrk="0" hangingPunct="1">
        <a:defRPr kumimoji="1" sz="1943" kern="1200">
          <a:solidFill>
            <a:schemeClr val="tx1"/>
          </a:solidFill>
          <a:latin typeface="+mn-lt"/>
          <a:ea typeface="+mn-ea"/>
          <a:cs typeface="+mn-cs"/>
        </a:defRPr>
      </a:lvl6pPr>
      <a:lvl7pPr marL="2960736" algn="l" defTabSz="986912" rtl="0" eaLnBrk="1" latinLnBrk="0" hangingPunct="1">
        <a:defRPr kumimoji="1" sz="1943" kern="1200">
          <a:solidFill>
            <a:schemeClr val="tx1"/>
          </a:solidFill>
          <a:latin typeface="+mn-lt"/>
          <a:ea typeface="+mn-ea"/>
          <a:cs typeface="+mn-cs"/>
        </a:defRPr>
      </a:lvl7pPr>
      <a:lvl8pPr marL="3454192" algn="l" defTabSz="986912" rtl="0" eaLnBrk="1" latinLnBrk="0" hangingPunct="1">
        <a:defRPr kumimoji="1" sz="1943" kern="1200">
          <a:solidFill>
            <a:schemeClr val="tx1"/>
          </a:solidFill>
          <a:latin typeface="+mn-lt"/>
          <a:ea typeface="+mn-ea"/>
          <a:cs typeface="+mn-cs"/>
        </a:defRPr>
      </a:lvl8pPr>
      <a:lvl9pPr marL="3947648" algn="l" defTabSz="986912" rtl="0" eaLnBrk="1" latinLnBrk="0" hangingPunct="1">
        <a:defRPr kumimoji="1" sz="19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2.xml"/><Relationship Id="rId1" Type="http://schemas.openxmlformats.org/officeDocument/2006/relationships/tags" Target="../tags/tag2.xml"/><Relationship Id="rId4" Type="http://schemas.openxmlformats.org/officeDocument/2006/relationships/image" Target="../media/image8.emf"/></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1.xml"/><Relationship Id="rId1" Type="http://schemas.openxmlformats.org/officeDocument/2006/relationships/tags" Target="../tags/tag8.xml"/><Relationship Id="rId4" Type="http://schemas.openxmlformats.org/officeDocument/2006/relationships/image" Target="../media/image8.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2.xml"/><Relationship Id="rId1" Type="http://schemas.openxmlformats.org/officeDocument/2006/relationships/tags" Target="../tags/tag3.xml"/><Relationship Id="rId4" Type="http://schemas.openxmlformats.org/officeDocument/2006/relationships/image" Target="../media/image8.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2.xml"/><Relationship Id="rId1" Type="http://schemas.openxmlformats.org/officeDocument/2006/relationships/tags" Target="../tags/tag4.xml"/><Relationship Id="rId4" Type="http://schemas.openxmlformats.org/officeDocument/2006/relationships/image" Target="../media/image8.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1.xml"/><Relationship Id="rId1" Type="http://schemas.openxmlformats.org/officeDocument/2006/relationships/tags" Target="../tags/tag5.xml"/><Relationship Id="rId4" Type="http://schemas.openxmlformats.org/officeDocument/2006/relationships/image" Target="../media/image8.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1.xml"/><Relationship Id="rId1" Type="http://schemas.openxmlformats.org/officeDocument/2006/relationships/tags" Target="../tags/tag6.xml"/><Relationship Id="rId4" Type="http://schemas.openxmlformats.org/officeDocument/2006/relationships/image" Target="../media/image8.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1.xml"/><Relationship Id="rId1" Type="http://schemas.openxmlformats.org/officeDocument/2006/relationships/tags" Target="../tags/tag7.xml"/><Relationship Id="rId4"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4EA16C-3FD2-61BF-6AB0-BBD57ED3D6F5}"/>
            </a:ext>
          </a:extLst>
        </p:cNvPr>
        <p:cNvGrpSpPr/>
        <p:nvPr/>
      </p:nvGrpSpPr>
      <p:grpSpPr>
        <a:xfrm>
          <a:off x="0" y="0"/>
          <a:ext cx="0" cy="0"/>
          <a:chOff x="0" y="0"/>
          <a:chExt cx="0" cy="0"/>
        </a:xfrm>
      </p:grpSpPr>
      <p:graphicFrame>
        <p:nvGraphicFramePr>
          <p:cNvPr id="15" name="think-cell data - do not delete" hidden="1">
            <a:extLst>
              <a:ext uri="{FF2B5EF4-FFF2-40B4-BE49-F238E27FC236}">
                <a16:creationId xmlns:a16="http://schemas.microsoft.com/office/drawing/2014/main" id="{B7E8EC84-7960-5DA7-6F56-86400D2F9C8C}"/>
              </a:ext>
            </a:extLst>
          </p:cNvPr>
          <p:cNvGraphicFramePr>
            <a:graphicFrameLocks noChangeAspect="1"/>
          </p:cNvGraphicFramePr>
          <p:nvPr>
            <p:custDataLst>
              <p:tags r:id="rId1"/>
            </p:custDataLst>
          </p:nvPr>
        </p:nvGraphicFramePr>
        <p:xfrm>
          <a:off x="1714" y="80539"/>
          <a:ext cx="1714" cy="1714"/>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15" name="think-cell data - do not delete" hidden="1">
                        <a:extLst>
                          <a:ext uri="{FF2B5EF4-FFF2-40B4-BE49-F238E27FC236}">
                            <a16:creationId xmlns:a16="http://schemas.microsoft.com/office/drawing/2014/main" id="{B7E8EC84-7960-5DA7-6F56-86400D2F9C8C}"/>
                          </a:ext>
                        </a:extLst>
                      </p:cNvPr>
                      <p:cNvPicPr/>
                      <p:nvPr/>
                    </p:nvPicPr>
                    <p:blipFill>
                      <a:blip r:embed="rId4"/>
                      <a:stretch>
                        <a:fillRect/>
                      </a:stretch>
                    </p:blipFill>
                    <p:spPr>
                      <a:xfrm>
                        <a:off x="1714" y="80539"/>
                        <a:ext cx="1714" cy="1714"/>
                      </a:xfrm>
                      <a:prstGeom prst="rect">
                        <a:avLst/>
                      </a:prstGeom>
                    </p:spPr>
                  </p:pic>
                </p:oleObj>
              </mc:Fallback>
            </mc:AlternateContent>
          </a:graphicData>
        </a:graphic>
      </p:graphicFrame>
      <p:sp>
        <p:nvSpPr>
          <p:cNvPr id="14" name="テキスト ボックス 8">
            <a:extLst>
              <a:ext uri="{FF2B5EF4-FFF2-40B4-BE49-F238E27FC236}">
                <a16:creationId xmlns:a16="http://schemas.microsoft.com/office/drawing/2014/main" id="{99E74939-7B69-1D3C-B948-8A77FF070CBA}"/>
              </a:ext>
            </a:extLst>
          </p:cNvPr>
          <p:cNvSpPr txBox="1"/>
          <p:nvPr/>
        </p:nvSpPr>
        <p:spPr>
          <a:xfrm>
            <a:off x="5345906" y="844451"/>
            <a:ext cx="5106472" cy="5930360"/>
          </a:xfrm>
          <a:prstGeom prst="rect">
            <a:avLst/>
          </a:prstGeom>
          <a:noFill/>
          <a:ln>
            <a:solidFill>
              <a:schemeClr val="tx2">
                <a:lumMod val="40000"/>
                <a:lumOff val="60000"/>
              </a:schemeClr>
            </a:solidFill>
            <a:prstDash val="dash"/>
          </a:ln>
        </p:spPr>
        <p:txBody>
          <a:bodyPr wrap="square" rtlCol="0">
            <a:noAutofit/>
          </a:bodyPr>
          <a:lstStyle/>
          <a:p>
            <a:pPr marL="194274" indent="-194274" defTabSz="986912" eaLnBrk="1" fontAlgn="auto" hangingPunct="1">
              <a:spcBef>
                <a:spcPts val="0"/>
              </a:spcBef>
              <a:spcAft>
                <a:spcPts val="0"/>
              </a:spcAft>
            </a:pPr>
            <a:endParaRPr lang="en-US" altLang="ja-JP" sz="1295">
              <a:solidFill>
                <a:prstClr val="black"/>
              </a:solidFill>
              <a:latin typeface="メイリオ"/>
              <a:ea typeface="メイリオ"/>
            </a:endParaRPr>
          </a:p>
          <a:p>
            <a:pPr marL="194274" indent="-194274" defTabSz="986912" eaLnBrk="1" fontAlgn="auto" hangingPunct="1">
              <a:spcBef>
                <a:spcPts val="0"/>
              </a:spcBef>
              <a:spcAft>
                <a:spcPts val="0"/>
              </a:spcAft>
            </a:pPr>
            <a:endParaRPr lang="en-US" altLang="ja-JP" sz="1295">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a:t>
            </a:r>
            <a:r>
              <a:rPr lang="ja-JP" altLang="en-US" sz="1133" u="sng">
                <a:solidFill>
                  <a:prstClr val="black"/>
                </a:solidFill>
                <a:latin typeface="メイリオ"/>
                <a:ea typeface="メイリオ"/>
              </a:rPr>
              <a:t>下記の公募要領の要件を満たしていることを簡潔に明記してください。</a:t>
            </a:r>
            <a:endParaRPr lang="en-US" altLang="ja-JP" sz="1133" u="sng">
              <a:solidFill>
                <a:prstClr val="black"/>
              </a:solidFill>
              <a:latin typeface="メイリオ"/>
              <a:ea typeface="メイリオ"/>
            </a:endParaRPr>
          </a:p>
          <a:p>
            <a:pPr defTabSz="986912" eaLnBrk="1" fontAlgn="auto" hangingPunct="1">
              <a:spcBef>
                <a:spcPts val="0"/>
              </a:spcBef>
              <a:spcAft>
                <a:spcPts val="0"/>
              </a:spcAft>
            </a:pPr>
            <a:endParaRPr lang="en-US" altLang="ja-JP" sz="1133" u="sng">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〇企業（１社（団体）以上）からの受講生派遣の確約</a:t>
            </a:r>
            <a:endParaRPr lang="en-US" altLang="ja-JP" sz="1133">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〇企業とリ・スキリングプログラムの検討・活用に向けた議論を実施すること。</a:t>
            </a:r>
            <a:endParaRPr lang="en-US" altLang="ja-JP" sz="1133">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〇派遣元企業の参画を得て、プログラム修了直後及び一定期間経過後</a:t>
            </a:r>
            <a:r>
              <a:rPr lang="en-US" altLang="ja-JP" sz="1133">
                <a:solidFill>
                  <a:prstClr val="black"/>
                </a:solidFill>
                <a:latin typeface="メイリオ"/>
                <a:ea typeface="メイリオ"/>
              </a:rPr>
              <a:t>(</a:t>
            </a:r>
            <a:r>
              <a:rPr lang="ja-JP" altLang="en-US" sz="1133">
                <a:solidFill>
                  <a:prstClr val="black"/>
                </a:solidFill>
                <a:latin typeface="メイリオ"/>
                <a:ea typeface="メイリオ"/>
              </a:rPr>
              <a:t>半年又は１年後等</a:t>
            </a:r>
            <a:r>
              <a:rPr lang="en-US" altLang="ja-JP" sz="1133">
                <a:solidFill>
                  <a:prstClr val="black"/>
                </a:solidFill>
                <a:latin typeface="メイリオ"/>
                <a:ea typeface="メイリオ"/>
              </a:rPr>
              <a:t>)</a:t>
            </a:r>
            <a:r>
              <a:rPr lang="ja-JP" altLang="en-US" sz="1133">
                <a:solidFill>
                  <a:prstClr val="black"/>
                </a:solidFill>
                <a:latin typeface="メイリオ"/>
                <a:ea typeface="メイリオ"/>
              </a:rPr>
              <a:t>のプログラムの効果および修了生の活躍に関する調査を行うこと。</a:t>
            </a:r>
            <a:endParaRPr lang="en-US" altLang="ja-JP" sz="1133">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〇社会人の学びを個人の意欲に委ねるのではなく、企業においても学修者の意欲向上や企業成長に繋げていく工夫を検討すること。</a:t>
            </a:r>
            <a:endParaRPr lang="en-US" altLang="ja-JP" sz="1133">
              <a:solidFill>
                <a:prstClr val="black"/>
              </a:solidFill>
              <a:latin typeface="メイリオ"/>
              <a:ea typeface="メイリオ"/>
            </a:endParaRPr>
          </a:p>
        </p:txBody>
      </p:sp>
      <p:sp>
        <p:nvSpPr>
          <p:cNvPr id="6" name="角丸四角形 5">
            <a:extLst>
              <a:ext uri="{FF2B5EF4-FFF2-40B4-BE49-F238E27FC236}">
                <a16:creationId xmlns:a16="http://schemas.microsoft.com/office/drawing/2014/main" id="{F5F9EE48-9206-4701-AEF0-8FEA7288405F}"/>
              </a:ext>
            </a:extLst>
          </p:cNvPr>
          <p:cNvSpPr/>
          <p:nvPr/>
        </p:nvSpPr>
        <p:spPr>
          <a:xfrm>
            <a:off x="30586" y="439101"/>
            <a:ext cx="3324998" cy="297683"/>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86912" eaLnBrk="1" fontAlgn="auto" hangingPunct="1">
              <a:spcBef>
                <a:spcPts val="0"/>
              </a:spcBef>
              <a:spcAft>
                <a:spcPts val="0"/>
              </a:spcAft>
            </a:pPr>
            <a:r>
              <a:rPr lang="ja-JP" altLang="en-US" sz="1511">
                <a:solidFill>
                  <a:prstClr val="white"/>
                </a:solidFill>
                <a:latin typeface="游ゴシック Bold"/>
                <a:ea typeface="游ゴシック Bold"/>
              </a:rPr>
              <a:t>領域①の申請内容サマリ（</a:t>
            </a:r>
            <a:r>
              <a:rPr lang="en-US" altLang="ja-JP" sz="1511">
                <a:solidFill>
                  <a:prstClr val="white"/>
                </a:solidFill>
                <a:latin typeface="游ゴシック Bold"/>
                <a:ea typeface="游ゴシック Bold"/>
              </a:rPr>
              <a:t>1/3</a:t>
            </a:r>
            <a:r>
              <a:rPr lang="ja-JP" altLang="en-US" sz="1511">
                <a:solidFill>
                  <a:prstClr val="white"/>
                </a:solidFill>
                <a:latin typeface="游ゴシック Bold"/>
                <a:ea typeface="游ゴシック Bold"/>
              </a:rPr>
              <a:t>）</a:t>
            </a:r>
          </a:p>
        </p:txBody>
      </p:sp>
      <p:sp>
        <p:nvSpPr>
          <p:cNvPr id="13" name="テキスト ボックス 12">
            <a:extLst>
              <a:ext uri="{FF2B5EF4-FFF2-40B4-BE49-F238E27FC236}">
                <a16:creationId xmlns:a16="http://schemas.microsoft.com/office/drawing/2014/main" id="{3BCED89B-8166-3127-229F-C1327A8EAD15}"/>
              </a:ext>
            </a:extLst>
          </p:cNvPr>
          <p:cNvSpPr txBox="1"/>
          <p:nvPr/>
        </p:nvSpPr>
        <p:spPr>
          <a:xfrm>
            <a:off x="-172226" y="102044"/>
            <a:ext cx="9796342" cy="275012"/>
          </a:xfrm>
          <a:prstGeom prst="rect">
            <a:avLst/>
          </a:prstGeom>
          <a:noFill/>
        </p:spPr>
        <p:txBody>
          <a:bodyPr wrap="square" rtlCol="0">
            <a:spAutoFit/>
          </a:bodyPr>
          <a:lstStyle/>
          <a:p>
            <a:pPr algn="ctr" defTabSz="986912" eaLnBrk="1" fontAlgn="auto" hangingPunct="1">
              <a:spcBef>
                <a:spcPts val="0"/>
              </a:spcBef>
              <a:spcAft>
                <a:spcPts val="0"/>
              </a:spcAft>
            </a:pPr>
            <a:r>
              <a:rPr lang="ja-JP" altLang="en-US" sz="1079" spc="-130">
                <a:solidFill>
                  <a:prstClr val="white"/>
                </a:solidFill>
                <a:latin typeface="游ゴシック Bold"/>
                <a:ea typeface="メイリオ"/>
              </a:rPr>
              <a:t>令和２年度</a:t>
            </a:r>
            <a:r>
              <a:rPr lang="ja-JP" altLang="en-US" sz="1187" spc="-130">
                <a:solidFill>
                  <a:prstClr val="white"/>
                </a:solidFill>
                <a:latin typeface="游ゴシック Bold"/>
                <a:ea typeface="メイリオ"/>
              </a:rPr>
              <a:t>「就職・転職支援のための大学リカレント教育推進事業</a:t>
            </a:r>
            <a:r>
              <a:rPr lang="ja-JP" altLang="en-US" sz="971" spc="-130">
                <a:solidFill>
                  <a:prstClr val="white"/>
                </a:solidFill>
                <a:latin typeface="游ゴシック Bold"/>
                <a:ea typeface="メイリオ"/>
              </a:rPr>
              <a:t>（就職・転職支援のためのリカレント教育プログラムの開発・実施）</a:t>
            </a:r>
            <a:r>
              <a:rPr lang="ja-JP" altLang="en-US" sz="1187" spc="-130">
                <a:solidFill>
                  <a:prstClr val="white"/>
                </a:solidFill>
                <a:latin typeface="游ゴシック Bold"/>
                <a:ea typeface="メイリオ"/>
              </a:rPr>
              <a:t>」企画提案書（</a:t>
            </a:r>
            <a:r>
              <a:rPr lang="en-US" altLang="ja-JP" sz="1187" spc="-130">
                <a:solidFill>
                  <a:prstClr val="white"/>
                </a:solidFill>
                <a:latin typeface="游ゴシック Bold"/>
                <a:ea typeface="メイリオ"/>
              </a:rPr>
              <a:t>a</a:t>
            </a:r>
            <a:r>
              <a:rPr lang="ja-JP" altLang="en-US" sz="1187" spc="-130">
                <a:solidFill>
                  <a:prstClr val="white"/>
                </a:solidFill>
                <a:latin typeface="游ゴシック Bold"/>
                <a:ea typeface="メイリオ"/>
              </a:rPr>
              <a:t>：求職支援）</a:t>
            </a:r>
            <a:r>
              <a:rPr lang="en-US" altLang="ja-JP" sz="1187" spc="-130">
                <a:solidFill>
                  <a:prstClr val="white"/>
                </a:solidFill>
                <a:latin typeface="游ゴシック Bold"/>
                <a:ea typeface="メイリオ"/>
              </a:rPr>
              <a:t>(P</a:t>
            </a:r>
            <a:fld id="{7DF22854-5471-4D76-A61C-50AF16AABE74}" type="slidenum">
              <a:rPr lang="en-US" altLang="ja-JP" sz="1187" spc="-130">
                <a:solidFill>
                  <a:prstClr val="white"/>
                </a:solidFill>
                <a:latin typeface="游ゴシック Bold"/>
                <a:ea typeface="メイリオ"/>
              </a:rPr>
              <a:pPr algn="ctr" defTabSz="986912" eaLnBrk="1" fontAlgn="auto" hangingPunct="1">
                <a:spcBef>
                  <a:spcPts val="0"/>
                </a:spcBef>
                <a:spcAft>
                  <a:spcPts val="0"/>
                </a:spcAft>
              </a:pPr>
              <a:t>1</a:t>
            </a:fld>
            <a:r>
              <a:rPr lang="en-US" altLang="ja-JP" sz="1187" spc="-130">
                <a:solidFill>
                  <a:prstClr val="white"/>
                </a:solidFill>
                <a:latin typeface="游ゴシック Bold"/>
                <a:ea typeface="メイリオ"/>
              </a:rPr>
              <a:t>)</a:t>
            </a:r>
            <a:endParaRPr lang="ja-JP" altLang="en-US" sz="1187">
              <a:solidFill>
                <a:prstClr val="white"/>
              </a:solidFill>
              <a:latin typeface="游ゴシック Bold"/>
              <a:ea typeface="游ゴシック Bold"/>
            </a:endParaRPr>
          </a:p>
        </p:txBody>
      </p:sp>
      <p:sp>
        <p:nvSpPr>
          <p:cNvPr id="10" name="正方形/長方形 9">
            <a:extLst>
              <a:ext uri="{FF2B5EF4-FFF2-40B4-BE49-F238E27FC236}">
                <a16:creationId xmlns:a16="http://schemas.microsoft.com/office/drawing/2014/main" id="{7E22542B-A6C7-9663-C2E9-E85D23CF2533}"/>
              </a:ext>
            </a:extLst>
          </p:cNvPr>
          <p:cNvSpPr/>
          <p:nvPr/>
        </p:nvSpPr>
        <p:spPr>
          <a:xfrm>
            <a:off x="0" y="78825"/>
            <a:ext cx="10685337" cy="281324"/>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lIns="98694" tIns="49347" rIns="98694" bIns="49347" rtlCol="0" anchor="ctr"/>
          <a:lstStyle/>
          <a:p>
            <a:pPr defTabSz="986912" eaLnBrk="1" fontAlgn="auto" hangingPunct="1">
              <a:spcBef>
                <a:spcPts val="0"/>
              </a:spcBef>
              <a:spcAft>
                <a:spcPts val="0"/>
              </a:spcAft>
            </a:pPr>
            <a:r>
              <a:rPr lang="ja-JP" altLang="en-US" sz="1295" spc="-130" dirty="0">
                <a:solidFill>
                  <a:prstClr val="white"/>
                </a:solidFill>
                <a:latin typeface="Meiryo"/>
                <a:ea typeface="Meiryo"/>
                <a:cs typeface="Segoe UI"/>
              </a:rPr>
              <a:t>令和７年度補正予算「産学連携リ・スキリング・エコシステム構築事業</a:t>
            </a:r>
            <a:r>
              <a:rPr lang="ja-JP" altLang="en-US" sz="1295" spc="-130" dirty="0">
                <a:solidFill>
                  <a:prstClr val="white"/>
                </a:solidFill>
                <a:latin typeface="游ゴシック Bold"/>
                <a:ea typeface="メイリオ"/>
              </a:rPr>
              <a:t>メニュー②「産業成長」」事業計画書</a:t>
            </a:r>
            <a:r>
              <a:rPr lang="en-US" altLang="ja-JP" sz="1295" spc="-130" dirty="0">
                <a:solidFill>
                  <a:prstClr val="white"/>
                </a:solidFill>
                <a:latin typeface="游ゴシック Bold"/>
                <a:ea typeface="メイリオ"/>
              </a:rPr>
              <a:t> (P</a:t>
            </a:r>
            <a:fld id="{7DF22854-5471-4D76-A61C-50AF16AABE74}" type="slidenum">
              <a:rPr lang="en-US" altLang="ja-JP" sz="1295" spc="-130" dirty="0">
                <a:solidFill>
                  <a:prstClr val="white"/>
                </a:solidFill>
                <a:latin typeface="游ゴシック Bold"/>
                <a:ea typeface="メイリオ"/>
              </a:rPr>
              <a:pPr defTabSz="986912" eaLnBrk="1" fontAlgn="auto" hangingPunct="1">
                <a:spcBef>
                  <a:spcPts val="0"/>
                </a:spcBef>
                <a:spcAft>
                  <a:spcPts val="0"/>
                </a:spcAft>
              </a:pPr>
              <a:t>1</a:t>
            </a:fld>
            <a:r>
              <a:rPr lang="en-US" altLang="ja-JP" sz="1295" spc="-130" dirty="0">
                <a:solidFill>
                  <a:prstClr val="white"/>
                </a:solidFill>
                <a:latin typeface="游ゴシック Bold"/>
                <a:ea typeface="メイリオ"/>
              </a:rPr>
              <a:t>)</a:t>
            </a:r>
            <a:r>
              <a:rPr lang="ja-JP" altLang="en-US" sz="1295" spc="-130" dirty="0">
                <a:solidFill>
                  <a:prstClr val="white"/>
                </a:solidFill>
                <a:latin typeface="游ゴシック Bold"/>
                <a:ea typeface="メイリオ"/>
              </a:rPr>
              <a:t>　　　</a:t>
            </a:r>
            <a:r>
              <a:rPr lang="zh-TW" altLang="en-US" sz="1295" spc="-130" dirty="0">
                <a:solidFill>
                  <a:prstClr val="white"/>
                </a:solidFill>
                <a:latin typeface="游ゴシック Bold"/>
                <a:ea typeface="メイリオ"/>
              </a:rPr>
              <a:t>様式</a:t>
            </a:r>
            <a:r>
              <a:rPr lang="en-US" altLang="zh-TW" sz="1295" spc="-130" dirty="0">
                <a:solidFill>
                  <a:prstClr val="white"/>
                </a:solidFill>
                <a:latin typeface="游ゴシック Bold"/>
                <a:ea typeface="メイリオ"/>
              </a:rPr>
              <a:t>3</a:t>
            </a:r>
          </a:p>
        </p:txBody>
      </p:sp>
      <p:sp>
        <p:nvSpPr>
          <p:cNvPr id="2" name="フッター プレースホルダー 1">
            <a:extLst>
              <a:ext uri="{FF2B5EF4-FFF2-40B4-BE49-F238E27FC236}">
                <a16:creationId xmlns:a16="http://schemas.microsoft.com/office/drawing/2014/main" id="{F82C2940-90D7-9C23-AB0B-C8179FD0FD5E}"/>
              </a:ext>
            </a:extLst>
          </p:cNvPr>
          <p:cNvSpPr>
            <a:spLocks noGrp="1"/>
          </p:cNvSpPr>
          <p:nvPr>
            <p:ph type="ftr" sz="quarter" idx="11"/>
          </p:nvPr>
        </p:nvSpPr>
        <p:spPr/>
        <p:txBody>
          <a:bodyPr/>
          <a:lstStyle/>
          <a:p>
            <a:pPr defTabSz="986912" eaLnBrk="1" fontAlgn="auto" hangingPunct="1">
              <a:spcBef>
                <a:spcPts val="0"/>
              </a:spcBef>
              <a:spcAft>
                <a:spcPts val="0"/>
              </a:spcAft>
            </a:pPr>
            <a:r>
              <a:rPr lang="ja-JP" altLang="en-US">
                <a:solidFill>
                  <a:prstClr val="black">
                    <a:tint val="75000"/>
                  </a:prstClr>
                </a:solidFill>
                <a:latin typeface="Segoe UI"/>
                <a:ea typeface="メイリオ"/>
              </a:rPr>
              <a:t>機関名： （フッター機能で入力） 、事業テーマ名：（フッター機能で入力）</a:t>
            </a:r>
          </a:p>
        </p:txBody>
      </p:sp>
      <p:sp>
        <p:nvSpPr>
          <p:cNvPr id="5" name="テキスト ボックス 4">
            <a:extLst>
              <a:ext uri="{FF2B5EF4-FFF2-40B4-BE49-F238E27FC236}">
                <a16:creationId xmlns:a16="http://schemas.microsoft.com/office/drawing/2014/main" id="{9FA8011C-7769-BFE7-CAFD-473357970B94}"/>
              </a:ext>
            </a:extLst>
          </p:cNvPr>
          <p:cNvSpPr txBox="1"/>
          <p:nvPr/>
        </p:nvSpPr>
        <p:spPr>
          <a:xfrm>
            <a:off x="10941759" y="6185302"/>
            <a:ext cx="1554403" cy="1288301"/>
          </a:xfrm>
          <a:prstGeom prst="rect">
            <a:avLst/>
          </a:prstGeom>
          <a:solidFill>
            <a:schemeClr val="tx2">
              <a:lumMod val="50000"/>
            </a:schemeClr>
          </a:solidFill>
          <a:ln>
            <a:solidFill>
              <a:schemeClr val="tx1"/>
            </a:solidFill>
          </a:ln>
        </p:spPr>
        <p:txBody>
          <a:bodyPr wrap="square" rtlCol="0">
            <a:spAutoFit/>
          </a:bodyPr>
          <a:lstStyle/>
          <a:p>
            <a:pPr defTabSz="986912" eaLnBrk="1" fontAlgn="auto" hangingPunct="1">
              <a:spcBef>
                <a:spcPts val="0"/>
              </a:spcBef>
              <a:spcAft>
                <a:spcPts val="0"/>
              </a:spcAft>
            </a:pPr>
            <a:r>
              <a:rPr lang="ja-JP" altLang="en-US" sz="1943">
                <a:solidFill>
                  <a:prstClr val="white"/>
                </a:solidFill>
                <a:latin typeface="Segoe UI"/>
                <a:ea typeface="メイリオ"/>
              </a:rPr>
              <a:t>←フッターを以後のページ全てに必ず記入</a:t>
            </a:r>
          </a:p>
        </p:txBody>
      </p:sp>
      <p:sp>
        <p:nvSpPr>
          <p:cNvPr id="8" name="角丸四角形 5">
            <a:extLst>
              <a:ext uri="{FF2B5EF4-FFF2-40B4-BE49-F238E27FC236}">
                <a16:creationId xmlns:a16="http://schemas.microsoft.com/office/drawing/2014/main" id="{40EDFE25-FDEF-CFB3-CCA3-98F68B359C4C}"/>
              </a:ext>
            </a:extLst>
          </p:cNvPr>
          <p:cNvSpPr/>
          <p:nvPr/>
        </p:nvSpPr>
        <p:spPr>
          <a:xfrm>
            <a:off x="5413905" y="899146"/>
            <a:ext cx="5012351" cy="297683"/>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86912" eaLnBrk="1" fontAlgn="auto" hangingPunct="1">
              <a:spcBef>
                <a:spcPts val="0"/>
              </a:spcBef>
              <a:spcAft>
                <a:spcPts val="0"/>
              </a:spcAft>
            </a:pPr>
            <a:r>
              <a:rPr lang="en-US" altLang="ja-JP" sz="1511">
                <a:solidFill>
                  <a:srgbClr val="575757"/>
                </a:solidFill>
                <a:latin typeface="游ゴシック Bold"/>
                <a:ea typeface="游ゴシック Bold"/>
              </a:rPr>
              <a:t>【</a:t>
            </a:r>
            <a:r>
              <a:rPr lang="ja-JP" altLang="en-US" sz="1511">
                <a:solidFill>
                  <a:srgbClr val="575757"/>
                </a:solidFill>
                <a:latin typeface="游ゴシック Bold"/>
                <a:ea typeface="游ゴシック Bold"/>
              </a:rPr>
              <a:t>公募要領 </a:t>
            </a:r>
            <a:r>
              <a:rPr lang="en-US" altLang="ja-JP" sz="1511">
                <a:solidFill>
                  <a:srgbClr val="575757"/>
                </a:solidFill>
                <a:latin typeface="游ゴシック Bold"/>
                <a:ea typeface="游ゴシック Bold"/>
              </a:rPr>
              <a:t>2.(1)</a:t>
            </a:r>
            <a:r>
              <a:rPr lang="ja-JP" altLang="en-US" sz="1511">
                <a:solidFill>
                  <a:srgbClr val="575757"/>
                </a:solidFill>
                <a:latin typeface="游ゴシック Bold"/>
                <a:ea typeface="游ゴシック Bold"/>
              </a:rPr>
              <a:t>④</a:t>
            </a:r>
            <a:r>
              <a:rPr lang="en-US" altLang="ja-JP" sz="1511">
                <a:solidFill>
                  <a:srgbClr val="575757"/>
                </a:solidFill>
                <a:latin typeface="游ゴシック Bold"/>
                <a:ea typeface="游ゴシック Bold"/>
              </a:rPr>
              <a:t>】</a:t>
            </a:r>
            <a:r>
              <a:rPr lang="ja-JP" altLang="en-US" sz="1511">
                <a:solidFill>
                  <a:srgbClr val="575757"/>
                </a:solidFill>
                <a:latin typeface="游ゴシック Bold"/>
                <a:ea typeface="游ゴシック Bold"/>
              </a:rPr>
              <a:t>企業</a:t>
            </a:r>
            <a:r>
              <a:rPr lang="en-US" altLang="ja-JP" sz="1511">
                <a:solidFill>
                  <a:srgbClr val="575757"/>
                </a:solidFill>
                <a:latin typeface="游ゴシック Bold"/>
                <a:ea typeface="游ゴシック Bold"/>
              </a:rPr>
              <a:t>/</a:t>
            </a:r>
            <a:r>
              <a:rPr lang="ja-JP" altLang="en-US" sz="1511">
                <a:solidFill>
                  <a:srgbClr val="575757"/>
                </a:solidFill>
                <a:latin typeface="游ゴシック Bold"/>
                <a:ea typeface="游ゴシック Bold"/>
              </a:rPr>
              <a:t>エコシステムとの連携</a:t>
            </a:r>
          </a:p>
        </p:txBody>
      </p:sp>
      <p:sp>
        <p:nvSpPr>
          <p:cNvPr id="17" name="角丸四角形 5">
            <a:extLst>
              <a:ext uri="{FF2B5EF4-FFF2-40B4-BE49-F238E27FC236}">
                <a16:creationId xmlns:a16="http://schemas.microsoft.com/office/drawing/2014/main" id="{871E7AAD-36FE-237C-388F-7E9E2753BEAC}"/>
              </a:ext>
            </a:extLst>
          </p:cNvPr>
          <p:cNvSpPr/>
          <p:nvPr/>
        </p:nvSpPr>
        <p:spPr>
          <a:xfrm>
            <a:off x="9505756" y="432354"/>
            <a:ext cx="987320" cy="297683"/>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eaLnBrk="1" fontAlgn="auto" hangingPunct="1">
              <a:spcBef>
                <a:spcPts val="0"/>
              </a:spcBef>
              <a:spcAft>
                <a:spcPts val="0"/>
              </a:spcAft>
            </a:pPr>
            <a:r>
              <a:rPr lang="ja-JP" altLang="en-US" sz="1511">
                <a:solidFill>
                  <a:prstClr val="white"/>
                </a:solidFill>
                <a:latin typeface="游ゴシック Bold"/>
                <a:ea typeface="メイリオ"/>
              </a:rPr>
              <a:t>各領域</a:t>
            </a:r>
            <a:endParaRPr lang="ja-JP" altLang="en-US" sz="1511">
              <a:solidFill>
                <a:prstClr val="white"/>
              </a:solidFill>
              <a:latin typeface="游ゴシック Bold"/>
              <a:ea typeface="游ゴシック Bold"/>
            </a:endParaRPr>
          </a:p>
        </p:txBody>
      </p:sp>
      <p:sp>
        <p:nvSpPr>
          <p:cNvPr id="23" name="テキスト ボックス 8">
            <a:extLst>
              <a:ext uri="{FF2B5EF4-FFF2-40B4-BE49-F238E27FC236}">
                <a16:creationId xmlns:a16="http://schemas.microsoft.com/office/drawing/2014/main" id="{FE826A96-0CF9-205F-9F09-62F31DBF0BBD}"/>
              </a:ext>
            </a:extLst>
          </p:cNvPr>
          <p:cNvSpPr txBox="1"/>
          <p:nvPr/>
        </p:nvSpPr>
        <p:spPr>
          <a:xfrm>
            <a:off x="117314" y="844452"/>
            <a:ext cx="5106472" cy="1929084"/>
          </a:xfrm>
          <a:prstGeom prst="rect">
            <a:avLst/>
          </a:prstGeom>
          <a:noFill/>
          <a:ln>
            <a:solidFill>
              <a:schemeClr val="tx2">
                <a:lumMod val="40000"/>
                <a:lumOff val="60000"/>
              </a:schemeClr>
            </a:solidFill>
            <a:prstDash val="dash"/>
          </a:ln>
        </p:spPr>
        <p:txBody>
          <a:bodyPr wrap="square" rtlCol="0">
            <a:noAutofit/>
          </a:bodyPr>
          <a:lstStyle/>
          <a:p>
            <a:pPr marL="194274" indent="-194274" defTabSz="986912" eaLnBrk="1" fontAlgn="auto" hangingPunct="1">
              <a:spcBef>
                <a:spcPts val="0"/>
              </a:spcBef>
              <a:spcAft>
                <a:spcPts val="0"/>
              </a:spcAft>
            </a:pPr>
            <a:endParaRPr lang="en-US" altLang="ja-JP" sz="1295">
              <a:solidFill>
                <a:prstClr val="black"/>
              </a:solidFill>
              <a:latin typeface="メイリオ"/>
              <a:ea typeface="メイリオ"/>
            </a:endParaRPr>
          </a:p>
          <a:p>
            <a:pPr marL="194274" indent="-194274" defTabSz="986912" eaLnBrk="1" fontAlgn="auto" hangingPunct="1">
              <a:spcBef>
                <a:spcPts val="0"/>
              </a:spcBef>
              <a:spcAft>
                <a:spcPts val="0"/>
              </a:spcAft>
            </a:pPr>
            <a:endParaRPr lang="en-US" altLang="ja-JP" sz="1295">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a:t>
            </a:r>
            <a:r>
              <a:rPr lang="ja-JP" altLang="en-US" sz="1133" u="sng">
                <a:solidFill>
                  <a:prstClr val="black"/>
                </a:solidFill>
                <a:latin typeface="メイリオ"/>
                <a:ea typeface="メイリオ"/>
              </a:rPr>
              <a:t>公募要領に記載の領域</a:t>
            </a:r>
            <a:r>
              <a:rPr lang="en-US" altLang="ja-JP" sz="1133" u="sng">
                <a:solidFill>
                  <a:prstClr val="black"/>
                </a:solidFill>
                <a:latin typeface="メイリオ"/>
                <a:ea typeface="メイリオ"/>
              </a:rPr>
              <a:t>(a),(b)</a:t>
            </a:r>
            <a:r>
              <a:rPr lang="ja-JP" altLang="en-US" sz="1133" u="sng">
                <a:solidFill>
                  <a:prstClr val="black"/>
                </a:solidFill>
                <a:latin typeface="メイリオ"/>
                <a:ea typeface="メイリオ"/>
              </a:rPr>
              <a:t>どちらに該当するか記載してください。</a:t>
            </a:r>
            <a:br>
              <a:rPr lang="en-US" altLang="ja-JP" sz="1133" u="sng">
                <a:solidFill>
                  <a:prstClr val="black"/>
                </a:solidFill>
                <a:latin typeface="メイリオ"/>
                <a:ea typeface="メイリオ"/>
              </a:rPr>
            </a:br>
            <a:r>
              <a:rPr lang="ja-JP" altLang="en-US" sz="1133" u="sng">
                <a:solidFill>
                  <a:prstClr val="black"/>
                </a:solidFill>
                <a:latin typeface="メイリオ"/>
                <a:ea typeface="メイリオ"/>
              </a:rPr>
              <a:t>加えて、該当すると考える具体領域名（半導体 等）を記載してください</a:t>
            </a:r>
            <a:r>
              <a:rPr lang="ja-JP" altLang="en-US" sz="1133">
                <a:solidFill>
                  <a:prstClr val="black"/>
                </a:solidFill>
                <a:latin typeface="メイリオ"/>
                <a:ea typeface="メイリオ"/>
              </a:rPr>
              <a:t>。</a:t>
            </a: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r>
              <a:rPr lang="en-US" altLang="ja-JP" sz="1133">
                <a:solidFill>
                  <a:prstClr val="black"/>
                </a:solidFill>
                <a:latin typeface="Segoe UI"/>
                <a:ea typeface="メイリオ"/>
              </a:rPr>
              <a:t>※</a:t>
            </a:r>
            <a:r>
              <a:rPr lang="ja-JP" altLang="en-US" sz="1133">
                <a:solidFill>
                  <a:prstClr val="black"/>
                </a:solidFill>
                <a:latin typeface="Segoe UI"/>
                <a:ea typeface="メイリオ"/>
              </a:rPr>
              <a:t>複数の領域の要素を含むプログラムについては、メインとなる領域を</a:t>
            </a:r>
            <a:r>
              <a:rPr lang="en-US" altLang="ja-JP" sz="1133">
                <a:solidFill>
                  <a:prstClr val="black"/>
                </a:solidFill>
                <a:latin typeface="Segoe UI"/>
                <a:ea typeface="メイリオ"/>
              </a:rPr>
              <a:t>1</a:t>
            </a:r>
            <a:r>
              <a:rPr lang="ja-JP" altLang="en-US" sz="1133">
                <a:solidFill>
                  <a:prstClr val="black"/>
                </a:solidFill>
                <a:latin typeface="Segoe UI"/>
                <a:ea typeface="メイリオ"/>
              </a:rPr>
              <a:t>つ選定した上で、その他の領域についてもサブ領域として記載すること</a:t>
            </a:r>
            <a:endParaRPr lang="en-US" altLang="ja-JP" sz="1133">
              <a:solidFill>
                <a:prstClr val="black"/>
              </a:solidFill>
              <a:latin typeface="メイリオ"/>
              <a:ea typeface="メイリオ"/>
            </a:endParaRPr>
          </a:p>
        </p:txBody>
      </p:sp>
      <p:sp>
        <p:nvSpPr>
          <p:cNvPr id="24" name="角丸四角形 5">
            <a:extLst>
              <a:ext uri="{FF2B5EF4-FFF2-40B4-BE49-F238E27FC236}">
                <a16:creationId xmlns:a16="http://schemas.microsoft.com/office/drawing/2014/main" id="{5475AC83-0C60-F7D4-7AE5-215A5AC6B656}"/>
              </a:ext>
            </a:extLst>
          </p:cNvPr>
          <p:cNvSpPr/>
          <p:nvPr/>
        </p:nvSpPr>
        <p:spPr>
          <a:xfrm>
            <a:off x="185313" y="899146"/>
            <a:ext cx="5012351" cy="297683"/>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86912" eaLnBrk="1" fontAlgn="auto" hangingPunct="1">
              <a:spcBef>
                <a:spcPts val="0"/>
              </a:spcBef>
              <a:spcAft>
                <a:spcPts val="0"/>
              </a:spcAft>
            </a:pPr>
            <a:r>
              <a:rPr lang="en-US" altLang="ja-JP" sz="1511">
                <a:solidFill>
                  <a:srgbClr val="575757"/>
                </a:solidFill>
                <a:latin typeface="游ゴシック Bold"/>
                <a:ea typeface="游ゴシック Bold"/>
              </a:rPr>
              <a:t>【</a:t>
            </a:r>
            <a:r>
              <a:rPr lang="ja-JP" altLang="en-US" sz="1511">
                <a:solidFill>
                  <a:srgbClr val="575757"/>
                </a:solidFill>
                <a:latin typeface="游ゴシック Bold"/>
                <a:ea typeface="游ゴシック Bold"/>
              </a:rPr>
              <a:t>公募要領 </a:t>
            </a:r>
            <a:r>
              <a:rPr lang="en-US" altLang="ja-JP" sz="1511">
                <a:solidFill>
                  <a:srgbClr val="575757"/>
                </a:solidFill>
                <a:latin typeface="游ゴシック Bold"/>
                <a:ea typeface="游ゴシック Bold"/>
              </a:rPr>
              <a:t>2.(1)</a:t>
            </a:r>
            <a:r>
              <a:rPr lang="ja-JP" altLang="en-US" sz="1511">
                <a:solidFill>
                  <a:srgbClr val="575757"/>
                </a:solidFill>
                <a:latin typeface="游ゴシック Bold"/>
                <a:ea typeface="游ゴシック Bold"/>
              </a:rPr>
              <a:t>②</a:t>
            </a:r>
            <a:r>
              <a:rPr lang="en-US" altLang="ja-JP" sz="1511">
                <a:solidFill>
                  <a:srgbClr val="575757"/>
                </a:solidFill>
                <a:latin typeface="游ゴシック Bold"/>
                <a:ea typeface="游ゴシック Bold"/>
              </a:rPr>
              <a:t>】</a:t>
            </a:r>
            <a:r>
              <a:rPr lang="ja-JP" altLang="en-US" sz="1511">
                <a:solidFill>
                  <a:srgbClr val="575757"/>
                </a:solidFill>
                <a:latin typeface="游ゴシック Bold"/>
                <a:ea typeface="游ゴシック Bold"/>
              </a:rPr>
              <a:t>領域</a:t>
            </a:r>
          </a:p>
        </p:txBody>
      </p:sp>
      <p:sp>
        <p:nvSpPr>
          <p:cNvPr id="4" name="テキスト ボックス 8">
            <a:extLst>
              <a:ext uri="{FF2B5EF4-FFF2-40B4-BE49-F238E27FC236}">
                <a16:creationId xmlns:a16="http://schemas.microsoft.com/office/drawing/2014/main" id="{6612C8EF-30BB-6895-6E4A-6BDE82D5FF92}"/>
              </a:ext>
            </a:extLst>
          </p:cNvPr>
          <p:cNvSpPr txBox="1"/>
          <p:nvPr/>
        </p:nvSpPr>
        <p:spPr>
          <a:xfrm>
            <a:off x="117314" y="2881203"/>
            <a:ext cx="5106472" cy="3893608"/>
          </a:xfrm>
          <a:prstGeom prst="rect">
            <a:avLst/>
          </a:prstGeom>
          <a:noFill/>
          <a:ln>
            <a:solidFill>
              <a:schemeClr val="tx2">
                <a:lumMod val="40000"/>
                <a:lumOff val="60000"/>
              </a:schemeClr>
            </a:solidFill>
            <a:prstDash val="dash"/>
          </a:ln>
        </p:spPr>
        <p:txBody>
          <a:bodyPr wrap="square" rtlCol="0">
            <a:noAutofit/>
          </a:bodyPr>
          <a:lstStyle/>
          <a:p>
            <a:pPr marL="194274" indent="-194274" defTabSz="986912" eaLnBrk="1" fontAlgn="auto" hangingPunct="1">
              <a:spcBef>
                <a:spcPts val="0"/>
              </a:spcBef>
              <a:spcAft>
                <a:spcPts val="0"/>
              </a:spcAft>
            </a:pPr>
            <a:endParaRPr lang="en-US" altLang="ja-JP" sz="1295" dirty="0">
              <a:solidFill>
                <a:prstClr val="black"/>
              </a:solidFill>
              <a:latin typeface="メイリオ"/>
              <a:ea typeface="メイリオ"/>
            </a:endParaRPr>
          </a:p>
          <a:p>
            <a:pPr marL="194274" indent="-194274" defTabSz="986912" eaLnBrk="1" fontAlgn="auto" hangingPunct="1">
              <a:spcBef>
                <a:spcPts val="0"/>
              </a:spcBef>
              <a:spcAft>
                <a:spcPts val="0"/>
              </a:spcAft>
            </a:pPr>
            <a:endParaRPr lang="en-US" altLang="ja-JP" sz="1295" dirty="0">
              <a:solidFill>
                <a:prstClr val="black"/>
              </a:solidFill>
              <a:latin typeface="メイリオ"/>
              <a:ea typeface="メイリオ"/>
            </a:endParaRPr>
          </a:p>
          <a:p>
            <a:pPr defTabSz="986912" eaLnBrk="1" fontAlgn="auto" hangingPunct="1">
              <a:spcBef>
                <a:spcPts val="0"/>
              </a:spcBef>
              <a:spcAft>
                <a:spcPts val="0"/>
              </a:spcAft>
            </a:pPr>
            <a:r>
              <a:rPr lang="ja-JP" altLang="en-US" sz="1133" dirty="0">
                <a:solidFill>
                  <a:prstClr val="black"/>
                </a:solidFill>
                <a:latin typeface="メイリオ"/>
                <a:ea typeface="メイリオ"/>
              </a:rPr>
              <a:t>▼</a:t>
            </a:r>
            <a:r>
              <a:rPr lang="ja-JP" altLang="en-US" sz="1133" u="sng" dirty="0">
                <a:solidFill>
                  <a:prstClr val="black"/>
                </a:solidFill>
                <a:latin typeface="メイリオ"/>
                <a:ea typeface="メイリオ"/>
              </a:rPr>
              <a:t>この領域における、現在までの検討</a:t>
            </a:r>
            <a:r>
              <a:rPr lang="en-US" altLang="ja-JP" sz="1133" u="sng" dirty="0">
                <a:solidFill>
                  <a:prstClr val="black"/>
                </a:solidFill>
                <a:latin typeface="メイリオ"/>
                <a:ea typeface="メイリオ"/>
              </a:rPr>
              <a:t>/</a:t>
            </a:r>
            <a:r>
              <a:rPr lang="ja-JP" altLang="en-US" sz="1133" u="sng" dirty="0">
                <a:solidFill>
                  <a:prstClr val="black"/>
                </a:solidFill>
                <a:latin typeface="メイリオ"/>
                <a:ea typeface="メイリオ"/>
              </a:rPr>
              <a:t>取組状況・今年度の新規性について簡潔に明記してください。</a:t>
            </a:r>
            <a:endParaRPr lang="en-US" altLang="ja-JP" sz="1133" u="sng" dirty="0">
              <a:solidFill>
                <a:prstClr val="black"/>
              </a:solidFill>
              <a:latin typeface="メイリオ"/>
              <a:ea typeface="メイリオ"/>
            </a:endParaRPr>
          </a:p>
          <a:p>
            <a:pPr defTabSz="986912" eaLnBrk="1" fontAlgn="auto" hangingPunct="1">
              <a:spcBef>
                <a:spcPts val="0"/>
              </a:spcBef>
              <a:spcAft>
                <a:spcPts val="0"/>
              </a:spcAft>
            </a:pPr>
            <a:endParaRPr lang="en-US" altLang="ja-JP" sz="1133" dirty="0">
              <a:solidFill>
                <a:prstClr val="black"/>
              </a:solidFill>
              <a:latin typeface="メイリオ"/>
              <a:ea typeface="メイリオ"/>
            </a:endParaRPr>
          </a:p>
          <a:p>
            <a:pPr marL="194274" indent="-194274" defTabSz="986912" eaLnBrk="1" fontAlgn="auto" hangingPunct="1">
              <a:spcBef>
                <a:spcPts val="0"/>
              </a:spcBef>
              <a:spcAft>
                <a:spcPts val="0"/>
              </a:spcAft>
            </a:pPr>
            <a:r>
              <a:rPr lang="ja-JP" altLang="en-US" sz="1133" dirty="0">
                <a:solidFill>
                  <a:prstClr val="black"/>
                </a:solidFill>
                <a:latin typeface="メイリオ"/>
                <a:ea typeface="メイリオ"/>
              </a:rPr>
              <a:t>〇背景や、これまでの取り組みの経緯と今年度の新規性（</a:t>
            </a:r>
            <a:r>
              <a:rPr lang="en-US" altLang="ja-JP" sz="1133" dirty="0">
                <a:solidFill>
                  <a:prstClr val="black"/>
                </a:solidFill>
                <a:latin typeface="メイリオ"/>
                <a:ea typeface="メイリオ"/>
              </a:rPr>
              <a:t>(a)</a:t>
            </a:r>
            <a:r>
              <a:rPr lang="ja-JP" altLang="en-US" sz="1133" dirty="0">
                <a:solidFill>
                  <a:prstClr val="black"/>
                </a:solidFill>
                <a:latin typeface="メイリオ"/>
                <a:ea typeface="メイリオ"/>
              </a:rPr>
              <a:t>の領域は、</a:t>
            </a:r>
            <a:r>
              <a:rPr lang="en-US" altLang="ja-JP" sz="1133" dirty="0">
                <a:solidFill>
                  <a:prstClr val="black"/>
                </a:solidFill>
                <a:latin typeface="メイリオ"/>
                <a:ea typeface="メイリオ"/>
              </a:rPr>
              <a:t>R7</a:t>
            </a:r>
            <a:r>
              <a:rPr lang="ja-JP" altLang="en-US" sz="1133" dirty="0">
                <a:solidFill>
                  <a:prstClr val="black"/>
                </a:solidFill>
                <a:latin typeface="メイリオ"/>
                <a:ea typeface="メイリオ"/>
              </a:rPr>
              <a:t>年度までの取り組みと</a:t>
            </a:r>
            <a:r>
              <a:rPr lang="en-US" altLang="ja-JP" sz="1133" dirty="0">
                <a:solidFill>
                  <a:prstClr val="black"/>
                </a:solidFill>
                <a:latin typeface="メイリオ"/>
                <a:ea typeface="メイリオ"/>
              </a:rPr>
              <a:t>R8</a:t>
            </a:r>
            <a:r>
              <a:rPr lang="ja-JP" altLang="en-US" sz="1133" dirty="0">
                <a:solidFill>
                  <a:prstClr val="black"/>
                </a:solidFill>
                <a:latin typeface="メイリオ"/>
                <a:ea typeface="メイリオ"/>
              </a:rPr>
              <a:t>年度の取り組みの差分について言及必須。）、企業等のニーズ　等</a:t>
            </a:r>
            <a:endParaRPr lang="en-US" altLang="ja-JP" sz="1133" dirty="0">
              <a:solidFill>
                <a:prstClr val="black"/>
              </a:solidFill>
              <a:latin typeface="メイリオ"/>
              <a:ea typeface="メイリオ"/>
            </a:endParaRPr>
          </a:p>
          <a:p>
            <a:pPr defTabSz="986912" eaLnBrk="1" fontAlgn="auto" hangingPunct="1">
              <a:spcBef>
                <a:spcPts val="0"/>
              </a:spcBef>
              <a:spcAft>
                <a:spcPts val="0"/>
              </a:spcAft>
            </a:pPr>
            <a:endParaRPr lang="en-US" altLang="ja-JP" sz="1133" dirty="0">
              <a:solidFill>
                <a:prstClr val="black"/>
              </a:solidFill>
              <a:latin typeface="メイリオ"/>
              <a:ea typeface="メイリオ"/>
            </a:endParaRPr>
          </a:p>
        </p:txBody>
      </p:sp>
      <p:sp>
        <p:nvSpPr>
          <p:cNvPr id="11" name="角丸四角形 5">
            <a:extLst>
              <a:ext uri="{FF2B5EF4-FFF2-40B4-BE49-F238E27FC236}">
                <a16:creationId xmlns:a16="http://schemas.microsoft.com/office/drawing/2014/main" id="{887BC5C2-57E6-BAAD-5893-8A4F4C2319AF}"/>
              </a:ext>
            </a:extLst>
          </p:cNvPr>
          <p:cNvSpPr/>
          <p:nvPr/>
        </p:nvSpPr>
        <p:spPr>
          <a:xfrm>
            <a:off x="185313" y="2935897"/>
            <a:ext cx="5012351" cy="297683"/>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86912" eaLnBrk="1" fontAlgn="auto" hangingPunct="1">
              <a:spcBef>
                <a:spcPts val="0"/>
              </a:spcBef>
              <a:spcAft>
                <a:spcPts val="0"/>
              </a:spcAft>
            </a:pPr>
            <a:r>
              <a:rPr lang="ja-JP" altLang="en-US" sz="1511">
                <a:solidFill>
                  <a:srgbClr val="575757"/>
                </a:solidFill>
                <a:latin typeface="游ゴシック Bold"/>
                <a:ea typeface="游ゴシック Bold"/>
              </a:rPr>
              <a:t>現在までの検討・取組状況</a:t>
            </a:r>
          </a:p>
        </p:txBody>
      </p:sp>
    </p:spTree>
    <p:extLst>
      <p:ext uri="{BB962C8B-B14F-4D97-AF65-F5344CB8AC3E}">
        <p14:creationId xmlns:p14="http://schemas.microsoft.com/office/powerpoint/2010/main" val="2030571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E8676C-C3B5-B874-D83D-211AD31AE5E1}"/>
            </a:ext>
          </a:extLst>
        </p:cNvPr>
        <p:cNvGrpSpPr/>
        <p:nvPr/>
      </p:nvGrpSpPr>
      <p:grpSpPr>
        <a:xfrm>
          <a:off x="0" y="0"/>
          <a:ext cx="0" cy="0"/>
          <a:chOff x="0" y="0"/>
          <a:chExt cx="0" cy="0"/>
        </a:xfrm>
      </p:grpSpPr>
      <p:graphicFrame>
        <p:nvGraphicFramePr>
          <p:cNvPr id="15" name="think-cell data - do not delete" hidden="1">
            <a:extLst>
              <a:ext uri="{FF2B5EF4-FFF2-40B4-BE49-F238E27FC236}">
                <a16:creationId xmlns:a16="http://schemas.microsoft.com/office/drawing/2014/main" id="{5D9A39DD-CBBC-2B23-FBEB-9223E42A2216}"/>
              </a:ext>
            </a:extLst>
          </p:cNvPr>
          <p:cNvGraphicFramePr>
            <a:graphicFrameLocks noChangeAspect="1"/>
          </p:cNvGraphicFramePr>
          <p:nvPr>
            <p:custDataLst>
              <p:tags r:id="rId1"/>
            </p:custDataLst>
          </p:nvPr>
        </p:nvGraphicFramePr>
        <p:xfrm>
          <a:off x="1714" y="80539"/>
          <a:ext cx="1714" cy="1714"/>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15" name="think-cell data - do not delete" hidden="1">
                        <a:extLst>
                          <a:ext uri="{FF2B5EF4-FFF2-40B4-BE49-F238E27FC236}">
                            <a16:creationId xmlns:a16="http://schemas.microsoft.com/office/drawing/2014/main" id="{5D9A39DD-CBBC-2B23-FBEB-9223E42A2216}"/>
                          </a:ext>
                        </a:extLst>
                      </p:cNvPr>
                      <p:cNvPicPr/>
                      <p:nvPr/>
                    </p:nvPicPr>
                    <p:blipFill>
                      <a:blip r:embed="rId4"/>
                      <a:stretch>
                        <a:fillRect/>
                      </a:stretch>
                    </p:blipFill>
                    <p:spPr>
                      <a:xfrm>
                        <a:off x="1714" y="80539"/>
                        <a:ext cx="1714" cy="1714"/>
                      </a:xfrm>
                      <a:prstGeom prst="rect">
                        <a:avLst/>
                      </a:prstGeom>
                    </p:spPr>
                  </p:pic>
                </p:oleObj>
              </mc:Fallback>
            </mc:AlternateContent>
          </a:graphicData>
        </a:graphic>
      </p:graphicFrame>
      <p:sp>
        <p:nvSpPr>
          <p:cNvPr id="14" name="テキスト ボックス 8">
            <a:extLst>
              <a:ext uri="{FF2B5EF4-FFF2-40B4-BE49-F238E27FC236}">
                <a16:creationId xmlns:a16="http://schemas.microsoft.com/office/drawing/2014/main" id="{1395DEDF-3A89-404B-2B34-9DBD4812B66D}"/>
              </a:ext>
            </a:extLst>
          </p:cNvPr>
          <p:cNvSpPr txBox="1"/>
          <p:nvPr/>
        </p:nvSpPr>
        <p:spPr>
          <a:xfrm>
            <a:off x="117315" y="844451"/>
            <a:ext cx="10452816" cy="5727376"/>
          </a:xfrm>
          <a:prstGeom prst="rect">
            <a:avLst/>
          </a:prstGeom>
          <a:noFill/>
          <a:ln>
            <a:solidFill>
              <a:schemeClr val="tx2">
                <a:lumMod val="40000"/>
                <a:lumOff val="60000"/>
              </a:schemeClr>
            </a:solidFill>
            <a:prstDash val="dash"/>
          </a:ln>
        </p:spPr>
        <p:txBody>
          <a:bodyPr wrap="square" rtlCol="0">
            <a:noAutofit/>
          </a:bodyPr>
          <a:lstStyle/>
          <a:p>
            <a:pPr marL="194274" indent="-194274" defTabSz="986912" eaLnBrk="1" fontAlgn="auto" hangingPunct="1">
              <a:spcBef>
                <a:spcPts val="0"/>
              </a:spcBef>
              <a:spcAft>
                <a:spcPts val="0"/>
              </a:spcAft>
            </a:pPr>
            <a:endParaRPr lang="en-US" altLang="ja-JP" sz="1295">
              <a:solidFill>
                <a:prstClr val="black"/>
              </a:solidFill>
              <a:latin typeface="メイリオ"/>
              <a:ea typeface="メイリオ"/>
            </a:endParaRPr>
          </a:p>
          <a:p>
            <a:pPr marL="194274" indent="-194274" defTabSz="986912" eaLnBrk="1" fontAlgn="auto" hangingPunct="1">
              <a:spcBef>
                <a:spcPts val="0"/>
              </a:spcBef>
              <a:spcAft>
                <a:spcPts val="0"/>
              </a:spcAft>
            </a:pPr>
            <a:endParaRPr lang="en-US" altLang="ja-JP" sz="1295">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a:t>
            </a:r>
            <a:r>
              <a:rPr lang="ja-JP" altLang="en-US" sz="1133" u="sng">
                <a:solidFill>
                  <a:prstClr val="black"/>
                </a:solidFill>
                <a:latin typeface="メイリオ"/>
                <a:ea typeface="メイリオ"/>
              </a:rPr>
              <a:t>下記の公募要領の要件を満たしている場合には、それぞれ記載願います。</a:t>
            </a:r>
            <a:endParaRPr lang="en-US" altLang="ja-JP" sz="1133" u="sng">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r>
              <a:rPr lang="en-US" altLang="ja-JP" sz="1133">
                <a:solidFill>
                  <a:prstClr val="black"/>
                </a:solidFill>
                <a:latin typeface="メイリオ"/>
                <a:ea typeface="メイリオ"/>
              </a:rPr>
              <a:t>【</a:t>
            </a:r>
            <a:r>
              <a:rPr lang="ja-JP" altLang="en-US" sz="1133">
                <a:solidFill>
                  <a:prstClr val="black"/>
                </a:solidFill>
                <a:latin typeface="メイリオ"/>
                <a:ea typeface="メイリオ"/>
              </a:rPr>
              <a:t>プログラム開発・実施に関して</a:t>
            </a:r>
            <a:r>
              <a:rPr lang="en-US" altLang="ja-JP" sz="1133">
                <a:solidFill>
                  <a:prstClr val="black"/>
                </a:solidFill>
                <a:latin typeface="メイリオ"/>
                <a:ea typeface="メイリオ"/>
              </a:rPr>
              <a:t>】</a:t>
            </a:r>
          </a:p>
          <a:p>
            <a:pPr marL="194274" indent="-194274" defTabSz="986912" eaLnBrk="1" fontAlgn="auto" hangingPunct="1">
              <a:spcBef>
                <a:spcPts val="0"/>
              </a:spcBef>
              <a:spcAft>
                <a:spcPts val="0"/>
              </a:spcAft>
            </a:pPr>
            <a:r>
              <a:rPr lang="ja-JP" altLang="en-US" sz="1133">
                <a:solidFill>
                  <a:prstClr val="black"/>
                </a:solidFill>
                <a:latin typeface="メイリオ"/>
                <a:ea typeface="メイリオ"/>
              </a:rPr>
              <a:t>・どのような企業ニーズを把握しているか説明すること。</a:t>
            </a:r>
            <a:endParaRPr lang="en-US" altLang="ja-JP" sz="1133">
              <a:solidFill>
                <a:prstClr val="black"/>
              </a:solidFill>
              <a:latin typeface="メイリオ"/>
              <a:ea typeface="メイリオ"/>
            </a:endParaRPr>
          </a:p>
          <a:p>
            <a:pPr marL="194274" indent="-194274" defTabSz="986912" eaLnBrk="1" fontAlgn="auto" hangingPunct="1">
              <a:spcBef>
                <a:spcPts val="0"/>
              </a:spcBef>
              <a:spcAft>
                <a:spcPts val="0"/>
              </a:spcAft>
            </a:pPr>
            <a:r>
              <a:rPr lang="ja-JP" altLang="en-US" sz="1133">
                <a:solidFill>
                  <a:prstClr val="black"/>
                </a:solidFill>
                <a:latin typeface="メイリオ"/>
                <a:ea typeface="メイリオ"/>
              </a:rPr>
              <a:t>・企業ニーズがプログラムの提案の中にどのように織り込まれているのか、またプログラムの有効性を説明すること。</a:t>
            </a: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r>
              <a:rPr lang="en-US" altLang="ja-JP" sz="1133">
                <a:solidFill>
                  <a:prstClr val="black"/>
                </a:solidFill>
                <a:latin typeface="メイリオ"/>
                <a:ea typeface="メイリオ"/>
              </a:rPr>
              <a:t>【</a:t>
            </a:r>
            <a:r>
              <a:rPr lang="ja-JP" altLang="en-US" sz="1133">
                <a:solidFill>
                  <a:prstClr val="black"/>
                </a:solidFill>
                <a:latin typeface="メイリオ"/>
                <a:ea typeface="メイリオ"/>
              </a:rPr>
              <a:t>企業から受講生派遣に関して（１社の派遣確約が前提）</a:t>
            </a:r>
            <a:r>
              <a:rPr lang="en-US" altLang="ja-JP" sz="1133">
                <a:solidFill>
                  <a:prstClr val="black"/>
                </a:solidFill>
                <a:latin typeface="メイリオ"/>
                <a:ea typeface="メイリオ"/>
              </a:rPr>
              <a:t>】</a:t>
            </a:r>
            <a:endParaRPr lang="ja-JP" altLang="en-US" sz="1133">
              <a:solidFill>
                <a:prstClr val="black"/>
              </a:solidFill>
              <a:latin typeface="メイリオ"/>
              <a:ea typeface="メイリオ"/>
            </a:endParaRPr>
          </a:p>
          <a:p>
            <a:pPr marL="194274" indent="-194274" defTabSz="986912" eaLnBrk="1" fontAlgn="auto" hangingPunct="1">
              <a:spcBef>
                <a:spcPts val="0"/>
              </a:spcBef>
              <a:spcAft>
                <a:spcPts val="0"/>
              </a:spcAft>
            </a:pPr>
            <a:r>
              <a:rPr lang="ja-JP" altLang="en-US" sz="1133">
                <a:solidFill>
                  <a:prstClr val="black"/>
                </a:solidFill>
                <a:latin typeface="メイリオ"/>
                <a:ea typeface="メイリオ"/>
              </a:rPr>
              <a:t>・連携企業を増やすための効果的な工夫（企業の巻き込みに向けた付加価値や訴求ポイント、企業参画を促すための効果的なアプローチ方法など）について、具体的に記載すること。</a:t>
            </a: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a:t>
            </a:r>
            <a:r>
              <a:rPr lang="ja-JP" altLang="en-US" sz="1133">
                <a:solidFill>
                  <a:prstClr val="black"/>
                </a:solidFill>
                <a:latin typeface="Segoe UI"/>
                <a:ea typeface="メイリオ"/>
              </a:rPr>
              <a:t>下記要件のうち、</a:t>
            </a:r>
            <a:r>
              <a:rPr lang="en-US" altLang="ja-JP" sz="1133">
                <a:solidFill>
                  <a:prstClr val="black"/>
                </a:solidFill>
                <a:latin typeface="Segoe UI"/>
                <a:ea typeface="メイリオ"/>
              </a:rPr>
              <a:t>P.3</a:t>
            </a:r>
            <a:r>
              <a:rPr lang="ja-JP" altLang="en-US" sz="1133">
                <a:solidFill>
                  <a:prstClr val="black"/>
                </a:solidFill>
                <a:latin typeface="Segoe UI"/>
                <a:ea typeface="メイリオ"/>
              </a:rPr>
              <a:t>で○を付した要件すべてについて、「どの課題に対し」「どのような取組を行うのか」を具体的に記載してください。</a:t>
            </a:r>
          </a:p>
          <a:p>
            <a:pPr defTabSz="986912" eaLnBrk="1" fontAlgn="auto" hangingPunct="1">
              <a:spcBef>
                <a:spcPts val="0"/>
              </a:spcBef>
              <a:spcAft>
                <a:spcPts val="0"/>
              </a:spcAft>
            </a:pPr>
            <a:r>
              <a:rPr lang="ja-JP" altLang="en-US" sz="1133">
                <a:solidFill>
                  <a:prstClr val="black"/>
                </a:solidFill>
                <a:latin typeface="Segoe UI"/>
                <a:ea typeface="メイリオ"/>
              </a:rPr>
              <a:t>・可能な限り、内容に実現可能性・具体性を持たせてご記載ください</a:t>
            </a:r>
            <a:endParaRPr lang="en-US" altLang="ja-JP" sz="1133">
              <a:solidFill>
                <a:prstClr val="black"/>
              </a:solidFill>
              <a:latin typeface="Segoe UI"/>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・説明がこれまでの資料と重複する場合は、概要を記載の上、関連箇所（該当ページ）を明示することも可能とする。</a:t>
            </a: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Segoe UI"/>
                <a:ea typeface="メイリオ"/>
              </a:rPr>
              <a:t>① 就職氷河期世代等の支援</a:t>
            </a:r>
            <a:endParaRPr lang="en-US" altLang="ja-JP" sz="1133">
              <a:solidFill>
                <a:prstClr val="black"/>
              </a:solidFill>
              <a:latin typeface="Segoe UI"/>
              <a:ea typeface="メイリオ"/>
            </a:endParaRPr>
          </a:p>
          <a:p>
            <a:pPr defTabSz="986912" eaLnBrk="1" fontAlgn="auto" hangingPunct="1">
              <a:spcBef>
                <a:spcPts val="0"/>
              </a:spcBef>
              <a:spcAft>
                <a:spcPts val="0"/>
              </a:spcAft>
            </a:pPr>
            <a:r>
              <a:rPr lang="ja-JP" altLang="en-US" sz="1133">
                <a:solidFill>
                  <a:prstClr val="black"/>
                </a:solidFill>
                <a:latin typeface="Segoe UI"/>
                <a:ea typeface="メイリオ"/>
              </a:rPr>
              <a:t>② 地方人材確保のための仕組み構築</a:t>
            </a:r>
            <a:endParaRPr lang="en-US" altLang="ja-JP" sz="1133">
              <a:solidFill>
                <a:prstClr val="black"/>
              </a:solidFill>
              <a:latin typeface="Segoe UI"/>
              <a:ea typeface="メイリオ"/>
            </a:endParaRPr>
          </a:p>
          <a:p>
            <a:pPr defTabSz="986912" eaLnBrk="1" fontAlgn="auto" hangingPunct="1">
              <a:spcBef>
                <a:spcPts val="0"/>
              </a:spcBef>
              <a:spcAft>
                <a:spcPts val="0"/>
              </a:spcAft>
            </a:pPr>
            <a:r>
              <a:rPr lang="ja-JP" altLang="en-US" sz="1133">
                <a:solidFill>
                  <a:prstClr val="black"/>
                </a:solidFill>
                <a:latin typeface="Segoe UI"/>
                <a:ea typeface="メイリオ"/>
              </a:rPr>
              <a:t>③ スキルの可視化や再教育による処遇改善</a:t>
            </a:r>
            <a:endParaRPr lang="en-US" altLang="ja-JP" sz="1133">
              <a:solidFill>
                <a:prstClr val="black"/>
              </a:solidFill>
              <a:latin typeface="Segoe UI"/>
              <a:ea typeface="メイリオ"/>
            </a:endParaRPr>
          </a:p>
          <a:p>
            <a:pPr defTabSz="986912" eaLnBrk="1" fontAlgn="auto" hangingPunct="1">
              <a:spcBef>
                <a:spcPts val="0"/>
              </a:spcBef>
              <a:spcAft>
                <a:spcPts val="0"/>
              </a:spcAft>
            </a:pPr>
            <a:r>
              <a:rPr lang="ja-JP" altLang="en-US" sz="1133">
                <a:solidFill>
                  <a:prstClr val="black"/>
                </a:solidFill>
                <a:latin typeface="Segoe UI"/>
                <a:ea typeface="メイリオ"/>
              </a:rPr>
              <a:t>⑥ 修士課程・博士課程への接続</a:t>
            </a:r>
            <a:endParaRPr lang="en-US" altLang="ja-JP" sz="1133">
              <a:solidFill>
                <a:prstClr val="black"/>
              </a:solidFill>
              <a:latin typeface="Segoe UI"/>
              <a:ea typeface="メイリオ"/>
            </a:endParaRPr>
          </a:p>
          <a:p>
            <a:pPr defTabSz="986912" eaLnBrk="1" fontAlgn="auto" hangingPunct="1">
              <a:spcBef>
                <a:spcPts val="0"/>
              </a:spcBef>
              <a:spcAft>
                <a:spcPts val="0"/>
              </a:spcAft>
            </a:pPr>
            <a:r>
              <a:rPr lang="ja-JP" altLang="en-US" sz="1133">
                <a:solidFill>
                  <a:prstClr val="black"/>
                </a:solidFill>
                <a:latin typeface="Segoe UI"/>
                <a:ea typeface="メイリオ"/>
              </a:rPr>
              <a:t>⑦ 大学間連携の強化</a:t>
            </a: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p:txBody>
      </p:sp>
      <p:sp>
        <p:nvSpPr>
          <p:cNvPr id="6" name="角丸四角形 5">
            <a:extLst>
              <a:ext uri="{FF2B5EF4-FFF2-40B4-BE49-F238E27FC236}">
                <a16:creationId xmlns:a16="http://schemas.microsoft.com/office/drawing/2014/main" id="{29C155C5-C663-17BF-31D7-89F70B4C1667}"/>
              </a:ext>
            </a:extLst>
          </p:cNvPr>
          <p:cNvSpPr/>
          <p:nvPr/>
        </p:nvSpPr>
        <p:spPr>
          <a:xfrm>
            <a:off x="30586" y="439101"/>
            <a:ext cx="3324998" cy="297683"/>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86912" eaLnBrk="1" fontAlgn="auto" hangingPunct="1">
              <a:spcBef>
                <a:spcPts val="0"/>
              </a:spcBef>
              <a:spcAft>
                <a:spcPts val="0"/>
              </a:spcAft>
            </a:pPr>
            <a:r>
              <a:rPr lang="ja-JP" altLang="en-US" sz="1511">
                <a:solidFill>
                  <a:prstClr val="white"/>
                </a:solidFill>
                <a:latin typeface="游ゴシック Bold"/>
                <a:ea typeface="游ゴシック Bold"/>
              </a:rPr>
              <a:t>大学等にかかる加点要件</a:t>
            </a:r>
          </a:p>
        </p:txBody>
      </p:sp>
      <p:sp>
        <p:nvSpPr>
          <p:cNvPr id="13" name="テキスト ボックス 12">
            <a:extLst>
              <a:ext uri="{FF2B5EF4-FFF2-40B4-BE49-F238E27FC236}">
                <a16:creationId xmlns:a16="http://schemas.microsoft.com/office/drawing/2014/main" id="{99B27B6A-C67D-6018-1B2B-56F90A19E14B}"/>
              </a:ext>
            </a:extLst>
          </p:cNvPr>
          <p:cNvSpPr txBox="1"/>
          <p:nvPr/>
        </p:nvSpPr>
        <p:spPr>
          <a:xfrm>
            <a:off x="-172226" y="102044"/>
            <a:ext cx="9796342" cy="275012"/>
          </a:xfrm>
          <a:prstGeom prst="rect">
            <a:avLst/>
          </a:prstGeom>
          <a:noFill/>
        </p:spPr>
        <p:txBody>
          <a:bodyPr wrap="square" rtlCol="0">
            <a:spAutoFit/>
          </a:bodyPr>
          <a:lstStyle/>
          <a:p>
            <a:pPr algn="ctr" defTabSz="986912" eaLnBrk="1" fontAlgn="auto" hangingPunct="1">
              <a:spcBef>
                <a:spcPts val="0"/>
              </a:spcBef>
              <a:spcAft>
                <a:spcPts val="0"/>
              </a:spcAft>
            </a:pPr>
            <a:r>
              <a:rPr lang="ja-JP" altLang="en-US" sz="1079" spc="-130">
                <a:solidFill>
                  <a:prstClr val="white"/>
                </a:solidFill>
                <a:latin typeface="游ゴシック Bold"/>
                <a:ea typeface="メイリオ"/>
              </a:rPr>
              <a:t>令和２年度</a:t>
            </a:r>
            <a:r>
              <a:rPr lang="ja-JP" altLang="en-US" sz="1187" spc="-130">
                <a:solidFill>
                  <a:prstClr val="white"/>
                </a:solidFill>
                <a:latin typeface="游ゴシック Bold"/>
                <a:ea typeface="メイリオ"/>
              </a:rPr>
              <a:t>「就職・転職支援のための大学リカレント教育推進事業</a:t>
            </a:r>
            <a:r>
              <a:rPr lang="ja-JP" altLang="en-US" sz="971" spc="-130">
                <a:solidFill>
                  <a:prstClr val="white"/>
                </a:solidFill>
                <a:latin typeface="游ゴシック Bold"/>
                <a:ea typeface="メイリオ"/>
              </a:rPr>
              <a:t>（就職・転職支援のためのリカレント教育プログラムの開発・実施）</a:t>
            </a:r>
            <a:r>
              <a:rPr lang="ja-JP" altLang="en-US" sz="1187" spc="-130">
                <a:solidFill>
                  <a:prstClr val="white"/>
                </a:solidFill>
                <a:latin typeface="游ゴシック Bold"/>
                <a:ea typeface="メイリオ"/>
              </a:rPr>
              <a:t>」企画提案書（</a:t>
            </a:r>
            <a:r>
              <a:rPr lang="en-US" altLang="ja-JP" sz="1187" spc="-130">
                <a:solidFill>
                  <a:prstClr val="white"/>
                </a:solidFill>
                <a:latin typeface="游ゴシック Bold"/>
                <a:ea typeface="メイリオ"/>
              </a:rPr>
              <a:t>a</a:t>
            </a:r>
            <a:r>
              <a:rPr lang="ja-JP" altLang="en-US" sz="1187" spc="-130">
                <a:solidFill>
                  <a:prstClr val="white"/>
                </a:solidFill>
                <a:latin typeface="游ゴシック Bold"/>
                <a:ea typeface="メイリオ"/>
              </a:rPr>
              <a:t>：求職支援）</a:t>
            </a:r>
            <a:r>
              <a:rPr lang="en-US" altLang="ja-JP" sz="1187" spc="-130">
                <a:solidFill>
                  <a:prstClr val="white"/>
                </a:solidFill>
                <a:latin typeface="游ゴシック Bold"/>
                <a:ea typeface="メイリオ"/>
              </a:rPr>
              <a:t>(P</a:t>
            </a:r>
            <a:fld id="{7DF22854-5471-4D76-A61C-50AF16AABE74}" type="slidenum">
              <a:rPr lang="en-US" altLang="ja-JP" sz="1187" spc="-130">
                <a:solidFill>
                  <a:prstClr val="white"/>
                </a:solidFill>
                <a:latin typeface="游ゴシック Bold"/>
                <a:ea typeface="メイリオ"/>
              </a:rPr>
              <a:pPr algn="ctr" defTabSz="986912" eaLnBrk="1" fontAlgn="auto" hangingPunct="1">
                <a:spcBef>
                  <a:spcPts val="0"/>
                </a:spcBef>
                <a:spcAft>
                  <a:spcPts val="0"/>
                </a:spcAft>
              </a:pPr>
              <a:t>10</a:t>
            </a:fld>
            <a:r>
              <a:rPr lang="en-US" altLang="ja-JP" sz="1187" spc="-130">
                <a:solidFill>
                  <a:prstClr val="white"/>
                </a:solidFill>
                <a:latin typeface="游ゴシック Bold"/>
                <a:ea typeface="メイリオ"/>
              </a:rPr>
              <a:t>)</a:t>
            </a:r>
            <a:endParaRPr lang="ja-JP" altLang="en-US" sz="1187">
              <a:solidFill>
                <a:prstClr val="white"/>
              </a:solidFill>
              <a:latin typeface="游ゴシック Bold"/>
              <a:ea typeface="游ゴシック Bold"/>
            </a:endParaRPr>
          </a:p>
        </p:txBody>
      </p:sp>
      <p:sp>
        <p:nvSpPr>
          <p:cNvPr id="10" name="正方形/長方形 9">
            <a:extLst>
              <a:ext uri="{FF2B5EF4-FFF2-40B4-BE49-F238E27FC236}">
                <a16:creationId xmlns:a16="http://schemas.microsoft.com/office/drawing/2014/main" id="{A990D364-52B9-854A-760F-18459F98B00C}"/>
              </a:ext>
            </a:extLst>
          </p:cNvPr>
          <p:cNvSpPr/>
          <p:nvPr/>
        </p:nvSpPr>
        <p:spPr>
          <a:xfrm>
            <a:off x="0" y="78825"/>
            <a:ext cx="10685337" cy="281324"/>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lIns="98694" tIns="49347" rIns="98694" bIns="49347" rtlCol="0" anchor="ctr"/>
          <a:lstStyle/>
          <a:p>
            <a:pPr defTabSz="986912" eaLnBrk="1" fontAlgn="auto" hangingPunct="1">
              <a:spcBef>
                <a:spcPts val="0"/>
              </a:spcBef>
              <a:spcAft>
                <a:spcPts val="0"/>
              </a:spcAft>
            </a:pPr>
            <a:r>
              <a:rPr lang="ja-JP" altLang="en-US" sz="1295" spc="-130" dirty="0">
                <a:solidFill>
                  <a:prstClr val="white"/>
                </a:solidFill>
                <a:latin typeface="Meiryo"/>
                <a:ea typeface="Meiryo"/>
                <a:cs typeface="Segoe UI"/>
              </a:rPr>
              <a:t>令和７年度補正予算「産学連携リ・スキリング・エコシステム構築事業</a:t>
            </a:r>
            <a:r>
              <a:rPr lang="ja-JP" altLang="en-US" sz="1295" spc="-130" dirty="0">
                <a:solidFill>
                  <a:prstClr val="white"/>
                </a:solidFill>
                <a:latin typeface="游ゴシック Bold"/>
                <a:ea typeface="メイリオ"/>
              </a:rPr>
              <a:t>メニュー②「産業成長」」事業計画書</a:t>
            </a:r>
            <a:r>
              <a:rPr lang="en-US" altLang="ja-JP" sz="1295" spc="-130" dirty="0">
                <a:solidFill>
                  <a:prstClr val="white"/>
                </a:solidFill>
                <a:latin typeface="游ゴシック Bold"/>
                <a:ea typeface="メイリオ"/>
              </a:rPr>
              <a:t> (P</a:t>
            </a:r>
            <a:fld id="{7DF22854-5471-4D76-A61C-50AF16AABE74}" type="slidenum">
              <a:rPr lang="en-US" altLang="ja-JP" sz="1295" spc="-130" dirty="0">
                <a:solidFill>
                  <a:prstClr val="white"/>
                </a:solidFill>
                <a:latin typeface="游ゴシック Bold"/>
                <a:ea typeface="メイリオ"/>
              </a:rPr>
              <a:pPr defTabSz="986912" eaLnBrk="1" fontAlgn="auto" hangingPunct="1">
                <a:spcBef>
                  <a:spcPts val="0"/>
                </a:spcBef>
                <a:spcAft>
                  <a:spcPts val="0"/>
                </a:spcAft>
              </a:pPr>
              <a:t>10</a:t>
            </a:fld>
            <a:r>
              <a:rPr lang="en-US" altLang="ja-JP" sz="1295" spc="-130" dirty="0">
                <a:solidFill>
                  <a:prstClr val="white"/>
                </a:solidFill>
                <a:latin typeface="游ゴシック Bold"/>
                <a:ea typeface="メイリオ"/>
              </a:rPr>
              <a:t>)</a:t>
            </a:r>
            <a:r>
              <a:rPr lang="ja-JP" altLang="en-US" sz="1295" spc="-130" dirty="0">
                <a:solidFill>
                  <a:prstClr val="white"/>
                </a:solidFill>
                <a:latin typeface="游ゴシック Bold"/>
                <a:ea typeface="メイリオ"/>
              </a:rPr>
              <a:t>　　　</a:t>
            </a:r>
            <a:r>
              <a:rPr lang="zh-TW" altLang="en-US" sz="1295" spc="-130" dirty="0">
                <a:solidFill>
                  <a:prstClr val="white"/>
                </a:solidFill>
                <a:latin typeface="游ゴシック Bold"/>
                <a:ea typeface="メイリオ"/>
              </a:rPr>
              <a:t>様式</a:t>
            </a:r>
            <a:r>
              <a:rPr lang="en-US" altLang="zh-TW" sz="1295" spc="-130" dirty="0">
                <a:solidFill>
                  <a:prstClr val="white"/>
                </a:solidFill>
                <a:latin typeface="游ゴシック Bold"/>
                <a:ea typeface="メイリオ"/>
              </a:rPr>
              <a:t>3</a:t>
            </a:r>
            <a:endParaRPr lang="ja-JP" altLang="en-US" sz="1943" dirty="0">
              <a:solidFill>
                <a:prstClr val="white"/>
              </a:solidFill>
              <a:latin typeface="Segoe UI"/>
              <a:ea typeface="メイリオ"/>
            </a:endParaRPr>
          </a:p>
        </p:txBody>
      </p:sp>
      <p:sp>
        <p:nvSpPr>
          <p:cNvPr id="2" name="フッター プレースホルダー 1">
            <a:extLst>
              <a:ext uri="{FF2B5EF4-FFF2-40B4-BE49-F238E27FC236}">
                <a16:creationId xmlns:a16="http://schemas.microsoft.com/office/drawing/2014/main" id="{DE031742-C35C-2F40-74C0-9CED0C2B511E}"/>
              </a:ext>
            </a:extLst>
          </p:cNvPr>
          <p:cNvSpPr>
            <a:spLocks noGrp="1"/>
          </p:cNvSpPr>
          <p:nvPr>
            <p:ph type="ftr" sz="quarter" idx="11"/>
          </p:nvPr>
        </p:nvSpPr>
        <p:spPr/>
        <p:txBody>
          <a:bodyPr/>
          <a:lstStyle/>
          <a:p>
            <a:pPr defTabSz="986912" eaLnBrk="1" fontAlgn="auto" hangingPunct="1">
              <a:spcBef>
                <a:spcPts val="0"/>
              </a:spcBef>
              <a:spcAft>
                <a:spcPts val="0"/>
              </a:spcAft>
            </a:pPr>
            <a:r>
              <a:rPr lang="ja-JP" altLang="en-US">
                <a:solidFill>
                  <a:prstClr val="black">
                    <a:tint val="75000"/>
                  </a:prstClr>
                </a:solidFill>
                <a:latin typeface="Segoe UI"/>
                <a:ea typeface="メイリオ"/>
              </a:rPr>
              <a:t>機関名： （フッター機能で入力） 、事業テーマ名：（フッター機能で入力）</a:t>
            </a:r>
          </a:p>
        </p:txBody>
      </p:sp>
      <p:sp>
        <p:nvSpPr>
          <p:cNvPr id="5" name="テキスト ボックス 4">
            <a:extLst>
              <a:ext uri="{FF2B5EF4-FFF2-40B4-BE49-F238E27FC236}">
                <a16:creationId xmlns:a16="http://schemas.microsoft.com/office/drawing/2014/main" id="{806E7932-E9E4-F6AA-5290-A3E5E4B9F510}"/>
              </a:ext>
            </a:extLst>
          </p:cNvPr>
          <p:cNvSpPr txBox="1"/>
          <p:nvPr/>
        </p:nvSpPr>
        <p:spPr>
          <a:xfrm>
            <a:off x="10941759" y="6185302"/>
            <a:ext cx="1554403" cy="1288301"/>
          </a:xfrm>
          <a:prstGeom prst="rect">
            <a:avLst/>
          </a:prstGeom>
          <a:solidFill>
            <a:schemeClr val="tx2">
              <a:lumMod val="50000"/>
            </a:schemeClr>
          </a:solidFill>
          <a:ln>
            <a:solidFill>
              <a:schemeClr val="tx1"/>
            </a:solidFill>
          </a:ln>
        </p:spPr>
        <p:txBody>
          <a:bodyPr wrap="square" rtlCol="0">
            <a:spAutoFit/>
          </a:bodyPr>
          <a:lstStyle/>
          <a:p>
            <a:pPr defTabSz="986912" eaLnBrk="1" fontAlgn="auto" hangingPunct="1">
              <a:spcBef>
                <a:spcPts val="0"/>
              </a:spcBef>
              <a:spcAft>
                <a:spcPts val="0"/>
              </a:spcAft>
            </a:pPr>
            <a:r>
              <a:rPr lang="ja-JP" altLang="en-US" sz="1943">
                <a:solidFill>
                  <a:prstClr val="white"/>
                </a:solidFill>
                <a:latin typeface="Segoe UI"/>
                <a:ea typeface="メイリオ"/>
              </a:rPr>
              <a:t>←フッターを以後のページ全てに必ず記入</a:t>
            </a:r>
          </a:p>
        </p:txBody>
      </p:sp>
      <p:sp>
        <p:nvSpPr>
          <p:cNvPr id="8" name="角丸四角形 5">
            <a:extLst>
              <a:ext uri="{FF2B5EF4-FFF2-40B4-BE49-F238E27FC236}">
                <a16:creationId xmlns:a16="http://schemas.microsoft.com/office/drawing/2014/main" id="{6266BCE5-411C-B2E3-3224-AC7A1C1B4292}"/>
              </a:ext>
            </a:extLst>
          </p:cNvPr>
          <p:cNvSpPr/>
          <p:nvPr/>
        </p:nvSpPr>
        <p:spPr>
          <a:xfrm>
            <a:off x="185313" y="913033"/>
            <a:ext cx="10260153" cy="297683"/>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86912" eaLnBrk="1" fontAlgn="auto" hangingPunct="1">
              <a:spcBef>
                <a:spcPts val="0"/>
              </a:spcBef>
              <a:spcAft>
                <a:spcPts val="0"/>
              </a:spcAft>
            </a:pPr>
            <a:r>
              <a:rPr lang="en-US" altLang="ja-JP" sz="1511">
                <a:solidFill>
                  <a:srgbClr val="575757"/>
                </a:solidFill>
                <a:latin typeface="游ゴシック Bold"/>
                <a:ea typeface="游ゴシック Bold"/>
              </a:rPr>
              <a:t>【</a:t>
            </a:r>
            <a:r>
              <a:rPr lang="ja-JP" altLang="en-US" sz="1511">
                <a:solidFill>
                  <a:srgbClr val="575757"/>
                </a:solidFill>
                <a:latin typeface="游ゴシック Bold"/>
                <a:ea typeface="游ゴシック Bold"/>
              </a:rPr>
              <a:t>公募要領 </a:t>
            </a:r>
            <a:r>
              <a:rPr lang="en-US" altLang="ja-JP" sz="1511">
                <a:solidFill>
                  <a:srgbClr val="575757"/>
                </a:solidFill>
                <a:latin typeface="游ゴシック Bold"/>
                <a:ea typeface="游ゴシック Bold"/>
              </a:rPr>
              <a:t>2.(2)】</a:t>
            </a:r>
            <a:r>
              <a:rPr lang="ja-JP" altLang="en-US" sz="1511">
                <a:solidFill>
                  <a:srgbClr val="575757"/>
                </a:solidFill>
                <a:latin typeface="游ゴシック Bold"/>
                <a:ea typeface="游ゴシック Bold"/>
              </a:rPr>
              <a:t>現下の課題に対する取組内容</a:t>
            </a:r>
          </a:p>
        </p:txBody>
      </p:sp>
      <p:sp>
        <p:nvSpPr>
          <p:cNvPr id="3" name="角丸四角形 5">
            <a:extLst>
              <a:ext uri="{FF2B5EF4-FFF2-40B4-BE49-F238E27FC236}">
                <a16:creationId xmlns:a16="http://schemas.microsoft.com/office/drawing/2014/main" id="{4B835968-17E3-3D32-05B2-0FAD704F683A}"/>
              </a:ext>
            </a:extLst>
          </p:cNvPr>
          <p:cNvSpPr/>
          <p:nvPr/>
        </p:nvSpPr>
        <p:spPr>
          <a:xfrm>
            <a:off x="9505756" y="432354"/>
            <a:ext cx="987320" cy="297683"/>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eaLnBrk="1" fontAlgn="auto" hangingPunct="1">
              <a:spcBef>
                <a:spcPts val="0"/>
              </a:spcBef>
              <a:spcAft>
                <a:spcPts val="0"/>
              </a:spcAft>
            </a:pPr>
            <a:r>
              <a:rPr lang="ja-JP" altLang="en-US" sz="1511">
                <a:solidFill>
                  <a:prstClr val="white"/>
                </a:solidFill>
                <a:latin typeface="游ゴシック Bold"/>
                <a:ea typeface="メイリオ"/>
              </a:rPr>
              <a:t>各領域</a:t>
            </a:r>
            <a:endParaRPr lang="ja-JP" altLang="en-US" sz="1511">
              <a:solidFill>
                <a:prstClr val="white"/>
              </a:solidFill>
              <a:latin typeface="游ゴシック Bold"/>
              <a:ea typeface="游ゴシック Bold"/>
            </a:endParaRPr>
          </a:p>
        </p:txBody>
      </p:sp>
    </p:spTree>
    <p:extLst>
      <p:ext uri="{BB962C8B-B14F-4D97-AF65-F5344CB8AC3E}">
        <p14:creationId xmlns:p14="http://schemas.microsoft.com/office/powerpoint/2010/main" val="1579675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90857" y="1111864"/>
            <a:ext cx="10103623" cy="2483757"/>
          </a:xfrm>
          <a:prstGeom prst="rect">
            <a:avLst/>
          </a:prstGeom>
          <a:noFill/>
          <a:ln>
            <a:solidFill>
              <a:schemeClr val="tx2">
                <a:lumMod val="40000"/>
                <a:lumOff val="60000"/>
              </a:schemeClr>
            </a:solidFill>
            <a:prstDash val="dash"/>
          </a:ln>
        </p:spPr>
        <p:txBody>
          <a:bodyPr wrap="square" rtlCol="0">
            <a:spAutoFit/>
          </a:bodyPr>
          <a:lstStyle/>
          <a:p>
            <a:pPr marL="195326" indent="-195326" defTabSz="986912" eaLnBrk="1" fontAlgn="auto" hangingPunct="1">
              <a:spcBef>
                <a:spcPts val="0"/>
              </a:spcBef>
              <a:spcAft>
                <a:spcPts val="0"/>
              </a:spcAft>
            </a:pPr>
            <a:endParaRPr lang="ja-JP" altLang="en-US" sz="1295" dirty="0">
              <a:solidFill>
                <a:prstClr val="black"/>
              </a:solidFill>
              <a:latin typeface="メイリオ"/>
              <a:ea typeface="メイリオ"/>
            </a:endParaRPr>
          </a:p>
          <a:p>
            <a:pPr marL="195326" indent="-195326" defTabSz="986912" eaLnBrk="1" fontAlgn="auto" hangingPunct="1">
              <a:spcBef>
                <a:spcPts val="0"/>
              </a:spcBef>
              <a:spcAft>
                <a:spcPts val="0"/>
              </a:spcAft>
            </a:pPr>
            <a:r>
              <a:rPr lang="ja-JP" altLang="en-US" sz="1295" dirty="0">
                <a:solidFill>
                  <a:prstClr val="black"/>
                </a:solidFill>
                <a:latin typeface="メイリオ"/>
                <a:ea typeface="メイリオ"/>
              </a:rPr>
              <a:t>▼実施事業に関することで項目に記載できなかった内容又は補足が必要な内容があれば</a:t>
            </a:r>
            <a:r>
              <a:rPr lang="en-US" altLang="ja-JP" sz="1295" dirty="0">
                <a:solidFill>
                  <a:prstClr val="black"/>
                </a:solidFill>
                <a:latin typeface="メイリオ"/>
                <a:ea typeface="メイリオ"/>
              </a:rPr>
              <a:t>､</a:t>
            </a:r>
            <a:r>
              <a:rPr lang="ja-JP" altLang="en-US" sz="1295" dirty="0">
                <a:solidFill>
                  <a:prstClr val="black"/>
                </a:solidFill>
                <a:latin typeface="メイリオ"/>
                <a:ea typeface="メイリオ"/>
              </a:rPr>
              <a:t>記載すること（各ページをそれぞれ複製して必要なページを増やすことも可）</a:t>
            </a:r>
            <a:r>
              <a:rPr lang="en-US" altLang="ja-JP" sz="1295" dirty="0">
                <a:solidFill>
                  <a:prstClr val="black"/>
                </a:solidFill>
                <a:latin typeface="メイリオ"/>
                <a:ea typeface="メイリオ"/>
              </a:rPr>
              <a:t>｡</a:t>
            </a:r>
            <a:r>
              <a:rPr lang="ja-JP" altLang="en-US" sz="1295" dirty="0">
                <a:solidFill>
                  <a:prstClr val="black"/>
                </a:solidFill>
                <a:latin typeface="メイリオ"/>
                <a:ea typeface="メイリオ"/>
              </a:rPr>
              <a:t>ただし、審査基準に直接的に関わる内容については、前頁までで十分に説明しているものとする。なお</a:t>
            </a:r>
            <a:r>
              <a:rPr lang="en-US" altLang="ja-JP" sz="1295" dirty="0">
                <a:solidFill>
                  <a:prstClr val="black"/>
                </a:solidFill>
                <a:latin typeface="メイリオ"/>
                <a:ea typeface="メイリオ"/>
              </a:rPr>
              <a:t>､</a:t>
            </a:r>
            <a:r>
              <a:rPr lang="ja-JP" altLang="en-US" sz="1295" dirty="0">
                <a:solidFill>
                  <a:prstClr val="black"/>
                </a:solidFill>
                <a:latin typeface="メイリオ"/>
                <a:ea typeface="メイリオ"/>
              </a:rPr>
              <a:t>全体で</a:t>
            </a:r>
            <a:r>
              <a:rPr lang="en-US" altLang="ja-JP" sz="1295" dirty="0">
                <a:solidFill>
                  <a:prstClr val="black"/>
                </a:solidFill>
                <a:latin typeface="メイリオ"/>
                <a:ea typeface="メイリオ"/>
              </a:rPr>
              <a:t>30</a:t>
            </a:r>
            <a:r>
              <a:rPr lang="ja-JP" altLang="en-US" sz="1295" dirty="0">
                <a:solidFill>
                  <a:prstClr val="black"/>
                </a:solidFill>
                <a:latin typeface="メイリオ"/>
                <a:ea typeface="メイリオ"/>
              </a:rPr>
              <a:t>枚以内とすること。</a:t>
            </a:r>
            <a:endParaRPr lang="en-US" altLang="ja-JP" sz="1295" dirty="0">
              <a:solidFill>
                <a:prstClr val="black"/>
              </a:solidFill>
              <a:latin typeface="メイリオ"/>
              <a:ea typeface="メイリオ"/>
            </a:endParaRPr>
          </a:p>
          <a:p>
            <a:pPr marL="195326" indent="-195326" defTabSz="986912" eaLnBrk="1" fontAlgn="auto" hangingPunct="1">
              <a:spcBef>
                <a:spcPts val="0"/>
              </a:spcBef>
              <a:spcAft>
                <a:spcPts val="0"/>
              </a:spcAft>
            </a:pPr>
            <a:endParaRPr lang="en-US" altLang="ja-JP" sz="1295" dirty="0">
              <a:solidFill>
                <a:prstClr val="black"/>
              </a:solidFill>
              <a:latin typeface="メイリオ"/>
              <a:ea typeface="メイリオ"/>
            </a:endParaRPr>
          </a:p>
          <a:p>
            <a:pPr marL="195326" indent="-195326" defTabSz="986912" eaLnBrk="1" fontAlgn="auto" hangingPunct="1">
              <a:spcBef>
                <a:spcPts val="0"/>
              </a:spcBef>
              <a:spcAft>
                <a:spcPts val="0"/>
              </a:spcAft>
            </a:pPr>
            <a:endParaRPr lang="en-US" altLang="ja-JP" sz="1295" dirty="0">
              <a:solidFill>
                <a:prstClr val="black"/>
              </a:solidFill>
              <a:latin typeface="メイリオ"/>
              <a:ea typeface="メイリオ"/>
            </a:endParaRPr>
          </a:p>
          <a:p>
            <a:pPr marL="195326" indent="-195326" defTabSz="986912" eaLnBrk="1" fontAlgn="auto" hangingPunct="1">
              <a:spcBef>
                <a:spcPts val="0"/>
              </a:spcBef>
              <a:spcAft>
                <a:spcPts val="0"/>
              </a:spcAft>
            </a:pPr>
            <a:endParaRPr lang="en-US" altLang="ja-JP" sz="1295" dirty="0">
              <a:solidFill>
                <a:prstClr val="black"/>
              </a:solidFill>
              <a:latin typeface="メイリオ"/>
              <a:ea typeface="メイリオ"/>
            </a:endParaRPr>
          </a:p>
          <a:p>
            <a:pPr marL="195326" indent="-195326" defTabSz="986912" eaLnBrk="1" fontAlgn="auto" hangingPunct="1">
              <a:spcBef>
                <a:spcPts val="0"/>
              </a:spcBef>
              <a:spcAft>
                <a:spcPts val="0"/>
              </a:spcAft>
            </a:pPr>
            <a:endParaRPr lang="en-US" altLang="ja-JP" sz="1295" dirty="0">
              <a:solidFill>
                <a:prstClr val="black"/>
              </a:solidFill>
              <a:latin typeface="メイリオ"/>
              <a:ea typeface="メイリオ"/>
            </a:endParaRPr>
          </a:p>
          <a:p>
            <a:pPr marL="195326" indent="-195326" defTabSz="986912" eaLnBrk="1" fontAlgn="auto" hangingPunct="1">
              <a:spcBef>
                <a:spcPts val="0"/>
              </a:spcBef>
              <a:spcAft>
                <a:spcPts val="0"/>
              </a:spcAft>
            </a:pPr>
            <a:endParaRPr lang="en-US" altLang="ja-JP" sz="1295" dirty="0">
              <a:solidFill>
                <a:prstClr val="black"/>
              </a:solidFill>
              <a:latin typeface="メイリオ"/>
              <a:ea typeface="メイリオ"/>
            </a:endParaRPr>
          </a:p>
          <a:p>
            <a:pPr marL="195326" indent="-195326" defTabSz="986912" eaLnBrk="1" fontAlgn="auto" hangingPunct="1">
              <a:spcBef>
                <a:spcPts val="0"/>
              </a:spcBef>
              <a:spcAft>
                <a:spcPts val="0"/>
              </a:spcAft>
            </a:pPr>
            <a:endParaRPr lang="en-US" altLang="ja-JP" sz="1295" dirty="0">
              <a:solidFill>
                <a:prstClr val="black"/>
              </a:solidFill>
              <a:latin typeface="メイリオ"/>
              <a:ea typeface="メイリオ"/>
            </a:endParaRPr>
          </a:p>
          <a:p>
            <a:pPr marL="195326" indent="-195326" defTabSz="986912" eaLnBrk="1" fontAlgn="auto" hangingPunct="1">
              <a:spcBef>
                <a:spcPts val="0"/>
              </a:spcBef>
              <a:spcAft>
                <a:spcPts val="0"/>
              </a:spcAft>
            </a:pPr>
            <a:endParaRPr lang="en-US" altLang="ja-JP" sz="1295" dirty="0">
              <a:solidFill>
                <a:prstClr val="black"/>
              </a:solidFill>
              <a:latin typeface="メイリオ"/>
              <a:ea typeface="メイリオ"/>
            </a:endParaRPr>
          </a:p>
          <a:p>
            <a:pPr marL="195326" indent="-195326" defTabSz="986912" eaLnBrk="1" fontAlgn="auto" hangingPunct="1">
              <a:spcBef>
                <a:spcPts val="0"/>
              </a:spcBef>
              <a:spcAft>
                <a:spcPts val="0"/>
              </a:spcAft>
            </a:pPr>
            <a:endParaRPr lang="en-US" altLang="ja-JP" sz="1295" dirty="0">
              <a:solidFill>
                <a:prstClr val="black"/>
              </a:solidFill>
              <a:latin typeface="メイリオ"/>
              <a:ea typeface="メイリオ"/>
            </a:endParaRPr>
          </a:p>
        </p:txBody>
      </p:sp>
      <p:sp>
        <p:nvSpPr>
          <p:cNvPr id="9" name="角丸四角形 8"/>
          <p:cNvSpPr/>
          <p:nvPr/>
        </p:nvSpPr>
        <p:spPr>
          <a:xfrm>
            <a:off x="138654" y="593310"/>
            <a:ext cx="3372316" cy="30965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eaLnBrk="1" fontAlgn="auto" hangingPunct="1">
              <a:spcBef>
                <a:spcPts val="0"/>
              </a:spcBef>
              <a:spcAft>
                <a:spcPts val="0"/>
              </a:spcAft>
            </a:pPr>
            <a:r>
              <a:rPr lang="ja-JP" altLang="en-US" sz="1511">
                <a:solidFill>
                  <a:prstClr val="white"/>
                </a:solidFill>
                <a:latin typeface="游ゴシック Bold"/>
                <a:ea typeface="游ゴシック Bold"/>
              </a:rPr>
              <a:t>その他補足が必要な内容等</a:t>
            </a:r>
          </a:p>
        </p:txBody>
      </p:sp>
      <p:sp>
        <p:nvSpPr>
          <p:cNvPr id="13" name="テキスト ボックス 12"/>
          <p:cNvSpPr txBox="1"/>
          <p:nvPr/>
        </p:nvSpPr>
        <p:spPr>
          <a:xfrm>
            <a:off x="-172226" y="102044"/>
            <a:ext cx="9796342" cy="275012"/>
          </a:xfrm>
          <a:prstGeom prst="rect">
            <a:avLst/>
          </a:prstGeom>
          <a:noFill/>
        </p:spPr>
        <p:txBody>
          <a:bodyPr wrap="square" rtlCol="0">
            <a:spAutoFit/>
          </a:bodyPr>
          <a:lstStyle/>
          <a:p>
            <a:pPr algn="ctr" defTabSz="986912" eaLnBrk="1" fontAlgn="auto" hangingPunct="1">
              <a:spcBef>
                <a:spcPts val="0"/>
              </a:spcBef>
              <a:spcAft>
                <a:spcPts val="0"/>
              </a:spcAft>
            </a:pPr>
            <a:r>
              <a:rPr lang="ja-JP" altLang="en-US" sz="1079" spc="-130">
                <a:solidFill>
                  <a:prstClr val="white"/>
                </a:solidFill>
                <a:latin typeface="游ゴシック Bold"/>
                <a:ea typeface="メイリオ"/>
              </a:rPr>
              <a:t>令和２年度</a:t>
            </a:r>
            <a:r>
              <a:rPr lang="ja-JP" altLang="en-US" sz="1187" spc="-130">
                <a:solidFill>
                  <a:prstClr val="white"/>
                </a:solidFill>
                <a:latin typeface="游ゴシック Bold"/>
                <a:ea typeface="メイリオ"/>
              </a:rPr>
              <a:t>「就職・転職支援のための大学リカレント教育推進事業</a:t>
            </a:r>
            <a:r>
              <a:rPr lang="ja-JP" altLang="en-US" sz="971" spc="-130">
                <a:solidFill>
                  <a:prstClr val="white"/>
                </a:solidFill>
                <a:latin typeface="游ゴシック Bold"/>
                <a:ea typeface="メイリオ"/>
              </a:rPr>
              <a:t>（就職・転職支援のためのリカレント教育プログラムの開発・実施）</a:t>
            </a:r>
            <a:r>
              <a:rPr lang="ja-JP" altLang="en-US" sz="1187" spc="-130">
                <a:solidFill>
                  <a:prstClr val="white"/>
                </a:solidFill>
                <a:latin typeface="游ゴシック Bold"/>
                <a:ea typeface="メイリオ"/>
              </a:rPr>
              <a:t>」企画提案書（</a:t>
            </a:r>
            <a:r>
              <a:rPr lang="en-US" altLang="ja-JP" sz="1187" spc="-130">
                <a:solidFill>
                  <a:prstClr val="white"/>
                </a:solidFill>
                <a:latin typeface="游ゴシック Bold"/>
                <a:ea typeface="メイリオ"/>
              </a:rPr>
              <a:t>a</a:t>
            </a:r>
            <a:r>
              <a:rPr lang="ja-JP" altLang="en-US" sz="1187" spc="-130">
                <a:solidFill>
                  <a:prstClr val="white"/>
                </a:solidFill>
                <a:latin typeface="游ゴシック Bold"/>
                <a:ea typeface="メイリオ"/>
              </a:rPr>
              <a:t>：求職支援）</a:t>
            </a:r>
            <a:r>
              <a:rPr lang="en-US" altLang="ja-JP" sz="1187" spc="-130">
                <a:solidFill>
                  <a:prstClr val="white"/>
                </a:solidFill>
                <a:latin typeface="游ゴシック Bold"/>
                <a:ea typeface="メイリオ"/>
              </a:rPr>
              <a:t>(P</a:t>
            </a:r>
            <a:fld id="{7DF22854-5471-4D76-A61C-50AF16AABE74}" type="slidenum">
              <a:rPr lang="en-US" altLang="ja-JP" sz="1187" spc="-130">
                <a:solidFill>
                  <a:prstClr val="white"/>
                </a:solidFill>
                <a:latin typeface="游ゴシック Bold"/>
                <a:ea typeface="メイリオ"/>
              </a:rPr>
              <a:pPr algn="ctr" defTabSz="986912" eaLnBrk="1" fontAlgn="auto" hangingPunct="1">
                <a:spcBef>
                  <a:spcPts val="0"/>
                </a:spcBef>
                <a:spcAft>
                  <a:spcPts val="0"/>
                </a:spcAft>
              </a:pPr>
              <a:t>11</a:t>
            </a:fld>
            <a:r>
              <a:rPr lang="en-US" altLang="ja-JP" sz="1187" spc="-130">
                <a:solidFill>
                  <a:prstClr val="white"/>
                </a:solidFill>
                <a:latin typeface="游ゴシック Bold"/>
                <a:ea typeface="メイリオ"/>
              </a:rPr>
              <a:t>)</a:t>
            </a:r>
            <a:endParaRPr lang="ja-JP" altLang="en-US" sz="1187">
              <a:solidFill>
                <a:prstClr val="white"/>
              </a:solidFill>
              <a:latin typeface="游ゴシック Bold"/>
              <a:ea typeface="游ゴシック Bold"/>
            </a:endParaRPr>
          </a:p>
        </p:txBody>
      </p:sp>
      <p:sp>
        <p:nvSpPr>
          <p:cNvPr id="10" name="正方形/長方形 9"/>
          <p:cNvSpPr/>
          <p:nvPr/>
        </p:nvSpPr>
        <p:spPr>
          <a:xfrm>
            <a:off x="0" y="78825"/>
            <a:ext cx="10685337" cy="305582"/>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lIns="98694" tIns="49347" rIns="98694" bIns="49347" rtlCol="0" anchor="ctr"/>
          <a:lstStyle/>
          <a:p>
            <a:pPr defTabSz="986912" eaLnBrk="1" fontAlgn="auto" hangingPunct="1">
              <a:spcBef>
                <a:spcPts val="0"/>
              </a:spcBef>
              <a:spcAft>
                <a:spcPts val="0"/>
              </a:spcAft>
            </a:pPr>
            <a:r>
              <a:rPr lang="ja-JP" altLang="en-US" sz="1133" spc="-130" dirty="0">
                <a:solidFill>
                  <a:prstClr val="white"/>
                </a:solidFill>
                <a:latin typeface="游ゴシック Bold"/>
                <a:ea typeface="メイリオ"/>
              </a:rPr>
              <a:t>令和</a:t>
            </a:r>
            <a:r>
              <a:rPr lang="ja-JP" altLang="en-US" sz="1187" spc="-130" dirty="0">
                <a:solidFill>
                  <a:prstClr val="white"/>
                </a:solidFill>
                <a:latin typeface="Meiryo"/>
                <a:ea typeface="Meiryo"/>
              </a:rPr>
              <a:t>７年度補正予算「産学連携リ・スキリング・エコシステム構築事業</a:t>
            </a:r>
            <a:r>
              <a:rPr lang="ja-JP" altLang="en-US" sz="1133" spc="-130" dirty="0">
                <a:solidFill>
                  <a:prstClr val="white"/>
                </a:solidFill>
                <a:latin typeface="游ゴシック Bold"/>
                <a:ea typeface="メイリオ"/>
              </a:rPr>
              <a:t>メニュー②「産業成長」」事業計画書</a:t>
            </a:r>
            <a:r>
              <a:rPr lang="en-US" altLang="ja-JP" sz="1133" spc="-130" dirty="0">
                <a:solidFill>
                  <a:prstClr val="white"/>
                </a:solidFill>
                <a:latin typeface="游ゴシック Bold"/>
                <a:ea typeface="メイリオ"/>
              </a:rPr>
              <a:t> (P</a:t>
            </a:r>
            <a:fld id="{7DF22854-5471-4D76-A61C-50AF16AABE74}" type="slidenum">
              <a:rPr lang="en-US" altLang="ja-JP" sz="1133" spc="-130" dirty="0">
                <a:solidFill>
                  <a:prstClr val="white"/>
                </a:solidFill>
                <a:latin typeface="游ゴシック Bold"/>
                <a:ea typeface="メイリオ"/>
              </a:rPr>
              <a:pPr defTabSz="986912" eaLnBrk="1" fontAlgn="auto" hangingPunct="1">
                <a:spcBef>
                  <a:spcPts val="0"/>
                </a:spcBef>
                <a:spcAft>
                  <a:spcPts val="0"/>
                </a:spcAft>
              </a:pPr>
              <a:t>11</a:t>
            </a:fld>
            <a:r>
              <a:rPr lang="en-US" altLang="ja-JP" sz="1133" spc="-130" dirty="0">
                <a:solidFill>
                  <a:prstClr val="white"/>
                </a:solidFill>
                <a:latin typeface="游ゴシック Bold"/>
                <a:ea typeface="メイリオ"/>
              </a:rPr>
              <a:t>)</a:t>
            </a:r>
            <a:r>
              <a:rPr lang="ja-JP" altLang="en-US" sz="1133" spc="-130" dirty="0">
                <a:solidFill>
                  <a:prstClr val="white"/>
                </a:solidFill>
                <a:latin typeface="游ゴシック Bold"/>
                <a:ea typeface="メイリオ"/>
              </a:rPr>
              <a:t>　　　</a:t>
            </a:r>
            <a:r>
              <a:rPr lang="zh-TW" altLang="en-US" sz="1295" b="1" dirty="0">
                <a:solidFill>
                  <a:prstClr val="white"/>
                </a:solidFill>
                <a:latin typeface="Segoe UI"/>
                <a:ea typeface="メイリオ"/>
              </a:rPr>
              <a:t>様式</a:t>
            </a:r>
            <a:r>
              <a:rPr lang="en-US" altLang="zh-TW" sz="1295" b="1" dirty="0">
                <a:solidFill>
                  <a:prstClr val="white"/>
                </a:solidFill>
                <a:latin typeface="Segoe UI"/>
                <a:ea typeface="メイリオ"/>
              </a:rPr>
              <a:t>3</a:t>
            </a:r>
            <a:endParaRPr lang="ja-JP" altLang="en-US" sz="1295" b="1" dirty="0">
              <a:solidFill>
                <a:prstClr val="white"/>
              </a:solidFill>
              <a:latin typeface="Segoe UI"/>
              <a:ea typeface="メイリオ"/>
            </a:endParaRPr>
          </a:p>
        </p:txBody>
      </p:sp>
      <p:sp>
        <p:nvSpPr>
          <p:cNvPr id="2" name="フッター プレースホルダー 1">
            <a:extLst>
              <a:ext uri="{FF2B5EF4-FFF2-40B4-BE49-F238E27FC236}">
                <a16:creationId xmlns:a16="http://schemas.microsoft.com/office/drawing/2014/main" id="{BD6FD67A-904E-61C4-005E-350DBB6FA9AC}"/>
              </a:ext>
            </a:extLst>
          </p:cNvPr>
          <p:cNvSpPr>
            <a:spLocks noGrp="1"/>
          </p:cNvSpPr>
          <p:nvPr>
            <p:ph type="ftr" sz="quarter" idx="11"/>
          </p:nvPr>
        </p:nvSpPr>
        <p:spPr>
          <a:xfrm>
            <a:off x="534591" y="6948383"/>
            <a:ext cx="9622631" cy="394089"/>
          </a:xfrm>
        </p:spPr>
        <p:txBody>
          <a:bodyPr/>
          <a:lstStyle/>
          <a:p>
            <a:pPr defTabSz="986912" eaLnBrk="1" fontAlgn="auto" hangingPunct="1">
              <a:spcBef>
                <a:spcPts val="0"/>
              </a:spcBef>
              <a:spcAft>
                <a:spcPts val="0"/>
              </a:spcAft>
            </a:pPr>
            <a:r>
              <a:rPr lang="ja-JP" altLang="en-US">
                <a:solidFill>
                  <a:prstClr val="black">
                    <a:tint val="75000"/>
                  </a:prstClr>
                </a:solidFill>
                <a:latin typeface="Segoe UI"/>
                <a:ea typeface="メイリオ"/>
              </a:rPr>
              <a:t>機関名： （フッター機能で入力） 、事業テーマ名：（フッター機能で入力）</a:t>
            </a:r>
          </a:p>
        </p:txBody>
      </p:sp>
      <p:sp>
        <p:nvSpPr>
          <p:cNvPr id="3" name="テキスト ボックス 2">
            <a:extLst>
              <a:ext uri="{FF2B5EF4-FFF2-40B4-BE49-F238E27FC236}">
                <a16:creationId xmlns:a16="http://schemas.microsoft.com/office/drawing/2014/main" id="{3226E049-3253-E235-8B86-785EDBEF3728}"/>
              </a:ext>
            </a:extLst>
          </p:cNvPr>
          <p:cNvSpPr txBox="1"/>
          <p:nvPr/>
        </p:nvSpPr>
        <p:spPr>
          <a:xfrm>
            <a:off x="10941759" y="6185302"/>
            <a:ext cx="1554403" cy="1288301"/>
          </a:xfrm>
          <a:prstGeom prst="rect">
            <a:avLst/>
          </a:prstGeom>
          <a:solidFill>
            <a:schemeClr val="tx2">
              <a:lumMod val="50000"/>
            </a:schemeClr>
          </a:solidFill>
          <a:ln>
            <a:solidFill>
              <a:schemeClr val="tx1"/>
            </a:solidFill>
          </a:ln>
        </p:spPr>
        <p:txBody>
          <a:bodyPr wrap="square" rtlCol="0">
            <a:spAutoFit/>
          </a:bodyPr>
          <a:lstStyle/>
          <a:p>
            <a:pPr defTabSz="986912" eaLnBrk="1" fontAlgn="auto" hangingPunct="1">
              <a:spcBef>
                <a:spcPts val="0"/>
              </a:spcBef>
              <a:spcAft>
                <a:spcPts val="0"/>
              </a:spcAft>
            </a:pPr>
            <a:r>
              <a:rPr lang="ja-JP" altLang="en-US" sz="1943">
                <a:solidFill>
                  <a:prstClr val="white"/>
                </a:solidFill>
                <a:latin typeface="Segoe UI"/>
                <a:ea typeface="メイリオ"/>
              </a:rPr>
              <a:t>←フッターを以後のページ全てに必ず記入</a:t>
            </a:r>
          </a:p>
        </p:txBody>
      </p:sp>
      <p:sp>
        <p:nvSpPr>
          <p:cNvPr id="6" name="角丸四角形 5">
            <a:extLst>
              <a:ext uri="{FF2B5EF4-FFF2-40B4-BE49-F238E27FC236}">
                <a16:creationId xmlns:a16="http://schemas.microsoft.com/office/drawing/2014/main" id="{07925C88-11B0-0F47-F293-FC117E28DEB1}"/>
              </a:ext>
            </a:extLst>
          </p:cNvPr>
          <p:cNvSpPr/>
          <p:nvPr/>
        </p:nvSpPr>
        <p:spPr>
          <a:xfrm>
            <a:off x="9505756" y="432354"/>
            <a:ext cx="987320" cy="297683"/>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eaLnBrk="1" fontAlgn="auto" hangingPunct="1">
              <a:spcBef>
                <a:spcPts val="0"/>
              </a:spcBef>
              <a:spcAft>
                <a:spcPts val="0"/>
              </a:spcAft>
            </a:pPr>
            <a:r>
              <a:rPr lang="ja-JP" altLang="en-US" sz="1511">
                <a:solidFill>
                  <a:prstClr val="white"/>
                </a:solidFill>
                <a:latin typeface="游ゴシック Bold"/>
                <a:ea typeface="メイリオ"/>
              </a:rPr>
              <a:t>各領域</a:t>
            </a:r>
            <a:endParaRPr lang="ja-JP" altLang="en-US" sz="1511">
              <a:solidFill>
                <a:prstClr val="white"/>
              </a:solidFill>
              <a:latin typeface="游ゴシック Bold"/>
              <a:ea typeface="游ゴシック Bold"/>
            </a:endParaRPr>
          </a:p>
        </p:txBody>
      </p:sp>
      <p:sp>
        <p:nvSpPr>
          <p:cNvPr id="7" name="角丸四角形 5">
            <a:extLst>
              <a:ext uri="{FF2B5EF4-FFF2-40B4-BE49-F238E27FC236}">
                <a16:creationId xmlns:a16="http://schemas.microsoft.com/office/drawing/2014/main" id="{90C946DA-DDE2-439D-9D67-1DD3E55F5734}"/>
              </a:ext>
            </a:extLst>
          </p:cNvPr>
          <p:cNvSpPr/>
          <p:nvPr/>
        </p:nvSpPr>
        <p:spPr>
          <a:xfrm>
            <a:off x="8467926" y="432354"/>
            <a:ext cx="987320" cy="297683"/>
          </a:xfrm>
          <a:prstGeom prst="roundRect">
            <a:avLst/>
          </a:prstGeom>
          <a:solidFill>
            <a:srgbClr val="30C1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eaLnBrk="1" fontAlgn="auto" hangingPunct="1">
              <a:spcBef>
                <a:spcPts val="0"/>
              </a:spcBef>
              <a:spcAft>
                <a:spcPts val="0"/>
              </a:spcAft>
            </a:pPr>
            <a:r>
              <a:rPr lang="ja-JP" altLang="en-US" sz="1511">
                <a:solidFill>
                  <a:prstClr val="white"/>
                </a:solidFill>
                <a:latin typeface="游ゴシック Bold"/>
                <a:ea typeface="メイリオ"/>
              </a:rPr>
              <a:t>大学</a:t>
            </a:r>
            <a:endParaRPr lang="ja-JP" altLang="en-US" sz="1511">
              <a:solidFill>
                <a:prstClr val="white"/>
              </a:solidFill>
              <a:latin typeface="游ゴシック Bold"/>
              <a:ea typeface="游ゴシック Bold"/>
            </a:endParaRPr>
          </a:p>
        </p:txBody>
      </p:sp>
    </p:spTree>
    <p:extLst>
      <p:ext uri="{BB962C8B-B14F-4D97-AF65-F5344CB8AC3E}">
        <p14:creationId xmlns:p14="http://schemas.microsoft.com/office/powerpoint/2010/main" val="2684112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569920-1535-D25B-B5D2-6C59F19D57AA}"/>
            </a:ext>
          </a:extLst>
        </p:cNvPr>
        <p:cNvGrpSpPr/>
        <p:nvPr/>
      </p:nvGrpSpPr>
      <p:grpSpPr>
        <a:xfrm>
          <a:off x="0" y="0"/>
          <a:ext cx="0" cy="0"/>
          <a:chOff x="0" y="0"/>
          <a:chExt cx="0" cy="0"/>
        </a:xfrm>
      </p:grpSpPr>
      <p:graphicFrame>
        <p:nvGraphicFramePr>
          <p:cNvPr id="15" name="think-cell data - do not delete" hidden="1">
            <a:extLst>
              <a:ext uri="{FF2B5EF4-FFF2-40B4-BE49-F238E27FC236}">
                <a16:creationId xmlns:a16="http://schemas.microsoft.com/office/drawing/2014/main" id="{7EB56B33-7BE2-DFDB-DAF5-00C133ACC516}"/>
              </a:ext>
            </a:extLst>
          </p:cNvPr>
          <p:cNvGraphicFramePr>
            <a:graphicFrameLocks noChangeAspect="1"/>
          </p:cNvGraphicFramePr>
          <p:nvPr>
            <p:custDataLst>
              <p:tags r:id="rId1"/>
            </p:custDataLst>
          </p:nvPr>
        </p:nvGraphicFramePr>
        <p:xfrm>
          <a:off x="1714" y="80539"/>
          <a:ext cx="1714" cy="1714"/>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15" name="think-cell data - do not delete" hidden="1">
                        <a:extLst>
                          <a:ext uri="{FF2B5EF4-FFF2-40B4-BE49-F238E27FC236}">
                            <a16:creationId xmlns:a16="http://schemas.microsoft.com/office/drawing/2014/main" id="{7EB56B33-7BE2-DFDB-DAF5-00C133ACC516}"/>
                          </a:ext>
                        </a:extLst>
                      </p:cNvPr>
                      <p:cNvPicPr/>
                      <p:nvPr/>
                    </p:nvPicPr>
                    <p:blipFill>
                      <a:blip r:embed="rId4"/>
                      <a:stretch>
                        <a:fillRect/>
                      </a:stretch>
                    </p:blipFill>
                    <p:spPr>
                      <a:xfrm>
                        <a:off x="1714" y="80539"/>
                        <a:ext cx="1714" cy="1714"/>
                      </a:xfrm>
                      <a:prstGeom prst="rect">
                        <a:avLst/>
                      </a:prstGeom>
                    </p:spPr>
                  </p:pic>
                </p:oleObj>
              </mc:Fallback>
            </mc:AlternateContent>
          </a:graphicData>
        </a:graphic>
      </p:graphicFrame>
      <p:sp>
        <p:nvSpPr>
          <p:cNvPr id="6" name="角丸四角形 5">
            <a:extLst>
              <a:ext uri="{FF2B5EF4-FFF2-40B4-BE49-F238E27FC236}">
                <a16:creationId xmlns:a16="http://schemas.microsoft.com/office/drawing/2014/main" id="{0683916C-8F2F-323C-7FCB-7A213B6E9E38}"/>
              </a:ext>
            </a:extLst>
          </p:cNvPr>
          <p:cNvSpPr/>
          <p:nvPr/>
        </p:nvSpPr>
        <p:spPr>
          <a:xfrm>
            <a:off x="30586" y="439101"/>
            <a:ext cx="3324998" cy="297683"/>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86912" eaLnBrk="1" fontAlgn="auto" hangingPunct="1">
              <a:spcBef>
                <a:spcPts val="0"/>
              </a:spcBef>
              <a:spcAft>
                <a:spcPts val="0"/>
              </a:spcAft>
            </a:pPr>
            <a:r>
              <a:rPr lang="ja-JP" altLang="en-US" sz="1511">
                <a:solidFill>
                  <a:prstClr val="white"/>
                </a:solidFill>
                <a:latin typeface="游ゴシック Bold"/>
                <a:ea typeface="游ゴシック Bold"/>
              </a:rPr>
              <a:t>領域①の申請内容サマリ（</a:t>
            </a:r>
            <a:r>
              <a:rPr lang="en-US" altLang="ja-JP" sz="1511">
                <a:solidFill>
                  <a:prstClr val="white"/>
                </a:solidFill>
                <a:latin typeface="游ゴシック Bold"/>
                <a:ea typeface="游ゴシック Bold"/>
              </a:rPr>
              <a:t>2/3</a:t>
            </a:r>
            <a:r>
              <a:rPr lang="ja-JP" altLang="en-US" sz="1511">
                <a:solidFill>
                  <a:prstClr val="white"/>
                </a:solidFill>
                <a:latin typeface="游ゴシック Bold"/>
                <a:ea typeface="游ゴシック Bold"/>
              </a:rPr>
              <a:t>）</a:t>
            </a:r>
          </a:p>
        </p:txBody>
      </p:sp>
      <p:sp>
        <p:nvSpPr>
          <p:cNvPr id="13" name="テキスト ボックス 12">
            <a:extLst>
              <a:ext uri="{FF2B5EF4-FFF2-40B4-BE49-F238E27FC236}">
                <a16:creationId xmlns:a16="http://schemas.microsoft.com/office/drawing/2014/main" id="{4DD7533F-8E9F-ED42-4DC9-ECD5F69FF219}"/>
              </a:ext>
            </a:extLst>
          </p:cNvPr>
          <p:cNvSpPr txBox="1"/>
          <p:nvPr/>
        </p:nvSpPr>
        <p:spPr>
          <a:xfrm>
            <a:off x="-172226" y="102044"/>
            <a:ext cx="9796342" cy="275012"/>
          </a:xfrm>
          <a:prstGeom prst="rect">
            <a:avLst/>
          </a:prstGeom>
          <a:noFill/>
        </p:spPr>
        <p:txBody>
          <a:bodyPr wrap="square" rtlCol="0">
            <a:spAutoFit/>
          </a:bodyPr>
          <a:lstStyle/>
          <a:p>
            <a:pPr algn="ctr" defTabSz="986912" eaLnBrk="1" fontAlgn="auto" hangingPunct="1">
              <a:spcBef>
                <a:spcPts val="0"/>
              </a:spcBef>
              <a:spcAft>
                <a:spcPts val="0"/>
              </a:spcAft>
            </a:pPr>
            <a:r>
              <a:rPr lang="ja-JP" altLang="en-US" sz="1079" spc="-130">
                <a:solidFill>
                  <a:prstClr val="white"/>
                </a:solidFill>
                <a:latin typeface="游ゴシック Bold"/>
                <a:ea typeface="メイリオ"/>
              </a:rPr>
              <a:t>令和２年度</a:t>
            </a:r>
            <a:r>
              <a:rPr lang="ja-JP" altLang="en-US" sz="1187" spc="-130">
                <a:solidFill>
                  <a:prstClr val="white"/>
                </a:solidFill>
                <a:latin typeface="游ゴシック Bold"/>
                <a:ea typeface="メイリオ"/>
              </a:rPr>
              <a:t>「就職・転職支援のための大学リカレント教育推進事業</a:t>
            </a:r>
            <a:r>
              <a:rPr lang="ja-JP" altLang="en-US" sz="971" spc="-130">
                <a:solidFill>
                  <a:prstClr val="white"/>
                </a:solidFill>
                <a:latin typeface="游ゴシック Bold"/>
                <a:ea typeface="メイリオ"/>
              </a:rPr>
              <a:t>（就職・転職支援のためのリカレント教育プログラムの開発・実施）</a:t>
            </a:r>
            <a:r>
              <a:rPr lang="ja-JP" altLang="en-US" sz="1187" spc="-130">
                <a:solidFill>
                  <a:prstClr val="white"/>
                </a:solidFill>
                <a:latin typeface="游ゴシック Bold"/>
                <a:ea typeface="メイリオ"/>
              </a:rPr>
              <a:t>」企画提案書（</a:t>
            </a:r>
            <a:r>
              <a:rPr lang="en-US" altLang="ja-JP" sz="1187" spc="-130">
                <a:solidFill>
                  <a:prstClr val="white"/>
                </a:solidFill>
                <a:latin typeface="游ゴシック Bold"/>
                <a:ea typeface="メイリオ"/>
              </a:rPr>
              <a:t>a</a:t>
            </a:r>
            <a:r>
              <a:rPr lang="ja-JP" altLang="en-US" sz="1187" spc="-130">
                <a:solidFill>
                  <a:prstClr val="white"/>
                </a:solidFill>
                <a:latin typeface="游ゴシック Bold"/>
                <a:ea typeface="メイリオ"/>
              </a:rPr>
              <a:t>：求職支援）</a:t>
            </a:r>
            <a:r>
              <a:rPr lang="en-US" altLang="ja-JP" sz="1187" spc="-130">
                <a:solidFill>
                  <a:prstClr val="white"/>
                </a:solidFill>
                <a:latin typeface="游ゴシック Bold"/>
                <a:ea typeface="メイリオ"/>
              </a:rPr>
              <a:t>(P</a:t>
            </a:r>
            <a:fld id="{7DF22854-5471-4D76-A61C-50AF16AABE74}" type="slidenum">
              <a:rPr lang="en-US" altLang="ja-JP" sz="1187" spc="-130">
                <a:solidFill>
                  <a:prstClr val="white"/>
                </a:solidFill>
                <a:latin typeface="游ゴシック Bold"/>
                <a:ea typeface="メイリオ"/>
              </a:rPr>
              <a:pPr algn="ctr" defTabSz="986912" eaLnBrk="1" fontAlgn="auto" hangingPunct="1">
                <a:spcBef>
                  <a:spcPts val="0"/>
                </a:spcBef>
                <a:spcAft>
                  <a:spcPts val="0"/>
                </a:spcAft>
              </a:pPr>
              <a:t>2</a:t>
            </a:fld>
            <a:r>
              <a:rPr lang="en-US" altLang="ja-JP" sz="1187" spc="-130">
                <a:solidFill>
                  <a:prstClr val="white"/>
                </a:solidFill>
                <a:latin typeface="游ゴシック Bold"/>
                <a:ea typeface="メイリオ"/>
              </a:rPr>
              <a:t>)</a:t>
            </a:r>
            <a:endParaRPr lang="ja-JP" altLang="en-US" sz="1187">
              <a:solidFill>
                <a:prstClr val="white"/>
              </a:solidFill>
              <a:latin typeface="游ゴシック Bold"/>
              <a:ea typeface="游ゴシック Bold"/>
            </a:endParaRPr>
          </a:p>
        </p:txBody>
      </p:sp>
      <p:sp>
        <p:nvSpPr>
          <p:cNvPr id="10" name="正方形/長方形 9">
            <a:extLst>
              <a:ext uri="{FF2B5EF4-FFF2-40B4-BE49-F238E27FC236}">
                <a16:creationId xmlns:a16="http://schemas.microsoft.com/office/drawing/2014/main" id="{952B6268-1FE6-CB1A-83D9-7FD160970D77}"/>
              </a:ext>
            </a:extLst>
          </p:cNvPr>
          <p:cNvSpPr/>
          <p:nvPr/>
        </p:nvSpPr>
        <p:spPr>
          <a:xfrm>
            <a:off x="0" y="78825"/>
            <a:ext cx="10685337" cy="281324"/>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lIns="98694" tIns="49347" rIns="98694" bIns="49347" rtlCol="0" anchor="ctr"/>
          <a:lstStyle/>
          <a:p>
            <a:pPr defTabSz="986912" eaLnBrk="1" fontAlgn="auto" hangingPunct="1">
              <a:spcBef>
                <a:spcPts val="0"/>
              </a:spcBef>
              <a:spcAft>
                <a:spcPts val="0"/>
              </a:spcAft>
            </a:pPr>
            <a:r>
              <a:rPr lang="ja-JP" altLang="en-US" sz="1295" spc="-130" dirty="0">
                <a:solidFill>
                  <a:prstClr val="white"/>
                </a:solidFill>
                <a:latin typeface="Meiryo"/>
                <a:ea typeface="Meiryo"/>
                <a:cs typeface="Segoe UI"/>
              </a:rPr>
              <a:t>令和７年度補正予算「産学連携リ・スキリング・エコシステム構築事業</a:t>
            </a:r>
            <a:r>
              <a:rPr lang="ja-JP" altLang="en-US" sz="1295" spc="-130" dirty="0">
                <a:solidFill>
                  <a:prstClr val="white"/>
                </a:solidFill>
                <a:latin typeface="游ゴシック Bold"/>
                <a:ea typeface="メイリオ"/>
              </a:rPr>
              <a:t>メニュー②「産業成長」」事業計画書</a:t>
            </a:r>
            <a:r>
              <a:rPr lang="en-US" altLang="ja-JP" sz="1295" spc="-130" dirty="0">
                <a:solidFill>
                  <a:prstClr val="white"/>
                </a:solidFill>
                <a:latin typeface="游ゴシック Bold"/>
                <a:ea typeface="メイリオ"/>
              </a:rPr>
              <a:t> (P</a:t>
            </a:r>
            <a:fld id="{7DF22854-5471-4D76-A61C-50AF16AABE74}" type="slidenum">
              <a:rPr lang="en-US" altLang="ja-JP" sz="1295" spc="-130" dirty="0">
                <a:solidFill>
                  <a:prstClr val="white"/>
                </a:solidFill>
                <a:latin typeface="游ゴシック Bold"/>
                <a:ea typeface="メイリオ"/>
              </a:rPr>
              <a:pPr defTabSz="986912" eaLnBrk="1" fontAlgn="auto" hangingPunct="1">
                <a:spcBef>
                  <a:spcPts val="0"/>
                </a:spcBef>
                <a:spcAft>
                  <a:spcPts val="0"/>
                </a:spcAft>
              </a:pPr>
              <a:t>2</a:t>
            </a:fld>
            <a:r>
              <a:rPr lang="en-US" altLang="ja-JP" sz="1295" spc="-130" dirty="0">
                <a:solidFill>
                  <a:prstClr val="white"/>
                </a:solidFill>
                <a:latin typeface="游ゴシック Bold"/>
                <a:ea typeface="メイリオ"/>
              </a:rPr>
              <a:t>)</a:t>
            </a:r>
            <a:r>
              <a:rPr lang="ja-JP" altLang="en-US" sz="1295" spc="-130" dirty="0">
                <a:solidFill>
                  <a:prstClr val="white"/>
                </a:solidFill>
                <a:latin typeface="游ゴシック Bold"/>
                <a:ea typeface="メイリオ"/>
              </a:rPr>
              <a:t>　　　</a:t>
            </a:r>
            <a:r>
              <a:rPr lang="zh-TW" altLang="en-US" sz="1295" spc="-130" dirty="0">
                <a:solidFill>
                  <a:prstClr val="white"/>
                </a:solidFill>
                <a:latin typeface="游ゴシック Bold"/>
                <a:ea typeface="メイリオ"/>
              </a:rPr>
              <a:t>様式</a:t>
            </a:r>
            <a:r>
              <a:rPr lang="en-US" altLang="zh-TW" sz="1295" spc="-130" dirty="0">
                <a:solidFill>
                  <a:prstClr val="white"/>
                </a:solidFill>
                <a:latin typeface="游ゴシック Bold"/>
                <a:ea typeface="メイリオ"/>
              </a:rPr>
              <a:t>3</a:t>
            </a:r>
            <a:endParaRPr lang="ja-JP" altLang="en-US" sz="1943" dirty="0">
              <a:solidFill>
                <a:prstClr val="white"/>
              </a:solidFill>
              <a:latin typeface="Segoe UI"/>
              <a:ea typeface="メイリオ"/>
            </a:endParaRPr>
          </a:p>
        </p:txBody>
      </p:sp>
      <p:sp>
        <p:nvSpPr>
          <p:cNvPr id="2" name="フッター プレースホルダー 1">
            <a:extLst>
              <a:ext uri="{FF2B5EF4-FFF2-40B4-BE49-F238E27FC236}">
                <a16:creationId xmlns:a16="http://schemas.microsoft.com/office/drawing/2014/main" id="{D7815B79-51F3-59A0-927F-6AF9B55716A8}"/>
              </a:ext>
            </a:extLst>
          </p:cNvPr>
          <p:cNvSpPr>
            <a:spLocks noGrp="1"/>
          </p:cNvSpPr>
          <p:nvPr>
            <p:ph type="ftr" sz="quarter" idx="11"/>
          </p:nvPr>
        </p:nvSpPr>
        <p:spPr/>
        <p:txBody>
          <a:bodyPr/>
          <a:lstStyle/>
          <a:p>
            <a:pPr defTabSz="986912" eaLnBrk="1" fontAlgn="auto" hangingPunct="1">
              <a:spcBef>
                <a:spcPts val="0"/>
              </a:spcBef>
              <a:spcAft>
                <a:spcPts val="0"/>
              </a:spcAft>
            </a:pPr>
            <a:r>
              <a:rPr lang="ja-JP" altLang="en-US">
                <a:solidFill>
                  <a:prstClr val="black">
                    <a:tint val="75000"/>
                  </a:prstClr>
                </a:solidFill>
                <a:latin typeface="Segoe UI"/>
                <a:ea typeface="メイリオ"/>
              </a:rPr>
              <a:t>機関名： （フッター機能で入力） 、事業テーマ名：（フッター機能で入力）</a:t>
            </a:r>
          </a:p>
        </p:txBody>
      </p:sp>
      <p:sp>
        <p:nvSpPr>
          <p:cNvPr id="5" name="テキスト ボックス 4">
            <a:extLst>
              <a:ext uri="{FF2B5EF4-FFF2-40B4-BE49-F238E27FC236}">
                <a16:creationId xmlns:a16="http://schemas.microsoft.com/office/drawing/2014/main" id="{24F528DA-F549-4DEF-14E3-C66B6C356501}"/>
              </a:ext>
            </a:extLst>
          </p:cNvPr>
          <p:cNvSpPr txBox="1"/>
          <p:nvPr/>
        </p:nvSpPr>
        <p:spPr>
          <a:xfrm>
            <a:off x="10941759" y="6185302"/>
            <a:ext cx="1554403" cy="1288301"/>
          </a:xfrm>
          <a:prstGeom prst="rect">
            <a:avLst/>
          </a:prstGeom>
          <a:solidFill>
            <a:schemeClr val="tx2">
              <a:lumMod val="50000"/>
            </a:schemeClr>
          </a:solidFill>
          <a:ln>
            <a:solidFill>
              <a:schemeClr val="tx1"/>
            </a:solidFill>
          </a:ln>
        </p:spPr>
        <p:txBody>
          <a:bodyPr wrap="square" rtlCol="0">
            <a:spAutoFit/>
          </a:bodyPr>
          <a:lstStyle/>
          <a:p>
            <a:pPr defTabSz="986912" eaLnBrk="1" fontAlgn="auto" hangingPunct="1">
              <a:spcBef>
                <a:spcPts val="0"/>
              </a:spcBef>
              <a:spcAft>
                <a:spcPts val="0"/>
              </a:spcAft>
            </a:pPr>
            <a:r>
              <a:rPr lang="ja-JP" altLang="en-US" sz="1943">
                <a:solidFill>
                  <a:prstClr val="white"/>
                </a:solidFill>
                <a:latin typeface="Segoe UI"/>
                <a:ea typeface="メイリオ"/>
              </a:rPr>
              <a:t>←フッターを以後のページ全てに必ず記入</a:t>
            </a:r>
          </a:p>
        </p:txBody>
      </p:sp>
      <p:sp>
        <p:nvSpPr>
          <p:cNvPr id="17" name="角丸四角形 5">
            <a:extLst>
              <a:ext uri="{FF2B5EF4-FFF2-40B4-BE49-F238E27FC236}">
                <a16:creationId xmlns:a16="http://schemas.microsoft.com/office/drawing/2014/main" id="{C1E55571-CA0F-9B66-5B83-66E84FCD929F}"/>
              </a:ext>
            </a:extLst>
          </p:cNvPr>
          <p:cNvSpPr/>
          <p:nvPr/>
        </p:nvSpPr>
        <p:spPr>
          <a:xfrm>
            <a:off x="9505756" y="432354"/>
            <a:ext cx="987320" cy="297683"/>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eaLnBrk="1" fontAlgn="auto" hangingPunct="1">
              <a:spcBef>
                <a:spcPts val="0"/>
              </a:spcBef>
              <a:spcAft>
                <a:spcPts val="0"/>
              </a:spcAft>
            </a:pPr>
            <a:r>
              <a:rPr lang="ja-JP" altLang="en-US" sz="1511">
                <a:solidFill>
                  <a:prstClr val="white"/>
                </a:solidFill>
                <a:latin typeface="游ゴシック Bold"/>
                <a:ea typeface="メイリオ"/>
              </a:rPr>
              <a:t>各領域</a:t>
            </a:r>
            <a:endParaRPr lang="ja-JP" altLang="en-US" sz="1511">
              <a:solidFill>
                <a:prstClr val="white"/>
              </a:solidFill>
              <a:latin typeface="游ゴシック Bold"/>
              <a:ea typeface="游ゴシック Bold"/>
            </a:endParaRPr>
          </a:p>
        </p:txBody>
      </p:sp>
      <p:sp>
        <p:nvSpPr>
          <p:cNvPr id="7" name="テキスト ボックス 8">
            <a:extLst>
              <a:ext uri="{FF2B5EF4-FFF2-40B4-BE49-F238E27FC236}">
                <a16:creationId xmlns:a16="http://schemas.microsoft.com/office/drawing/2014/main" id="{180D373B-2F70-094D-70AC-50362F1D4E53}"/>
              </a:ext>
            </a:extLst>
          </p:cNvPr>
          <p:cNvSpPr txBox="1"/>
          <p:nvPr/>
        </p:nvSpPr>
        <p:spPr>
          <a:xfrm>
            <a:off x="195328" y="844451"/>
            <a:ext cx="5106472" cy="5930359"/>
          </a:xfrm>
          <a:prstGeom prst="rect">
            <a:avLst/>
          </a:prstGeom>
          <a:noFill/>
          <a:ln>
            <a:solidFill>
              <a:schemeClr val="tx2">
                <a:lumMod val="40000"/>
                <a:lumOff val="60000"/>
              </a:schemeClr>
            </a:solidFill>
            <a:prstDash val="dash"/>
          </a:ln>
        </p:spPr>
        <p:txBody>
          <a:bodyPr wrap="square" rtlCol="0">
            <a:noAutofit/>
          </a:bodyPr>
          <a:lstStyle/>
          <a:p>
            <a:pPr marL="194274" indent="-194274" defTabSz="986912" eaLnBrk="1" fontAlgn="auto" hangingPunct="1">
              <a:spcBef>
                <a:spcPts val="0"/>
              </a:spcBef>
              <a:spcAft>
                <a:spcPts val="0"/>
              </a:spcAft>
            </a:pPr>
            <a:endParaRPr lang="en-US" altLang="ja-JP" sz="1295">
              <a:solidFill>
                <a:prstClr val="black"/>
              </a:solidFill>
              <a:latin typeface="メイリオ"/>
              <a:ea typeface="メイリオ"/>
            </a:endParaRPr>
          </a:p>
          <a:p>
            <a:pPr marL="194274" indent="-194274" defTabSz="986912" eaLnBrk="1" fontAlgn="auto" hangingPunct="1">
              <a:spcBef>
                <a:spcPts val="0"/>
              </a:spcBef>
              <a:spcAft>
                <a:spcPts val="0"/>
              </a:spcAft>
            </a:pPr>
            <a:endParaRPr lang="en-US" altLang="ja-JP" sz="1295">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a:t>
            </a:r>
            <a:r>
              <a:rPr lang="ja-JP" altLang="en-US" sz="1133" u="sng">
                <a:solidFill>
                  <a:prstClr val="black"/>
                </a:solidFill>
                <a:latin typeface="メイリオ"/>
                <a:ea typeface="メイリオ"/>
              </a:rPr>
              <a:t>下記の公募要領の要件を満たしていることを簡潔に明記してください。</a:t>
            </a:r>
            <a:endParaRPr lang="en-US" altLang="ja-JP" sz="1133" u="sng">
              <a:solidFill>
                <a:prstClr val="black"/>
              </a:solidFill>
              <a:latin typeface="メイリオ"/>
              <a:ea typeface="メイリオ"/>
            </a:endParaRPr>
          </a:p>
          <a:p>
            <a:pPr defTabSz="986912" eaLnBrk="1" fontAlgn="auto" hangingPunct="1">
              <a:spcBef>
                <a:spcPts val="0"/>
              </a:spcBef>
              <a:spcAft>
                <a:spcPts val="0"/>
              </a:spcAft>
            </a:pPr>
            <a:endParaRPr lang="en-US" altLang="ja-JP" sz="1133" u="sng">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〇プログラム内容が、本事業の目的（産業成長に資するリ・スキリングプログラムの提供を持続的に可能にする組織体制の整備）に資する内容になっていることを明確に説明すること。</a:t>
            </a:r>
            <a:endParaRPr lang="en-US" altLang="ja-JP" sz="1133">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〇「企業の成長に直結する人材</a:t>
            </a:r>
            <a:r>
              <a:rPr lang="en-US" altLang="ja-JP" sz="1133">
                <a:solidFill>
                  <a:prstClr val="black"/>
                </a:solidFill>
                <a:latin typeface="メイリオ"/>
                <a:ea typeface="メイリオ"/>
              </a:rPr>
              <a:t>(=</a:t>
            </a:r>
            <a:r>
              <a:rPr lang="ja-JP" altLang="en-US" sz="1133">
                <a:solidFill>
                  <a:prstClr val="black"/>
                </a:solidFill>
                <a:latin typeface="メイリオ"/>
                <a:ea typeface="メイリオ"/>
              </a:rPr>
              <a:t>学修の成果を企業で実務に活かすことのできる人材</a:t>
            </a:r>
            <a:r>
              <a:rPr lang="en-US" altLang="ja-JP" sz="1133">
                <a:solidFill>
                  <a:prstClr val="black"/>
                </a:solidFill>
                <a:latin typeface="メイリオ"/>
                <a:ea typeface="メイリオ"/>
              </a:rPr>
              <a:t>)</a:t>
            </a:r>
            <a:r>
              <a:rPr lang="ja-JP" altLang="en-US" sz="1133">
                <a:solidFill>
                  <a:prstClr val="black"/>
                </a:solidFill>
                <a:latin typeface="メイリオ"/>
                <a:ea typeface="メイリオ"/>
              </a:rPr>
              <a:t>」を育成できるプログラムを開発・実施すること。</a:t>
            </a:r>
            <a:endParaRPr lang="en-US" altLang="ja-JP" sz="1133">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〇参加人数は、</a:t>
            </a:r>
            <a:r>
              <a:rPr lang="en-US" altLang="ja-JP" sz="1133">
                <a:solidFill>
                  <a:prstClr val="black"/>
                </a:solidFill>
                <a:latin typeface="メイリオ"/>
                <a:ea typeface="メイリオ"/>
              </a:rPr>
              <a:t>170</a:t>
            </a:r>
            <a:r>
              <a:rPr lang="ja-JP" altLang="en-US" sz="1133">
                <a:solidFill>
                  <a:prstClr val="black"/>
                </a:solidFill>
                <a:latin typeface="メイリオ"/>
                <a:ea typeface="メイリオ"/>
              </a:rPr>
              <a:t>人を努力目標とすること（プログラムの一部のみを受講する部分受講生や、プログラムの内容や成果についての説明会への参加者等、教育プログラムに関連する知見を部分的に得た者も含む。）。</a:t>
            </a:r>
            <a:endParaRPr lang="en-US" altLang="ja-JP" sz="1133">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〇座学と実習・実践を組み合わせたプログラムを少なくとも一つ含むこと。</a:t>
            </a:r>
            <a:endParaRPr lang="en-US" altLang="ja-JP" sz="1133">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〇オンラインでのプログラム受講を可能にする等、社会人が働きながら学びやすいよう工夫すること。</a:t>
            </a:r>
            <a:endParaRPr lang="en-US" altLang="ja-JP" sz="1133">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〇プログラムの学修目標をあらかじめ設定し、その達成状況を確認すること。</a:t>
            </a:r>
            <a:endParaRPr lang="en-US" altLang="ja-JP" sz="1133">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〇プログラム修了者に対し、デジタルバッジを発行すること。</a:t>
            </a:r>
            <a:endParaRPr lang="en-US" altLang="ja-JP" sz="1133">
              <a:solidFill>
                <a:prstClr val="black"/>
              </a:solidFill>
              <a:latin typeface="メイリオ"/>
              <a:ea typeface="メイリオ"/>
            </a:endParaRPr>
          </a:p>
        </p:txBody>
      </p:sp>
      <p:sp>
        <p:nvSpPr>
          <p:cNvPr id="9" name="角丸四角形 5">
            <a:extLst>
              <a:ext uri="{FF2B5EF4-FFF2-40B4-BE49-F238E27FC236}">
                <a16:creationId xmlns:a16="http://schemas.microsoft.com/office/drawing/2014/main" id="{A38FBB1D-C000-4784-6FB3-D8EE2E9804D3}"/>
              </a:ext>
            </a:extLst>
          </p:cNvPr>
          <p:cNvSpPr/>
          <p:nvPr/>
        </p:nvSpPr>
        <p:spPr>
          <a:xfrm>
            <a:off x="263326" y="913033"/>
            <a:ext cx="5012351" cy="297683"/>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86912" eaLnBrk="1" fontAlgn="auto" hangingPunct="1">
              <a:spcBef>
                <a:spcPts val="0"/>
              </a:spcBef>
              <a:spcAft>
                <a:spcPts val="0"/>
              </a:spcAft>
            </a:pPr>
            <a:r>
              <a:rPr lang="en-US" altLang="ja-JP" sz="1511">
                <a:solidFill>
                  <a:srgbClr val="575757"/>
                </a:solidFill>
                <a:latin typeface="游ゴシック Bold"/>
                <a:ea typeface="游ゴシック Bold"/>
              </a:rPr>
              <a:t>【</a:t>
            </a:r>
            <a:r>
              <a:rPr lang="ja-JP" altLang="en-US" sz="1511">
                <a:solidFill>
                  <a:srgbClr val="575757"/>
                </a:solidFill>
                <a:latin typeface="游ゴシック Bold"/>
                <a:ea typeface="游ゴシック Bold"/>
              </a:rPr>
              <a:t>公募要領 </a:t>
            </a:r>
            <a:r>
              <a:rPr lang="en-US" altLang="ja-JP" sz="1511">
                <a:solidFill>
                  <a:srgbClr val="575757"/>
                </a:solidFill>
                <a:latin typeface="游ゴシック Bold"/>
                <a:ea typeface="游ゴシック Bold"/>
              </a:rPr>
              <a:t>2.(1)</a:t>
            </a:r>
            <a:r>
              <a:rPr lang="ja-JP" altLang="en-US" sz="1511">
                <a:solidFill>
                  <a:srgbClr val="575757"/>
                </a:solidFill>
                <a:latin typeface="游ゴシック Bold"/>
                <a:ea typeface="游ゴシック Bold"/>
              </a:rPr>
              <a:t>⑤</a:t>
            </a:r>
            <a:r>
              <a:rPr lang="en-US" altLang="ja-JP" sz="1511">
                <a:solidFill>
                  <a:srgbClr val="575757"/>
                </a:solidFill>
                <a:latin typeface="游ゴシック Bold"/>
                <a:ea typeface="游ゴシック Bold"/>
              </a:rPr>
              <a:t>】</a:t>
            </a:r>
            <a:r>
              <a:rPr lang="ja-JP" altLang="en-US" sz="1511">
                <a:solidFill>
                  <a:srgbClr val="575757"/>
                </a:solidFill>
                <a:latin typeface="游ゴシック Bold"/>
                <a:ea typeface="游ゴシック Bold"/>
              </a:rPr>
              <a:t>プログラム開発・実施</a:t>
            </a:r>
          </a:p>
        </p:txBody>
      </p:sp>
      <p:sp>
        <p:nvSpPr>
          <p:cNvPr id="11" name="テキスト ボックス 8">
            <a:extLst>
              <a:ext uri="{FF2B5EF4-FFF2-40B4-BE49-F238E27FC236}">
                <a16:creationId xmlns:a16="http://schemas.microsoft.com/office/drawing/2014/main" id="{0EAE82A8-35BE-8BE6-A5C8-9589F215CA98}"/>
              </a:ext>
            </a:extLst>
          </p:cNvPr>
          <p:cNvSpPr txBox="1"/>
          <p:nvPr/>
        </p:nvSpPr>
        <p:spPr>
          <a:xfrm>
            <a:off x="5411958" y="832843"/>
            <a:ext cx="5106472" cy="5955620"/>
          </a:xfrm>
          <a:prstGeom prst="rect">
            <a:avLst/>
          </a:prstGeom>
          <a:noFill/>
          <a:ln>
            <a:solidFill>
              <a:schemeClr val="tx2">
                <a:lumMod val="40000"/>
                <a:lumOff val="60000"/>
              </a:schemeClr>
            </a:solidFill>
            <a:prstDash val="dash"/>
          </a:ln>
        </p:spPr>
        <p:txBody>
          <a:bodyPr wrap="square" rtlCol="0">
            <a:noAutofit/>
          </a:bodyPr>
          <a:lstStyle/>
          <a:p>
            <a:pPr marL="194274" indent="-194274" defTabSz="986912" eaLnBrk="1" fontAlgn="auto" hangingPunct="1">
              <a:spcBef>
                <a:spcPts val="0"/>
              </a:spcBef>
              <a:spcAft>
                <a:spcPts val="0"/>
              </a:spcAft>
            </a:pPr>
            <a:endParaRPr lang="en-US" altLang="ja-JP" sz="1295" dirty="0">
              <a:solidFill>
                <a:prstClr val="black"/>
              </a:solidFill>
              <a:latin typeface="メイリオ"/>
              <a:ea typeface="メイリオ"/>
            </a:endParaRPr>
          </a:p>
          <a:p>
            <a:pPr marL="194274" indent="-194274" defTabSz="986912" eaLnBrk="1" fontAlgn="auto" hangingPunct="1">
              <a:spcBef>
                <a:spcPts val="0"/>
              </a:spcBef>
              <a:spcAft>
                <a:spcPts val="0"/>
              </a:spcAft>
            </a:pPr>
            <a:endParaRPr lang="en-US" altLang="ja-JP" sz="1295" dirty="0">
              <a:solidFill>
                <a:prstClr val="black"/>
              </a:solidFill>
              <a:latin typeface="メイリオ"/>
              <a:ea typeface="メイリオ"/>
            </a:endParaRPr>
          </a:p>
          <a:p>
            <a:pPr defTabSz="986912" eaLnBrk="1" fontAlgn="auto" hangingPunct="1">
              <a:spcBef>
                <a:spcPts val="0"/>
              </a:spcBef>
              <a:spcAft>
                <a:spcPts val="0"/>
              </a:spcAft>
            </a:pPr>
            <a:r>
              <a:rPr lang="ja-JP" altLang="en-US" sz="1133" dirty="0">
                <a:solidFill>
                  <a:prstClr val="black"/>
                </a:solidFill>
                <a:latin typeface="メイリオ"/>
                <a:ea typeface="メイリオ"/>
              </a:rPr>
              <a:t>▼</a:t>
            </a:r>
            <a:r>
              <a:rPr lang="ja-JP" altLang="en-US" sz="1133" u="sng" dirty="0">
                <a:solidFill>
                  <a:prstClr val="black"/>
                </a:solidFill>
                <a:latin typeface="メイリオ"/>
                <a:ea typeface="メイリオ"/>
              </a:rPr>
              <a:t>下記の公募要領の要件を満たしていることを簡潔に明記してください。</a:t>
            </a:r>
            <a:endParaRPr lang="en-US" altLang="ja-JP" sz="1133" u="sng" dirty="0">
              <a:solidFill>
                <a:prstClr val="black"/>
              </a:solidFill>
              <a:latin typeface="メイリオ"/>
              <a:ea typeface="メイリオ"/>
            </a:endParaRPr>
          </a:p>
          <a:p>
            <a:pPr defTabSz="986912" eaLnBrk="1" fontAlgn="auto" hangingPunct="1">
              <a:spcBef>
                <a:spcPts val="0"/>
              </a:spcBef>
              <a:spcAft>
                <a:spcPts val="0"/>
              </a:spcAft>
            </a:pPr>
            <a:endParaRPr lang="en-US" altLang="ja-JP" sz="1133" dirty="0">
              <a:solidFill>
                <a:prstClr val="black"/>
              </a:solidFill>
              <a:latin typeface="メイリオ"/>
              <a:ea typeface="メイリオ"/>
            </a:endParaRPr>
          </a:p>
          <a:p>
            <a:pPr defTabSz="986912" eaLnBrk="1" fontAlgn="auto" hangingPunct="1">
              <a:spcBef>
                <a:spcPts val="0"/>
              </a:spcBef>
              <a:spcAft>
                <a:spcPts val="0"/>
              </a:spcAft>
            </a:pPr>
            <a:r>
              <a:rPr lang="ja-JP" altLang="en-US" sz="1133" dirty="0">
                <a:solidFill>
                  <a:prstClr val="black"/>
                </a:solidFill>
                <a:latin typeface="メイリオ"/>
                <a:ea typeface="メイリオ"/>
              </a:rPr>
              <a:t>〇本事業で実施するプログラムについて、受講料等収入を得ることを原則とする。受講料等を徴収しない場合は、理由とともに、翌年度以降の徴収についての道筋を明記すること。受講料は今後２～４年後程の自走化を見据えて設定すること。</a:t>
            </a:r>
            <a:endParaRPr lang="en-US" altLang="ja-JP" sz="1133" dirty="0">
              <a:solidFill>
                <a:prstClr val="black"/>
              </a:solidFill>
              <a:latin typeface="メイリオ"/>
              <a:ea typeface="メイリオ"/>
            </a:endParaRPr>
          </a:p>
          <a:p>
            <a:pPr defTabSz="986912" eaLnBrk="1" fontAlgn="auto" hangingPunct="1">
              <a:spcBef>
                <a:spcPts val="0"/>
              </a:spcBef>
              <a:spcAft>
                <a:spcPts val="0"/>
              </a:spcAft>
            </a:pPr>
            <a:r>
              <a:rPr lang="ja-JP" altLang="en-US" sz="1133" dirty="0">
                <a:solidFill>
                  <a:prstClr val="black"/>
                </a:solidFill>
                <a:latin typeface="メイリオ"/>
                <a:ea typeface="メイリオ"/>
              </a:rPr>
              <a:t>〇収益化ガイドライン</a:t>
            </a:r>
            <a:r>
              <a:rPr lang="ja-JP" altLang="en-US" sz="1133" dirty="0">
                <a:latin typeface="メイリオ"/>
                <a:ea typeface="メイリオ"/>
              </a:rPr>
              <a:t>（別添「参考資料①」）</a:t>
            </a:r>
            <a:r>
              <a:rPr lang="ja-JP" altLang="en-US" sz="1133" dirty="0">
                <a:solidFill>
                  <a:prstClr val="black"/>
                </a:solidFill>
                <a:latin typeface="メイリオ"/>
                <a:ea typeface="メイリオ"/>
              </a:rPr>
              <a:t>等も参照しつつ、今後２～４年後程度でリ・スキリングが大学経営上自走できることを目標に、運営資金の獲得や必要な体制整備、人員確保などの持続可能な運営に向け、財務を含む計画を策定すること。</a:t>
            </a:r>
            <a:endParaRPr lang="en-US" altLang="ja-JP" sz="1133" dirty="0">
              <a:solidFill>
                <a:prstClr val="black"/>
              </a:solidFill>
              <a:latin typeface="メイリオ"/>
              <a:ea typeface="メイリオ"/>
            </a:endParaRPr>
          </a:p>
          <a:p>
            <a:pPr defTabSz="986912" eaLnBrk="1" fontAlgn="auto" hangingPunct="1">
              <a:spcBef>
                <a:spcPts val="0"/>
              </a:spcBef>
              <a:spcAft>
                <a:spcPts val="0"/>
              </a:spcAft>
            </a:pPr>
            <a:r>
              <a:rPr lang="ja-JP" altLang="en-US" sz="1133" dirty="0">
                <a:solidFill>
                  <a:prstClr val="black"/>
                </a:solidFill>
                <a:latin typeface="メイリオ"/>
                <a:ea typeface="メイリオ"/>
              </a:rPr>
              <a:t>〇プログラム実施後には、受講生・派遣元企業等の評価</a:t>
            </a:r>
            <a:r>
              <a:rPr lang="en-US" altLang="ja-JP" sz="1133" dirty="0">
                <a:solidFill>
                  <a:prstClr val="black"/>
                </a:solidFill>
                <a:latin typeface="メイリオ"/>
                <a:ea typeface="メイリオ"/>
              </a:rPr>
              <a:t>(</a:t>
            </a:r>
            <a:r>
              <a:rPr lang="ja-JP" altLang="en-US" sz="1133" dirty="0">
                <a:solidFill>
                  <a:prstClr val="black"/>
                </a:solidFill>
                <a:latin typeface="メイリオ"/>
                <a:ea typeface="メイリオ"/>
              </a:rPr>
              <a:t>アンケート・ヒアリング等</a:t>
            </a:r>
            <a:r>
              <a:rPr lang="en-US" altLang="ja-JP" sz="1133" dirty="0">
                <a:solidFill>
                  <a:prstClr val="black"/>
                </a:solidFill>
                <a:latin typeface="メイリオ"/>
                <a:ea typeface="メイリオ"/>
              </a:rPr>
              <a:t>) </a:t>
            </a:r>
            <a:r>
              <a:rPr lang="ja-JP" altLang="en-US" sz="1133" dirty="0">
                <a:solidFill>
                  <a:prstClr val="black"/>
                </a:solidFill>
                <a:latin typeface="メイリオ"/>
                <a:ea typeface="メイリオ"/>
              </a:rPr>
              <a:t>を取得し、プログラム改善や財務計画への示唆を得ること。</a:t>
            </a:r>
            <a:endParaRPr lang="en-US" altLang="ja-JP" sz="1133" dirty="0">
              <a:solidFill>
                <a:prstClr val="black"/>
              </a:solidFill>
              <a:latin typeface="メイリオ"/>
              <a:ea typeface="メイリオ"/>
            </a:endParaRPr>
          </a:p>
        </p:txBody>
      </p:sp>
      <p:sp>
        <p:nvSpPr>
          <p:cNvPr id="12" name="角丸四角形 5">
            <a:extLst>
              <a:ext uri="{FF2B5EF4-FFF2-40B4-BE49-F238E27FC236}">
                <a16:creationId xmlns:a16="http://schemas.microsoft.com/office/drawing/2014/main" id="{6AE52DB7-223F-E219-B181-D1A05CE2ECC1}"/>
              </a:ext>
            </a:extLst>
          </p:cNvPr>
          <p:cNvSpPr/>
          <p:nvPr/>
        </p:nvSpPr>
        <p:spPr>
          <a:xfrm>
            <a:off x="5479956" y="901425"/>
            <a:ext cx="5012351" cy="297683"/>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86912" eaLnBrk="1" fontAlgn="auto" hangingPunct="1">
              <a:spcBef>
                <a:spcPts val="0"/>
              </a:spcBef>
              <a:spcAft>
                <a:spcPts val="0"/>
              </a:spcAft>
            </a:pPr>
            <a:r>
              <a:rPr lang="en-US" altLang="ja-JP" sz="1511">
                <a:solidFill>
                  <a:srgbClr val="575757"/>
                </a:solidFill>
                <a:latin typeface="游ゴシック Bold"/>
                <a:ea typeface="游ゴシック Bold"/>
              </a:rPr>
              <a:t>【</a:t>
            </a:r>
            <a:r>
              <a:rPr lang="ja-JP" altLang="en-US" sz="1511">
                <a:solidFill>
                  <a:srgbClr val="575757"/>
                </a:solidFill>
                <a:latin typeface="游ゴシック Bold"/>
                <a:ea typeface="游ゴシック Bold"/>
              </a:rPr>
              <a:t>公募要領 </a:t>
            </a:r>
            <a:r>
              <a:rPr lang="en-US" altLang="ja-JP" sz="1511">
                <a:solidFill>
                  <a:srgbClr val="575757"/>
                </a:solidFill>
                <a:latin typeface="游ゴシック Bold"/>
                <a:ea typeface="游ゴシック Bold"/>
              </a:rPr>
              <a:t>2.(1)</a:t>
            </a:r>
            <a:r>
              <a:rPr lang="ja-JP" altLang="en-US" sz="1511">
                <a:solidFill>
                  <a:srgbClr val="575757"/>
                </a:solidFill>
                <a:latin typeface="游ゴシック Bold"/>
                <a:ea typeface="游ゴシック Bold"/>
              </a:rPr>
              <a:t>⑥</a:t>
            </a:r>
            <a:r>
              <a:rPr lang="en-US" altLang="ja-JP" sz="1511">
                <a:solidFill>
                  <a:srgbClr val="575757"/>
                </a:solidFill>
                <a:latin typeface="游ゴシック Bold"/>
                <a:ea typeface="游ゴシック Bold"/>
              </a:rPr>
              <a:t>】</a:t>
            </a:r>
            <a:r>
              <a:rPr lang="ja-JP" altLang="en-US" sz="1511">
                <a:solidFill>
                  <a:srgbClr val="575757"/>
                </a:solidFill>
                <a:latin typeface="游ゴシック Bold"/>
                <a:ea typeface="游ゴシック Bold"/>
              </a:rPr>
              <a:t>自走化</a:t>
            </a:r>
          </a:p>
        </p:txBody>
      </p:sp>
    </p:spTree>
    <p:extLst>
      <p:ext uri="{BB962C8B-B14F-4D97-AF65-F5344CB8AC3E}">
        <p14:creationId xmlns:p14="http://schemas.microsoft.com/office/powerpoint/2010/main" val="2050195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4EA1E-6A60-2135-2917-C748665C502F}"/>
            </a:ext>
          </a:extLst>
        </p:cNvPr>
        <p:cNvGrpSpPr/>
        <p:nvPr/>
      </p:nvGrpSpPr>
      <p:grpSpPr>
        <a:xfrm>
          <a:off x="0" y="0"/>
          <a:ext cx="0" cy="0"/>
          <a:chOff x="0" y="0"/>
          <a:chExt cx="0" cy="0"/>
        </a:xfrm>
      </p:grpSpPr>
      <p:graphicFrame>
        <p:nvGraphicFramePr>
          <p:cNvPr id="15" name="think-cell data - do not delete" hidden="1">
            <a:extLst>
              <a:ext uri="{FF2B5EF4-FFF2-40B4-BE49-F238E27FC236}">
                <a16:creationId xmlns:a16="http://schemas.microsoft.com/office/drawing/2014/main" id="{9622D962-95D2-B9CD-5BCB-C97B93DD8EFC}"/>
              </a:ext>
            </a:extLst>
          </p:cNvPr>
          <p:cNvGraphicFramePr>
            <a:graphicFrameLocks noChangeAspect="1"/>
          </p:cNvGraphicFramePr>
          <p:nvPr>
            <p:custDataLst>
              <p:tags r:id="rId1"/>
            </p:custDataLst>
          </p:nvPr>
        </p:nvGraphicFramePr>
        <p:xfrm>
          <a:off x="1714" y="80539"/>
          <a:ext cx="1714" cy="1714"/>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15" name="think-cell data - do not delete" hidden="1">
                        <a:extLst>
                          <a:ext uri="{FF2B5EF4-FFF2-40B4-BE49-F238E27FC236}">
                            <a16:creationId xmlns:a16="http://schemas.microsoft.com/office/drawing/2014/main" id="{9622D962-95D2-B9CD-5BCB-C97B93DD8EFC}"/>
                          </a:ext>
                        </a:extLst>
                      </p:cNvPr>
                      <p:cNvPicPr/>
                      <p:nvPr/>
                    </p:nvPicPr>
                    <p:blipFill>
                      <a:blip r:embed="rId4"/>
                      <a:stretch>
                        <a:fillRect/>
                      </a:stretch>
                    </p:blipFill>
                    <p:spPr>
                      <a:xfrm>
                        <a:off x="1714" y="80539"/>
                        <a:ext cx="1714" cy="1714"/>
                      </a:xfrm>
                      <a:prstGeom prst="rect">
                        <a:avLst/>
                      </a:prstGeom>
                    </p:spPr>
                  </p:pic>
                </p:oleObj>
              </mc:Fallback>
            </mc:AlternateContent>
          </a:graphicData>
        </a:graphic>
      </p:graphicFrame>
      <p:sp>
        <p:nvSpPr>
          <p:cNvPr id="6" name="角丸四角形 5">
            <a:extLst>
              <a:ext uri="{FF2B5EF4-FFF2-40B4-BE49-F238E27FC236}">
                <a16:creationId xmlns:a16="http://schemas.microsoft.com/office/drawing/2014/main" id="{F3612129-C93C-83B6-3E07-1C5D9C53D0CA}"/>
              </a:ext>
            </a:extLst>
          </p:cNvPr>
          <p:cNvSpPr/>
          <p:nvPr/>
        </p:nvSpPr>
        <p:spPr>
          <a:xfrm>
            <a:off x="30586" y="439101"/>
            <a:ext cx="3324998" cy="297683"/>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86912" eaLnBrk="1" fontAlgn="auto" hangingPunct="1">
              <a:spcBef>
                <a:spcPts val="0"/>
              </a:spcBef>
              <a:spcAft>
                <a:spcPts val="0"/>
              </a:spcAft>
            </a:pPr>
            <a:r>
              <a:rPr lang="ja-JP" altLang="en-US" sz="1511">
                <a:solidFill>
                  <a:prstClr val="white"/>
                </a:solidFill>
                <a:latin typeface="游ゴシック Bold"/>
                <a:ea typeface="游ゴシック Bold"/>
              </a:rPr>
              <a:t>領域①の申請内容サマリ</a:t>
            </a:r>
            <a:r>
              <a:rPr lang="en-US" altLang="ja-JP" sz="1511">
                <a:solidFill>
                  <a:prstClr val="white"/>
                </a:solidFill>
                <a:latin typeface="游ゴシック Bold"/>
                <a:ea typeface="游ゴシック Bold"/>
              </a:rPr>
              <a:t>(2/2)</a:t>
            </a:r>
            <a:endParaRPr lang="ja-JP" altLang="en-US" sz="1511">
              <a:solidFill>
                <a:prstClr val="white"/>
              </a:solidFill>
              <a:latin typeface="游ゴシック Bold"/>
              <a:ea typeface="游ゴシック Bold"/>
            </a:endParaRPr>
          </a:p>
        </p:txBody>
      </p:sp>
      <p:sp>
        <p:nvSpPr>
          <p:cNvPr id="13" name="テキスト ボックス 12">
            <a:extLst>
              <a:ext uri="{FF2B5EF4-FFF2-40B4-BE49-F238E27FC236}">
                <a16:creationId xmlns:a16="http://schemas.microsoft.com/office/drawing/2014/main" id="{1FAC3EDF-790D-C506-1672-FC70B056313A}"/>
              </a:ext>
            </a:extLst>
          </p:cNvPr>
          <p:cNvSpPr txBox="1"/>
          <p:nvPr/>
        </p:nvSpPr>
        <p:spPr>
          <a:xfrm>
            <a:off x="-172226" y="102044"/>
            <a:ext cx="9796342" cy="275012"/>
          </a:xfrm>
          <a:prstGeom prst="rect">
            <a:avLst/>
          </a:prstGeom>
          <a:noFill/>
        </p:spPr>
        <p:txBody>
          <a:bodyPr wrap="square" rtlCol="0">
            <a:spAutoFit/>
          </a:bodyPr>
          <a:lstStyle/>
          <a:p>
            <a:pPr algn="ctr" defTabSz="986912" eaLnBrk="1" fontAlgn="auto" hangingPunct="1">
              <a:spcBef>
                <a:spcPts val="0"/>
              </a:spcBef>
              <a:spcAft>
                <a:spcPts val="0"/>
              </a:spcAft>
            </a:pPr>
            <a:r>
              <a:rPr lang="ja-JP" altLang="en-US" sz="1079" spc="-130">
                <a:solidFill>
                  <a:prstClr val="white"/>
                </a:solidFill>
                <a:latin typeface="游ゴシック Bold"/>
                <a:ea typeface="メイリオ"/>
              </a:rPr>
              <a:t>令和２年度</a:t>
            </a:r>
            <a:r>
              <a:rPr lang="ja-JP" altLang="en-US" sz="1187" spc="-130">
                <a:solidFill>
                  <a:prstClr val="white"/>
                </a:solidFill>
                <a:latin typeface="游ゴシック Bold"/>
                <a:ea typeface="メイリオ"/>
              </a:rPr>
              <a:t>「就職・転職支援のための大学リカレント教育推進事業</a:t>
            </a:r>
            <a:r>
              <a:rPr lang="ja-JP" altLang="en-US" sz="971" spc="-130">
                <a:solidFill>
                  <a:prstClr val="white"/>
                </a:solidFill>
                <a:latin typeface="游ゴシック Bold"/>
                <a:ea typeface="メイリオ"/>
              </a:rPr>
              <a:t>（就職・転職支援のためのリカレント教育プログラムの開発・実施）</a:t>
            </a:r>
            <a:r>
              <a:rPr lang="ja-JP" altLang="en-US" sz="1187" spc="-130">
                <a:solidFill>
                  <a:prstClr val="white"/>
                </a:solidFill>
                <a:latin typeface="游ゴシック Bold"/>
                <a:ea typeface="メイリオ"/>
              </a:rPr>
              <a:t>」企画提案書（</a:t>
            </a:r>
            <a:r>
              <a:rPr lang="en-US" altLang="ja-JP" sz="1187" spc="-130">
                <a:solidFill>
                  <a:prstClr val="white"/>
                </a:solidFill>
                <a:latin typeface="游ゴシック Bold"/>
                <a:ea typeface="メイリオ"/>
              </a:rPr>
              <a:t>a</a:t>
            </a:r>
            <a:r>
              <a:rPr lang="ja-JP" altLang="en-US" sz="1187" spc="-130">
                <a:solidFill>
                  <a:prstClr val="white"/>
                </a:solidFill>
                <a:latin typeface="游ゴシック Bold"/>
                <a:ea typeface="メイリオ"/>
              </a:rPr>
              <a:t>：求職支援）</a:t>
            </a:r>
            <a:r>
              <a:rPr lang="en-US" altLang="ja-JP" sz="1187" spc="-130">
                <a:solidFill>
                  <a:prstClr val="white"/>
                </a:solidFill>
                <a:latin typeface="游ゴシック Bold"/>
                <a:ea typeface="メイリオ"/>
              </a:rPr>
              <a:t>(P</a:t>
            </a:r>
            <a:fld id="{7DF22854-5471-4D76-A61C-50AF16AABE74}" type="slidenum">
              <a:rPr lang="en-US" altLang="ja-JP" sz="1187" spc="-130">
                <a:solidFill>
                  <a:prstClr val="white"/>
                </a:solidFill>
                <a:latin typeface="游ゴシック Bold"/>
                <a:ea typeface="メイリオ"/>
              </a:rPr>
              <a:pPr algn="ctr" defTabSz="986912" eaLnBrk="1" fontAlgn="auto" hangingPunct="1">
                <a:spcBef>
                  <a:spcPts val="0"/>
                </a:spcBef>
                <a:spcAft>
                  <a:spcPts val="0"/>
                </a:spcAft>
              </a:pPr>
              <a:t>3</a:t>
            </a:fld>
            <a:r>
              <a:rPr lang="en-US" altLang="ja-JP" sz="1187" spc="-130">
                <a:solidFill>
                  <a:prstClr val="white"/>
                </a:solidFill>
                <a:latin typeface="游ゴシック Bold"/>
                <a:ea typeface="メイリオ"/>
              </a:rPr>
              <a:t>)</a:t>
            </a:r>
            <a:endParaRPr lang="ja-JP" altLang="en-US" sz="1187">
              <a:solidFill>
                <a:prstClr val="white"/>
              </a:solidFill>
              <a:latin typeface="游ゴシック Bold"/>
              <a:ea typeface="游ゴシック Bold"/>
            </a:endParaRPr>
          </a:p>
        </p:txBody>
      </p:sp>
      <p:sp>
        <p:nvSpPr>
          <p:cNvPr id="10" name="正方形/長方形 9">
            <a:extLst>
              <a:ext uri="{FF2B5EF4-FFF2-40B4-BE49-F238E27FC236}">
                <a16:creationId xmlns:a16="http://schemas.microsoft.com/office/drawing/2014/main" id="{0DA53718-6F68-EB67-C87E-B9F07BCCCA5E}"/>
              </a:ext>
            </a:extLst>
          </p:cNvPr>
          <p:cNvSpPr/>
          <p:nvPr/>
        </p:nvSpPr>
        <p:spPr>
          <a:xfrm>
            <a:off x="0" y="78825"/>
            <a:ext cx="10685337" cy="281324"/>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lIns="98694" tIns="49347" rIns="98694" bIns="49347" rtlCol="0" anchor="ctr"/>
          <a:lstStyle/>
          <a:p>
            <a:pPr defTabSz="986912" eaLnBrk="1" fontAlgn="auto" hangingPunct="1">
              <a:spcBef>
                <a:spcPts val="0"/>
              </a:spcBef>
              <a:spcAft>
                <a:spcPts val="0"/>
              </a:spcAft>
            </a:pPr>
            <a:r>
              <a:rPr lang="ja-JP" altLang="en-US" sz="1295" spc="-130" dirty="0">
                <a:solidFill>
                  <a:prstClr val="white"/>
                </a:solidFill>
                <a:latin typeface="Meiryo"/>
                <a:ea typeface="Meiryo"/>
                <a:cs typeface="Segoe UI"/>
              </a:rPr>
              <a:t>令和７年度補正予算「産学連携リ・スキリング・エコシステム構築事業</a:t>
            </a:r>
            <a:r>
              <a:rPr lang="ja-JP" altLang="en-US" sz="1295" spc="-130" dirty="0">
                <a:solidFill>
                  <a:prstClr val="white"/>
                </a:solidFill>
                <a:latin typeface="游ゴシック Bold"/>
                <a:ea typeface="メイリオ"/>
              </a:rPr>
              <a:t>メニュー②「産業成長」」事業計画書</a:t>
            </a:r>
            <a:r>
              <a:rPr lang="en-US" altLang="ja-JP" sz="1295" spc="-130" dirty="0">
                <a:solidFill>
                  <a:prstClr val="white"/>
                </a:solidFill>
                <a:latin typeface="游ゴシック Bold"/>
                <a:ea typeface="メイリオ"/>
              </a:rPr>
              <a:t> (P</a:t>
            </a:r>
            <a:fld id="{7DF22854-5471-4D76-A61C-50AF16AABE74}" type="slidenum">
              <a:rPr lang="en-US" altLang="ja-JP" sz="1295" spc="-130" dirty="0">
                <a:solidFill>
                  <a:prstClr val="white"/>
                </a:solidFill>
                <a:latin typeface="游ゴシック Bold"/>
                <a:ea typeface="メイリオ"/>
              </a:rPr>
              <a:pPr defTabSz="986912" eaLnBrk="1" fontAlgn="auto" hangingPunct="1">
                <a:spcBef>
                  <a:spcPts val="0"/>
                </a:spcBef>
                <a:spcAft>
                  <a:spcPts val="0"/>
                </a:spcAft>
              </a:pPr>
              <a:t>3</a:t>
            </a:fld>
            <a:r>
              <a:rPr lang="en-US" altLang="ja-JP" sz="1295" spc="-130" dirty="0">
                <a:solidFill>
                  <a:prstClr val="white"/>
                </a:solidFill>
                <a:latin typeface="游ゴシック Bold"/>
                <a:ea typeface="メイリオ"/>
              </a:rPr>
              <a:t>)</a:t>
            </a:r>
            <a:r>
              <a:rPr lang="ja-JP" altLang="en-US" sz="1295" spc="-130" dirty="0">
                <a:solidFill>
                  <a:prstClr val="white"/>
                </a:solidFill>
                <a:latin typeface="游ゴシック Bold"/>
                <a:ea typeface="メイリオ"/>
              </a:rPr>
              <a:t>　　　</a:t>
            </a:r>
            <a:r>
              <a:rPr lang="zh-TW" altLang="en-US" sz="1295" spc="-130" dirty="0">
                <a:solidFill>
                  <a:prstClr val="white"/>
                </a:solidFill>
                <a:latin typeface="游ゴシック Bold"/>
                <a:ea typeface="メイリオ"/>
              </a:rPr>
              <a:t>様式</a:t>
            </a:r>
            <a:r>
              <a:rPr lang="en-US" altLang="zh-TW" sz="1295" spc="-130" dirty="0">
                <a:solidFill>
                  <a:prstClr val="white"/>
                </a:solidFill>
                <a:latin typeface="游ゴシック Bold"/>
                <a:ea typeface="メイリオ"/>
              </a:rPr>
              <a:t>3</a:t>
            </a:r>
            <a:endParaRPr lang="ja-JP" altLang="en-US" sz="1943" dirty="0">
              <a:solidFill>
                <a:prstClr val="white"/>
              </a:solidFill>
              <a:latin typeface="Segoe UI"/>
              <a:ea typeface="メイリオ"/>
            </a:endParaRPr>
          </a:p>
        </p:txBody>
      </p:sp>
      <p:sp>
        <p:nvSpPr>
          <p:cNvPr id="2" name="フッター プレースホルダー 1">
            <a:extLst>
              <a:ext uri="{FF2B5EF4-FFF2-40B4-BE49-F238E27FC236}">
                <a16:creationId xmlns:a16="http://schemas.microsoft.com/office/drawing/2014/main" id="{C92817D2-51D3-1700-2899-E12E0AD55851}"/>
              </a:ext>
            </a:extLst>
          </p:cNvPr>
          <p:cNvSpPr>
            <a:spLocks noGrp="1"/>
          </p:cNvSpPr>
          <p:nvPr>
            <p:ph type="ftr" sz="quarter" idx="11"/>
          </p:nvPr>
        </p:nvSpPr>
        <p:spPr/>
        <p:txBody>
          <a:bodyPr/>
          <a:lstStyle/>
          <a:p>
            <a:pPr defTabSz="986912" eaLnBrk="1" fontAlgn="auto" hangingPunct="1">
              <a:spcBef>
                <a:spcPts val="0"/>
              </a:spcBef>
              <a:spcAft>
                <a:spcPts val="0"/>
              </a:spcAft>
            </a:pPr>
            <a:r>
              <a:rPr lang="ja-JP" altLang="en-US">
                <a:solidFill>
                  <a:prstClr val="black">
                    <a:tint val="75000"/>
                  </a:prstClr>
                </a:solidFill>
                <a:latin typeface="Segoe UI"/>
                <a:ea typeface="メイリオ"/>
              </a:rPr>
              <a:t>機関名： （フッター機能で入力） 、事業テーマ名：（フッター機能で入力）</a:t>
            </a:r>
          </a:p>
        </p:txBody>
      </p:sp>
      <p:sp>
        <p:nvSpPr>
          <p:cNvPr id="5" name="テキスト ボックス 4">
            <a:extLst>
              <a:ext uri="{FF2B5EF4-FFF2-40B4-BE49-F238E27FC236}">
                <a16:creationId xmlns:a16="http://schemas.microsoft.com/office/drawing/2014/main" id="{EA766FB7-B701-C290-32E4-4CCA07DCD0AE}"/>
              </a:ext>
            </a:extLst>
          </p:cNvPr>
          <p:cNvSpPr txBox="1"/>
          <p:nvPr/>
        </p:nvSpPr>
        <p:spPr>
          <a:xfrm>
            <a:off x="10941759" y="6185302"/>
            <a:ext cx="1554403" cy="1288301"/>
          </a:xfrm>
          <a:prstGeom prst="rect">
            <a:avLst/>
          </a:prstGeom>
          <a:solidFill>
            <a:schemeClr val="tx2">
              <a:lumMod val="50000"/>
            </a:schemeClr>
          </a:solidFill>
          <a:ln>
            <a:solidFill>
              <a:schemeClr val="tx1"/>
            </a:solidFill>
          </a:ln>
        </p:spPr>
        <p:txBody>
          <a:bodyPr wrap="square" rtlCol="0">
            <a:spAutoFit/>
          </a:bodyPr>
          <a:lstStyle/>
          <a:p>
            <a:pPr defTabSz="986912" eaLnBrk="1" fontAlgn="auto" hangingPunct="1">
              <a:spcBef>
                <a:spcPts val="0"/>
              </a:spcBef>
              <a:spcAft>
                <a:spcPts val="0"/>
              </a:spcAft>
            </a:pPr>
            <a:r>
              <a:rPr lang="ja-JP" altLang="en-US" sz="1943">
                <a:solidFill>
                  <a:prstClr val="white"/>
                </a:solidFill>
                <a:latin typeface="Segoe UI"/>
                <a:ea typeface="メイリオ"/>
              </a:rPr>
              <a:t>←フッターを以後のページ全てに必ず記入</a:t>
            </a:r>
          </a:p>
        </p:txBody>
      </p:sp>
      <p:sp>
        <p:nvSpPr>
          <p:cNvPr id="17" name="角丸四角形 5">
            <a:extLst>
              <a:ext uri="{FF2B5EF4-FFF2-40B4-BE49-F238E27FC236}">
                <a16:creationId xmlns:a16="http://schemas.microsoft.com/office/drawing/2014/main" id="{B5017F77-7964-7C3A-7FDA-5BC4873B32B3}"/>
              </a:ext>
            </a:extLst>
          </p:cNvPr>
          <p:cNvSpPr/>
          <p:nvPr/>
        </p:nvSpPr>
        <p:spPr>
          <a:xfrm>
            <a:off x="9505756" y="432354"/>
            <a:ext cx="987320" cy="297683"/>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eaLnBrk="1" fontAlgn="auto" hangingPunct="1">
              <a:spcBef>
                <a:spcPts val="0"/>
              </a:spcBef>
              <a:spcAft>
                <a:spcPts val="0"/>
              </a:spcAft>
            </a:pPr>
            <a:r>
              <a:rPr lang="ja-JP" altLang="en-US" sz="1511">
                <a:solidFill>
                  <a:prstClr val="white"/>
                </a:solidFill>
                <a:latin typeface="游ゴシック Bold"/>
                <a:ea typeface="メイリオ"/>
              </a:rPr>
              <a:t>各領域</a:t>
            </a:r>
            <a:endParaRPr lang="ja-JP" altLang="en-US" sz="1511">
              <a:solidFill>
                <a:prstClr val="white"/>
              </a:solidFill>
              <a:latin typeface="游ゴシック Bold"/>
              <a:ea typeface="游ゴシック Bold"/>
            </a:endParaRPr>
          </a:p>
        </p:txBody>
      </p:sp>
      <p:grpSp>
        <p:nvGrpSpPr>
          <p:cNvPr id="3" name="Group 2">
            <a:extLst>
              <a:ext uri="{FF2B5EF4-FFF2-40B4-BE49-F238E27FC236}">
                <a16:creationId xmlns:a16="http://schemas.microsoft.com/office/drawing/2014/main" id="{AB9FCAF4-4A7D-8944-14B1-09FFA544A219}"/>
              </a:ext>
            </a:extLst>
          </p:cNvPr>
          <p:cNvGrpSpPr/>
          <p:nvPr/>
        </p:nvGrpSpPr>
        <p:grpSpPr>
          <a:xfrm>
            <a:off x="185516" y="832843"/>
            <a:ext cx="10333683" cy="5955620"/>
            <a:chOff x="5014909" y="698600"/>
            <a:chExt cx="4731163" cy="5517902"/>
          </a:xfrm>
        </p:grpSpPr>
        <p:sp>
          <p:nvSpPr>
            <p:cNvPr id="16" name="テキスト ボックス 8">
              <a:extLst>
                <a:ext uri="{FF2B5EF4-FFF2-40B4-BE49-F238E27FC236}">
                  <a16:creationId xmlns:a16="http://schemas.microsoft.com/office/drawing/2014/main" id="{7A2A31F1-71A2-EE79-CC6D-145402177BA1}"/>
                </a:ext>
              </a:extLst>
            </p:cNvPr>
            <p:cNvSpPr txBox="1"/>
            <p:nvPr/>
          </p:nvSpPr>
          <p:spPr>
            <a:xfrm>
              <a:off x="5014909" y="698600"/>
              <a:ext cx="4731163" cy="5517902"/>
            </a:xfrm>
            <a:prstGeom prst="rect">
              <a:avLst/>
            </a:prstGeom>
            <a:noFill/>
            <a:ln>
              <a:solidFill>
                <a:schemeClr val="tx2">
                  <a:lumMod val="40000"/>
                  <a:lumOff val="60000"/>
                </a:schemeClr>
              </a:solidFill>
              <a:prstDash val="dash"/>
            </a:ln>
          </p:spPr>
          <p:txBody>
            <a:bodyPr wrap="square" rtlCol="0">
              <a:noAutofit/>
            </a:bodyPr>
            <a:lstStyle/>
            <a:p>
              <a:pPr marL="194274" indent="-194274" defTabSz="986912" eaLnBrk="1" fontAlgn="auto" hangingPunct="1">
                <a:spcBef>
                  <a:spcPts val="0"/>
                </a:spcBef>
                <a:spcAft>
                  <a:spcPts val="0"/>
                </a:spcAft>
              </a:pPr>
              <a:endParaRPr lang="en-US" altLang="ja-JP" sz="1295">
                <a:solidFill>
                  <a:prstClr val="black"/>
                </a:solidFill>
                <a:latin typeface="メイリオ"/>
                <a:ea typeface="メイリオ"/>
              </a:endParaRPr>
            </a:p>
            <a:p>
              <a:pPr marL="194274" indent="-194274" defTabSz="986912" eaLnBrk="1" fontAlgn="auto" hangingPunct="1">
                <a:spcBef>
                  <a:spcPts val="0"/>
                </a:spcBef>
                <a:spcAft>
                  <a:spcPts val="0"/>
                </a:spcAft>
              </a:pPr>
              <a:endParaRPr lang="en-US" altLang="ja-JP" sz="1295">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a:t>
              </a:r>
              <a:r>
                <a:rPr lang="ja-JP" altLang="en-US" sz="1133" u="sng">
                  <a:solidFill>
                    <a:prstClr val="black"/>
                  </a:solidFill>
                  <a:latin typeface="メイリオ"/>
                  <a:ea typeface="メイリオ"/>
                </a:rPr>
                <a:t>下記の公募要領の要件を満たしている場合には、それぞれ簡潔に概要を明記してください。</a:t>
              </a:r>
              <a:endParaRPr lang="en-US" altLang="ja-JP" sz="1133" u="sng">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r>
                <a:rPr lang="en-US" altLang="ja-JP" sz="1133">
                  <a:solidFill>
                    <a:prstClr val="black"/>
                  </a:solidFill>
                  <a:latin typeface="メイリオ"/>
                  <a:ea typeface="メイリオ"/>
                </a:rPr>
                <a:t>【</a:t>
              </a:r>
              <a:r>
                <a:rPr lang="ja-JP" altLang="en-US" sz="1133">
                  <a:solidFill>
                    <a:prstClr val="black"/>
                  </a:solidFill>
                  <a:latin typeface="メイリオ"/>
                  <a:ea typeface="メイリオ"/>
                </a:rPr>
                <a:t>プログラム開発・実施に関して</a:t>
              </a:r>
              <a:r>
                <a:rPr lang="en-US" altLang="ja-JP" sz="1133">
                  <a:solidFill>
                    <a:prstClr val="black"/>
                  </a:solidFill>
                  <a:latin typeface="メイリオ"/>
                  <a:ea typeface="メイリオ"/>
                </a:rPr>
                <a:t>】</a:t>
              </a:r>
            </a:p>
            <a:p>
              <a:pPr defTabSz="986912" eaLnBrk="1" fontAlgn="auto" hangingPunct="1">
                <a:spcBef>
                  <a:spcPts val="0"/>
                </a:spcBef>
                <a:spcAft>
                  <a:spcPts val="0"/>
                </a:spcAft>
              </a:pPr>
              <a:r>
                <a:rPr lang="ja-JP" altLang="en-US" sz="1133">
                  <a:solidFill>
                    <a:prstClr val="black"/>
                  </a:solidFill>
                  <a:latin typeface="メイリオ"/>
                  <a:ea typeface="メイリオ"/>
                </a:rPr>
                <a:t>申請時点で、企業ニーズを把握していること。その上で、ニーズがプログラムの提案の中に具体的に織り込まれ、プログラムの有効性が十分に説明されていること。</a:t>
              </a: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r>
                <a:rPr lang="en-US" altLang="ja-JP" sz="1133">
                  <a:solidFill>
                    <a:prstClr val="black"/>
                  </a:solidFill>
                  <a:latin typeface="メイリオ"/>
                  <a:ea typeface="メイリオ"/>
                </a:rPr>
                <a:t>【</a:t>
              </a:r>
              <a:r>
                <a:rPr lang="ja-JP" altLang="en-US" sz="1133">
                  <a:solidFill>
                    <a:prstClr val="black"/>
                  </a:solidFill>
                  <a:latin typeface="メイリオ"/>
                  <a:ea typeface="メイリオ"/>
                </a:rPr>
                <a:t>企業から受講生派遣に関して（１社の派遣確約が前提）</a:t>
              </a:r>
              <a:r>
                <a:rPr lang="en-US" altLang="ja-JP" sz="1133">
                  <a:solidFill>
                    <a:prstClr val="black"/>
                  </a:solidFill>
                  <a:latin typeface="メイリオ"/>
                  <a:ea typeface="メイリオ"/>
                </a:rPr>
                <a:t>】</a:t>
              </a:r>
              <a:endParaRPr lang="ja-JP" altLang="en-US" sz="1133">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連携企業を増やすための効果的な工夫（企業の巻き込みに向けた付加価値や訴求ポイント、企業参画を促すための効果的なアプローチ方法など）について、具体的な記載があること。</a:t>
              </a: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r>
                <a:rPr lang="ja-JP" altLang="en-US" sz="1133" u="sng">
                  <a:solidFill>
                    <a:prstClr val="black"/>
                  </a:solidFill>
                  <a:latin typeface="メイリオ"/>
                  <a:ea typeface="メイリオ"/>
                </a:rPr>
                <a:t>▼</a:t>
              </a:r>
              <a:r>
                <a:rPr lang="ja-JP" altLang="en-US" sz="1133" u="sng">
                  <a:solidFill>
                    <a:prstClr val="black"/>
                  </a:solidFill>
                  <a:latin typeface="Segoe UI"/>
                  <a:ea typeface="メイリオ"/>
                </a:rPr>
                <a:t>下記要件のうち、</a:t>
              </a:r>
              <a:r>
                <a:rPr lang="en-US" altLang="ja-JP" sz="1133" u="sng">
                  <a:solidFill>
                    <a:prstClr val="black"/>
                  </a:solidFill>
                  <a:latin typeface="Segoe UI"/>
                  <a:ea typeface="メイリオ"/>
                </a:rPr>
                <a:t>P.3</a:t>
              </a:r>
              <a:r>
                <a:rPr lang="ja-JP" altLang="en-US" sz="1133" u="sng">
                  <a:solidFill>
                    <a:prstClr val="black"/>
                  </a:solidFill>
                  <a:latin typeface="Segoe UI"/>
                  <a:ea typeface="メイリオ"/>
                </a:rPr>
                <a:t>で○を付した要件すべてについて、「どの課題に対し」「どのような取組を行うのか」を簡潔に記載してください。</a:t>
              </a:r>
              <a:endParaRPr lang="en-US" altLang="ja-JP" sz="1133">
                <a:solidFill>
                  <a:prstClr val="black"/>
                </a:solidFill>
                <a:latin typeface="Segoe UI"/>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・説明がこれまでの資料と重複する場合は、概要を記載の上、関連箇所（該当ページ）を明示することも可能とする。</a:t>
              </a: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Segoe UI"/>
                  <a:ea typeface="メイリオ"/>
                </a:rPr>
                <a:t>① 就職氷河期世代等の支援</a:t>
              </a:r>
              <a:endParaRPr lang="en-US" altLang="ja-JP" sz="1133">
                <a:solidFill>
                  <a:prstClr val="black"/>
                </a:solidFill>
                <a:latin typeface="Segoe UI"/>
                <a:ea typeface="メイリオ"/>
              </a:endParaRPr>
            </a:p>
            <a:p>
              <a:pPr defTabSz="986912" eaLnBrk="1" fontAlgn="auto" hangingPunct="1">
                <a:spcBef>
                  <a:spcPts val="0"/>
                </a:spcBef>
                <a:spcAft>
                  <a:spcPts val="0"/>
                </a:spcAft>
              </a:pPr>
              <a:r>
                <a:rPr lang="ja-JP" altLang="en-US" sz="1133">
                  <a:solidFill>
                    <a:prstClr val="black"/>
                  </a:solidFill>
                  <a:latin typeface="Segoe UI"/>
                  <a:ea typeface="メイリオ"/>
                </a:rPr>
                <a:t>② 地方人材確保のための仕組み構築</a:t>
              </a:r>
              <a:endParaRPr lang="en-US" altLang="ja-JP" sz="1133">
                <a:solidFill>
                  <a:prstClr val="black"/>
                </a:solidFill>
                <a:latin typeface="Segoe UI"/>
                <a:ea typeface="メイリオ"/>
              </a:endParaRPr>
            </a:p>
            <a:p>
              <a:pPr defTabSz="986912" eaLnBrk="1" fontAlgn="auto" hangingPunct="1">
                <a:spcBef>
                  <a:spcPts val="0"/>
                </a:spcBef>
                <a:spcAft>
                  <a:spcPts val="0"/>
                </a:spcAft>
              </a:pPr>
              <a:r>
                <a:rPr lang="ja-JP" altLang="en-US" sz="1133">
                  <a:solidFill>
                    <a:prstClr val="black"/>
                  </a:solidFill>
                  <a:latin typeface="Segoe UI"/>
                  <a:ea typeface="メイリオ"/>
                </a:rPr>
                <a:t>③ スキルの可視化や再教育による処遇改善</a:t>
              </a:r>
              <a:endParaRPr lang="en-US" altLang="ja-JP" sz="1133">
                <a:solidFill>
                  <a:prstClr val="black"/>
                </a:solidFill>
                <a:latin typeface="Segoe UI"/>
                <a:ea typeface="メイリオ"/>
              </a:endParaRPr>
            </a:p>
            <a:p>
              <a:pPr defTabSz="986912" eaLnBrk="1" fontAlgn="auto" hangingPunct="1">
                <a:spcBef>
                  <a:spcPts val="0"/>
                </a:spcBef>
                <a:spcAft>
                  <a:spcPts val="0"/>
                </a:spcAft>
              </a:pPr>
              <a:r>
                <a:rPr lang="ja-JP" altLang="en-US" sz="1133">
                  <a:solidFill>
                    <a:prstClr val="black"/>
                  </a:solidFill>
                  <a:latin typeface="Segoe UI"/>
                  <a:ea typeface="メイリオ"/>
                </a:rPr>
                <a:t>⑥ 修士課程・博士課程への接続</a:t>
              </a:r>
              <a:endParaRPr lang="en-US" altLang="ja-JP" sz="1133">
                <a:solidFill>
                  <a:prstClr val="black"/>
                </a:solidFill>
                <a:latin typeface="Segoe UI"/>
                <a:ea typeface="メイリオ"/>
              </a:endParaRPr>
            </a:p>
            <a:p>
              <a:pPr defTabSz="986912" eaLnBrk="1" fontAlgn="auto" hangingPunct="1">
                <a:spcBef>
                  <a:spcPts val="0"/>
                </a:spcBef>
                <a:spcAft>
                  <a:spcPts val="0"/>
                </a:spcAft>
              </a:pPr>
              <a:r>
                <a:rPr lang="ja-JP" altLang="en-US" sz="1133">
                  <a:solidFill>
                    <a:prstClr val="black"/>
                  </a:solidFill>
                  <a:latin typeface="Segoe UI"/>
                  <a:ea typeface="メイリオ"/>
                </a:rPr>
                <a:t>⑦ 大学間連携の強化</a:t>
              </a: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p:txBody>
        </p:sp>
        <p:sp>
          <p:nvSpPr>
            <p:cNvPr id="18" name="角丸四角形 5">
              <a:extLst>
                <a:ext uri="{FF2B5EF4-FFF2-40B4-BE49-F238E27FC236}">
                  <a16:creationId xmlns:a16="http://schemas.microsoft.com/office/drawing/2014/main" id="{7498050A-46C4-582B-7EF3-B55817D7BAC6}"/>
                </a:ext>
              </a:extLst>
            </p:cNvPr>
            <p:cNvSpPr/>
            <p:nvPr/>
          </p:nvSpPr>
          <p:spPr>
            <a:xfrm>
              <a:off x="5077910" y="762142"/>
              <a:ext cx="4643960" cy="27580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86912" eaLnBrk="1" fontAlgn="auto" hangingPunct="1">
                <a:spcBef>
                  <a:spcPts val="0"/>
                </a:spcBef>
                <a:spcAft>
                  <a:spcPts val="0"/>
                </a:spcAft>
              </a:pPr>
              <a:r>
                <a:rPr lang="en-US" altLang="ja-JP" sz="1511">
                  <a:solidFill>
                    <a:srgbClr val="575757"/>
                  </a:solidFill>
                  <a:latin typeface="游ゴシック Bold"/>
                  <a:ea typeface="游ゴシック Bold"/>
                </a:rPr>
                <a:t>【</a:t>
              </a:r>
              <a:r>
                <a:rPr lang="ja-JP" altLang="en-US" sz="1511">
                  <a:solidFill>
                    <a:srgbClr val="575757"/>
                  </a:solidFill>
                  <a:latin typeface="游ゴシック Bold"/>
                  <a:ea typeface="游ゴシック Bold"/>
                </a:rPr>
                <a:t>公募要領 </a:t>
              </a:r>
              <a:r>
                <a:rPr lang="en-US" altLang="ja-JP" sz="1511">
                  <a:solidFill>
                    <a:srgbClr val="575757"/>
                  </a:solidFill>
                  <a:latin typeface="游ゴシック Bold"/>
                  <a:ea typeface="游ゴシック Bold"/>
                </a:rPr>
                <a:t>2.(2)】</a:t>
              </a:r>
              <a:r>
                <a:rPr lang="ja-JP" altLang="en-US" sz="1511">
                  <a:solidFill>
                    <a:srgbClr val="575757"/>
                  </a:solidFill>
                  <a:latin typeface="游ゴシック Bold"/>
                  <a:ea typeface="游ゴシック Bold"/>
                </a:rPr>
                <a:t>加点要件</a:t>
              </a:r>
            </a:p>
          </p:txBody>
        </p:sp>
      </p:grpSp>
    </p:spTree>
    <p:extLst>
      <p:ext uri="{BB962C8B-B14F-4D97-AF65-F5344CB8AC3E}">
        <p14:creationId xmlns:p14="http://schemas.microsoft.com/office/powerpoint/2010/main" val="809259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C3A56-1A8E-D6E5-F05F-379D99651FAA}"/>
            </a:ext>
          </a:extLst>
        </p:cNvPr>
        <p:cNvGrpSpPr/>
        <p:nvPr/>
      </p:nvGrpSpPr>
      <p:grpSpPr>
        <a:xfrm>
          <a:off x="0" y="0"/>
          <a:ext cx="0" cy="0"/>
          <a:chOff x="0" y="0"/>
          <a:chExt cx="0" cy="0"/>
        </a:xfrm>
      </p:grpSpPr>
      <p:sp>
        <p:nvSpPr>
          <p:cNvPr id="6" name="角丸四角形 5">
            <a:extLst>
              <a:ext uri="{FF2B5EF4-FFF2-40B4-BE49-F238E27FC236}">
                <a16:creationId xmlns:a16="http://schemas.microsoft.com/office/drawing/2014/main" id="{ABBC2E31-497D-770C-280A-F70A3E1B4A31}"/>
              </a:ext>
            </a:extLst>
          </p:cNvPr>
          <p:cNvSpPr/>
          <p:nvPr/>
        </p:nvSpPr>
        <p:spPr>
          <a:xfrm>
            <a:off x="30586" y="439101"/>
            <a:ext cx="3305538" cy="297683"/>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eaLnBrk="1" fontAlgn="auto" hangingPunct="1">
              <a:spcBef>
                <a:spcPts val="0"/>
              </a:spcBef>
              <a:spcAft>
                <a:spcPts val="0"/>
              </a:spcAft>
            </a:pPr>
            <a:r>
              <a:rPr lang="ja-JP" altLang="en-US" sz="1511">
                <a:solidFill>
                  <a:prstClr val="white"/>
                </a:solidFill>
                <a:latin typeface="游ゴシック Bold"/>
                <a:ea typeface="游ゴシック Bold"/>
              </a:rPr>
              <a:t>領域について</a:t>
            </a:r>
          </a:p>
        </p:txBody>
      </p:sp>
      <p:sp>
        <p:nvSpPr>
          <p:cNvPr id="9" name="テキスト ボックス 8">
            <a:extLst>
              <a:ext uri="{FF2B5EF4-FFF2-40B4-BE49-F238E27FC236}">
                <a16:creationId xmlns:a16="http://schemas.microsoft.com/office/drawing/2014/main" id="{7C0659BC-6124-E3C7-02EE-AFEE1504476E}"/>
              </a:ext>
            </a:extLst>
          </p:cNvPr>
          <p:cNvSpPr txBox="1"/>
          <p:nvPr/>
        </p:nvSpPr>
        <p:spPr>
          <a:xfrm>
            <a:off x="132030" y="791479"/>
            <a:ext cx="10414503" cy="2707472"/>
          </a:xfrm>
          <a:prstGeom prst="rect">
            <a:avLst/>
          </a:prstGeom>
          <a:noFill/>
          <a:ln>
            <a:solidFill>
              <a:schemeClr val="tx2">
                <a:lumMod val="40000"/>
                <a:lumOff val="60000"/>
              </a:schemeClr>
            </a:solidFill>
            <a:prstDash val="dash"/>
          </a:ln>
        </p:spPr>
        <p:txBody>
          <a:bodyPr wrap="square" rtlCol="0">
            <a:spAutoFit/>
          </a:bodyPr>
          <a:lstStyle/>
          <a:p>
            <a:pPr marL="194274" indent="-194274" defTabSz="986912" eaLnBrk="1" fontAlgn="auto" hangingPunct="1">
              <a:spcBef>
                <a:spcPts val="0"/>
              </a:spcBef>
              <a:spcAft>
                <a:spcPts val="0"/>
              </a:spcAft>
            </a:pPr>
            <a:r>
              <a:rPr lang="ja-JP" altLang="en-US" sz="1133" dirty="0">
                <a:solidFill>
                  <a:prstClr val="black"/>
                </a:solidFill>
                <a:latin typeface="メイリオ"/>
                <a:ea typeface="メイリオ"/>
              </a:rPr>
              <a:t>▼この領域における、現在までの検討</a:t>
            </a:r>
            <a:r>
              <a:rPr lang="en-US" altLang="ja-JP" sz="1133" dirty="0">
                <a:solidFill>
                  <a:prstClr val="black"/>
                </a:solidFill>
                <a:latin typeface="メイリオ"/>
                <a:ea typeface="メイリオ"/>
              </a:rPr>
              <a:t>/</a:t>
            </a:r>
            <a:r>
              <a:rPr lang="ja-JP" altLang="en-US" sz="1133" dirty="0">
                <a:solidFill>
                  <a:prstClr val="black"/>
                </a:solidFill>
                <a:latin typeface="メイリオ"/>
                <a:ea typeface="メイリオ"/>
              </a:rPr>
              <a:t>取組状況・今年度の新規性について記載してください。</a:t>
            </a:r>
          </a:p>
          <a:p>
            <a:pPr marL="194274" indent="-194274" defTabSz="986912" eaLnBrk="1" fontAlgn="auto" hangingPunct="1">
              <a:spcBef>
                <a:spcPts val="0"/>
              </a:spcBef>
              <a:spcAft>
                <a:spcPts val="0"/>
              </a:spcAft>
            </a:pPr>
            <a:endParaRPr lang="en-US" altLang="ja-JP" sz="1133" dirty="0">
              <a:solidFill>
                <a:prstClr val="black"/>
              </a:solidFill>
              <a:latin typeface="メイリオ"/>
              <a:ea typeface="メイリオ"/>
            </a:endParaRPr>
          </a:p>
          <a:p>
            <a:pPr marL="194274" indent="-194274" defTabSz="986912" eaLnBrk="1" fontAlgn="auto" hangingPunct="1">
              <a:spcBef>
                <a:spcPts val="0"/>
              </a:spcBef>
              <a:spcAft>
                <a:spcPts val="0"/>
              </a:spcAft>
            </a:pPr>
            <a:r>
              <a:rPr lang="ja-JP" altLang="en-US" sz="1133" dirty="0">
                <a:solidFill>
                  <a:prstClr val="black"/>
                </a:solidFill>
                <a:latin typeface="メイリオ"/>
                <a:ea typeface="メイリオ"/>
              </a:rPr>
              <a:t>〇背景や、これまでの取り組みの経緯と今年度の新規性、今までに把握している企業等のニーズ　等がわかるように記載してください。</a:t>
            </a:r>
            <a:endParaRPr lang="en-US" altLang="ja-JP" sz="1133" dirty="0">
              <a:solidFill>
                <a:prstClr val="black"/>
              </a:solidFill>
              <a:latin typeface="メイリオ"/>
              <a:ea typeface="メイリオ"/>
            </a:endParaRPr>
          </a:p>
          <a:p>
            <a:pPr marL="194274" indent="-194274" defTabSz="986912" eaLnBrk="1" fontAlgn="auto" hangingPunct="1">
              <a:spcBef>
                <a:spcPts val="0"/>
              </a:spcBef>
              <a:spcAft>
                <a:spcPts val="0"/>
              </a:spcAft>
            </a:pPr>
            <a:endParaRPr lang="en-US" altLang="ja-JP" sz="1133" dirty="0">
              <a:solidFill>
                <a:prstClr val="black"/>
              </a:solidFill>
              <a:latin typeface="メイリオ"/>
              <a:ea typeface="メイリオ"/>
            </a:endParaRPr>
          </a:p>
          <a:p>
            <a:pPr marL="194274" indent="-194274" defTabSz="986912" eaLnBrk="1" fontAlgn="auto" hangingPunct="1">
              <a:spcBef>
                <a:spcPts val="0"/>
              </a:spcBef>
              <a:spcAft>
                <a:spcPts val="0"/>
              </a:spcAft>
            </a:pPr>
            <a:endParaRPr lang="en-US" altLang="ja-JP" sz="1133" dirty="0">
              <a:solidFill>
                <a:prstClr val="black"/>
              </a:solidFill>
              <a:latin typeface="メイリオ"/>
              <a:ea typeface="メイリオ"/>
            </a:endParaRPr>
          </a:p>
          <a:p>
            <a:pPr marL="194274" indent="-194274" defTabSz="986912" eaLnBrk="1" fontAlgn="auto" hangingPunct="1">
              <a:spcBef>
                <a:spcPts val="0"/>
              </a:spcBef>
              <a:spcAft>
                <a:spcPts val="0"/>
              </a:spcAft>
            </a:pPr>
            <a:r>
              <a:rPr lang="en-US" altLang="ja-JP" sz="1133" dirty="0">
                <a:solidFill>
                  <a:prstClr val="black"/>
                </a:solidFill>
                <a:latin typeface="メイリオ"/>
                <a:ea typeface="メイリオ"/>
              </a:rPr>
              <a:t>※</a:t>
            </a:r>
            <a:r>
              <a:rPr lang="ja-JP" altLang="en-US" sz="1133" dirty="0">
                <a:solidFill>
                  <a:prstClr val="black"/>
                </a:solidFill>
                <a:latin typeface="メイリオ"/>
                <a:ea typeface="メイリオ"/>
              </a:rPr>
              <a:t>特に、申請する内容が </a:t>
            </a:r>
            <a:r>
              <a:rPr lang="en-US" altLang="ja-JP" sz="1133" dirty="0">
                <a:solidFill>
                  <a:prstClr val="black"/>
                </a:solidFill>
                <a:latin typeface="メイリオ"/>
                <a:ea typeface="メイリオ"/>
              </a:rPr>
              <a:t>(a)</a:t>
            </a:r>
            <a:r>
              <a:rPr lang="ja-JP" altLang="en-US" sz="1133" dirty="0">
                <a:solidFill>
                  <a:prstClr val="black"/>
                </a:solidFill>
                <a:latin typeface="メイリオ"/>
                <a:ea typeface="メイリオ"/>
              </a:rPr>
              <a:t>の領域の場合、</a:t>
            </a:r>
            <a:r>
              <a:rPr lang="en-US" altLang="ja-JP" sz="1133" dirty="0">
                <a:solidFill>
                  <a:prstClr val="black"/>
                </a:solidFill>
                <a:latin typeface="Segoe UI"/>
                <a:ea typeface="メイリオ"/>
              </a:rPr>
              <a:t>R7</a:t>
            </a:r>
            <a:r>
              <a:rPr lang="ja-JP" altLang="en-US" sz="1133" dirty="0">
                <a:solidFill>
                  <a:prstClr val="black"/>
                </a:solidFill>
                <a:latin typeface="Segoe UI"/>
                <a:ea typeface="メイリオ"/>
              </a:rPr>
              <a:t>年度までの取組と、</a:t>
            </a:r>
            <a:r>
              <a:rPr lang="en-US" altLang="ja-JP" sz="1133" dirty="0">
                <a:solidFill>
                  <a:prstClr val="black"/>
                </a:solidFill>
                <a:latin typeface="Segoe UI"/>
                <a:ea typeface="メイリオ"/>
              </a:rPr>
              <a:t>R8</a:t>
            </a:r>
            <a:r>
              <a:rPr lang="ja-JP" altLang="en-US" sz="1133" dirty="0">
                <a:solidFill>
                  <a:prstClr val="black"/>
                </a:solidFill>
                <a:latin typeface="Segoe UI"/>
                <a:ea typeface="メイリオ"/>
              </a:rPr>
              <a:t>年度における取組の差分が分かるように記載してください。</a:t>
            </a:r>
            <a:endParaRPr lang="en-US" altLang="ja-JP" sz="1295" dirty="0">
              <a:solidFill>
                <a:prstClr val="black"/>
              </a:solidFill>
              <a:latin typeface="メイリオ"/>
              <a:ea typeface="メイリオ"/>
            </a:endParaRPr>
          </a:p>
          <a:p>
            <a:pPr defTabSz="986912" eaLnBrk="1" fontAlgn="auto" hangingPunct="1">
              <a:spcBef>
                <a:spcPts val="0"/>
              </a:spcBef>
              <a:spcAft>
                <a:spcPts val="0"/>
              </a:spcAft>
            </a:pPr>
            <a:endParaRPr lang="en-US" altLang="ja-JP" sz="1133" dirty="0">
              <a:solidFill>
                <a:prstClr val="black"/>
              </a:solidFill>
              <a:latin typeface="Segoe UI"/>
              <a:ea typeface="メイリオ"/>
            </a:endParaRPr>
          </a:p>
          <a:p>
            <a:pPr defTabSz="986912" eaLnBrk="1" fontAlgn="auto" hangingPunct="1">
              <a:spcBef>
                <a:spcPts val="0"/>
              </a:spcBef>
              <a:spcAft>
                <a:spcPts val="0"/>
              </a:spcAft>
            </a:pPr>
            <a:r>
              <a:rPr lang="en-US" altLang="ja-JP" sz="1133" dirty="0">
                <a:solidFill>
                  <a:prstClr val="black"/>
                </a:solidFill>
                <a:latin typeface="Segoe UI"/>
                <a:ea typeface="メイリオ"/>
              </a:rPr>
              <a:t>【</a:t>
            </a:r>
            <a:r>
              <a:rPr lang="ja-JP" altLang="en-US" sz="1133" dirty="0">
                <a:solidFill>
                  <a:prstClr val="black"/>
                </a:solidFill>
                <a:latin typeface="Segoe UI"/>
                <a:ea typeface="メイリオ"/>
              </a:rPr>
              <a:t>記載のポイント」</a:t>
            </a:r>
          </a:p>
          <a:p>
            <a:pPr defTabSz="986912" eaLnBrk="1" fontAlgn="auto" hangingPunct="1">
              <a:spcBef>
                <a:spcPts val="0"/>
              </a:spcBef>
              <a:spcAft>
                <a:spcPts val="0"/>
              </a:spcAft>
            </a:pPr>
            <a:r>
              <a:rPr lang="ja-JP" altLang="en-US" sz="1133" dirty="0">
                <a:solidFill>
                  <a:prstClr val="black"/>
                </a:solidFill>
                <a:latin typeface="Segoe UI"/>
                <a:ea typeface="メイリオ"/>
              </a:rPr>
              <a:t>両者の違いが、内容・対象・体制・規模・連携先等の観点で明確になるようにしてください</a:t>
            </a:r>
          </a:p>
          <a:p>
            <a:pPr defTabSz="986912" eaLnBrk="1" fontAlgn="auto" hangingPunct="1">
              <a:spcBef>
                <a:spcPts val="0"/>
              </a:spcBef>
              <a:spcAft>
                <a:spcPts val="0"/>
              </a:spcAft>
            </a:pPr>
            <a:r>
              <a:rPr lang="ja-JP" altLang="en-US" sz="1133" dirty="0">
                <a:solidFill>
                  <a:prstClr val="black"/>
                </a:solidFill>
                <a:latin typeface="Segoe UI"/>
                <a:ea typeface="メイリオ"/>
              </a:rPr>
              <a:t>〇</a:t>
            </a:r>
            <a:r>
              <a:rPr lang="en-US" altLang="ja-JP" sz="1133" dirty="0">
                <a:solidFill>
                  <a:prstClr val="black"/>
                </a:solidFill>
                <a:latin typeface="Segoe UI"/>
                <a:ea typeface="メイリオ"/>
              </a:rPr>
              <a:t>R7</a:t>
            </a:r>
            <a:r>
              <a:rPr lang="ja-JP" altLang="en-US" sz="1133" dirty="0">
                <a:solidFill>
                  <a:prstClr val="black"/>
                </a:solidFill>
                <a:latin typeface="Segoe UI"/>
                <a:ea typeface="メイリオ"/>
              </a:rPr>
              <a:t>年度まで：これまでに実施してきた取組・実績</a:t>
            </a:r>
          </a:p>
          <a:p>
            <a:pPr defTabSz="986912" eaLnBrk="1" fontAlgn="auto" hangingPunct="1">
              <a:spcBef>
                <a:spcPts val="0"/>
              </a:spcBef>
              <a:spcAft>
                <a:spcPts val="0"/>
              </a:spcAft>
            </a:pPr>
            <a:r>
              <a:rPr lang="ja-JP" altLang="en-US" sz="1133" dirty="0">
                <a:solidFill>
                  <a:prstClr val="black"/>
                </a:solidFill>
                <a:latin typeface="Segoe UI"/>
                <a:ea typeface="メイリオ"/>
              </a:rPr>
              <a:t>〇</a:t>
            </a:r>
            <a:r>
              <a:rPr lang="en-US" altLang="ja-JP" sz="1133" dirty="0">
                <a:solidFill>
                  <a:prstClr val="black"/>
                </a:solidFill>
                <a:latin typeface="Segoe UI"/>
                <a:ea typeface="メイリオ"/>
              </a:rPr>
              <a:t>R8</a:t>
            </a:r>
            <a:r>
              <a:rPr lang="ja-JP" altLang="en-US" sz="1133" dirty="0">
                <a:solidFill>
                  <a:prstClr val="black"/>
                </a:solidFill>
                <a:latin typeface="Segoe UI"/>
                <a:ea typeface="メイリオ"/>
              </a:rPr>
              <a:t>年度：新たに実施、または拡充・高度化する取組</a:t>
            </a:r>
          </a:p>
          <a:p>
            <a:pPr defTabSz="986912" eaLnBrk="1" fontAlgn="auto" hangingPunct="1">
              <a:spcBef>
                <a:spcPts val="0"/>
              </a:spcBef>
              <a:spcAft>
                <a:spcPts val="0"/>
              </a:spcAft>
            </a:pPr>
            <a:endParaRPr lang="en-US" altLang="ja-JP" sz="1133" dirty="0">
              <a:solidFill>
                <a:prstClr val="black"/>
              </a:solidFill>
              <a:latin typeface="Segoe UI"/>
              <a:ea typeface="メイリオ"/>
            </a:endParaRPr>
          </a:p>
          <a:p>
            <a:pPr defTabSz="986912" eaLnBrk="1" fontAlgn="auto" hangingPunct="1">
              <a:spcBef>
                <a:spcPts val="0"/>
              </a:spcBef>
              <a:spcAft>
                <a:spcPts val="0"/>
              </a:spcAft>
            </a:pPr>
            <a:r>
              <a:rPr lang="en-US" altLang="ja-JP" sz="1133" dirty="0">
                <a:solidFill>
                  <a:prstClr val="black"/>
                </a:solidFill>
                <a:latin typeface="Segoe UI"/>
                <a:ea typeface="メイリオ"/>
              </a:rPr>
              <a:t>【</a:t>
            </a:r>
            <a:r>
              <a:rPr lang="ja-JP" altLang="en-US" sz="1133" dirty="0">
                <a:solidFill>
                  <a:prstClr val="black"/>
                </a:solidFill>
                <a:latin typeface="Segoe UI"/>
                <a:ea typeface="メイリオ"/>
              </a:rPr>
              <a:t>留意事項</a:t>
            </a:r>
            <a:r>
              <a:rPr lang="en-US" altLang="ja-JP" sz="1133" dirty="0">
                <a:solidFill>
                  <a:prstClr val="black"/>
                </a:solidFill>
                <a:latin typeface="Segoe UI"/>
                <a:ea typeface="メイリオ"/>
              </a:rPr>
              <a:t>】</a:t>
            </a:r>
            <a:endParaRPr lang="ja-JP" altLang="en-US" sz="1133" dirty="0">
              <a:solidFill>
                <a:prstClr val="black"/>
              </a:solidFill>
              <a:latin typeface="Segoe UI"/>
              <a:ea typeface="メイリオ"/>
            </a:endParaRPr>
          </a:p>
          <a:p>
            <a:pPr defTabSz="986912" eaLnBrk="1" fontAlgn="auto" hangingPunct="1">
              <a:spcBef>
                <a:spcPts val="0"/>
              </a:spcBef>
              <a:spcAft>
                <a:spcPts val="0"/>
              </a:spcAft>
            </a:pPr>
            <a:r>
              <a:rPr lang="ja-JP" altLang="en-US" sz="1133" dirty="0">
                <a:solidFill>
                  <a:prstClr val="black"/>
                </a:solidFill>
                <a:latin typeface="Segoe UI"/>
                <a:ea typeface="メイリオ"/>
              </a:rPr>
              <a:t>単なる継続ではなく、発展・深化・横展開等の違いが読み取れる記載としてください</a:t>
            </a:r>
          </a:p>
          <a:p>
            <a:pPr defTabSz="986912" eaLnBrk="1" fontAlgn="auto" hangingPunct="1">
              <a:spcBef>
                <a:spcPts val="0"/>
              </a:spcBef>
              <a:spcAft>
                <a:spcPts val="0"/>
              </a:spcAft>
            </a:pPr>
            <a:r>
              <a:rPr lang="ja-JP" altLang="en-US" sz="1133" dirty="0">
                <a:solidFill>
                  <a:prstClr val="black"/>
                </a:solidFill>
                <a:latin typeface="Segoe UI"/>
                <a:ea typeface="メイリオ"/>
              </a:rPr>
              <a:t>既存取組をベースとする場合も、</a:t>
            </a:r>
            <a:r>
              <a:rPr lang="en-US" altLang="ja-JP" sz="1133" dirty="0">
                <a:solidFill>
                  <a:prstClr val="black"/>
                </a:solidFill>
                <a:latin typeface="Segoe UI"/>
                <a:ea typeface="メイリオ"/>
              </a:rPr>
              <a:t>R8</a:t>
            </a:r>
            <a:r>
              <a:rPr lang="ja-JP" altLang="en-US" sz="1133" dirty="0">
                <a:solidFill>
                  <a:prstClr val="black"/>
                </a:solidFill>
                <a:latin typeface="Segoe UI"/>
                <a:ea typeface="メイリオ"/>
              </a:rPr>
              <a:t>年度における変更点・追加点を必ず明記してください</a:t>
            </a:r>
            <a:endParaRPr lang="en-US" altLang="ja-JP" sz="1133" dirty="0">
              <a:solidFill>
                <a:prstClr val="black"/>
              </a:solidFill>
              <a:latin typeface="メイリオ"/>
              <a:ea typeface="メイリオ"/>
            </a:endParaRPr>
          </a:p>
        </p:txBody>
      </p:sp>
      <p:sp>
        <p:nvSpPr>
          <p:cNvPr id="13" name="テキスト ボックス 12">
            <a:extLst>
              <a:ext uri="{FF2B5EF4-FFF2-40B4-BE49-F238E27FC236}">
                <a16:creationId xmlns:a16="http://schemas.microsoft.com/office/drawing/2014/main" id="{1F9DE23B-4002-3CB2-1615-5B9EDCD58925}"/>
              </a:ext>
            </a:extLst>
          </p:cNvPr>
          <p:cNvSpPr txBox="1"/>
          <p:nvPr/>
        </p:nvSpPr>
        <p:spPr>
          <a:xfrm>
            <a:off x="-172226" y="102044"/>
            <a:ext cx="9796342" cy="275012"/>
          </a:xfrm>
          <a:prstGeom prst="rect">
            <a:avLst/>
          </a:prstGeom>
          <a:noFill/>
        </p:spPr>
        <p:txBody>
          <a:bodyPr wrap="square" rtlCol="0">
            <a:spAutoFit/>
          </a:bodyPr>
          <a:lstStyle/>
          <a:p>
            <a:pPr algn="ctr" defTabSz="986912" eaLnBrk="1" fontAlgn="auto" hangingPunct="1">
              <a:spcBef>
                <a:spcPts val="0"/>
              </a:spcBef>
              <a:spcAft>
                <a:spcPts val="0"/>
              </a:spcAft>
            </a:pPr>
            <a:r>
              <a:rPr lang="ja-JP" altLang="en-US" sz="1079" spc="-130">
                <a:solidFill>
                  <a:prstClr val="white"/>
                </a:solidFill>
                <a:latin typeface="游ゴシック Bold"/>
                <a:ea typeface="メイリオ"/>
              </a:rPr>
              <a:t>令和２年度</a:t>
            </a:r>
            <a:r>
              <a:rPr lang="ja-JP" altLang="en-US" sz="1187" spc="-130">
                <a:solidFill>
                  <a:prstClr val="white"/>
                </a:solidFill>
                <a:latin typeface="游ゴシック Bold"/>
                <a:ea typeface="メイリオ"/>
              </a:rPr>
              <a:t>「就職・転職支援のための大学リカレント教育推進事業</a:t>
            </a:r>
            <a:r>
              <a:rPr lang="ja-JP" altLang="en-US" sz="971" spc="-130">
                <a:solidFill>
                  <a:prstClr val="white"/>
                </a:solidFill>
                <a:latin typeface="游ゴシック Bold"/>
                <a:ea typeface="メイリオ"/>
              </a:rPr>
              <a:t>（就職・転職支援のためのリカレント教育プログラムの開発・実施）</a:t>
            </a:r>
            <a:r>
              <a:rPr lang="ja-JP" altLang="en-US" sz="1187" spc="-130">
                <a:solidFill>
                  <a:prstClr val="white"/>
                </a:solidFill>
                <a:latin typeface="游ゴシック Bold"/>
                <a:ea typeface="メイリオ"/>
              </a:rPr>
              <a:t>」企画提案書（</a:t>
            </a:r>
            <a:r>
              <a:rPr lang="en-US" altLang="ja-JP" sz="1187" spc="-130">
                <a:solidFill>
                  <a:prstClr val="white"/>
                </a:solidFill>
                <a:latin typeface="游ゴシック Bold"/>
                <a:ea typeface="メイリオ"/>
              </a:rPr>
              <a:t>a</a:t>
            </a:r>
            <a:r>
              <a:rPr lang="ja-JP" altLang="en-US" sz="1187" spc="-130">
                <a:solidFill>
                  <a:prstClr val="white"/>
                </a:solidFill>
                <a:latin typeface="游ゴシック Bold"/>
                <a:ea typeface="メイリオ"/>
              </a:rPr>
              <a:t>：求職支援）</a:t>
            </a:r>
            <a:r>
              <a:rPr lang="en-US" altLang="ja-JP" sz="1187" spc="-130">
                <a:solidFill>
                  <a:prstClr val="white"/>
                </a:solidFill>
                <a:latin typeface="游ゴシック Bold"/>
                <a:ea typeface="メイリオ"/>
              </a:rPr>
              <a:t>(P</a:t>
            </a:r>
            <a:fld id="{7DF22854-5471-4D76-A61C-50AF16AABE74}" type="slidenum">
              <a:rPr lang="en-US" altLang="ja-JP" sz="1187" spc="-130">
                <a:solidFill>
                  <a:prstClr val="white"/>
                </a:solidFill>
                <a:latin typeface="游ゴシック Bold"/>
                <a:ea typeface="メイリオ"/>
              </a:rPr>
              <a:pPr algn="ctr" defTabSz="986912" eaLnBrk="1" fontAlgn="auto" hangingPunct="1">
                <a:spcBef>
                  <a:spcPts val="0"/>
                </a:spcBef>
                <a:spcAft>
                  <a:spcPts val="0"/>
                </a:spcAft>
              </a:pPr>
              <a:t>4</a:t>
            </a:fld>
            <a:r>
              <a:rPr lang="en-US" altLang="ja-JP" sz="1187" spc="-130">
                <a:solidFill>
                  <a:prstClr val="white"/>
                </a:solidFill>
                <a:latin typeface="游ゴシック Bold"/>
                <a:ea typeface="メイリオ"/>
              </a:rPr>
              <a:t>)</a:t>
            </a:r>
            <a:endParaRPr lang="ja-JP" altLang="en-US" sz="1187">
              <a:solidFill>
                <a:prstClr val="white"/>
              </a:solidFill>
              <a:latin typeface="游ゴシック Bold"/>
              <a:ea typeface="游ゴシック Bold"/>
            </a:endParaRPr>
          </a:p>
        </p:txBody>
      </p:sp>
      <p:sp>
        <p:nvSpPr>
          <p:cNvPr id="10" name="正方形/長方形 9">
            <a:extLst>
              <a:ext uri="{FF2B5EF4-FFF2-40B4-BE49-F238E27FC236}">
                <a16:creationId xmlns:a16="http://schemas.microsoft.com/office/drawing/2014/main" id="{D11742E3-2111-441D-C793-B472913B20B7}"/>
              </a:ext>
            </a:extLst>
          </p:cNvPr>
          <p:cNvSpPr/>
          <p:nvPr/>
        </p:nvSpPr>
        <p:spPr>
          <a:xfrm>
            <a:off x="0" y="78825"/>
            <a:ext cx="10685337" cy="281324"/>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lIns="98694" tIns="49347" rIns="98694" bIns="49347" rtlCol="0" anchor="ctr"/>
          <a:lstStyle/>
          <a:p>
            <a:pPr defTabSz="986912" eaLnBrk="1" fontAlgn="auto" hangingPunct="1">
              <a:spcBef>
                <a:spcPts val="0"/>
              </a:spcBef>
              <a:spcAft>
                <a:spcPts val="0"/>
              </a:spcAft>
            </a:pPr>
            <a:r>
              <a:rPr lang="ja-JP" altLang="en-US" sz="1295" spc="-130" dirty="0">
                <a:solidFill>
                  <a:prstClr val="white"/>
                </a:solidFill>
                <a:latin typeface="游ゴシック Bold"/>
                <a:ea typeface="メイリオ"/>
              </a:rPr>
              <a:t>令和</a:t>
            </a:r>
            <a:r>
              <a:rPr lang="ja-JP" altLang="en-US" sz="1295" spc="-130" dirty="0">
                <a:solidFill>
                  <a:prstClr val="white"/>
                </a:solidFill>
                <a:latin typeface="Meiryo"/>
                <a:ea typeface="Meiryo"/>
              </a:rPr>
              <a:t>７年度補正予算「産学連携リ・スキリング・エコシステム構築事業</a:t>
            </a:r>
            <a:r>
              <a:rPr lang="ja-JP" altLang="en-US" sz="1295" spc="-130" dirty="0">
                <a:solidFill>
                  <a:prstClr val="white"/>
                </a:solidFill>
                <a:latin typeface="游ゴシック Bold"/>
                <a:ea typeface="メイリオ"/>
              </a:rPr>
              <a:t>メニュー②「産業成長」」事業計画書</a:t>
            </a:r>
            <a:r>
              <a:rPr lang="en-US" altLang="ja-JP" sz="1295" spc="-130" dirty="0">
                <a:solidFill>
                  <a:prstClr val="white"/>
                </a:solidFill>
                <a:latin typeface="游ゴシック Bold"/>
                <a:ea typeface="メイリオ"/>
              </a:rPr>
              <a:t> (P</a:t>
            </a:r>
            <a:fld id="{7DF22854-5471-4D76-A61C-50AF16AABE74}" type="slidenum">
              <a:rPr lang="en-US" altLang="ja-JP" sz="1295" spc="-130" dirty="0">
                <a:solidFill>
                  <a:prstClr val="white"/>
                </a:solidFill>
                <a:latin typeface="游ゴシック Bold"/>
                <a:ea typeface="メイリオ"/>
              </a:rPr>
              <a:pPr defTabSz="986912" eaLnBrk="1" fontAlgn="auto" hangingPunct="1">
                <a:spcBef>
                  <a:spcPts val="0"/>
                </a:spcBef>
                <a:spcAft>
                  <a:spcPts val="0"/>
                </a:spcAft>
              </a:pPr>
              <a:t>4</a:t>
            </a:fld>
            <a:r>
              <a:rPr lang="en-US" altLang="ja-JP" sz="1295" spc="-130" dirty="0">
                <a:solidFill>
                  <a:prstClr val="white"/>
                </a:solidFill>
                <a:latin typeface="游ゴシック Bold"/>
                <a:ea typeface="メイリオ"/>
              </a:rPr>
              <a:t>)</a:t>
            </a:r>
            <a:r>
              <a:rPr lang="ja-JP" altLang="en-US" sz="1295" spc="-130" dirty="0">
                <a:solidFill>
                  <a:prstClr val="white"/>
                </a:solidFill>
                <a:latin typeface="游ゴシック Bold"/>
                <a:ea typeface="メイリオ"/>
              </a:rPr>
              <a:t>　　　</a:t>
            </a:r>
            <a:r>
              <a:rPr lang="zh-TW" altLang="en-US" sz="1295" spc="-130" dirty="0">
                <a:solidFill>
                  <a:prstClr val="white"/>
                </a:solidFill>
                <a:latin typeface="游ゴシック Bold"/>
                <a:ea typeface="メイリオ"/>
              </a:rPr>
              <a:t>様式</a:t>
            </a:r>
            <a:r>
              <a:rPr lang="en-US" altLang="zh-TW" sz="1295" spc="-130" dirty="0">
                <a:solidFill>
                  <a:prstClr val="white"/>
                </a:solidFill>
                <a:latin typeface="游ゴシック Bold"/>
                <a:ea typeface="メイリオ"/>
              </a:rPr>
              <a:t>3</a:t>
            </a:r>
            <a:endParaRPr lang="ja-JP" altLang="en-US" sz="1295" spc="-130" dirty="0">
              <a:solidFill>
                <a:prstClr val="white"/>
              </a:solidFill>
              <a:latin typeface="游ゴシック Bold"/>
              <a:ea typeface="メイリオ"/>
            </a:endParaRPr>
          </a:p>
        </p:txBody>
      </p:sp>
      <p:sp>
        <p:nvSpPr>
          <p:cNvPr id="2" name="フッター プレースホルダー 1">
            <a:extLst>
              <a:ext uri="{FF2B5EF4-FFF2-40B4-BE49-F238E27FC236}">
                <a16:creationId xmlns:a16="http://schemas.microsoft.com/office/drawing/2014/main" id="{81D7BD75-6A07-D07B-C92F-70DA82E8DBBB}"/>
              </a:ext>
            </a:extLst>
          </p:cNvPr>
          <p:cNvSpPr>
            <a:spLocks noGrp="1"/>
          </p:cNvSpPr>
          <p:nvPr>
            <p:ph type="ftr" sz="quarter" idx="11"/>
          </p:nvPr>
        </p:nvSpPr>
        <p:spPr/>
        <p:txBody>
          <a:bodyPr/>
          <a:lstStyle/>
          <a:p>
            <a:pPr defTabSz="986912" eaLnBrk="1" fontAlgn="auto" hangingPunct="1">
              <a:spcBef>
                <a:spcPts val="0"/>
              </a:spcBef>
              <a:spcAft>
                <a:spcPts val="0"/>
              </a:spcAft>
            </a:pPr>
            <a:r>
              <a:rPr lang="ja-JP" altLang="en-US">
                <a:solidFill>
                  <a:prstClr val="black">
                    <a:tint val="75000"/>
                  </a:prstClr>
                </a:solidFill>
                <a:latin typeface="Segoe UI"/>
                <a:ea typeface="メイリオ"/>
              </a:rPr>
              <a:t>機関名： （フッター機能で入力） 、事業テーマ名：（フッター機能で入力）</a:t>
            </a:r>
          </a:p>
        </p:txBody>
      </p:sp>
      <p:sp>
        <p:nvSpPr>
          <p:cNvPr id="5" name="テキスト ボックス 4">
            <a:extLst>
              <a:ext uri="{FF2B5EF4-FFF2-40B4-BE49-F238E27FC236}">
                <a16:creationId xmlns:a16="http://schemas.microsoft.com/office/drawing/2014/main" id="{3274CAB3-7A05-A24B-CD98-FEC1684DACBC}"/>
              </a:ext>
            </a:extLst>
          </p:cNvPr>
          <p:cNvSpPr txBox="1"/>
          <p:nvPr/>
        </p:nvSpPr>
        <p:spPr>
          <a:xfrm>
            <a:off x="10941759" y="6185302"/>
            <a:ext cx="1554403" cy="1288301"/>
          </a:xfrm>
          <a:prstGeom prst="rect">
            <a:avLst/>
          </a:prstGeom>
          <a:solidFill>
            <a:schemeClr val="tx2">
              <a:lumMod val="50000"/>
            </a:schemeClr>
          </a:solidFill>
          <a:ln>
            <a:solidFill>
              <a:schemeClr val="tx1"/>
            </a:solidFill>
          </a:ln>
        </p:spPr>
        <p:txBody>
          <a:bodyPr wrap="square" rtlCol="0">
            <a:spAutoFit/>
          </a:bodyPr>
          <a:lstStyle/>
          <a:p>
            <a:pPr defTabSz="986912" eaLnBrk="1" fontAlgn="auto" hangingPunct="1">
              <a:spcBef>
                <a:spcPts val="0"/>
              </a:spcBef>
              <a:spcAft>
                <a:spcPts val="0"/>
              </a:spcAft>
            </a:pPr>
            <a:r>
              <a:rPr lang="ja-JP" altLang="en-US" sz="1943">
                <a:solidFill>
                  <a:prstClr val="white"/>
                </a:solidFill>
                <a:latin typeface="Segoe UI"/>
                <a:ea typeface="メイリオ"/>
              </a:rPr>
              <a:t>←フッターを以後のページ全てに必ず記入</a:t>
            </a:r>
          </a:p>
        </p:txBody>
      </p:sp>
      <p:sp>
        <p:nvSpPr>
          <p:cNvPr id="3" name="角丸四角形 5">
            <a:extLst>
              <a:ext uri="{FF2B5EF4-FFF2-40B4-BE49-F238E27FC236}">
                <a16:creationId xmlns:a16="http://schemas.microsoft.com/office/drawing/2014/main" id="{4725E99E-58F3-B232-B449-A78893194169}"/>
              </a:ext>
            </a:extLst>
          </p:cNvPr>
          <p:cNvSpPr/>
          <p:nvPr/>
        </p:nvSpPr>
        <p:spPr>
          <a:xfrm>
            <a:off x="9505756" y="432354"/>
            <a:ext cx="987320" cy="297683"/>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eaLnBrk="1" fontAlgn="auto" hangingPunct="1">
              <a:spcBef>
                <a:spcPts val="0"/>
              </a:spcBef>
              <a:spcAft>
                <a:spcPts val="0"/>
              </a:spcAft>
            </a:pPr>
            <a:r>
              <a:rPr lang="ja-JP" altLang="en-US" sz="1511">
                <a:solidFill>
                  <a:prstClr val="white"/>
                </a:solidFill>
                <a:latin typeface="游ゴシック Bold"/>
                <a:ea typeface="メイリオ"/>
              </a:rPr>
              <a:t>各領域</a:t>
            </a:r>
            <a:endParaRPr lang="ja-JP" altLang="en-US" sz="1511">
              <a:solidFill>
                <a:prstClr val="white"/>
              </a:solidFill>
              <a:latin typeface="游ゴシック Bold"/>
              <a:ea typeface="游ゴシック Bold"/>
            </a:endParaRPr>
          </a:p>
        </p:txBody>
      </p:sp>
    </p:spTree>
    <p:extLst>
      <p:ext uri="{BB962C8B-B14F-4D97-AF65-F5344CB8AC3E}">
        <p14:creationId xmlns:p14="http://schemas.microsoft.com/office/powerpoint/2010/main" val="599136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30585" y="439101"/>
            <a:ext cx="5647776" cy="297683"/>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86912" eaLnBrk="1" fontAlgn="auto" hangingPunct="1">
              <a:spcBef>
                <a:spcPts val="0"/>
              </a:spcBef>
              <a:spcAft>
                <a:spcPts val="0"/>
              </a:spcAft>
            </a:pPr>
            <a:r>
              <a:rPr lang="en-US" altLang="ja-JP" sz="1511" b="1">
                <a:solidFill>
                  <a:prstClr val="white"/>
                </a:solidFill>
                <a:latin typeface="Segoe UI"/>
                <a:ea typeface="メイリオ"/>
                <a:sym typeface="Trebuchet MS" panose="020B0603020202020204" pitchFamily="34" charset="0"/>
              </a:rPr>
              <a:t>【</a:t>
            </a:r>
            <a:r>
              <a:rPr lang="ja-JP" altLang="en-US" sz="1511" b="1">
                <a:solidFill>
                  <a:prstClr val="white"/>
                </a:solidFill>
                <a:latin typeface="Segoe UI"/>
                <a:ea typeface="メイリオ"/>
                <a:sym typeface="Trebuchet MS" panose="020B0603020202020204" pitchFamily="34" charset="0"/>
              </a:rPr>
              <a:t>公募要領 </a:t>
            </a:r>
            <a:r>
              <a:rPr lang="en-US" altLang="ja-JP" sz="1511" b="1">
                <a:solidFill>
                  <a:prstClr val="white"/>
                </a:solidFill>
                <a:latin typeface="Segoe UI"/>
                <a:ea typeface="メイリオ"/>
                <a:sym typeface="Trebuchet MS" panose="020B0603020202020204" pitchFamily="34" charset="0"/>
              </a:rPr>
              <a:t>2.(1)④】</a:t>
            </a:r>
            <a:r>
              <a:rPr lang="ja-JP" altLang="en-US" sz="1511" b="1">
                <a:solidFill>
                  <a:prstClr val="white"/>
                </a:solidFill>
                <a:latin typeface="Segoe UI"/>
                <a:ea typeface="メイリオ"/>
                <a:sym typeface="Trebuchet MS" panose="020B0603020202020204" pitchFamily="34" charset="0"/>
              </a:rPr>
              <a:t>企業</a:t>
            </a:r>
            <a:r>
              <a:rPr lang="en-US" altLang="ja-JP" sz="1511" b="1">
                <a:solidFill>
                  <a:prstClr val="white"/>
                </a:solidFill>
                <a:latin typeface="Segoe UI"/>
                <a:ea typeface="メイリオ"/>
                <a:sym typeface="Trebuchet MS" panose="020B0603020202020204" pitchFamily="34" charset="0"/>
              </a:rPr>
              <a:t>/</a:t>
            </a:r>
            <a:r>
              <a:rPr lang="ja-JP" altLang="en-US" sz="1511" b="1">
                <a:solidFill>
                  <a:prstClr val="white"/>
                </a:solidFill>
                <a:latin typeface="Segoe UI"/>
                <a:ea typeface="メイリオ"/>
                <a:sym typeface="Trebuchet MS" panose="020B0603020202020204" pitchFamily="34" charset="0"/>
              </a:rPr>
              <a:t>エコシステムとの連携について</a:t>
            </a:r>
            <a:endParaRPr lang="ja-JP" altLang="en-US" sz="1511" b="1">
              <a:solidFill>
                <a:prstClr val="white"/>
              </a:solidFill>
              <a:latin typeface="游ゴシック Bold"/>
              <a:ea typeface="游ゴシック Bold"/>
            </a:endParaRPr>
          </a:p>
        </p:txBody>
      </p:sp>
      <p:sp>
        <p:nvSpPr>
          <p:cNvPr id="9" name="テキスト ボックス 8"/>
          <p:cNvSpPr txBox="1"/>
          <p:nvPr/>
        </p:nvSpPr>
        <p:spPr>
          <a:xfrm>
            <a:off x="132030" y="791479"/>
            <a:ext cx="10414503" cy="4005135"/>
          </a:xfrm>
          <a:prstGeom prst="rect">
            <a:avLst/>
          </a:prstGeom>
          <a:noFill/>
          <a:ln>
            <a:solidFill>
              <a:schemeClr val="tx2">
                <a:lumMod val="40000"/>
                <a:lumOff val="60000"/>
              </a:schemeClr>
            </a:solidFill>
            <a:prstDash val="dash"/>
          </a:ln>
        </p:spPr>
        <p:txBody>
          <a:bodyPr wrap="square" rtlCol="0">
            <a:spAutoFit/>
          </a:bodyPr>
          <a:lstStyle/>
          <a:p>
            <a:pPr defTabSz="986912" eaLnBrk="1" fontAlgn="auto" hangingPunct="1">
              <a:lnSpc>
                <a:spcPct val="90000"/>
              </a:lnSpc>
              <a:spcBef>
                <a:spcPts val="0"/>
              </a:spcBef>
              <a:spcAft>
                <a:spcPts val="648"/>
              </a:spcAft>
            </a:pPr>
            <a:r>
              <a:rPr lang="ja-JP" altLang="en-US" sz="1133" dirty="0">
                <a:solidFill>
                  <a:prstClr val="black"/>
                </a:solidFill>
                <a:latin typeface="メイリオ"/>
                <a:ea typeface="メイリオ"/>
              </a:rPr>
              <a:t>▼本事業で構築する産学協働体制の概要が分かるよう作成してください。</a:t>
            </a:r>
            <a:endParaRPr lang="en-US" altLang="ja-JP" sz="1133" dirty="0">
              <a:solidFill>
                <a:prstClr val="black"/>
              </a:solidFill>
              <a:latin typeface="メイリオ"/>
              <a:ea typeface="メイリオ"/>
            </a:endParaRPr>
          </a:p>
          <a:p>
            <a:pPr defTabSz="986912" eaLnBrk="1" fontAlgn="auto" hangingPunct="1">
              <a:lnSpc>
                <a:spcPct val="90000"/>
              </a:lnSpc>
              <a:spcBef>
                <a:spcPts val="0"/>
              </a:spcBef>
              <a:spcAft>
                <a:spcPts val="648"/>
              </a:spcAft>
            </a:pPr>
            <a:endParaRPr lang="en-US" altLang="ja-JP" sz="1133" dirty="0">
              <a:solidFill>
                <a:prstClr val="black"/>
              </a:solidFill>
              <a:latin typeface="メイリオ"/>
              <a:ea typeface="メイリオ"/>
            </a:endParaRPr>
          </a:p>
          <a:p>
            <a:pPr defTabSz="986912" eaLnBrk="1" fontAlgn="auto" hangingPunct="1">
              <a:lnSpc>
                <a:spcPct val="90000"/>
              </a:lnSpc>
              <a:spcBef>
                <a:spcPts val="0"/>
              </a:spcBef>
              <a:spcAft>
                <a:spcPts val="648"/>
              </a:spcAft>
            </a:pPr>
            <a:r>
              <a:rPr lang="ja-JP" altLang="en-US" sz="1133" dirty="0">
                <a:solidFill>
                  <a:prstClr val="black"/>
                </a:solidFill>
                <a:latin typeface="メイリオ"/>
                <a:ea typeface="メイリオ"/>
              </a:rPr>
              <a:t>・</a:t>
            </a:r>
            <a:r>
              <a:rPr lang="ja-JP" altLang="en-US" sz="1133" dirty="0">
                <a:solidFill>
                  <a:srgbClr val="FF0000"/>
                </a:solidFill>
                <a:latin typeface="メイリオ"/>
                <a:ea typeface="メイリオ"/>
              </a:rPr>
              <a:t>様式</a:t>
            </a:r>
            <a:r>
              <a:rPr lang="en-US" altLang="ja-JP" sz="1133" dirty="0">
                <a:solidFill>
                  <a:srgbClr val="FF0000"/>
                </a:solidFill>
                <a:latin typeface="メイリオ"/>
                <a:ea typeface="メイリオ"/>
              </a:rPr>
              <a:t>1-4</a:t>
            </a:r>
            <a:r>
              <a:rPr lang="ja-JP" altLang="en-US" sz="1133" dirty="0">
                <a:solidFill>
                  <a:prstClr val="black"/>
                </a:solidFill>
                <a:latin typeface="メイリオ"/>
                <a:ea typeface="メイリオ"/>
              </a:rPr>
              <a:t>に記載の企業と、リ・スキリングプログラムの検討・活用に向けた議論を定期的に実施するため、どのような体制を構築するか。</a:t>
            </a:r>
            <a:endParaRPr lang="en-US" altLang="ja-JP" sz="1133" dirty="0">
              <a:solidFill>
                <a:prstClr val="black"/>
              </a:solidFill>
              <a:latin typeface="メイリオ"/>
              <a:ea typeface="メイリオ"/>
            </a:endParaRPr>
          </a:p>
          <a:p>
            <a:pPr defTabSz="986912" eaLnBrk="1" fontAlgn="auto" hangingPunct="1">
              <a:lnSpc>
                <a:spcPct val="90000"/>
              </a:lnSpc>
              <a:spcBef>
                <a:spcPts val="0"/>
              </a:spcBef>
              <a:spcAft>
                <a:spcPts val="648"/>
              </a:spcAft>
            </a:pPr>
            <a:r>
              <a:rPr lang="ja-JP" altLang="en-US" sz="1133" dirty="0">
                <a:solidFill>
                  <a:prstClr val="black"/>
                </a:solidFill>
                <a:latin typeface="メイリオ"/>
                <a:ea typeface="メイリオ"/>
              </a:rPr>
              <a:t>・派遣元企業の参画を得て、プログラム修了直後及び一定期間経過後</a:t>
            </a:r>
            <a:r>
              <a:rPr lang="en-US" altLang="ja-JP" sz="1133" dirty="0">
                <a:solidFill>
                  <a:prstClr val="black"/>
                </a:solidFill>
                <a:latin typeface="メイリオ"/>
                <a:ea typeface="メイリオ"/>
              </a:rPr>
              <a:t>(</a:t>
            </a:r>
            <a:r>
              <a:rPr lang="ja-JP" altLang="en-US" sz="1133" dirty="0">
                <a:solidFill>
                  <a:prstClr val="black"/>
                </a:solidFill>
                <a:latin typeface="メイリオ"/>
                <a:ea typeface="メイリオ"/>
              </a:rPr>
              <a:t>半年又は１年後等</a:t>
            </a:r>
            <a:r>
              <a:rPr lang="en-US" altLang="ja-JP" sz="1133" dirty="0">
                <a:solidFill>
                  <a:prstClr val="black"/>
                </a:solidFill>
                <a:latin typeface="メイリオ"/>
                <a:ea typeface="メイリオ"/>
              </a:rPr>
              <a:t>)</a:t>
            </a:r>
            <a:r>
              <a:rPr lang="ja-JP" altLang="en-US" sz="1133" dirty="0">
                <a:solidFill>
                  <a:prstClr val="black"/>
                </a:solidFill>
                <a:latin typeface="メイリオ"/>
                <a:ea typeface="メイリオ"/>
              </a:rPr>
              <a:t>のプログラムの効果および修了生の活躍に関する調査をどのように行うか。</a:t>
            </a:r>
            <a:endParaRPr lang="en-US" altLang="ja-JP" sz="1133" dirty="0">
              <a:solidFill>
                <a:prstClr val="black"/>
              </a:solidFill>
              <a:latin typeface="メイリオ"/>
              <a:ea typeface="メイリオ"/>
            </a:endParaRPr>
          </a:p>
          <a:p>
            <a:pPr defTabSz="986912" eaLnBrk="1" fontAlgn="auto" hangingPunct="1">
              <a:lnSpc>
                <a:spcPct val="90000"/>
              </a:lnSpc>
              <a:spcBef>
                <a:spcPts val="0"/>
              </a:spcBef>
              <a:spcAft>
                <a:spcPts val="648"/>
              </a:spcAft>
            </a:pPr>
            <a:r>
              <a:rPr lang="ja-JP" altLang="en-US" sz="1133" dirty="0">
                <a:solidFill>
                  <a:prstClr val="black"/>
                </a:solidFill>
                <a:latin typeface="メイリオ"/>
                <a:ea typeface="メイリオ"/>
              </a:rPr>
              <a:t>・</a:t>
            </a:r>
            <a:r>
              <a:rPr lang="ja-JP" altLang="ja-JP" sz="1133" dirty="0">
                <a:solidFill>
                  <a:prstClr val="black"/>
                </a:solidFill>
                <a:latin typeface="Segoe UI"/>
                <a:ea typeface="メイリオ"/>
              </a:rPr>
              <a:t>社会人の学びを学修者個人の意欲に委ねるのではなく、企業においても学修者の意欲向上や企業成長に繋げていく</a:t>
            </a:r>
            <a:r>
              <a:rPr lang="ja-JP" altLang="en-US" sz="1133" dirty="0">
                <a:solidFill>
                  <a:prstClr val="black"/>
                </a:solidFill>
                <a:latin typeface="Segoe UI"/>
                <a:ea typeface="メイリオ"/>
              </a:rPr>
              <a:t>ため、どのような</a:t>
            </a:r>
            <a:r>
              <a:rPr lang="ja-JP" altLang="ja-JP" sz="1133" dirty="0">
                <a:solidFill>
                  <a:prstClr val="black"/>
                </a:solidFill>
                <a:latin typeface="Segoe UI"/>
                <a:ea typeface="メイリオ"/>
              </a:rPr>
              <a:t>工夫を</a:t>
            </a:r>
            <a:r>
              <a:rPr lang="ja-JP" altLang="en-US" sz="1133" dirty="0">
                <a:solidFill>
                  <a:prstClr val="black"/>
                </a:solidFill>
                <a:latin typeface="Segoe UI"/>
                <a:ea typeface="メイリオ"/>
              </a:rPr>
              <a:t>行うか。</a:t>
            </a:r>
            <a:endParaRPr lang="en-US" altLang="ja-JP" sz="1133" dirty="0">
              <a:solidFill>
                <a:prstClr val="black"/>
              </a:solidFill>
              <a:latin typeface="Segoe UI"/>
              <a:ea typeface="メイリオ"/>
            </a:endParaRPr>
          </a:p>
          <a:p>
            <a:pPr defTabSz="986912" eaLnBrk="1" fontAlgn="auto" hangingPunct="1">
              <a:lnSpc>
                <a:spcPct val="90000"/>
              </a:lnSpc>
              <a:spcBef>
                <a:spcPts val="0"/>
              </a:spcBef>
              <a:spcAft>
                <a:spcPts val="648"/>
              </a:spcAft>
            </a:pPr>
            <a:endParaRPr lang="en-US" altLang="ja-JP" sz="1133" dirty="0">
              <a:solidFill>
                <a:prstClr val="black"/>
              </a:solidFill>
              <a:latin typeface="メイリオ"/>
              <a:ea typeface="メイリオ"/>
            </a:endParaRPr>
          </a:p>
          <a:p>
            <a:pPr defTabSz="986912" eaLnBrk="1" fontAlgn="auto" hangingPunct="1">
              <a:lnSpc>
                <a:spcPct val="90000"/>
              </a:lnSpc>
              <a:spcBef>
                <a:spcPts val="0"/>
              </a:spcBef>
              <a:spcAft>
                <a:spcPts val="648"/>
              </a:spcAft>
            </a:pPr>
            <a:r>
              <a:rPr lang="en-US" altLang="ja-JP" sz="1133" b="1" u="sng" dirty="0">
                <a:solidFill>
                  <a:prstClr val="black"/>
                </a:solidFill>
                <a:latin typeface="メイリオ"/>
                <a:ea typeface="メイリオ"/>
              </a:rPr>
              <a:t>【</a:t>
            </a:r>
            <a:r>
              <a:rPr lang="ja-JP" altLang="en-US" sz="1133" b="1" u="sng" dirty="0">
                <a:solidFill>
                  <a:prstClr val="black"/>
                </a:solidFill>
                <a:latin typeface="メイリオ"/>
                <a:ea typeface="メイリオ"/>
              </a:rPr>
              <a:t>記載する際のポイント</a:t>
            </a:r>
            <a:r>
              <a:rPr lang="en-US" altLang="ja-JP" sz="1133" b="1" u="sng" dirty="0">
                <a:solidFill>
                  <a:prstClr val="black"/>
                </a:solidFill>
                <a:latin typeface="メイリオ"/>
                <a:ea typeface="メイリオ"/>
              </a:rPr>
              <a:t>】</a:t>
            </a:r>
            <a:endParaRPr lang="en-US" altLang="ja-JP" sz="1133" dirty="0">
              <a:solidFill>
                <a:prstClr val="black"/>
              </a:solidFill>
              <a:latin typeface="メイリオ"/>
              <a:ea typeface="メイリオ"/>
            </a:endParaRPr>
          </a:p>
          <a:p>
            <a:pPr defTabSz="986912" eaLnBrk="1" fontAlgn="auto" hangingPunct="1">
              <a:lnSpc>
                <a:spcPct val="90000"/>
              </a:lnSpc>
              <a:spcBef>
                <a:spcPts val="0"/>
              </a:spcBef>
              <a:spcAft>
                <a:spcPts val="648"/>
              </a:spcAft>
            </a:pPr>
            <a:r>
              <a:rPr lang="ja-JP" altLang="en-US" sz="1133" dirty="0">
                <a:solidFill>
                  <a:prstClr val="black"/>
                </a:solidFill>
                <a:latin typeface="メイリオ"/>
                <a:ea typeface="メイリオ"/>
              </a:rPr>
              <a:t>・記載にあたっては、公募要領２．（１）「企業</a:t>
            </a:r>
            <a:r>
              <a:rPr lang="en-US" altLang="ja-JP" sz="1133" dirty="0">
                <a:solidFill>
                  <a:prstClr val="black"/>
                </a:solidFill>
                <a:latin typeface="メイリオ"/>
                <a:ea typeface="メイリオ"/>
              </a:rPr>
              <a:t>/</a:t>
            </a:r>
            <a:r>
              <a:rPr lang="ja-JP" altLang="en-US" sz="1133" dirty="0">
                <a:solidFill>
                  <a:prstClr val="black"/>
                </a:solidFill>
                <a:latin typeface="メイリオ"/>
                <a:ea typeface="メイリオ"/>
              </a:rPr>
              <a:t>エコシステムとの連携」の要件・記載をご確認ください。</a:t>
            </a:r>
            <a:endParaRPr lang="en-US" altLang="ja-JP" sz="1133" dirty="0">
              <a:solidFill>
                <a:prstClr val="black"/>
              </a:solidFill>
              <a:latin typeface="メイリオ"/>
              <a:ea typeface="メイリオ"/>
            </a:endParaRPr>
          </a:p>
          <a:p>
            <a:pPr defTabSz="986912" eaLnBrk="1" fontAlgn="auto" hangingPunct="1">
              <a:lnSpc>
                <a:spcPct val="90000"/>
              </a:lnSpc>
              <a:spcBef>
                <a:spcPts val="0"/>
              </a:spcBef>
              <a:spcAft>
                <a:spcPts val="648"/>
              </a:spcAft>
            </a:pPr>
            <a:r>
              <a:rPr lang="ja-JP" altLang="en-US" sz="1133" dirty="0">
                <a:solidFill>
                  <a:prstClr val="black"/>
                </a:solidFill>
                <a:latin typeface="メイリオ"/>
                <a:ea typeface="メイリオ"/>
              </a:rPr>
              <a:t>・</a:t>
            </a:r>
            <a:r>
              <a:rPr lang="en-US" altLang="ja-JP" sz="1133" dirty="0">
                <a:solidFill>
                  <a:prstClr val="black"/>
                </a:solidFill>
                <a:latin typeface="メイリオ"/>
                <a:ea typeface="メイリオ"/>
              </a:rPr>
              <a:t>(a)</a:t>
            </a:r>
            <a:r>
              <a:rPr lang="ja-JP" altLang="en-US" sz="1133" dirty="0">
                <a:solidFill>
                  <a:prstClr val="black"/>
                </a:solidFill>
                <a:latin typeface="メイリオ"/>
                <a:ea typeface="メイリオ"/>
              </a:rPr>
              <a:t>の領域は、</a:t>
            </a:r>
            <a:r>
              <a:rPr lang="en-US" altLang="ja-JP" sz="1133" dirty="0">
                <a:solidFill>
                  <a:prstClr val="black"/>
                </a:solidFill>
                <a:latin typeface="メイリオ"/>
                <a:ea typeface="メイリオ"/>
              </a:rPr>
              <a:t>R7</a:t>
            </a:r>
            <a:r>
              <a:rPr lang="ja-JP" altLang="en-US" sz="1133" dirty="0">
                <a:solidFill>
                  <a:prstClr val="black"/>
                </a:solidFill>
                <a:latin typeface="メイリオ"/>
                <a:ea typeface="メイリオ"/>
              </a:rPr>
              <a:t>年度までの取り組みと</a:t>
            </a:r>
            <a:r>
              <a:rPr lang="en-US" altLang="ja-JP" sz="1133" dirty="0">
                <a:solidFill>
                  <a:prstClr val="black"/>
                </a:solidFill>
                <a:latin typeface="メイリオ"/>
                <a:ea typeface="メイリオ"/>
              </a:rPr>
              <a:t>R8</a:t>
            </a:r>
            <a:r>
              <a:rPr lang="ja-JP" altLang="en-US" sz="1133" dirty="0">
                <a:solidFill>
                  <a:prstClr val="black"/>
                </a:solidFill>
                <a:latin typeface="メイリオ"/>
                <a:ea typeface="メイリオ"/>
              </a:rPr>
              <a:t>年度の取り組みの差分があれば、それが分かるように示してください。</a:t>
            </a:r>
            <a:endParaRPr lang="en-US" altLang="ja-JP" sz="1133" dirty="0">
              <a:solidFill>
                <a:prstClr val="black"/>
              </a:solidFill>
              <a:latin typeface="メイリオ"/>
              <a:ea typeface="メイリオ"/>
            </a:endParaRPr>
          </a:p>
          <a:p>
            <a:pPr defTabSz="986912" eaLnBrk="1" fontAlgn="auto" hangingPunct="1">
              <a:lnSpc>
                <a:spcPct val="90000"/>
              </a:lnSpc>
              <a:spcBef>
                <a:spcPts val="0"/>
              </a:spcBef>
              <a:spcAft>
                <a:spcPts val="648"/>
              </a:spcAft>
            </a:pPr>
            <a:endParaRPr lang="en-US" altLang="ja-JP" sz="1295" dirty="0">
              <a:solidFill>
                <a:prstClr val="black"/>
              </a:solidFill>
              <a:latin typeface="メイリオ"/>
              <a:ea typeface="メイリオ"/>
            </a:endParaRPr>
          </a:p>
          <a:p>
            <a:pPr defTabSz="986912" eaLnBrk="1" fontAlgn="auto" hangingPunct="1">
              <a:spcBef>
                <a:spcPts val="0"/>
              </a:spcBef>
              <a:spcAft>
                <a:spcPts val="0"/>
              </a:spcAft>
            </a:pPr>
            <a:endParaRPr lang="en-US" altLang="ja-JP" sz="1295" dirty="0">
              <a:solidFill>
                <a:prstClr val="black"/>
              </a:solidFill>
              <a:latin typeface="メイリオ"/>
              <a:ea typeface="メイリオ"/>
            </a:endParaRPr>
          </a:p>
          <a:p>
            <a:pPr defTabSz="986912" eaLnBrk="1" fontAlgn="auto" hangingPunct="1">
              <a:spcBef>
                <a:spcPts val="0"/>
              </a:spcBef>
              <a:spcAft>
                <a:spcPts val="0"/>
              </a:spcAft>
            </a:pPr>
            <a:endParaRPr lang="en-US" altLang="ja-JP" sz="1295" dirty="0">
              <a:solidFill>
                <a:prstClr val="black"/>
              </a:solidFill>
              <a:latin typeface="メイリオ"/>
              <a:ea typeface="メイリオ"/>
            </a:endParaRPr>
          </a:p>
          <a:p>
            <a:pPr defTabSz="986912" eaLnBrk="1" fontAlgn="auto" hangingPunct="1">
              <a:spcBef>
                <a:spcPts val="0"/>
              </a:spcBef>
              <a:spcAft>
                <a:spcPts val="0"/>
              </a:spcAft>
            </a:pPr>
            <a:endParaRPr lang="en-US" altLang="ja-JP" sz="1295" dirty="0">
              <a:solidFill>
                <a:prstClr val="black"/>
              </a:solidFill>
              <a:latin typeface="メイリオ"/>
              <a:ea typeface="メイリオ"/>
            </a:endParaRPr>
          </a:p>
          <a:p>
            <a:pPr defTabSz="986912" eaLnBrk="1" fontAlgn="auto" hangingPunct="1">
              <a:spcBef>
                <a:spcPts val="0"/>
              </a:spcBef>
              <a:spcAft>
                <a:spcPts val="0"/>
              </a:spcAft>
            </a:pPr>
            <a:endParaRPr lang="en-US" altLang="ja-JP" sz="1295" dirty="0">
              <a:solidFill>
                <a:prstClr val="black"/>
              </a:solidFill>
              <a:latin typeface="メイリオ"/>
              <a:ea typeface="メイリオ"/>
            </a:endParaRPr>
          </a:p>
          <a:p>
            <a:pPr defTabSz="986912" eaLnBrk="1" fontAlgn="auto" hangingPunct="1">
              <a:spcBef>
                <a:spcPts val="0"/>
              </a:spcBef>
              <a:spcAft>
                <a:spcPts val="0"/>
              </a:spcAft>
            </a:pPr>
            <a:endParaRPr lang="en-US" altLang="ja-JP" sz="1295" dirty="0">
              <a:solidFill>
                <a:prstClr val="black"/>
              </a:solidFill>
              <a:latin typeface="メイリオ"/>
              <a:ea typeface="メイリオ"/>
            </a:endParaRPr>
          </a:p>
          <a:p>
            <a:pPr defTabSz="986912" eaLnBrk="1" fontAlgn="auto" hangingPunct="1">
              <a:spcBef>
                <a:spcPts val="0"/>
              </a:spcBef>
              <a:spcAft>
                <a:spcPts val="0"/>
              </a:spcAft>
            </a:pPr>
            <a:endParaRPr lang="en-US" altLang="ja-JP" sz="1295" dirty="0">
              <a:solidFill>
                <a:prstClr val="black"/>
              </a:solidFill>
              <a:latin typeface="メイリオ"/>
              <a:ea typeface="メイリオ"/>
            </a:endParaRPr>
          </a:p>
          <a:p>
            <a:pPr defTabSz="986912" eaLnBrk="1" fontAlgn="auto" hangingPunct="1">
              <a:spcBef>
                <a:spcPts val="0"/>
              </a:spcBef>
              <a:spcAft>
                <a:spcPts val="0"/>
              </a:spcAft>
            </a:pPr>
            <a:endParaRPr lang="en-US" altLang="ja-JP" sz="1295" dirty="0">
              <a:solidFill>
                <a:prstClr val="black"/>
              </a:solidFill>
              <a:latin typeface="メイリオ"/>
              <a:ea typeface="メイリオ"/>
            </a:endParaRPr>
          </a:p>
        </p:txBody>
      </p:sp>
      <p:sp>
        <p:nvSpPr>
          <p:cNvPr id="13" name="テキスト ボックス 12"/>
          <p:cNvSpPr txBox="1"/>
          <p:nvPr/>
        </p:nvSpPr>
        <p:spPr>
          <a:xfrm>
            <a:off x="-172226" y="102044"/>
            <a:ext cx="9796342" cy="275012"/>
          </a:xfrm>
          <a:prstGeom prst="rect">
            <a:avLst/>
          </a:prstGeom>
          <a:noFill/>
        </p:spPr>
        <p:txBody>
          <a:bodyPr wrap="square" rtlCol="0">
            <a:spAutoFit/>
          </a:bodyPr>
          <a:lstStyle/>
          <a:p>
            <a:pPr algn="ctr" defTabSz="986912" eaLnBrk="1" fontAlgn="auto" hangingPunct="1">
              <a:spcBef>
                <a:spcPts val="0"/>
              </a:spcBef>
              <a:spcAft>
                <a:spcPts val="0"/>
              </a:spcAft>
            </a:pPr>
            <a:r>
              <a:rPr lang="ja-JP" altLang="en-US" sz="1079" spc="-130">
                <a:solidFill>
                  <a:prstClr val="white"/>
                </a:solidFill>
                <a:latin typeface="游ゴシック Bold"/>
                <a:ea typeface="メイリオ"/>
              </a:rPr>
              <a:t>令和２年度</a:t>
            </a:r>
            <a:r>
              <a:rPr lang="ja-JP" altLang="en-US" sz="1187" spc="-130">
                <a:solidFill>
                  <a:prstClr val="white"/>
                </a:solidFill>
                <a:latin typeface="游ゴシック Bold"/>
                <a:ea typeface="メイリオ"/>
              </a:rPr>
              <a:t>「就職・転職支援のための大学リカレント教育推進事業</a:t>
            </a:r>
            <a:r>
              <a:rPr lang="ja-JP" altLang="en-US" sz="971" spc="-130">
                <a:solidFill>
                  <a:prstClr val="white"/>
                </a:solidFill>
                <a:latin typeface="游ゴシック Bold"/>
                <a:ea typeface="メイリオ"/>
              </a:rPr>
              <a:t>（就職・転職支援のためのリカレント教育プログラムの開発・実施）</a:t>
            </a:r>
            <a:r>
              <a:rPr lang="ja-JP" altLang="en-US" sz="1187" spc="-130">
                <a:solidFill>
                  <a:prstClr val="white"/>
                </a:solidFill>
                <a:latin typeface="游ゴシック Bold"/>
                <a:ea typeface="メイリオ"/>
              </a:rPr>
              <a:t>」企画提案書（</a:t>
            </a:r>
            <a:r>
              <a:rPr lang="en-US" altLang="ja-JP" sz="1187" spc="-130">
                <a:solidFill>
                  <a:prstClr val="white"/>
                </a:solidFill>
                <a:latin typeface="游ゴシック Bold"/>
                <a:ea typeface="メイリオ"/>
              </a:rPr>
              <a:t>a</a:t>
            </a:r>
            <a:r>
              <a:rPr lang="ja-JP" altLang="en-US" sz="1187" spc="-130">
                <a:solidFill>
                  <a:prstClr val="white"/>
                </a:solidFill>
                <a:latin typeface="游ゴシック Bold"/>
                <a:ea typeface="メイリオ"/>
              </a:rPr>
              <a:t>：求職支援）</a:t>
            </a:r>
            <a:r>
              <a:rPr lang="en-US" altLang="ja-JP" sz="1187" spc="-130">
                <a:solidFill>
                  <a:prstClr val="white"/>
                </a:solidFill>
                <a:latin typeface="游ゴシック Bold"/>
                <a:ea typeface="メイリオ"/>
              </a:rPr>
              <a:t>(P</a:t>
            </a:r>
            <a:fld id="{7DF22854-5471-4D76-A61C-50AF16AABE74}" type="slidenum">
              <a:rPr lang="en-US" altLang="ja-JP" sz="1187" spc="-130">
                <a:solidFill>
                  <a:prstClr val="white"/>
                </a:solidFill>
                <a:latin typeface="游ゴシック Bold"/>
                <a:ea typeface="メイリオ"/>
              </a:rPr>
              <a:pPr algn="ctr" defTabSz="986912" eaLnBrk="1" fontAlgn="auto" hangingPunct="1">
                <a:spcBef>
                  <a:spcPts val="0"/>
                </a:spcBef>
                <a:spcAft>
                  <a:spcPts val="0"/>
                </a:spcAft>
              </a:pPr>
              <a:t>5</a:t>
            </a:fld>
            <a:r>
              <a:rPr lang="en-US" altLang="ja-JP" sz="1187" spc="-130">
                <a:solidFill>
                  <a:prstClr val="white"/>
                </a:solidFill>
                <a:latin typeface="游ゴシック Bold"/>
                <a:ea typeface="メイリオ"/>
              </a:rPr>
              <a:t>)</a:t>
            </a:r>
            <a:endParaRPr lang="ja-JP" altLang="en-US" sz="1187">
              <a:solidFill>
                <a:prstClr val="white"/>
              </a:solidFill>
              <a:latin typeface="游ゴシック Bold"/>
              <a:ea typeface="游ゴシック Bold"/>
            </a:endParaRPr>
          </a:p>
        </p:txBody>
      </p:sp>
      <p:sp>
        <p:nvSpPr>
          <p:cNvPr id="10" name="正方形/長方形 9"/>
          <p:cNvSpPr/>
          <p:nvPr/>
        </p:nvSpPr>
        <p:spPr>
          <a:xfrm>
            <a:off x="0" y="78825"/>
            <a:ext cx="10685337" cy="281324"/>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lIns="98694" tIns="49347" rIns="98694" bIns="49347" rtlCol="0" anchor="ctr"/>
          <a:lstStyle/>
          <a:p>
            <a:pPr defTabSz="986912" eaLnBrk="1" fontAlgn="auto" hangingPunct="1">
              <a:spcBef>
                <a:spcPts val="0"/>
              </a:spcBef>
              <a:spcAft>
                <a:spcPts val="0"/>
              </a:spcAft>
            </a:pPr>
            <a:r>
              <a:rPr lang="ja-JP" altLang="en-US" sz="1133" spc="-130" dirty="0">
                <a:solidFill>
                  <a:prstClr val="white"/>
                </a:solidFill>
                <a:latin typeface="游ゴシック Bold"/>
                <a:ea typeface="メイリオ"/>
              </a:rPr>
              <a:t>令和</a:t>
            </a:r>
            <a:r>
              <a:rPr lang="ja-JP" altLang="en-US" sz="1187" spc="-130" dirty="0">
                <a:solidFill>
                  <a:prstClr val="white"/>
                </a:solidFill>
                <a:latin typeface="Meiryo"/>
                <a:ea typeface="Meiryo"/>
              </a:rPr>
              <a:t>７年度補正予算「産学連携リ・スキリング・エコシステム構築事業</a:t>
            </a:r>
            <a:r>
              <a:rPr lang="ja-JP" altLang="en-US" sz="1133" spc="-130" dirty="0">
                <a:solidFill>
                  <a:prstClr val="white"/>
                </a:solidFill>
                <a:latin typeface="游ゴシック Bold"/>
                <a:ea typeface="メイリオ"/>
              </a:rPr>
              <a:t>メニュー②「産業成長」」事業計画書</a:t>
            </a:r>
            <a:r>
              <a:rPr lang="en-US" altLang="ja-JP" sz="1133" spc="-130" dirty="0">
                <a:solidFill>
                  <a:prstClr val="white"/>
                </a:solidFill>
                <a:latin typeface="游ゴシック Bold"/>
                <a:ea typeface="メイリオ"/>
              </a:rPr>
              <a:t> (P</a:t>
            </a:r>
            <a:fld id="{7DF22854-5471-4D76-A61C-50AF16AABE74}" type="slidenum">
              <a:rPr lang="en-US" altLang="ja-JP" sz="1133" spc="-130" dirty="0">
                <a:solidFill>
                  <a:prstClr val="white"/>
                </a:solidFill>
                <a:latin typeface="游ゴシック Bold"/>
                <a:ea typeface="メイリオ"/>
              </a:rPr>
              <a:pPr defTabSz="986912" eaLnBrk="1" fontAlgn="auto" hangingPunct="1">
                <a:spcBef>
                  <a:spcPts val="0"/>
                </a:spcBef>
                <a:spcAft>
                  <a:spcPts val="0"/>
                </a:spcAft>
              </a:pPr>
              <a:t>5</a:t>
            </a:fld>
            <a:r>
              <a:rPr lang="en-US" altLang="ja-JP" sz="1133" spc="-130" dirty="0">
                <a:solidFill>
                  <a:prstClr val="white"/>
                </a:solidFill>
                <a:latin typeface="游ゴシック Bold"/>
                <a:ea typeface="メイリオ"/>
              </a:rPr>
              <a:t>)</a:t>
            </a:r>
            <a:r>
              <a:rPr lang="ja-JP" altLang="en-US" sz="1133" spc="-130" dirty="0">
                <a:solidFill>
                  <a:prstClr val="white"/>
                </a:solidFill>
                <a:latin typeface="游ゴシック Bold"/>
                <a:ea typeface="メイリオ"/>
              </a:rPr>
              <a:t>　</a:t>
            </a:r>
            <a:r>
              <a:rPr lang="ja-JP" altLang="en-US" sz="1295" spc="-130" dirty="0">
                <a:solidFill>
                  <a:prstClr val="white"/>
                </a:solidFill>
                <a:latin typeface="游ゴシック Bold"/>
                <a:ea typeface="メイリオ"/>
              </a:rPr>
              <a:t>　　</a:t>
            </a:r>
            <a:r>
              <a:rPr lang="zh-TW" altLang="en-US" sz="1295" b="1" dirty="0">
                <a:solidFill>
                  <a:prstClr val="white"/>
                </a:solidFill>
                <a:latin typeface="Segoe UI"/>
                <a:ea typeface="メイリオ"/>
              </a:rPr>
              <a:t>様式</a:t>
            </a:r>
            <a:r>
              <a:rPr lang="en-US" altLang="zh-TW" sz="1295" b="1" dirty="0">
                <a:solidFill>
                  <a:prstClr val="white"/>
                </a:solidFill>
                <a:latin typeface="Segoe UI"/>
                <a:ea typeface="メイリオ"/>
              </a:rPr>
              <a:t>3</a:t>
            </a:r>
            <a:endParaRPr lang="ja-JP" altLang="en-US" sz="1295" b="1" dirty="0">
              <a:solidFill>
                <a:prstClr val="white"/>
              </a:solidFill>
              <a:latin typeface="Segoe UI"/>
              <a:ea typeface="メイリオ"/>
            </a:endParaRPr>
          </a:p>
        </p:txBody>
      </p:sp>
      <p:sp>
        <p:nvSpPr>
          <p:cNvPr id="2" name="フッター プレースホルダー 1">
            <a:extLst>
              <a:ext uri="{FF2B5EF4-FFF2-40B4-BE49-F238E27FC236}">
                <a16:creationId xmlns:a16="http://schemas.microsoft.com/office/drawing/2014/main" id="{B9B3E173-DD13-36C4-729A-720554531D48}"/>
              </a:ext>
            </a:extLst>
          </p:cNvPr>
          <p:cNvSpPr>
            <a:spLocks noGrp="1"/>
          </p:cNvSpPr>
          <p:nvPr>
            <p:ph type="ftr" sz="quarter" idx="11"/>
          </p:nvPr>
        </p:nvSpPr>
        <p:spPr/>
        <p:txBody>
          <a:bodyPr/>
          <a:lstStyle/>
          <a:p>
            <a:pPr defTabSz="986912" eaLnBrk="1" fontAlgn="auto" hangingPunct="1">
              <a:spcBef>
                <a:spcPts val="0"/>
              </a:spcBef>
              <a:spcAft>
                <a:spcPts val="0"/>
              </a:spcAft>
            </a:pPr>
            <a:r>
              <a:rPr lang="ja-JP" altLang="en-US">
                <a:solidFill>
                  <a:prstClr val="black">
                    <a:tint val="75000"/>
                  </a:prstClr>
                </a:solidFill>
                <a:latin typeface="Segoe UI"/>
                <a:ea typeface="メイリオ"/>
              </a:rPr>
              <a:t>機関名： （フッター機能で入力） 、事業テーマ名：（フッター機能で入力）</a:t>
            </a:r>
          </a:p>
        </p:txBody>
      </p:sp>
      <p:sp>
        <p:nvSpPr>
          <p:cNvPr id="4" name="テキスト ボックス 3">
            <a:extLst>
              <a:ext uri="{FF2B5EF4-FFF2-40B4-BE49-F238E27FC236}">
                <a16:creationId xmlns:a16="http://schemas.microsoft.com/office/drawing/2014/main" id="{5A7DB8E1-634E-6C5E-B408-4EE3F36C6749}"/>
              </a:ext>
            </a:extLst>
          </p:cNvPr>
          <p:cNvSpPr txBox="1"/>
          <p:nvPr/>
        </p:nvSpPr>
        <p:spPr>
          <a:xfrm>
            <a:off x="10941759" y="6185302"/>
            <a:ext cx="1554403" cy="1288301"/>
          </a:xfrm>
          <a:prstGeom prst="rect">
            <a:avLst/>
          </a:prstGeom>
          <a:solidFill>
            <a:schemeClr val="tx2">
              <a:lumMod val="50000"/>
            </a:schemeClr>
          </a:solidFill>
          <a:ln>
            <a:solidFill>
              <a:schemeClr val="tx1"/>
            </a:solidFill>
          </a:ln>
        </p:spPr>
        <p:txBody>
          <a:bodyPr wrap="square" rtlCol="0">
            <a:spAutoFit/>
          </a:bodyPr>
          <a:lstStyle/>
          <a:p>
            <a:pPr defTabSz="986912" eaLnBrk="1" fontAlgn="auto" hangingPunct="1">
              <a:spcBef>
                <a:spcPts val="0"/>
              </a:spcBef>
              <a:spcAft>
                <a:spcPts val="0"/>
              </a:spcAft>
            </a:pPr>
            <a:r>
              <a:rPr lang="ja-JP" altLang="en-US" sz="1943">
                <a:solidFill>
                  <a:prstClr val="white"/>
                </a:solidFill>
                <a:latin typeface="Segoe UI"/>
                <a:ea typeface="メイリオ"/>
              </a:rPr>
              <a:t>←フッターを以後のページ全てに必ず記入</a:t>
            </a:r>
          </a:p>
        </p:txBody>
      </p:sp>
      <p:sp>
        <p:nvSpPr>
          <p:cNvPr id="3" name="角丸四角形 5">
            <a:extLst>
              <a:ext uri="{FF2B5EF4-FFF2-40B4-BE49-F238E27FC236}">
                <a16:creationId xmlns:a16="http://schemas.microsoft.com/office/drawing/2014/main" id="{B54693A2-34EF-3D88-2FE1-43FF4986AED0}"/>
              </a:ext>
            </a:extLst>
          </p:cNvPr>
          <p:cNvSpPr/>
          <p:nvPr/>
        </p:nvSpPr>
        <p:spPr>
          <a:xfrm>
            <a:off x="9505756" y="432354"/>
            <a:ext cx="987320" cy="297683"/>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eaLnBrk="1" fontAlgn="auto" hangingPunct="1">
              <a:spcBef>
                <a:spcPts val="0"/>
              </a:spcBef>
              <a:spcAft>
                <a:spcPts val="0"/>
              </a:spcAft>
            </a:pPr>
            <a:r>
              <a:rPr lang="ja-JP" altLang="en-US" sz="1511">
                <a:solidFill>
                  <a:prstClr val="white"/>
                </a:solidFill>
                <a:latin typeface="游ゴシック Bold"/>
                <a:ea typeface="メイリオ"/>
              </a:rPr>
              <a:t>各領域</a:t>
            </a:r>
            <a:endParaRPr lang="ja-JP" altLang="en-US" sz="1511">
              <a:solidFill>
                <a:prstClr val="white"/>
              </a:solidFill>
              <a:latin typeface="游ゴシック Bold"/>
              <a:ea typeface="游ゴシック Bold"/>
            </a:endParaRPr>
          </a:p>
        </p:txBody>
      </p:sp>
    </p:spTree>
    <p:extLst>
      <p:ext uri="{BB962C8B-B14F-4D97-AF65-F5344CB8AC3E}">
        <p14:creationId xmlns:p14="http://schemas.microsoft.com/office/powerpoint/2010/main" val="3384136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30586" y="439101"/>
            <a:ext cx="1662472" cy="297683"/>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eaLnBrk="1" fontAlgn="auto" hangingPunct="1">
              <a:spcBef>
                <a:spcPts val="0"/>
              </a:spcBef>
              <a:spcAft>
                <a:spcPts val="0"/>
              </a:spcAft>
            </a:pPr>
            <a:r>
              <a:rPr lang="ja-JP" altLang="en-US" sz="1511">
                <a:solidFill>
                  <a:prstClr val="white"/>
                </a:solidFill>
                <a:latin typeface="游ゴシック Bold"/>
                <a:ea typeface="游ゴシック Bold"/>
              </a:rPr>
              <a:t>事業の概念図</a:t>
            </a:r>
          </a:p>
        </p:txBody>
      </p:sp>
      <p:sp>
        <p:nvSpPr>
          <p:cNvPr id="9" name="テキスト ボックス 8"/>
          <p:cNvSpPr txBox="1"/>
          <p:nvPr/>
        </p:nvSpPr>
        <p:spPr>
          <a:xfrm>
            <a:off x="138655" y="826471"/>
            <a:ext cx="10414503" cy="5009641"/>
          </a:xfrm>
          <a:prstGeom prst="rect">
            <a:avLst/>
          </a:prstGeom>
          <a:noFill/>
          <a:ln>
            <a:solidFill>
              <a:schemeClr val="tx2">
                <a:lumMod val="40000"/>
                <a:lumOff val="60000"/>
              </a:schemeClr>
            </a:solidFill>
            <a:prstDash val="dash"/>
          </a:ln>
        </p:spPr>
        <p:txBody>
          <a:bodyPr wrap="square" rtlCol="0">
            <a:spAutoFit/>
          </a:bodyPr>
          <a:lstStyle/>
          <a:p>
            <a:pPr defTabSz="986912" eaLnBrk="1" fontAlgn="auto" hangingPunct="1">
              <a:lnSpc>
                <a:spcPct val="90000"/>
              </a:lnSpc>
              <a:spcBef>
                <a:spcPts val="0"/>
              </a:spcBef>
              <a:spcAft>
                <a:spcPts val="648"/>
              </a:spcAft>
            </a:pPr>
            <a:r>
              <a:rPr lang="ja-JP" altLang="en-US" sz="1133">
                <a:solidFill>
                  <a:prstClr val="black"/>
                </a:solidFill>
                <a:latin typeface="メイリオ"/>
                <a:ea typeface="メイリオ"/>
              </a:rPr>
              <a:t>▼以下の内容を含む形で、本事業で開発する教育プログラムの概要を記載願います。</a:t>
            </a:r>
            <a:endParaRPr lang="en-US" altLang="ja-JP" sz="1133">
              <a:solidFill>
                <a:prstClr val="black"/>
              </a:solidFill>
              <a:latin typeface="メイリオ"/>
              <a:ea typeface="メイリオ"/>
            </a:endParaRPr>
          </a:p>
          <a:p>
            <a:pPr defTabSz="986912" eaLnBrk="1" fontAlgn="auto" hangingPunct="1">
              <a:lnSpc>
                <a:spcPct val="90000"/>
              </a:lnSpc>
              <a:spcBef>
                <a:spcPts val="0"/>
              </a:spcBef>
              <a:spcAft>
                <a:spcPts val="648"/>
              </a:spcAft>
            </a:pPr>
            <a:endParaRPr lang="en-US" altLang="ja-JP" sz="1133">
              <a:solidFill>
                <a:prstClr val="black"/>
              </a:solidFill>
              <a:latin typeface="メイリオ"/>
              <a:ea typeface="メイリオ"/>
            </a:endParaRPr>
          </a:p>
          <a:p>
            <a:pPr defTabSz="986912" eaLnBrk="1" fontAlgn="auto" hangingPunct="1">
              <a:lnSpc>
                <a:spcPct val="90000"/>
              </a:lnSpc>
              <a:spcBef>
                <a:spcPts val="0"/>
              </a:spcBef>
              <a:spcAft>
                <a:spcPts val="648"/>
              </a:spcAft>
            </a:pPr>
            <a:r>
              <a:rPr lang="ja-JP" altLang="en-US" sz="1133">
                <a:solidFill>
                  <a:prstClr val="black"/>
                </a:solidFill>
                <a:latin typeface="メイリオ"/>
                <a:ea typeface="メイリオ"/>
              </a:rPr>
              <a:t>・プログラム内容が、本事業の目的（産業成長に資するリ・スキリングプログラムの提供を持続的に可能にする組織体制の整備）にどのように資するのか。</a:t>
            </a:r>
            <a:endParaRPr lang="en-US" altLang="ja-JP" sz="1133">
              <a:solidFill>
                <a:prstClr val="black"/>
              </a:solidFill>
              <a:latin typeface="メイリオ"/>
              <a:ea typeface="メイリオ"/>
            </a:endParaRPr>
          </a:p>
          <a:p>
            <a:pPr defTabSz="986912" eaLnBrk="1" fontAlgn="auto" hangingPunct="1">
              <a:lnSpc>
                <a:spcPct val="90000"/>
              </a:lnSpc>
              <a:spcBef>
                <a:spcPts val="0"/>
              </a:spcBef>
              <a:spcAft>
                <a:spcPts val="648"/>
              </a:spcAft>
            </a:pPr>
            <a:r>
              <a:rPr lang="ja-JP" altLang="en-US" sz="1133">
                <a:solidFill>
                  <a:prstClr val="black"/>
                </a:solidFill>
                <a:latin typeface="メイリオ"/>
                <a:ea typeface="メイリオ"/>
              </a:rPr>
              <a:t>・開発するプログラムによって、「企業の成長に直結する人材</a:t>
            </a:r>
            <a:r>
              <a:rPr lang="en-US" altLang="ja-JP" sz="1133">
                <a:solidFill>
                  <a:prstClr val="black"/>
                </a:solidFill>
                <a:latin typeface="メイリオ"/>
                <a:ea typeface="メイリオ"/>
              </a:rPr>
              <a:t>(=</a:t>
            </a:r>
            <a:r>
              <a:rPr lang="ja-JP" altLang="en-US" sz="1133">
                <a:solidFill>
                  <a:prstClr val="black"/>
                </a:solidFill>
                <a:latin typeface="メイリオ"/>
                <a:ea typeface="メイリオ"/>
              </a:rPr>
              <a:t>学修の成果を企業で実務に活かすことのできる人材</a:t>
            </a:r>
            <a:r>
              <a:rPr lang="en-US" altLang="ja-JP" sz="1133">
                <a:solidFill>
                  <a:prstClr val="black"/>
                </a:solidFill>
                <a:latin typeface="メイリオ"/>
                <a:ea typeface="メイリオ"/>
              </a:rPr>
              <a:t>)</a:t>
            </a:r>
            <a:r>
              <a:rPr lang="ja-JP" altLang="en-US" sz="1133">
                <a:solidFill>
                  <a:prstClr val="black"/>
                </a:solidFill>
                <a:latin typeface="メイリオ"/>
                <a:ea typeface="メイリオ"/>
              </a:rPr>
              <a:t>」を育成すること</a:t>
            </a:r>
            <a:endParaRPr lang="en-US" altLang="ja-JP" sz="1133">
              <a:solidFill>
                <a:prstClr val="black"/>
              </a:solidFill>
              <a:latin typeface="メイリオ"/>
              <a:ea typeface="メイリオ"/>
            </a:endParaRPr>
          </a:p>
          <a:p>
            <a:pPr defTabSz="986912" eaLnBrk="1" fontAlgn="auto" hangingPunct="1">
              <a:lnSpc>
                <a:spcPct val="90000"/>
              </a:lnSpc>
              <a:spcBef>
                <a:spcPts val="0"/>
              </a:spcBef>
              <a:spcAft>
                <a:spcPts val="648"/>
              </a:spcAft>
            </a:pPr>
            <a:r>
              <a:rPr lang="ja-JP" altLang="en-US" sz="1133">
                <a:solidFill>
                  <a:prstClr val="black"/>
                </a:solidFill>
                <a:latin typeface="メイリオ"/>
                <a:ea typeface="メイリオ"/>
              </a:rPr>
              <a:t>・参加人数の努力目標</a:t>
            </a:r>
            <a:r>
              <a:rPr lang="en-US" altLang="ja-JP" sz="1133">
                <a:solidFill>
                  <a:prstClr val="black"/>
                </a:solidFill>
                <a:latin typeface="メイリオ"/>
                <a:ea typeface="メイリオ"/>
              </a:rPr>
              <a:t>(170</a:t>
            </a:r>
            <a:r>
              <a:rPr lang="ja-JP" altLang="en-US" sz="1133">
                <a:solidFill>
                  <a:prstClr val="black"/>
                </a:solidFill>
                <a:latin typeface="メイリオ"/>
                <a:ea typeface="メイリオ"/>
              </a:rPr>
              <a:t>人以上</a:t>
            </a:r>
            <a:r>
              <a:rPr lang="en-US" altLang="ja-JP" sz="1133">
                <a:solidFill>
                  <a:prstClr val="black"/>
                </a:solidFill>
                <a:latin typeface="メイリオ"/>
                <a:ea typeface="メイリオ"/>
              </a:rPr>
              <a:t>)</a:t>
            </a:r>
            <a:r>
              <a:rPr lang="ja-JP" altLang="en-US" sz="1133">
                <a:solidFill>
                  <a:prstClr val="black"/>
                </a:solidFill>
                <a:latin typeface="メイリオ"/>
                <a:ea typeface="メイリオ"/>
              </a:rPr>
              <a:t>を達成するための見立て・工夫</a:t>
            </a:r>
            <a:endParaRPr lang="en-US" altLang="ja-JP" sz="1133">
              <a:solidFill>
                <a:prstClr val="black"/>
              </a:solidFill>
              <a:latin typeface="メイリオ"/>
              <a:ea typeface="メイリオ"/>
            </a:endParaRPr>
          </a:p>
          <a:p>
            <a:pPr defTabSz="986912" eaLnBrk="1" fontAlgn="auto" hangingPunct="1">
              <a:lnSpc>
                <a:spcPct val="90000"/>
              </a:lnSpc>
              <a:spcBef>
                <a:spcPts val="0"/>
              </a:spcBef>
              <a:spcAft>
                <a:spcPts val="648"/>
              </a:spcAft>
            </a:pPr>
            <a:r>
              <a:rPr lang="ja-JP" altLang="en-US" sz="1133">
                <a:solidFill>
                  <a:prstClr val="black"/>
                </a:solidFill>
                <a:latin typeface="メイリオ"/>
                <a:ea typeface="メイリオ"/>
              </a:rPr>
              <a:t>・座学と実習・実践を組み合わせたプログラムであること</a:t>
            </a:r>
            <a:endParaRPr lang="en-US" altLang="ja-JP" sz="1133">
              <a:solidFill>
                <a:prstClr val="black"/>
              </a:solidFill>
              <a:latin typeface="メイリオ"/>
              <a:ea typeface="メイリオ"/>
            </a:endParaRPr>
          </a:p>
          <a:p>
            <a:pPr defTabSz="986912" eaLnBrk="1" fontAlgn="auto" hangingPunct="1">
              <a:lnSpc>
                <a:spcPct val="90000"/>
              </a:lnSpc>
              <a:spcBef>
                <a:spcPts val="0"/>
              </a:spcBef>
              <a:spcAft>
                <a:spcPts val="648"/>
              </a:spcAft>
            </a:pPr>
            <a:r>
              <a:rPr lang="ja-JP" altLang="en-US" sz="1133">
                <a:solidFill>
                  <a:prstClr val="black"/>
                </a:solidFill>
                <a:latin typeface="メイリオ"/>
                <a:ea typeface="メイリオ"/>
              </a:rPr>
              <a:t>・オンラインでのプログラム受講を可能にする等、社会人が働きながら学びやすいよう工夫すること</a:t>
            </a:r>
            <a:endParaRPr lang="en-US" altLang="ja-JP" sz="1133">
              <a:solidFill>
                <a:prstClr val="black"/>
              </a:solidFill>
              <a:latin typeface="メイリオ"/>
              <a:ea typeface="メイリオ"/>
            </a:endParaRPr>
          </a:p>
          <a:p>
            <a:pPr defTabSz="986912" eaLnBrk="1" fontAlgn="auto" hangingPunct="1">
              <a:lnSpc>
                <a:spcPct val="90000"/>
              </a:lnSpc>
              <a:spcBef>
                <a:spcPts val="0"/>
              </a:spcBef>
              <a:spcAft>
                <a:spcPts val="648"/>
              </a:spcAft>
            </a:pPr>
            <a:r>
              <a:rPr lang="ja-JP" altLang="en-US" sz="1133">
                <a:solidFill>
                  <a:prstClr val="black"/>
                </a:solidFill>
                <a:latin typeface="メイリオ"/>
                <a:ea typeface="メイリオ"/>
              </a:rPr>
              <a:t>・プログラム修了者に対し、デジタルバッジを発行すること </a:t>
            </a:r>
          </a:p>
          <a:p>
            <a:pPr defTabSz="986912" eaLnBrk="1" fontAlgn="auto" hangingPunct="1">
              <a:lnSpc>
                <a:spcPct val="90000"/>
              </a:lnSpc>
              <a:spcBef>
                <a:spcPts val="0"/>
              </a:spcBef>
              <a:spcAft>
                <a:spcPts val="648"/>
              </a:spcAft>
            </a:pPr>
            <a:r>
              <a:rPr lang="ja-JP" altLang="en-US" sz="1133">
                <a:solidFill>
                  <a:prstClr val="black"/>
                </a:solidFill>
                <a:latin typeface="メイリオ"/>
                <a:ea typeface="メイリオ"/>
              </a:rPr>
              <a:t>・受講後さらに学修を希望する者に向けて、更なる専門性や関連性のあるプログラムや課程を示し、受講生の継続的な学びを推進すること</a:t>
            </a:r>
            <a:endParaRPr lang="en-US" altLang="ja-JP" sz="1133">
              <a:solidFill>
                <a:prstClr val="black"/>
              </a:solidFill>
              <a:latin typeface="メイリオ"/>
              <a:ea typeface="メイリオ"/>
            </a:endParaRPr>
          </a:p>
          <a:p>
            <a:pPr defTabSz="986912" eaLnBrk="1" fontAlgn="auto" hangingPunct="1">
              <a:lnSpc>
                <a:spcPct val="90000"/>
              </a:lnSpc>
              <a:spcBef>
                <a:spcPts val="0"/>
              </a:spcBef>
              <a:spcAft>
                <a:spcPts val="648"/>
              </a:spcAft>
            </a:pPr>
            <a:endParaRPr lang="en-US" altLang="ja-JP" sz="1133">
              <a:solidFill>
                <a:prstClr val="black"/>
              </a:solidFill>
              <a:latin typeface="メイリオ"/>
              <a:ea typeface="メイリオ"/>
            </a:endParaRPr>
          </a:p>
          <a:p>
            <a:pPr defTabSz="986912" eaLnBrk="1" fontAlgn="auto" hangingPunct="1">
              <a:lnSpc>
                <a:spcPct val="90000"/>
              </a:lnSpc>
              <a:spcBef>
                <a:spcPts val="0"/>
              </a:spcBef>
              <a:spcAft>
                <a:spcPts val="648"/>
              </a:spcAft>
            </a:pPr>
            <a:r>
              <a:rPr lang="ja-JP" altLang="en-US" sz="1133">
                <a:solidFill>
                  <a:prstClr val="black"/>
                </a:solidFill>
                <a:latin typeface="メイリオ"/>
                <a:ea typeface="メイリオ"/>
              </a:rPr>
              <a:t>・なお、既存の教育プログラムをそのまま実施することはできませんが、既存のプログラムを企業のニーズ等を踏まえて改善することは可能です。その場合は改善の背景や理由がわかるようにしてください。</a:t>
            </a:r>
            <a:endParaRPr lang="en-US" altLang="ja-JP" sz="1133">
              <a:solidFill>
                <a:prstClr val="black"/>
              </a:solidFill>
              <a:latin typeface="メイリオ"/>
              <a:ea typeface="メイリオ"/>
            </a:endParaRPr>
          </a:p>
          <a:p>
            <a:pPr defTabSz="986912" eaLnBrk="1" fontAlgn="auto" hangingPunct="1">
              <a:lnSpc>
                <a:spcPct val="90000"/>
              </a:lnSpc>
              <a:spcBef>
                <a:spcPts val="0"/>
              </a:spcBef>
              <a:spcAft>
                <a:spcPts val="648"/>
              </a:spcAft>
            </a:pPr>
            <a:endParaRPr lang="en-US" altLang="ja-JP" sz="1133">
              <a:solidFill>
                <a:prstClr val="black"/>
              </a:solidFill>
              <a:latin typeface="メイリオ"/>
              <a:ea typeface="メイリオ"/>
            </a:endParaRPr>
          </a:p>
          <a:p>
            <a:pPr defTabSz="986912" eaLnBrk="1" fontAlgn="auto" hangingPunct="1">
              <a:lnSpc>
                <a:spcPct val="90000"/>
              </a:lnSpc>
              <a:spcBef>
                <a:spcPts val="0"/>
              </a:spcBef>
              <a:spcAft>
                <a:spcPts val="648"/>
              </a:spcAft>
            </a:pPr>
            <a:r>
              <a:rPr lang="en-US" altLang="ja-JP" sz="1133" b="1" u="sng">
                <a:solidFill>
                  <a:prstClr val="black"/>
                </a:solidFill>
                <a:latin typeface="メイリオ"/>
                <a:ea typeface="メイリオ"/>
              </a:rPr>
              <a:t>【</a:t>
            </a:r>
            <a:r>
              <a:rPr lang="ja-JP" altLang="en-US" sz="1133" b="1" u="sng">
                <a:solidFill>
                  <a:prstClr val="black"/>
                </a:solidFill>
                <a:latin typeface="メイリオ"/>
                <a:ea typeface="メイリオ"/>
              </a:rPr>
              <a:t>記載する際のポイント</a:t>
            </a:r>
            <a:r>
              <a:rPr lang="en-US" altLang="ja-JP" sz="1133" b="1" u="sng">
                <a:solidFill>
                  <a:prstClr val="black"/>
                </a:solidFill>
                <a:latin typeface="メイリオ"/>
                <a:ea typeface="メイリオ"/>
              </a:rPr>
              <a:t>】</a:t>
            </a:r>
            <a:endParaRPr lang="en-US" altLang="ja-JP" sz="1133">
              <a:solidFill>
                <a:prstClr val="black"/>
              </a:solidFill>
              <a:latin typeface="メイリオ"/>
              <a:ea typeface="メイリオ"/>
            </a:endParaRPr>
          </a:p>
          <a:p>
            <a:pPr defTabSz="986912" eaLnBrk="1" fontAlgn="auto" hangingPunct="1">
              <a:lnSpc>
                <a:spcPct val="90000"/>
              </a:lnSpc>
              <a:spcBef>
                <a:spcPts val="0"/>
              </a:spcBef>
              <a:spcAft>
                <a:spcPts val="648"/>
              </a:spcAft>
            </a:pPr>
            <a:r>
              <a:rPr lang="ja-JP" altLang="en-US" sz="1133">
                <a:solidFill>
                  <a:prstClr val="black"/>
                </a:solidFill>
                <a:latin typeface="メイリオ"/>
                <a:ea typeface="メイリオ"/>
              </a:rPr>
              <a:t>・記載にあたっては、公募要領２．（１）「プログラムの開発・実施」の要件をご確認ください。</a:t>
            </a:r>
            <a:endParaRPr lang="en-US" altLang="ja-JP" sz="1133">
              <a:solidFill>
                <a:prstClr val="black"/>
              </a:solidFill>
              <a:latin typeface="メイリオ"/>
              <a:ea typeface="メイリオ"/>
            </a:endParaRPr>
          </a:p>
          <a:p>
            <a:pPr defTabSz="986912" eaLnBrk="1" fontAlgn="auto" hangingPunct="1">
              <a:lnSpc>
                <a:spcPct val="90000"/>
              </a:lnSpc>
              <a:spcBef>
                <a:spcPts val="0"/>
              </a:spcBef>
              <a:spcAft>
                <a:spcPts val="648"/>
              </a:spcAft>
            </a:pPr>
            <a:r>
              <a:rPr lang="ja-JP" altLang="en-US" sz="1133">
                <a:solidFill>
                  <a:prstClr val="black"/>
                </a:solidFill>
                <a:latin typeface="メイリオ"/>
                <a:ea typeface="メイリオ"/>
              </a:rPr>
              <a:t>・</a:t>
            </a:r>
            <a:r>
              <a:rPr lang="en-US" altLang="ja-JP" sz="1133">
                <a:solidFill>
                  <a:prstClr val="black"/>
                </a:solidFill>
                <a:latin typeface="メイリオ"/>
                <a:ea typeface="メイリオ"/>
              </a:rPr>
              <a:t>(a)</a:t>
            </a:r>
            <a:r>
              <a:rPr lang="ja-JP" altLang="en-US" sz="1133">
                <a:solidFill>
                  <a:prstClr val="black"/>
                </a:solidFill>
                <a:latin typeface="メイリオ"/>
                <a:ea typeface="メイリオ"/>
              </a:rPr>
              <a:t>の領域は、</a:t>
            </a:r>
            <a:r>
              <a:rPr lang="en-US" altLang="ja-JP" sz="1133">
                <a:solidFill>
                  <a:prstClr val="black"/>
                </a:solidFill>
                <a:latin typeface="メイリオ"/>
                <a:ea typeface="メイリオ"/>
              </a:rPr>
              <a:t>R7</a:t>
            </a:r>
            <a:r>
              <a:rPr lang="ja-JP" altLang="en-US" sz="1133">
                <a:solidFill>
                  <a:prstClr val="black"/>
                </a:solidFill>
                <a:latin typeface="メイリオ"/>
                <a:ea typeface="メイリオ"/>
              </a:rPr>
              <a:t>年度までの取り組みと</a:t>
            </a:r>
            <a:r>
              <a:rPr lang="en-US" altLang="ja-JP" sz="1133">
                <a:solidFill>
                  <a:prstClr val="black"/>
                </a:solidFill>
                <a:latin typeface="メイリオ"/>
                <a:ea typeface="メイリオ"/>
              </a:rPr>
              <a:t>R8</a:t>
            </a:r>
            <a:r>
              <a:rPr lang="ja-JP" altLang="en-US" sz="1133">
                <a:solidFill>
                  <a:prstClr val="black"/>
                </a:solidFill>
                <a:latin typeface="メイリオ"/>
                <a:ea typeface="メイリオ"/>
              </a:rPr>
              <a:t>年度の取り組みの差分があれば、それが分かるように示してください。</a:t>
            </a:r>
            <a:endParaRPr lang="en-US" altLang="ja-JP" sz="1133">
              <a:solidFill>
                <a:prstClr val="black"/>
              </a:solidFill>
              <a:latin typeface="メイリオ"/>
              <a:ea typeface="メイリオ"/>
            </a:endParaRPr>
          </a:p>
          <a:p>
            <a:pPr defTabSz="986912" eaLnBrk="1" fontAlgn="auto" hangingPunct="1">
              <a:lnSpc>
                <a:spcPct val="90000"/>
              </a:lnSpc>
              <a:spcBef>
                <a:spcPts val="0"/>
              </a:spcBef>
              <a:spcAft>
                <a:spcPts val="648"/>
              </a:spcAft>
            </a:pPr>
            <a:endParaRPr lang="en-US" altLang="ja-JP" sz="1295">
              <a:solidFill>
                <a:prstClr val="black"/>
              </a:solidFill>
              <a:latin typeface="メイリオ"/>
              <a:ea typeface="メイリオ"/>
            </a:endParaRPr>
          </a:p>
          <a:p>
            <a:pPr defTabSz="986912" eaLnBrk="1" fontAlgn="auto" hangingPunct="1">
              <a:spcBef>
                <a:spcPts val="0"/>
              </a:spcBef>
              <a:spcAft>
                <a:spcPts val="0"/>
              </a:spcAft>
            </a:pPr>
            <a:endParaRPr lang="en-US" altLang="ja-JP" sz="1295">
              <a:solidFill>
                <a:srgbClr val="FFC000"/>
              </a:solidFill>
              <a:latin typeface="メイリオ"/>
              <a:ea typeface="メイリオ"/>
            </a:endParaRPr>
          </a:p>
          <a:p>
            <a:pPr defTabSz="986912" eaLnBrk="1" fontAlgn="auto" hangingPunct="1">
              <a:spcBef>
                <a:spcPts val="0"/>
              </a:spcBef>
              <a:spcAft>
                <a:spcPts val="0"/>
              </a:spcAft>
            </a:pPr>
            <a:endParaRPr lang="en-US" altLang="ja-JP" sz="1295">
              <a:solidFill>
                <a:srgbClr val="FFC000"/>
              </a:solidFill>
              <a:latin typeface="メイリオ"/>
              <a:ea typeface="メイリオ"/>
            </a:endParaRPr>
          </a:p>
          <a:p>
            <a:pPr defTabSz="986912" eaLnBrk="1" fontAlgn="auto" hangingPunct="1">
              <a:spcBef>
                <a:spcPts val="0"/>
              </a:spcBef>
              <a:spcAft>
                <a:spcPts val="0"/>
              </a:spcAft>
            </a:pPr>
            <a:endParaRPr lang="en-US" altLang="ja-JP" sz="1295">
              <a:solidFill>
                <a:srgbClr val="FFC000"/>
              </a:solidFill>
              <a:latin typeface="メイリオ"/>
              <a:ea typeface="メイリオ"/>
            </a:endParaRPr>
          </a:p>
          <a:p>
            <a:pPr defTabSz="986912" eaLnBrk="1" fontAlgn="auto" hangingPunct="1">
              <a:spcBef>
                <a:spcPts val="0"/>
              </a:spcBef>
              <a:spcAft>
                <a:spcPts val="0"/>
              </a:spcAft>
            </a:pPr>
            <a:endParaRPr lang="en-US" altLang="ja-JP" sz="1295">
              <a:solidFill>
                <a:srgbClr val="FFC000"/>
              </a:solidFill>
              <a:latin typeface="メイリオ"/>
              <a:ea typeface="メイリオ"/>
            </a:endParaRPr>
          </a:p>
          <a:p>
            <a:pPr defTabSz="986912" eaLnBrk="1" fontAlgn="auto" hangingPunct="1">
              <a:spcBef>
                <a:spcPts val="0"/>
              </a:spcBef>
              <a:spcAft>
                <a:spcPts val="0"/>
              </a:spcAft>
            </a:pPr>
            <a:endParaRPr lang="en-US" altLang="ja-JP" sz="1295">
              <a:solidFill>
                <a:srgbClr val="FFC000"/>
              </a:solidFill>
              <a:latin typeface="メイリオ"/>
              <a:ea typeface="メイリオ"/>
            </a:endParaRPr>
          </a:p>
        </p:txBody>
      </p:sp>
      <p:sp>
        <p:nvSpPr>
          <p:cNvPr id="11" name="角丸四角形 10"/>
          <p:cNvSpPr/>
          <p:nvPr/>
        </p:nvSpPr>
        <p:spPr>
          <a:xfrm>
            <a:off x="30586" y="439101"/>
            <a:ext cx="5006903" cy="297683"/>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eaLnBrk="1" fontAlgn="auto" hangingPunct="1">
              <a:spcBef>
                <a:spcPts val="0"/>
              </a:spcBef>
              <a:spcAft>
                <a:spcPts val="0"/>
              </a:spcAft>
            </a:pPr>
            <a:r>
              <a:rPr lang="en-US" altLang="ja-JP" sz="1511" b="1">
                <a:solidFill>
                  <a:prstClr val="white"/>
                </a:solidFill>
                <a:latin typeface="Segoe UI"/>
                <a:ea typeface="メイリオ"/>
                <a:sym typeface="Trebuchet MS" panose="020B0603020202020204" pitchFamily="34" charset="0"/>
              </a:rPr>
              <a:t>【</a:t>
            </a:r>
            <a:r>
              <a:rPr lang="ja-JP" altLang="en-US" sz="1511" b="1">
                <a:solidFill>
                  <a:prstClr val="white"/>
                </a:solidFill>
                <a:latin typeface="Segoe UI"/>
                <a:ea typeface="メイリオ"/>
                <a:sym typeface="Trebuchet MS" panose="020B0603020202020204" pitchFamily="34" charset="0"/>
              </a:rPr>
              <a:t>公募要領 </a:t>
            </a:r>
            <a:r>
              <a:rPr lang="en-US" altLang="ja-JP" sz="1511" b="1">
                <a:solidFill>
                  <a:prstClr val="white"/>
                </a:solidFill>
                <a:latin typeface="Segoe UI"/>
                <a:ea typeface="メイリオ"/>
                <a:sym typeface="Trebuchet MS" panose="020B0603020202020204" pitchFamily="34" charset="0"/>
              </a:rPr>
              <a:t>2.(1)⑤】</a:t>
            </a:r>
            <a:r>
              <a:rPr lang="ja-JP" altLang="en-US" sz="1511" b="1">
                <a:solidFill>
                  <a:prstClr val="white"/>
                </a:solidFill>
                <a:latin typeface="Segoe UI"/>
                <a:ea typeface="メイリオ"/>
                <a:sym typeface="Trebuchet MS" panose="020B0603020202020204" pitchFamily="34" charset="0"/>
              </a:rPr>
              <a:t>プログラム開発・実施について</a:t>
            </a:r>
            <a:endParaRPr lang="ja-JP" altLang="en-US" sz="1511" b="1">
              <a:solidFill>
                <a:prstClr val="white"/>
              </a:solidFill>
              <a:latin typeface="游ゴシック Bold"/>
              <a:ea typeface="游ゴシック Bold"/>
            </a:endParaRPr>
          </a:p>
        </p:txBody>
      </p:sp>
      <p:sp>
        <p:nvSpPr>
          <p:cNvPr id="10" name="テキスト ボックス 9"/>
          <p:cNvSpPr txBox="1"/>
          <p:nvPr/>
        </p:nvSpPr>
        <p:spPr>
          <a:xfrm>
            <a:off x="-172226" y="102043"/>
            <a:ext cx="9796342" cy="275012"/>
          </a:xfrm>
          <a:prstGeom prst="rect">
            <a:avLst/>
          </a:prstGeom>
          <a:noFill/>
        </p:spPr>
        <p:txBody>
          <a:bodyPr wrap="square" rtlCol="0">
            <a:spAutoFit/>
          </a:bodyPr>
          <a:lstStyle/>
          <a:p>
            <a:pPr algn="ctr" defTabSz="986912" eaLnBrk="1" fontAlgn="auto" hangingPunct="1">
              <a:spcBef>
                <a:spcPts val="0"/>
              </a:spcBef>
              <a:spcAft>
                <a:spcPts val="0"/>
              </a:spcAft>
            </a:pPr>
            <a:r>
              <a:rPr lang="ja-JP" altLang="en-US" sz="1079" spc="-130">
                <a:solidFill>
                  <a:prstClr val="white"/>
                </a:solidFill>
                <a:latin typeface="游ゴシック Bold"/>
                <a:ea typeface="メイリオ"/>
              </a:rPr>
              <a:t>令和３年度</a:t>
            </a:r>
            <a:r>
              <a:rPr lang="ja-JP" altLang="en-US" sz="1187" spc="-130">
                <a:solidFill>
                  <a:prstClr val="white"/>
                </a:solidFill>
                <a:latin typeface="游ゴシック Bold"/>
                <a:ea typeface="メイリオ"/>
              </a:rPr>
              <a:t>「</a:t>
            </a:r>
            <a:r>
              <a:rPr lang="en-US" altLang="ja-JP" sz="1187" spc="-130">
                <a:solidFill>
                  <a:prstClr val="white"/>
                </a:solidFill>
                <a:latin typeface="游ゴシック Bold"/>
                <a:ea typeface="メイリオ"/>
              </a:rPr>
              <a:t>DX</a:t>
            </a:r>
            <a:r>
              <a:rPr lang="ja-JP" altLang="en-US" sz="1187" spc="-130">
                <a:solidFill>
                  <a:prstClr val="white"/>
                </a:solidFill>
                <a:latin typeface="游ゴシック Bold"/>
                <a:ea typeface="メイリオ"/>
              </a:rPr>
              <a:t>等成長分野を中心とした就職・転職支援のためのリカレント教育推進事業」企画提案書（</a:t>
            </a:r>
            <a:r>
              <a:rPr lang="en-US" altLang="ja-JP" sz="1187" spc="-130">
                <a:solidFill>
                  <a:prstClr val="white"/>
                </a:solidFill>
                <a:latin typeface="游ゴシック Bold"/>
                <a:ea typeface="メイリオ"/>
              </a:rPr>
              <a:t>Ⅰ</a:t>
            </a:r>
            <a:r>
              <a:rPr lang="ja-JP" altLang="en-US" sz="1187" spc="-130">
                <a:solidFill>
                  <a:prstClr val="white"/>
                </a:solidFill>
                <a:latin typeface="游ゴシック Bold"/>
                <a:ea typeface="メイリオ"/>
              </a:rPr>
              <a:t>：</a:t>
            </a:r>
            <a:r>
              <a:rPr lang="en-US" altLang="ja-JP" sz="1187" spc="-130">
                <a:solidFill>
                  <a:prstClr val="white"/>
                </a:solidFill>
                <a:latin typeface="游ゴシック Bold"/>
                <a:ea typeface="メイリオ"/>
              </a:rPr>
              <a:t>DX</a:t>
            </a:r>
            <a:r>
              <a:rPr lang="ja-JP" altLang="en-US" sz="1187" spc="-130">
                <a:solidFill>
                  <a:prstClr val="white"/>
                </a:solidFill>
                <a:latin typeface="游ゴシック Bold"/>
                <a:ea typeface="メイリオ"/>
              </a:rPr>
              <a:t>リテラシー）</a:t>
            </a:r>
            <a:r>
              <a:rPr lang="en-US" altLang="ja-JP" sz="1187" spc="-130">
                <a:solidFill>
                  <a:prstClr val="white"/>
                </a:solidFill>
                <a:latin typeface="游ゴシック Bold"/>
                <a:ea typeface="メイリオ"/>
              </a:rPr>
              <a:t>(P</a:t>
            </a:r>
            <a:fld id="{7DF22854-5471-4D76-A61C-50AF16AABE74}" type="slidenum">
              <a:rPr lang="en-US" altLang="ja-JP" sz="1187" spc="-130">
                <a:solidFill>
                  <a:prstClr val="white"/>
                </a:solidFill>
                <a:latin typeface="游ゴシック Bold"/>
                <a:ea typeface="メイリオ"/>
              </a:rPr>
              <a:pPr algn="ctr" defTabSz="986912" eaLnBrk="1" fontAlgn="auto" hangingPunct="1">
                <a:spcBef>
                  <a:spcPts val="0"/>
                </a:spcBef>
                <a:spcAft>
                  <a:spcPts val="0"/>
                </a:spcAft>
              </a:pPr>
              <a:t>6</a:t>
            </a:fld>
            <a:r>
              <a:rPr lang="en-US" altLang="ja-JP" sz="1187" spc="-130">
                <a:solidFill>
                  <a:prstClr val="white"/>
                </a:solidFill>
                <a:latin typeface="游ゴシック Bold"/>
                <a:ea typeface="メイリオ"/>
              </a:rPr>
              <a:t>)</a:t>
            </a:r>
            <a:endParaRPr lang="ja-JP" altLang="en-US" sz="1187">
              <a:solidFill>
                <a:prstClr val="white"/>
              </a:solidFill>
              <a:latin typeface="游ゴシック Bold"/>
              <a:ea typeface="游ゴシック Bold"/>
            </a:endParaRPr>
          </a:p>
        </p:txBody>
      </p:sp>
      <p:sp>
        <p:nvSpPr>
          <p:cNvPr id="16" name="正方形/長方形 15"/>
          <p:cNvSpPr/>
          <p:nvPr/>
        </p:nvSpPr>
        <p:spPr>
          <a:xfrm>
            <a:off x="0" y="78825"/>
            <a:ext cx="10685337" cy="281324"/>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lIns="98694" tIns="49347" rIns="98694" bIns="49347" rtlCol="0" anchor="ctr"/>
          <a:lstStyle/>
          <a:p>
            <a:pPr defTabSz="986912" eaLnBrk="1" fontAlgn="auto" hangingPunct="1">
              <a:spcBef>
                <a:spcPts val="0"/>
              </a:spcBef>
              <a:spcAft>
                <a:spcPts val="0"/>
              </a:spcAft>
            </a:pPr>
            <a:r>
              <a:rPr lang="ja-JP" altLang="en-US" sz="1133" spc="-130" dirty="0">
                <a:solidFill>
                  <a:prstClr val="white"/>
                </a:solidFill>
                <a:latin typeface="游ゴシック Bold"/>
                <a:ea typeface="メイリオ"/>
              </a:rPr>
              <a:t>令和</a:t>
            </a:r>
            <a:r>
              <a:rPr lang="ja-JP" altLang="en-US" sz="1187" spc="-130" dirty="0">
                <a:solidFill>
                  <a:prstClr val="white"/>
                </a:solidFill>
                <a:latin typeface="Meiryo"/>
                <a:ea typeface="Meiryo"/>
              </a:rPr>
              <a:t>７年度補正予算「産学連携リ・スキリング・エコシステム構築事業</a:t>
            </a:r>
            <a:r>
              <a:rPr lang="ja-JP" altLang="en-US" sz="1133" spc="-130" dirty="0">
                <a:solidFill>
                  <a:prstClr val="white"/>
                </a:solidFill>
                <a:latin typeface="游ゴシック Bold"/>
                <a:ea typeface="メイリオ"/>
              </a:rPr>
              <a:t>メニュー②「産業成長」」事業計画書</a:t>
            </a:r>
            <a:r>
              <a:rPr lang="en-US" altLang="ja-JP" sz="1133" spc="-130" dirty="0">
                <a:solidFill>
                  <a:prstClr val="white"/>
                </a:solidFill>
                <a:latin typeface="游ゴシック Bold"/>
                <a:ea typeface="メイリオ"/>
              </a:rPr>
              <a:t>(P</a:t>
            </a:r>
            <a:fld id="{7DF22854-5471-4D76-A61C-50AF16AABE74}" type="slidenum">
              <a:rPr lang="en-US" altLang="ja-JP" sz="1133" spc="-130" dirty="0">
                <a:solidFill>
                  <a:prstClr val="white"/>
                </a:solidFill>
                <a:latin typeface="游ゴシック Bold"/>
                <a:ea typeface="メイリオ"/>
              </a:rPr>
              <a:pPr defTabSz="986912" eaLnBrk="1" fontAlgn="auto" hangingPunct="1">
                <a:spcBef>
                  <a:spcPts val="0"/>
                </a:spcBef>
                <a:spcAft>
                  <a:spcPts val="0"/>
                </a:spcAft>
              </a:pPr>
              <a:t>6</a:t>
            </a:fld>
            <a:r>
              <a:rPr lang="en-US" altLang="ja-JP" sz="1133" spc="-130" dirty="0">
                <a:solidFill>
                  <a:prstClr val="white"/>
                </a:solidFill>
                <a:latin typeface="游ゴシック Bold"/>
                <a:ea typeface="メイリオ"/>
              </a:rPr>
              <a:t>)</a:t>
            </a:r>
            <a:r>
              <a:rPr lang="ja-JP" altLang="en-US" sz="1133" spc="-130" dirty="0">
                <a:solidFill>
                  <a:prstClr val="white"/>
                </a:solidFill>
                <a:latin typeface="游ゴシック Bold"/>
                <a:ea typeface="メイリオ"/>
              </a:rPr>
              <a:t>　　　</a:t>
            </a:r>
            <a:r>
              <a:rPr lang="zh-TW" altLang="en-US" sz="1133" b="1" dirty="0">
                <a:solidFill>
                  <a:prstClr val="white"/>
                </a:solidFill>
                <a:latin typeface="Segoe UI"/>
                <a:ea typeface="メイリオ"/>
              </a:rPr>
              <a:t>様式</a:t>
            </a:r>
            <a:r>
              <a:rPr lang="en-US" altLang="zh-TW" sz="1133" b="1" dirty="0">
                <a:solidFill>
                  <a:prstClr val="white"/>
                </a:solidFill>
                <a:latin typeface="Segoe UI"/>
                <a:ea typeface="メイリオ"/>
              </a:rPr>
              <a:t>3</a:t>
            </a:r>
            <a:endParaRPr lang="ja-JP" altLang="en-US" sz="1295" b="1" dirty="0">
              <a:solidFill>
                <a:prstClr val="white"/>
              </a:solidFill>
              <a:latin typeface="Segoe UI"/>
              <a:ea typeface="メイリオ"/>
            </a:endParaRPr>
          </a:p>
        </p:txBody>
      </p:sp>
      <p:sp>
        <p:nvSpPr>
          <p:cNvPr id="4" name="フッター プレースホルダー 3">
            <a:extLst>
              <a:ext uri="{FF2B5EF4-FFF2-40B4-BE49-F238E27FC236}">
                <a16:creationId xmlns:a16="http://schemas.microsoft.com/office/drawing/2014/main" id="{84948ADC-14E6-4261-91E5-557595A8A997}"/>
              </a:ext>
            </a:extLst>
          </p:cNvPr>
          <p:cNvSpPr>
            <a:spLocks noGrp="1"/>
          </p:cNvSpPr>
          <p:nvPr>
            <p:ph type="ftr" sz="quarter" idx="11"/>
          </p:nvPr>
        </p:nvSpPr>
        <p:spPr/>
        <p:txBody>
          <a:bodyPr/>
          <a:lstStyle/>
          <a:p>
            <a:pPr defTabSz="986912" eaLnBrk="1" fontAlgn="auto" hangingPunct="1">
              <a:spcBef>
                <a:spcPts val="0"/>
              </a:spcBef>
              <a:spcAft>
                <a:spcPts val="0"/>
              </a:spcAft>
            </a:pPr>
            <a:r>
              <a:rPr lang="ja-JP" altLang="en-US">
                <a:solidFill>
                  <a:prstClr val="black">
                    <a:tint val="75000"/>
                  </a:prstClr>
                </a:solidFill>
                <a:latin typeface="Segoe UI"/>
                <a:ea typeface="メイリオ"/>
              </a:rPr>
              <a:t>機関名： （フッター機能で入力） 、事業テーマ名：（フッター機能で入力）</a:t>
            </a:r>
          </a:p>
        </p:txBody>
      </p:sp>
      <p:sp>
        <p:nvSpPr>
          <p:cNvPr id="5" name="テキスト ボックス 4">
            <a:extLst>
              <a:ext uri="{FF2B5EF4-FFF2-40B4-BE49-F238E27FC236}">
                <a16:creationId xmlns:a16="http://schemas.microsoft.com/office/drawing/2014/main" id="{3A03B759-D555-70CE-68A1-3A1BADF263FD}"/>
              </a:ext>
            </a:extLst>
          </p:cNvPr>
          <p:cNvSpPr txBox="1"/>
          <p:nvPr/>
        </p:nvSpPr>
        <p:spPr>
          <a:xfrm>
            <a:off x="10941759" y="6185302"/>
            <a:ext cx="1554403" cy="1288301"/>
          </a:xfrm>
          <a:prstGeom prst="rect">
            <a:avLst/>
          </a:prstGeom>
          <a:solidFill>
            <a:schemeClr val="tx2">
              <a:lumMod val="50000"/>
            </a:schemeClr>
          </a:solidFill>
          <a:ln>
            <a:solidFill>
              <a:schemeClr val="tx1"/>
            </a:solidFill>
          </a:ln>
        </p:spPr>
        <p:txBody>
          <a:bodyPr wrap="square" rtlCol="0">
            <a:spAutoFit/>
          </a:bodyPr>
          <a:lstStyle/>
          <a:p>
            <a:pPr defTabSz="986912" eaLnBrk="1" fontAlgn="auto" hangingPunct="1">
              <a:spcBef>
                <a:spcPts val="0"/>
              </a:spcBef>
              <a:spcAft>
                <a:spcPts val="0"/>
              </a:spcAft>
            </a:pPr>
            <a:r>
              <a:rPr lang="ja-JP" altLang="en-US" sz="1943">
                <a:solidFill>
                  <a:prstClr val="white"/>
                </a:solidFill>
                <a:latin typeface="Segoe UI"/>
                <a:ea typeface="メイリオ"/>
              </a:rPr>
              <a:t>←フッターを以後のページ全てに必ず記入</a:t>
            </a:r>
          </a:p>
        </p:txBody>
      </p:sp>
      <p:sp>
        <p:nvSpPr>
          <p:cNvPr id="2" name="角丸四角形 5">
            <a:extLst>
              <a:ext uri="{FF2B5EF4-FFF2-40B4-BE49-F238E27FC236}">
                <a16:creationId xmlns:a16="http://schemas.microsoft.com/office/drawing/2014/main" id="{C5D1CB18-8469-63BF-6226-FBD5D7B78F9B}"/>
              </a:ext>
            </a:extLst>
          </p:cNvPr>
          <p:cNvSpPr/>
          <p:nvPr/>
        </p:nvSpPr>
        <p:spPr>
          <a:xfrm>
            <a:off x="9505756" y="432354"/>
            <a:ext cx="987320" cy="297683"/>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eaLnBrk="1" fontAlgn="auto" hangingPunct="1">
              <a:spcBef>
                <a:spcPts val="0"/>
              </a:spcBef>
              <a:spcAft>
                <a:spcPts val="0"/>
              </a:spcAft>
            </a:pPr>
            <a:r>
              <a:rPr lang="ja-JP" altLang="en-US" sz="1511">
                <a:solidFill>
                  <a:prstClr val="white"/>
                </a:solidFill>
                <a:latin typeface="游ゴシック Bold"/>
                <a:ea typeface="メイリオ"/>
              </a:rPr>
              <a:t>各領域</a:t>
            </a:r>
            <a:endParaRPr lang="ja-JP" altLang="en-US" sz="1511">
              <a:solidFill>
                <a:prstClr val="white"/>
              </a:solidFill>
              <a:latin typeface="游ゴシック Bold"/>
              <a:ea typeface="游ゴシック Bold"/>
            </a:endParaRPr>
          </a:p>
        </p:txBody>
      </p:sp>
    </p:spTree>
    <p:extLst>
      <p:ext uri="{BB962C8B-B14F-4D97-AF65-F5344CB8AC3E}">
        <p14:creationId xmlns:p14="http://schemas.microsoft.com/office/powerpoint/2010/main" val="533043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B0C30-DDF3-62FB-A376-C01F6C2F3A4A}"/>
            </a:ext>
          </a:extLst>
        </p:cNvPr>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77A241E2-FF4D-E35D-5D96-E5F61FC83614}"/>
              </a:ext>
            </a:extLst>
          </p:cNvPr>
          <p:cNvGraphicFramePr>
            <a:graphicFrameLocks noChangeAspect="1"/>
          </p:cNvGraphicFramePr>
          <p:nvPr>
            <p:custDataLst>
              <p:tags r:id="rId1"/>
            </p:custDataLst>
          </p:nvPr>
        </p:nvGraphicFramePr>
        <p:xfrm>
          <a:off x="1714" y="80539"/>
          <a:ext cx="1714" cy="1714"/>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8" name="think-cell data - do not delete" hidden="1">
                        <a:extLst>
                          <a:ext uri="{FF2B5EF4-FFF2-40B4-BE49-F238E27FC236}">
                            <a16:creationId xmlns:a16="http://schemas.microsoft.com/office/drawing/2014/main" id="{77A241E2-FF4D-E35D-5D96-E5F61FC83614}"/>
                          </a:ext>
                        </a:extLst>
                      </p:cNvPr>
                      <p:cNvPicPr/>
                      <p:nvPr/>
                    </p:nvPicPr>
                    <p:blipFill>
                      <a:blip r:embed="rId4"/>
                      <a:stretch>
                        <a:fillRect/>
                      </a:stretch>
                    </p:blipFill>
                    <p:spPr>
                      <a:xfrm>
                        <a:off x="1714" y="80539"/>
                        <a:ext cx="1714" cy="1714"/>
                      </a:xfrm>
                      <a:prstGeom prst="rect">
                        <a:avLst/>
                      </a:prstGeom>
                    </p:spPr>
                  </p:pic>
                </p:oleObj>
              </mc:Fallback>
            </mc:AlternateContent>
          </a:graphicData>
        </a:graphic>
      </p:graphicFrame>
      <p:sp>
        <p:nvSpPr>
          <p:cNvPr id="13" name="テキスト ボックス 12">
            <a:extLst>
              <a:ext uri="{FF2B5EF4-FFF2-40B4-BE49-F238E27FC236}">
                <a16:creationId xmlns:a16="http://schemas.microsoft.com/office/drawing/2014/main" id="{31E5B17D-B049-F9BE-58DC-E524F77D6A26}"/>
              </a:ext>
            </a:extLst>
          </p:cNvPr>
          <p:cNvSpPr txBox="1"/>
          <p:nvPr/>
        </p:nvSpPr>
        <p:spPr>
          <a:xfrm>
            <a:off x="-172226" y="102044"/>
            <a:ext cx="9796342" cy="275012"/>
          </a:xfrm>
          <a:prstGeom prst="rect">
            <a:avLst/>
          </a:prstGeom>
          <a:noFill/>
        </p:spPr>
        <p:txBody>
          <a:bodyPr wrap="square" rtlCol="0">
            <a:spAutoFit/>
          </a:bodyPr>
          <a:lstStyle/>
          <a:p>
            <a:pPr algn="ctr" defTabSz="986912" eaLnBrk="1" fontAlgn="auto" hangingPunct="1">
              <a:spcBef>
                <a:spcPts val="0"/>
              </a:spcBef>
              <a:spcAft>
                <a:spcPts val="0"/>
              </a:spcAft>
            </a:pPr>
            <a:r>
              <a:rPr lang="ja-JP" altLang="en-US" sz="1079" spc="-130">
                <a:solidFill>
                  <a:prstClr val="white"/>
                </a:solidFill>
                <a:latin typeface="游ゴシック Bold"/>
                <a:ea typeface="メイリオ"/>
              </a:rPr>
              <a:t>令和２年度</a:t>
            </a:r>
            <a:r>
              <a:rPr lang="ja-JP" altLang="en-US" sz="1187" spc="-130">
                <a:solidFill>
                  <a:prstClr val="white"/>
                </a:solidFill>
                <a:latin typeface="游ゴシック Bold"/>
                <a:ea typeface="メイリオ"/>
              </a:rPr>
              <a:t>「就職・転職支援のための大学リカレント教育推進事業</a:t>
            </a:r>
            <a:r>
              <a:rPr lang="ja-JP" altLang="en-US" sz="971" spc="-130">
                <a:solidFill>
                  <a:prstClr val="white"/>
                </a:solidFill>
                <a:latin typeface="游ゴシック Bold"/>
                <a:ea typeface="メイリオ"/>
              </a:rPr>
              <a:t>（就職・転職支援のためのリカレント教育プログラムの開発・実施）</a:t>
            </a:r>
            <a:r>
              <a:rPr lang="ja-JP" altLang="en-US" sz="1187" spc="-130">
                <a:solidFill>
                  <a:prstClr val="white"/>
                </a:solidFill>
                <a:latin typeface="游ゴシック Bold"/>
                <a:ea typeface="メイリオ"/>
              </a:rPr>
              <a:t>」企画提案書（</a:t>
            </a:r>
            <a:r>
              <a:rPr lang="en-US" altLang="ja-JP" sz="1187" spc="-130">
                <a:solidFill>
                  <a:prstClr val="white"/>
                </a:solidFill>
                <a:latin typeface="游ゴシック Bold"/>
                <a:ea typeface="メイリオ"/>
              </a:rPr>
              <a:t>a</a:t>
            </a:r>
            <a:r>
              <a:rPr lang="ja-JP" altLang="en-US" sz="1187" spc="-130">
                <a:solidFill>
                  <a:prstClr val="white"/>
                </a:solidFill>
                <a:latin typeface="游ゴシック Bold"/>
                <a:ea typeface="メイリオ"/>
              </a:rPr>
              <a:t>：求職支援）</a:t>
            </a:r>
            <a:r>
              <a:rPr lang="en-US" altLang="ja-JP" sz="1187" spc="-130">
                <a:solidFill>
                  <a:prstClr val="white"/>
                </a:solidFill>
                <a:latin typeface="游ゴシック Bold"/>
                <a:ea typeface="メイリオ"/>
              </a:rPr>
              <a:t>(P</a:t>
            </a:r>
            <a:fld id="{7DF22854-5471-4D76-A61C-50AF16AABE74}" type="slidenum">
              <a:rPr lang="en-US" altLang="ja-JP" sz="1187" spc="-130">
                <a:solidFill>
                  <a:prstClr val="white"/>
                </a:solidFill>
                <a:latin typeface="游ゴシック Bold"/>
                <a:ea typeface="メイリオ"/>
              </a:rPr>
              <a:pPr algn="ctr" defTabSz="986912" eaLnBrk="1" fontAlgn="auto" hangingPunct="1">
                <a:spcBef>
                  <a:spcPts val="0"/>
                </a:spcBef>
                <a:spcAft>
                  <a:spcPts val="0"/>
                </a:spcAft>
              </a:pPr>
              <a:t>7</a:t>
            </a:fld>
            <a:r>
              <a:rPr lang="en-US" altLang="ja-JP" sz="1187" spc="-130">
                <a:solidFill>
                  <a:prstClr val="white"/>
                </a:solidFill>
                <a:latin typeface="游ゴシック Bold"/>
                <a:ea typeface="メイリオ"/>
              </a:rPr>
              <a:t>)</a:t>
            </a:r>
            <a:endParaRPr lang="ja-JP" altLang="en-US" sz="1187">
              <a:solidFill>
                <a:prstClr val="white"/>
              </a:solidFill>
              <a:latin typeface="游ゴシック Bold"/>
              <a:ea typeface="游ゴシック Bold"/>
            </a:endParaRPr>
          </a:p>
        </p:txBody>
      </p:sp>
      <p:sp>
        <p:nvSpPr>
          <p:cNvPr id="10" name="正方形/長方形 9">
            <a:extLst>
              <a:ext uri="{FF2B5EF4-FFF2-40B4-BE49-F238E27FC236}">
                <a16:creationId xmlns:a16="http://schemas.microsoft.com/office/drawing/2014/main" id="{A94B2659-4449-61EA-C8C1-67342F2FD900}"/>
              </a:ext>
            </a:extLst>
          </p:cNvPr>
          <p:cNvSpPr/>
          <p:nvPr/>
        </p:nvSpPr>
        <p:spPr>
          <a:xfrm>
            <a:off x="0" y="78825"/>
            <a:ext cx="10685337" cy="281324"/>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lIns="98694" tIns="49347" rIns="98694" bIns="49347" rtlCol="0" anchor="ctr"/>
          <a:lstStyle/>
          <a:p>
            <a:pPr defTabSz="986912" eaLnBrk="1" fontAlgn="auto" hangingPunct="1">
              <a:spcBef>
                <a:spcPts val="0"/>
              </a:spcBef>
              <a:spcAft>
                <a:spcPts val="0"/>
              </a:spcAft>
            </a:pPr>
            <a:r>
              <a:rPr lang="ja-JP" altLang="en-US" sz="1133" spc="-130" dirty="0">
                <a:solidFill>
                  <a:prstClr val="white"/>
                </a:solidFill>
                <a:latin typeface="游ゴシック Bold"/>
                <a:ea typeface="メイリオ"/>
              </a:rPr>
              <a:t>令和</a:t>
            </a:r>
            <a:r>
              <a:rPr lang="ja-JP" altLang="en-US" sz="1187" spc="-130" dirty="0">
                <a:solidFill>
                  <a:prstClr val="white"/>
                </a:solidFill>
                <a:latin typeface="Meiryo"/>
                <a:ea typeface="Meiryo"/>
              </a:rPr>
              <a:t>７年度補正予算「産学連携リ・スキリング・エコシステム構築事業</a:t>
            </a:r>
            <a:r>
              <a:rPr lang="ja-JP" altLang="en-US" sz="1133" spc="-130" dirty="0">
                <a:solidFill>
                  <a:prstClr val="white"/>
                </a:solidFill>
                <a:latin typeface="游ゴシック Bold"/>
                <a:ea typeface="メイリオ"/>
              </a:rPr>
              <a:t>メニュー②「産業成長」」事業計画書</a:t>
            </a:r>
            <a:r>
              <a:rPr lang="en-US" altLang="ja-JP" sz="1133" spc="-130" dirty="0">
                <a:solidFill>
                  <a:prstClr val="white"/>
                </a:solidFill>
                <a:latin typeface="游ゴシック Bold"/>
                <a:ea typeface="メイリオ"/>
              </a:rPr>
              <a:t> (P</a:t>
            </a:r>
            <a:fld id="{7DF22854-5471-4D76-A61C-50AF16AABE74}" type="slidenum">
              <a:rPr lang="en-US" altLang="ja-JP" sz="1133" spc="-130" dirty="0">
                <a:solidFill>
                  <a:prstClr val="white"/>
                </a:solidFill>
                <a:latin typeface="游ゴシック Bold"/>
                <a:ea typeface="メイリオ"/>
              </a:rPr>
              <a:pPr defTabSz="986912" eaLnBrk="1" fontAlgn="auto" hangingPunct="1">
                <a:spcBef>
                  <a:spcPts val="0"/>
                </a:spcBef>
                <a:spcAft>
                  <a:spcPts val="0"/>
                </a:spcAft>
              </a:pPr>
              <a:t>7</a:t>
            </a:fld>
            <a:r>
              <a:rPr lang="en-US" altLang="ja-JP" sz="1133" spc="-130" dirty="0">
                <a:solidFill>
                  <a:prstClr val="white"/>
                </a:solidFill>
                <a:latin typeface="游ゴシック Bold"/>
                <a:ea typeface="メイリオ"/>
              </a:rPr>
              <a:t>)</a:t>
            </a:r>
            <a:r>
              <a:rPr lang="ja-JP" altLang="en-US" sz="1133" spc="-130" dirty="0">
                <a:solidFill>
                  <a:prstClr val="white"/>
                </a:solidFill>
                <a:latin typeface="游ゴシック Bold"/>
                <a:ea typeface="メイリオ"/>
              </a:rPr>
              <a:t>　</a:t>
            </a:r>
            <a:r>
              <a:rPr lang="ja-JP" altLang="en-US" sz="1295" spc="-130" dirty="0">
                <a:solidFill>
                  <a:prstClr val="white"/>
                </a:solidFill>
                <a:latin typeface="游ゴシック Bold"/>
                <a:ea typeface="メイリオ"/>
              </a:rPr>
              <a:t>　　</a:t>
            </a:r>
            <a:r>
              <a:rPr lang="zh-TW" altLang="en-US" sz="1295" b="1" dirty="0">
                <a:solidFill>
                  <a:prstClr val="white"/>
                </a:solidFill>
                <a:latin typeface="Segoe UI"/>
                <a:ea typeface="メイリオ"/>
              </a:rPr>
              <a:t>様式</a:t>
            </a:r>
            <a:r>
              <a:rPr lang="en-US" altLang="zh-TW" sz="1295" b="1" dirty="0">
                <a:solidFill>
                  <a:prstClr val="white"/>
                </a:solidFill>
                <a:latin typeface="Segoe UI"/>
                <a:ea typeface="メイリオ"/>
              </a:rPr>
              <a:t>3</a:t>
            </a:r>
            <a:endParaRPr lang="ja-JP" altLang="en-US" sz="1295" b="1" dirty="0">
              <a:solidFill>
                <a:prstClr val="white"/>
              </a:solidFill>
              <a:latin typeface="Segoe UI"/>
              <a:ea typeface="メイリオ"/>
            </a:endParaRPr>
          </a:p>
        </p:txBody>
      </p:sp>
      <p:sp>
        <p:nvSpPr>
          <p:cNvPr id="2" name="フッター プレースホルダー 1">
            <a:extLst>
              <a:ext uri="{FF2B5EF4-FFF2-40B4-BE49-F238E27FC236}">
                <a16:creationId xmlns:a16="http://schemas.microsoft.com/office/drawing/2014/main" id="{63B22230-6B8F-A414-47F0-13E576D86D44}"/>
              </a:ext>
            </a:extLst>
          </p:cNvPr>
          <p:cNvSpPr>
            <a:spLocks noGrp="1"/>
          </p:cNvSpPr>
          <p:nvPr>
            <p:ph type="ftr" sz="quarter" idx="11"/>
          </p:nvPr>
        </p:nvSpPr>
        <p:spPr/>
        <p:txBody>
          <a:bodyPr/>
          <a:lstStyle/>
          <a:p>
            <a:pPr defTabSz="986912" eaLnBrk="1" fontAlgn="auto" hangingPunct="1">
              <a:spcBef>
                <a:spcPts val="0"/>
              </a:spcBef>
              <a:spcAft>
                <a:spcPts val="0"/>
              </a:spcAft>
            </a:pPr>
            <a:r>
              <a:rPr lang="ja-JP" altLang="en-US">
                <a:solidFill>
                  <a:prstClr val="black">
                    <a:tint val="75000"/>
                  </a:prstClr>
                </a:solidFill>
                <a:latin typeface="Segoe UI"/>
                <a:ea typeface="メイリオ"/>
              </a:rPr>
              <a:t>機関名： （フッター機能で入力） 、事業テーマ名：（フッター機能で入力）</a:t>
            </a:r>
          </a:p>
        </p:txBody>
      </p:sp>
      <p:sp>
        <p:nvSpPr>
          <p:cNvPr id="5" name="テキスト ボックス 4">
            <a:extLst>
              <a:ext uri="{FF2B5EF4-FFF2-40B4-BE49-F238E27FC236}">
                <a16:creationId xmlns:a16="http://schemas.microsoft.com/office/drawing/2014/main" id="{4C58C864-88E2-81EE-0E76-3C6710718DCF}"/>
              </a:ext>
            </a:extLst>
          </p:cNvPr>
          <p:cNvSpPr txBox="1"/>
          <p:nvPr/>
        </p:nvSpPr>
        <p:spPr>
          <a:xfrm>
            <a:off x="10941759" y="6185302"/>
            <a:ext cx="1554403" cy="1288301"/>
          </a:xfrm>
          <a:prstGeom prst="rect">
            <a:avLst/>
          </a:prstGeom>
          <a:solidFill>
            <a:schemeClr val="tx2">
              <a:lumMod val="50000"/>
            </a:schemeClr>
          </a:solidFill>
          <a:ln>
            <a:solidFill>
              <a:schemeClr val="tx1"/>
            </a:solidFill>
          </a:ln>
        </p:spPr>
        <p:txBody>
          <a:bodyPr wrap="square" rtlCol="0">
            <a:spAutoFit/>
          </a:bodyPr>
          <a:lstStyle/>
          <a:p>
            <a:pPr defTabSz="986912" eaLnBrk="1" fontAlgn="auto" hangingPunct="1">
              <a:spcBef>
                <a:spcPts val="0"/>
              </a:spcBef>
              <a:spcAft>
                <a:spcPts val="0"/>
              </a:spcAft>
            </a:pPr>
            <a:r>
              <a:rPr lang="ja-JP" altLang="en-US" sz="1943">
                <a:solidFill>
                  <a:prstClr val="white"/>
                </a:solidFill>
                <a:latin typeface="Segoe UI"/>
                <a:ea typeface="メイリオ"/>
              </a:rPr>
              <a:t>←フッターを以後のページ全てに必ず記入</a:t>
            </a:r>
          </a:p>
        </p:txBody>
      </p:sp>
      <p:sp>
        <p:nvSpPr>
          <p:cNvPr id="3" name="角丸四角形 5">
            <a:extLst>
              <a:ext uri="{FF2B5EF4-FFF2-40B4-BE49-F238E27FC236}">
                <a16:creationId xmlns:a16="http://schemas.microsoft.com/office/drawing/2014/main" id="{1E118263-1E12-8326-2933-8C5A64134913}"/>
              </a:ext>
            </a:extLst>
          </p:cNvPr>
          <p:cNvSpPr/>
          <p:nvPr/>
        </p:nvSpPr>
        <p:spPr>
          <a:xfrm>
            <a:off x="9514414" y="432354"/>
            <a:ext cx="987320" cy="297683"/>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eaLnBrk="1" fontAlgn="auto" hangingPunct="1">
              <a:spcBef>
                <a:spcPts val="0"/>
              </a:spcBef>
              <a:spcAft>
                <a:spcPts val="0"/>
              </a:spcAft>
            </a:pPr>
            <a:r>
              <a:rPr lang="ja-JP" altLang="en-US" sz="1511">
                <a:solidFill>
                  <a:prstClr val="white"/>
                </a:solidFill>
                <a:latin typeface="游ゴシック Bold"/>
                <a:ea typeface="メイリオ"/>
              </a:rPr>
              <a:t>各領域</a:t>
            </a:r>
            <a:endParaRPr lang="ja-JP" altLang="en-US" sz="1511">
              <a:solidFill>
                <a:prstClr val="white"/>
              </a:solidFill>
              <a:latin typeface="游ゴシック Bold"/>
              <a:ea typeface="游ゴシック Bold"/>
            </a:endParaRPr>
          </a:p>
        </p:txBody>
      </p:sp>
      <p:sp>
        <p:nvSpPr>
          <p:cNvPr id="4" name="角丸四角形 5">
            <a:extLst>
              <a:ext uri="{FF2B5EF4-FFF2-40B4-BE49-F238E27FC236}">
                <a16:creationId xmlns:a16="http://schemas.microsoft.com/office/drawing/2014/main" id="{B6AD0553-9625-A06C-E641-D17C4BBB333A}"/>
              </a:ext>
            </a:extLst>
          </p:cNvPr>
          <p:cNvSpPr/>
          <p:nvPr/>
        </p:nvSpPr>
        <p:spPr>
          <a:xfrm>
            <a:off x="30585" y="439101"/>
            <a:ext cx="4712830" cy="310846"/>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eaLnBrk="1" fontAlgn="auto" hangingPunct="1">
              <a:spcBef>
                <a:spcPts val="0"/>
              </a:spcBef>
              <a:spcAft>
                <a:spcPts val="0"/>
              </a:spcAft>
            </a:pPr>
            <a:r>
              <a:rPr lang="en-US" altLang="ja-JP" sz="1511" dirty="0">
                <a:solidFill>
                  <a:prstClr val="white"/>
                </a:solidFill>
                <a:latin typeface="游ゴシック Bold"/>
                <a:ea typeface="游ゴシック Bold"/>
              </a:rPr>
              <a:t>【</a:t>
            </a:r>
            <a:r>
              <a:rPr lang="ja-JP" altLang="en-US" sz="1511" dirty="0">
                <a:solidFill>
                  <a:prstClr val="white"/>
                </a:solidFill>
                <a:latin typeface="游ゴシック Bold"/>
                <a:ea typeface="游ゴシック Bold"/>
              </a:rPr>
              <a:t>公募要領 </a:t>
            </a:r>
            <a:r>
              <a:rPr lang="en-US" altLang="ja-JP" sz="1511" dirty="0">
                <a:solidFill>
                  <a:prstClr val="white"/>
                </a:solidFill>
                <a:latin typeface="游ゴシック Bold"/>
                <a:ea typeface="游ゴシック Bold"/>
              </a:rPr>
              <a:t>2.(1)⑥】</a:t>
            </a:r>
            <a:r>
              <a:rPr lang="ja-JP" altLang="en-US" sz="1511" dirty="0">
                <a:solidFill>
                  <a:prstClr val="white"/>
                </a:solidFill>
                <a:latin typeface="游ゴシック Bold"/>
                <a:ea typeface="游ゴシック Bold"/>
              </a:rPr>
              <a:t>自走化について </a:t>
            </a:r>
            <a:r>
              <a:rPr lang="en-US" altLang="ja-JP" sz="1511" dirty="0">
                <a:solidFill>
                  <a:prstClr val="white"/>
                </a:solidFill>
                <a:latin typeface="游ゴシック Bold"/>
                <a:ea typeface="游ゴシック Bold"/>
              </a:rPr>
              <a:t>(1/2)</a:t>
            </a:r>
            <a:endParaRPr lang="ja-JP" altLang="en-US" sz="1511" dirty="0">
              <a:solidFill>
                <a:prstClr val="white"/>
              </a:solidFill>
              <a:latin typeface="游ゴシック Bold"/>
              <a:ea typeface="游ゴシック Bold"/>
            </a:endParaRPr>
          </a:p>
        </p:txBody>
      </p:sp>
      <p:sp>
        <p:nvSpPr>
          <p:cNvPr id="12" name="テキスト ボックス 8">
            <a:extLst>
              <a:ext uri="{FF2B5EF4-FFF2-40B4-BE49-F238E27FC236}">
                <a16:creationId xmlns:a16="http://schemas.microsoft.com/office/drawing/2014/main" id="{42D3E005-E170-28D5-CA60-B7534D902F2C}"/>
              </a:ext>
            </a:extLst>
          </p:cNvPr>
          <p:cNvSpPr txBox="1"/>
          <p:nvPr/>
        </p:nvSpPr>
        <p:spPr>
          <a:xfrm>
            <a:off x="132030" y="881706"/>
            <a:ext cx="10414503" cy="3777339"/>
          </a:xfrm>
          <a:prstGeom prst="rect">
            <a:avLst/>
          </a:prstGeom>
          <a:noFill/>
          <a:ln>
            <a:solidFill>
              <a:schemeClr val="tx2">
                <a:lumMod val="40000"/>
                <a:lumOff val="60000"/>
              </a:schemeClr>
            </a:solidFill>
            <a:prstDash val="dash"/>
          </a:ln>
        </p:spPr>
        <p:txBody>
          <a:bodyPr wrap="square" rtlCol="0">
            <a:noAutofit/>
          </a:bodyPr>
          <a:lstStyle/>
          <a:p>
            <a:pPr marL="194274" indent="-194274" defTabSz="986912" eaLnBrk="1" fontAlgn="auto" hangingPunct="1">
              <a:spcBef>
                <a:spcPts val="0"/>
              </a:spcBef>
              <a:spcAft>
                <a:spcPts val="0"/>
              </a:spcAft>
            </a:pPr>
            <a:endParaRPr lang="en-US" altLang="ja-JP" sz="1295">
              <a:solidFill>
                <a:prstClr val="black"/>
              </a:solidFill>
              <a:latin typeface="メイリオ"/>
              <a:ea typeface="メイリオ"/>
            </a:endParaRPr>
          </a:p>
          <a:p>
            <a:pPr marL="194274" indent="-194274" defTabSz="986912" eaLnBrk="1" fontAlgn="auto" hangingPunct="1">
              <a:spcBef>
                <a:spcPts val="0"/>
              </a:spcBef>
              <a:spcAft>
                <a:spcPts val="0"/>
              </a:spcAft>
            </a:pPr>
            <a:endParaRPr lang="en-US" altLang="ja-JP" sz="1295">
              <a:solidFill>
                <a:prstClr val="black"/>
              </a:solidFill>
              <a:latin typeface="メイリオ"/>
              <a:ea typeface="メイリオ"/>
            </a:endParaRPr>
          </a:p>
          <a:p>
            <a:pPr marL="194274" indent="-194274" defTabSz="986912" eaLnBrk="1" fontAlgn="auto" hangingPunct="1">
              <a:spcBef>
                <a:spcPts val="0"/>
              </a:spcBef>
              <a:spcAft>
                <a:spcPts val="0"/>
              </a:spcAft>
            </a:pPr>
            <a:r>
              <a:rPr lang="ja-JP" altLang="en-US" sz="1133">
                <a:solidFill>
                  <a:prstClr val="black"/>
                </a:solidFill>
                <a:latin typeface="メイリオ"/>
                <a:ea typeface="メイリオ"/>
              </a:rPr>
              <a:t>▼プログラムの改善や財務計画への示唆を得るため、プログラム実施後に受講生や派遣元企業等から取得するアンケート・ヒアリング等における、評価項目</a:t>
            </a:r>
            <a:r>
              <a:rPr lang="en-US" altLang="ja-JP" sz="1133">
                <a:solidFill>
                  <a:prstClr val="black"/>
                </a:solidFill>
                <a:latin typeface="メイリオ"/>
                <a:ea typeface="メイリオ"/>
              </a:rPr>
              <a:t>(</a:t>
            </a:r>
            <a:r>
              <a:rPr lang="ja-JP" altLang="en-US" sz="1133">
                <a:solidFill>
                  <a:prstClr val="black"/>
                </a:solidFill>
                <a:latin typeface="メイリオ"/>
                <a:ea typeface="メイリオ"/>
              </a:rPr>
              <a:t>案</a:t>
            </a:r>
            <a:r>
              <a:rPr lang="en-US" altLang="ja-JP" sz="1133">
                <a:solidFill>
                  <a:prstClr val="black"/>
                </a:solidFill>
                <a:latin typeface="メイリオ"/>
                <a:ea typeface="メイリオ"/>
              </a:rPr>
              <a:t>)</a:t>
            </a:r>
            <a:r>
              <a:rPr lang="ja-JP" altLang="en-US" sz="1133">
                <a:solidFill>
                  <a:prstClr val="black"/>
                </a:solidFill>
                <a:latin typeface="メイリオ"/>
                <a:ea typeface="メイリオ"/>
              </a:rPr>
              <a:t>を記載願います。</a:t>
            </a: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295">
              <a:solidFill>
                <a:prstClr val="black"/>
              </a:solidFill>
              <a:latin typeface="メイリオ"/>
              <a:ea typeface="メイリオ"/>
            </a:endParaRPr>
          </a:p>
          <a:p>
            <a:pPr defTabSz="986912" eaLnBrk="1" fontAlgn="auto" hangingPunct="1">
              <a:spcBef>
                <a:spcPts val="0"/>
              </a:spcBef>
              <a:spcAft>
                <a:spcPts val="0"/>
              </a:spcAft>
            </a:pPr>
            <a:endParaRPr lang="en-US" altLang="ja-JP" sz="1295">
              <a:solidFill>
                <a:prstClr val="black"/>
              </a:solidFill>
              <a:latin typeface="メイリオ"/>
              <a:ea typeface="メイリオ"/>
            </a:endParaRPr>
          </a:p>
          <a:p>
            <a:pPr defTabSz="986912" eaLnBrk="1" fontAlgn="auto" hangingPunct="1">
              <a:spcBef>
                <a:spcPts val="0"/>
              </a:spcBef>
              <a:spcAft>
                <a:spcPts val="0"/>
              </a:spcAft>
            </a:pPr>
            <a:endParaRPr lang="en-US" altLang="ja-JP" sz="1295">
              <a:solidFill>
                <a:prstClr val="black"/>
              </a:solidFill>
              <a:latin typeface="メイリオ"/>
              <a:ea typeface="メイリオ"/>
            </a:endParaRPr>
          </a:p>
          <a:p>
            <a:pPr defTabSz="986912" eaLnBrk="1" fontAlgn="auto" hangingPunct="1">
              <a:spcBef>
                <a:spcPts val="0"/>
              </a:spcBef>
              <a:spcAft>
                <a:spcPts val="0"/>
              </a:spcAft>
            </a:pPr>
            <a:endParaRPr lang="en-US" altLang="ja-JP" sz="1295">
              <a:solidFill>
                <a:prstClr val="black"/>
              </a:solidFill>
              <a:latin typeface="メイリオ"/>
              <a:ea typeface="メイリオ"/>
            </a:endParaRPr>
          </a:p>
          <a:p>
            <a:pPr defTabSz="986912" eaLnBrk="1" fontAlgn="auto" hangingPunct="1">
              <a:spcBef>
                <a:spcPts val="0"/>
              </a:spcBef>
              <a:spcAft>
                <a:spcPts val="0"/>
              </a:spcAft>
            </a:pPr>
            <a:endParaRPr lang="en-US" altLang="ja-JP" sz="1295">
              <a:solidFill>
                <a:prstClr val="black"/>
              </a:solidFill>
              <a:latin typeface="メイリオ"/>
              <a:ea typeface="メイリオ"/>
            </a:endParaRPr>
          </a:p>
          <a:p>
            <a:pPr defTabSz="986912" eaLnBrk="1" fontAlgn="auto" hangingPunct="1">
              <a:spcBef>
                <a:spcPts val="0"/>
              </a:spcBef>
              <a:spcAft>
                <a:spcPts val="0"/>
              </a:spcAft>
            </a:pPr>
            <a:endParaRPr lang="en-US" altLang="ja-JP" sz="1295">
              <a:solidFill>
                <a:prstClr val="black"/>
              </a:solidFill>
              <a:latin typeface="メイリオ"/>
              <a:ea typeface="メイリオ"/>
            </a:endParaRPr>
          </a:p>
          <a:p>
            <a:pPr defTabSz="986912" eaLnBrk="1" fontAlgn="auto" hangingPunct="1">
              <a:spcBef>
                <a:spcPts val="0"/>
              </a:spcBef>
              <a:spcAft>
                <a:spcPts val="0"/>
              </a:spcAft>
            </a:pPr>
            <a:endParaRPr lang="en-US" altLang="ja-JP" sz="1295">
              <a:solidFill>
                <a:prstClr val="black"/>
              </a:solidFill>
              <a:latin typeface="メイリオ"/>
              <a:ea typeface="メイリオ"/>
            </a:endParaRPr>
          </a:p>
          <a:p>
            <a:pPr defTabSz="986912" eaLnBrk="1" fontAlgn="auto" hangingPunct="1">
              <a:spcBef>
                <a:spcPts val="0"/>
              </a:spcBef>
              <a:spcAft>
                <a:spcPts val="0"/>
              </a:spcAft>
            </a:pPr>
            <a:endParaRPr lang="en-US" altLang="ja-JP" sz="1295">
              <a:solidFill>
                <a:prstClr val="black"/>
              </a:solidFill>
              <a:latin typeface="メイリオ"/>
              <a:ea typeface="メイリオ"/>
            </a:endParaRPr>
          </a:p>
        </p:txBody>
      </p:sp>
      <p:sp>
        <p:nvSpPr>
          <p:cNvPr id="14" name="角丸四角形 5">
            <a:extLst>
              <a:ext uri="{FF2B5EF4-FFF2-40B4-BE49-F238E27FC236}">
                <a16:creationId xmlns:a16="http://schemas.microsoft.com/office/drawing/2014/main" id="{7F425B50-DD8C-B202-91D6-855B5BFC1FBF}"/>
              </a:ext>
            </a:extLst>
          </p:cNvPr>
          <p:cNvSpPr/>
          <p:nvPr/>
        </p:nvSpPr>
        <p:spPr>
          <a:xfrm>
            <a:off x="185313" y="973821"/>
            <a:ext cx="5012351" cy="297683"/>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86912" eaLnBrk="1" fontAlgn="auto" hangingPunct="1">
              <a:spcBef>
                <a:spcPts val="0"/>
              </a:spcBef>
              <a:spcAft>
                <a:spcPts val="0"/>
              </a:spcAft>
            </a:pPr>
            <a:r>
              <a:rPr lang="ja-JP" altLang="en-US" sz="1511" dirty="0">
                <a:solidFill>
                  <a:srgbClr val="575757"/>
                </a:solidFill>
                <a:latin typeface="游ゴシック Bold"/>
                <a:ea typeface="游ゴシック Bold"/>
              </a:rPr>
              <a:t>受講生・派遣元企業等からの評価</a:t>
            </a:r>
          </a:p>
        </p:txBody>
      </p:sp>
    </p:spTree>
    <p:extLst>
      <p:ext uri="{BB962C8B-B14F-4D97-AF65-F5344CB8AC3E}">
        <p14:creationId xmlns:p14="http://schemas.microsoft.com/office/powerpoint/2010/main" val="3443089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hink-cell data - do not delete" hidden="1">
            <a:extLst>
              <a:ext uri="{FF2B5EF4-FFF2-40B4-BE49-F238E27FC236}">
                <a16:creationId xmlns:a16="http://schemas.microsoft.com/office/drawing/2014/main" id="{55E9430B-05FD-B0A9-3279-EC060BCA1D2B}"/>
              </a:ext>
            </a:extLst>
          </p:cNvPr>
          <p:cNvGraphicFramePr>
            <a:graphicFrameLocks noChangeAspect="1"/>
          </p:cNvGraphicFramePr>
          <p:nvPr>
            <p:custDataLst>
              <p:tags r:id="rId1"/>
            </p:custDataLst>
          </p:nvPr>
        </p:nvGraphicFramePr>
        <p:xfrm>
          <a:off x="1714" y="80539"/>
          <a:ext cx="1714" cy="1714"/>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17" name="think-cell data - do not delete" hidden="1">
                        <a:extLst>
                          <a:ext uri="{FF2B5EF4-FFF2-40B4-BE49-F238E27FC236}">
                            <a16:creationId xmlns:a16="http://schemas.microsoft.com/office/drawing/2014/main" id="{55E9430B-05FD-B0A9-3279-EC060BCA1D2B}"/>
                          </a:ext>
                        </a:extLst>
                      </p:cNvPr>
                      <p:cNvPicPr/>
                      <p:nvPr/>
                    </p:nvPicPr>
                    <p:blipFill>
                      <a:blip r:embed="rId4"/>
                      <a:stretch>
                        <a:fillRect/>
                      </a:stretch>
                    </p:blipFill>
                    <p:spPr>
                      <a:xfrm>
                        <a:off x="1714" y="80539"/>
                        <a:ext cx="1714" cy="1714"/>
                      </a:xfrm>
                      <a:prstGeom prst="rect">
                        <a:avLst/>
                      </a:prstGeom>
                    </p:spPr>
                  </p:pic>
                </p:oleObj>
              </mc:Fallback>
            </mc:AlternateContent>
          </a:graphicData>
        </a:graphic>
      </p:graphicFrame>
      <p:sp>
        <p:nvSpPr>
          <p:cNvPr id="18" name="テキスト ボックス 17"/>
          <p:cNvSpPr txBox="1"/>
          <p:nvPr/>
        </p:nvSpPr>
        <p:spPr>
          <a:xfrm>
            <a:off x="102057" y="802242"/>
            <a:ext cx="10473242" cy="4107012"/>
          </a:xfrm>
          <a:prstGeom prst="rect">
            <a:avLst/>
          </a:prstGeom>
          <a:solidFill>
            <a:schemeClr val="bg1"/>
          </a:solidFill>
          <a:ln>
            <a:solidFill>
              <a:schemeClr val="tx2">
                <a:lumMod val="40000"/>
                <a:lumOff val="60000"/>
              </a:schemeClr>
            </a:solidFill>
            <a:prstDash val="dash"/>
          </a:ln>
        </p:spPr>
        <p:txBody>
          <a:bodyPr wrap="square" rtlCol="0">
            <a:noAutofit/>
          </a:bodyPr>
          <a:lstStyle/>
          <a:p>
            <a:pPr defTabSz="986912" eaLnBrk="1" fontAlgn="auto" hangingPunct="1">
              <a:spcBef>
                <a:spcPts val="0"/>
              </a:spcBef>
              <a:spcAft>
                <a:spcPts val="0"/>
              </a:spcAft>
            </a:pPr>
            <a:endParaRPr lang="en-US" altLang="ja-JP" sz="1295">
              <a:solidFill>
                <a:prstClr val="black"/>
              </a:solidFill>
              <a:latin typeface="メイリオ"/>
              <a:ea typeface="メイリオ"/>
            </a:endParaRPr>
          </a:p>
          <a:p>
            <a:pPr defTabSz="986912" eaLnBrk="1" fontAlgn="auto" hangingPunct="1">
              <a:spcBef>
                <a:spcPts val="0"/>
              </a:spcBef>
              <a:spcAft>
                <a:spcPts val="0"/>
              </a:spcAft>
            </a:pPr>
            <a:endParaRPr lang="en-US" altLang="ja-JP" sz="1295">
              <a:solidFill>
                <a:prstClr val="black"/>
              </a:solidFill>
              <a:latin typeface="メイリオ"/>
              <a:ea typeface="メイリオ"/>
            </a:endParaRPr>
          </a:p>
          <a:p>
            <a:pPr defTabSz="986912" eaLnBrk="1" fontAlgn="auto" hangingPunct="1">
              <a:spcBef>
                <a:spcPts val="0"/>
              </a:spcBef>
              <a:spcAft>
                <a:spcPts val="0"/>
              </a:spcAft>
            </a:pPr>
            <a:endParaRPr lang="en-US" altLang="ja-JP" sz="1295">
              <a:solidFill>
                <a:prstClr val="black"/>
              </a:solidFill>
              <a:latin typeface="メイリオ"/>
              <a:ea typeface="メイリオ"/>
            </a:endParaRPr>
          </a:p>
          <a:p>
            <a:pPr defTabSz="986912" eaLnBrk="1" fontAlgn="auto" hangingPunct="1">
              <a:spcBef>
                <a:spcPts val="0"/>
              </a:spcBef>
              <a:spcAft>
                <a:spcPts val="0"/>
              </a:spcAft>
            </a:pPr>
            <a:endParaRPr lang="en-US" altLang="ja-JP" sz="1295">
              <a:solidFill>
                <a:prstClr val="black"/>
              </a:solidFill>
              <a:latin typeface="メイリオ"/>
              <a:ea typeface="メイリオ"/>
            </a:endParaRPr>
          </a:p>
          <a:p>
            <a:pPr defTabSz="986912" eaLnBrk="1" fontAlgn="auto" hangingPunct="1">
              <a:spcBef>
                <a:spcPts val="0"/>
              </a:spcBef>
              <a:spcAft>
                <a:spcPts val="0"/>
              </a:spcAft>
            </a:pPr>
            <a:endParaRPr lang="en-US" altLang="ja-JP" sz="1295">
              <a:solidFill>
                <a:prstClr val="black"/>
              </a:solidFill>
              <a:latin typeface="メイリオ"/>
              <a:ea typeface="メイリオ"/>
            </a:endParaRPr>
          </a:p>
          <a:p>
            <a:pPr defTabSz="986912" eaLnBrk="1" fontAlgn="auto" hangingPunct="1">
              <a:spcBef>
                <a:spcPts val="0"/>
              </a:spcBef>
              <a:spcAft>
                <a:spcPts val="0"/>
              </a:spcAft>
            </a:pPr>
            <a:r>
              <a:rPr lang="ja-JP" altLang="en-US" sz="1133">
                <a:solidFill>
                  <a:prstClr val="black"/>
                </a:solidFill>
                <a:latin typeface="メイリオ"/>
                <a:ea typeface="メイリオ"/>
              </a:rPr>
              <a:t>▼取組の年間計画を具体的に記載願います。</a:t>
            </a: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prstClr val="black"/>
              </a:solidFill>
              <a:latin typeface="メイリオ"/>
              <a:ea typeface="メイリオ"/>
            </a:endParaRPr>
          </a:p>
          <a:p>
            <a:pPr defTabSz="986912" eaLnBrk="1" fontAlgn="auto" hangingPunct="1">
              <a:spcBef>
                <a:spcPts val="0"/>
              </a:spcBef>
              <a:spcAft>
                <a:spcPts val="0"/>
              </a:spcAft>
            </a:pPr>
            <a:endParaRPr lang="en-US" altLang="ja-JP" sz="1133">
              <a:solidFill>
                <a:srgbClr val="1F497D">
                  <a:lumMod val="60000"/>
                  <a:lumOff val="40000"/>
                </a:srgbClr>
              </a:solidFill>
              <a:latin typeface="メイリオ"/>
              <a:ea typeface="メイリオ"/>
            </a:endParaRPr>
          </a:p>
          <a:p>
            <a:pPr defTabSz="986912" eaLnBrk="1" fontAlgn="auto" hangingPunct="1">
              <a:spcBef>
                <a:spcPts val="0"/>
              </a:spcBef>
              <a:spcAft>
                <a:spcPts val="0"/>
              </a:spcAft>
            </a:pPr>
            <a:endParaRPr lang="en-US" altLang="ja-JP" sz="1295">
              <a:solidFill>
                <a:srgbClr val="1F497D">
                  <a:lumMod val="60000"/>
                  <a:lumOff val="40000"/>
                </a:srgbClr>
              </a:solidFill>
              <a:latin typeface="メイリオ"/>
              <a:ea typeface="メイリオ"/>
            </a:endParaRPr>
          </a:p>
          <a:p>
            <a:pPr defTabSz="986912" eaLnBrk="1" fontAlgn="auto" hangingPunct="1">
              <a:spcBef>
                <a:spcPts val="0"/>
              </a:spcBef>
              <a:spcAft>
                <a:spcPts val="0"/>
              </a:spcAft>
            </a:pPr>
            <a:endParaRPr lang="en-US" altLang="ja-JP" sz="1295">
              <a:solidFill>
                <a:srgbClr val="1F497D">
                  <a:lumMod val="60000"/>
                  <a:lumOff val="40000"/>
                </a:srgbClr>
              </a:solidFill>
              <a:latin typeface="メイリオ"/>
              <a:ea typeface="メイリオ"/>
            </a:endParaRPr>
          </a:p>
          <a:p>
            <a:pPr defTabSz="986912" eaLnBrk="1" fontAlgn="auto" hangingPunct="1">
              <a:spcBef>
                <a:spcPts val="0"/>
              </a:spcBef>
              <a:spcAft>
                <a:spcPts val="0"/>
              </a:spcAft>
            </a:pPr>
            <a:endParaRPr lang="en-US" altLang="ja-JP" sz="1295">
              <a:solidFill>
                <a:srgbClr val="1F497D">
                  <a:lumMod val="60000"/>
                  <a:lumOff val="40000"/>
                </a:srgbClr>
              </a:solidFill>
              <a:latin typeface="メイリオ"/>
              <a:ea typeface="メイリオ"/>
            </a:endParaRPr>
          </a:p>
          <a:p>
            <a:pPr defTabSz="986912" eaLnBrk="1" fontAlgn="auto" hangingPunct="1">
              <a:spcBef>
                <a:spcPts val="0"/>
              </a:spcBef>
              <a:spcAft>
                <a:spcPts val="0"/>
              </a:spcAft>
            </a:pPr>
            <a:endParaRPr lang="en-US" altLang="ja-JP" sz="1295">
              <a:solidFill>
                <a:srgbClr val="1F497D">
                  <a:lumMod val="60000"/>
                  <a:lumOff val="40000"/>
                </a:srgbClr>
              </a:solidFill>
              <a:latin typeface="メイリオ"/>
              <a:ea typeface="メイリオ"/>
            </a:endParaRPr>
          </a:p>
        </p:txBody>
      </p:sp>
      <p:cxnSp>
        <p:nvCxnSpPr>
          <p:cNvPr id="12" name="直線矢印コネクタ 11"/>
          <p:cNvCxnSpPr/>
          <p:nvPr/>
        </p:nvCxnSpPr>
        <p:spPr>
          <a:xfrm>
            <a:off x="177515" y="1454166"/>
            <a:ext cx="10336783" cy="0"/>
          </a:xfrm>
          <a:prstGeom prst="straightConnector1">
            <a:avLst/>
          </a:prstGeom>
          <a:ln w="57150">
            <a:solidFill>
              <a:srgbClr val="073B4C"/>
            </a:solidFill>
            <a:tailEnd type="arrow"/>
          </a:ln>
        </p:spPr>
        <p:style>
          <a:lnRef idx="1">
            <a:schemeClr val="accent1"/>
          </a:lnRef>
          <a:fillRef idx="0">
            <a:schemeClr val="accent1"/>
          </a:fillRef>
          <a:effectRef idx="0">
            <a:schemeClr val="accent1"/>
          </a:effectRef>
          <a:fontRef idx="minor">
            <a:schemeClr val="tx1"/>
          </a:fontRef>
        </p:style>
      </p:cxnSp>
      <p:sp>
        <p:nvSpPr>
          <p:cNvPr id="14" name="角丸四角形 10"/>
          <p:cNvSpPr/>
          <p:nvPr/>
        </p:nvSpPr>
        <p:spPr>
          <a:xfrm>
            <a:off x="4568704" y="1231520"/>
            <a:ext cx="1184870" cy="445291"/>
          </a:xfrm>
          <a:prstGeom prst="roundRect">
            <a:avLst/>
          </a:prstGeom>
          <a:solidFill>
            <a:schemeClr val="bg1"/>
          </a:solidFill>
          <a:ln>
            <a:solidFill>
              <a:srgbClr val="073B4C"/>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defTabSz="986912" eaLnBrk="1" fontAlgn="auto" hangingPunct="1">
              <a:spcBef>
                <a:spcPts val="0"/>
              </a:spcBef>
              <a:spcAft>
                <a:spcPts val="0"/>
              </a:spcAft>
            </a:pPr>
            <a:r>
              <a:rPr lang="ja-JP" altLang="en-US" sz="1295">
                <a:solidFill>
                  <a:prstClr val="black"/>
                </a:solidFill>
                <a:latin typeface="Segoe UI"/>
                <a:ea typeface="メイリオ"/>
              </a:rPr>
              <a:t>令和８年度</a:t>
            </a:r>
          </a:p>
        </p:txBody>
      </p:sp>
      <p:sp>
        <p:nvSpPr>
          <p:cNvPr id="13" name="テキスト ボックス 12"/>
          <p:cNvSpPr txBox="1"/>
          <p:nvPr/>
        </p:nvSpPr>
        <p:spPr>
          <a:xfrm>
            <a:off x="-172226" y="102044"/>
            <a:ext cx="9796342" cy="275012"/>
          </a:xfrm>
          <a:prstGeom prst="rect">
            <a:avLst/>
          </a:prstGeom>
          <a:noFill/>
        </p:spPr>
        <p:txBody>
          <a:bodyPr wrap="square" rtlCol="0">
            <a:spAutoFit/>
          </a:bodyPr>
          <a:lstStyle/>
          <a:p>
            <a:pPr algn="ctr" defTabSz="986912" eaLnBrk="1" fontAlgn="auto" hangingPunct="1">
              <a:spcBef>
                <a:spcPts val="0"/>
              </a:spcBef>
              <a:spcAft>
                <a:spcPts val="0"/>
              </a:spcAft>
            </a:pPr>
            <a:r>
              <a:rPr lang="ja-JP" altLang="en-US" sz="1079" spc="-130">
                <a:solidFill>
                  <a:prstClr val="white"/>
                </a:solidFill>
                <a:latin typeface="游ゴシック Bold"/>
                <a:ea typeface="メイリオ"/>
              </a:rPr>
              <a:t>令和２年度</a:t>
            </a:r>
            <a:r>
              <a:rPr lang="ja-JP" altLang="en-US" sz="1187" spc="-130">
                <a:solidFill>
                  <a:prstClr val="white"/>
                </a:solidFill>
                <a:latin typeface="游ゴシック Bold"/>
                <a:ea typeface="メイリオ"/>
              </a:rPr>
              <a:t>「就職・転職支援のための大学リカレント教育推進事業</a:t>
            </a:r>
            <a:r>
              <a:rPr lang="ja-JP" altLang="en-US" sz="971" spc="-130">
                <a:solidFill>
                  <a:prstClr val="white"/>
                </a:solidFill>
                <a:latin typeface="游ゴシック Bold"/>
                <a:ea typeface="メイリオ"/>
              </a:rPr>
              <a:t>（就職・転職支援のためのリカレント教育プログラムの開発・実施）</a:t>
            </a:r>
            <a:r>
              <a:rPr lang="ja-JP" altLang="en-US" sz="1187" spc="-130">
                <a:solidFill>
                  <a:prstClr val="white"/>
                </a:solidFill>
                <a:latin typeface="游ゴシック Bold"/>
                <a:ea typeface="メイリオ"/>
              </a:rPr>
              <a:t>」企画提案書（</a:t>
            </a:r>
            <a:r>
              <a:rPr lang="en-US" altLang="ja-JP" sz="1187" spc="-130">
                <a:solidFill>
                  <a:prstClr val="white"/>
                </a:solidFill>
                <a:latin typeface="游ゴシック Bold"/>
                <a:ea typeface="メイリオ"/>
              </a:rPr>
              <a:t>a</a:t>
            </a:r>
            <a:r>
              <a:rPr lang="ja-JP" altLang="en-US" sz="1187" spc="-130">
                <a:solidFill>
                  <a:prstClr val="white"/>
                </a:solidFill>
                <a:latin typeface="游ゴシック Bold"/>
                <a:ea typeface="メイリオ"/>
              </a:rPr>
              <a:t>：求職支援）</a:t>
            </a:r>
            <a:r>
              <a:rPr lang="en-US" altLang="ja-JP" sz="1187" spc="-130">
                <a:solidFill>
                  <a:prstClr val="white"/>
                </a:solidFill>
                <a:latin typeface="游ゴシック Bold"/>
                <a:ea typeface="メイリオ"/>
              </a:rPr>
              <a:t>(P</a:t>
            </a:r>
            <a:fld id="{7DF22854-5471-4D76-A61C-50AF16AABE74}" type="slidenum">
              <a:rPr lang="en-US" altLang="ja-JP" sz="1187" spc="-130">
                <a:solidFill>
                  <a:prstClr val="white"/>
                </a:solidFill>
                <a:latin typeface="游ゴシック Bold"/>
                <a:ea typeface="メイリオ"/>
              </a:rPr>
              <a:pPr algn="ctr" defTabSz="986912" eaLnBrk="1" fontAlgn="auto" hangingPunct="1">
                <a:spcBef>
                  <a:spcPts val="0"/>
                </a:spcBef>
                <a:spcAft>
                  <a:spcPts val="0"/>
                </a:spcAft>
              </a:pPr>
              <a:t>8</a:t>
            </a:fld>
            <a:r>
              <a:rPr lang="en-US" altLang="ja-JP" sz="1187" spc="-130">
                <a:solidFill>
                  <a:prstClr val="white"/>
                </a:solidFill>
                <a:latin typeface="游ゴシック Bold"/>
                <a:ea typeface="メイリオ"/>
              </a:rPr>
              <a:t>)</a:t>
            </a:r>
            <a:endParaRPr lang="ja-JP" altLang="en-US" sz="1187">
              <a:solidFill>
                <a:prstClr val="white"/>
              </a:solidFill>
              <a:latin typeface="游ゴシック Bold"/>
              <a:ea typeface="游ゴシック Bold"/>
            </a:endParaRPr>
          </a:p>
        </p:txBody>
      </p:sp>
      <p:sp>
        <p:nvSpPr>
          <p:cNvPr id="16" name="正方形/長方形 15"/>
          <p:cNvSpPr/>
          <p:nvPr/>
        </p:nvSpPr>
        <p:spPr>
          <a:xfrm>
            <a:off x="0" y="78825"/>
            <a:ext cx="10685337" cy="281324"/>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lIns="98694" tIns="49347" rIns="98694" bIns="49347" rtlCol="0" anchor="ctr"/>
          <a:lstStyle/>
          <a:p>
            <a:pPr defTabSz="986912" eaLnBrk="1" fontAlgn="auto" hangingPunct="1">
              <a:spcBef>
                <a:spcPts val="0"/>
              </a:spcBef>
              <a:spcAft>
                <a:spcPts val="0"/>
              </a:spcAft>
            </a:pPr>
            <a:r>
              <a:rPr lang="ja-JP" altLang="en-US" sz="1133" spc="-130" dirty="0">
                <a:solidFill>
                  <a:prstClr val="white"/>
                </a:solidFill>
                <a:latin typeface="游ゴシック Bold"/>
                <a:ea typeface="メイリオ"/>
              </a:rPr>
              <a:t>令和</a:t>
            </a:r>
            <a:r>
              <a:rPr lang="ja-JP" altLang="en-US" sz="1187" spc="-130" dirty="0">
                <a:solidFill>
                  <a:prstClr val="white"/>
                </a:solidFill>
                <a:latin typeface="Meiryo"/>
                <a:ea typeface="Meiryo"/>
              </a:rPr>
              <a:t>７年度補正予算「産学連携リ・スキリング・エコシステム構築事業</a:t>
            </a:r>
            <a:r>
              <a:rPr lang="ja-JP" altLang="en-US" sz="1133" spc="-130" dirty="0">
                <a:solidFill>
                  <a:prstClr val="white"/>
                </a:solidFill>
                <a:latin typeface="游ゴシック Bold"/>
                <a:ea typeface="メイリオ"/>
              </a:rPr>
              <a:t>メニュー②「産業成長」」事業計画書</a:t>
            </a:r>
            <a:r>
              <a:rPr lang="en-US" altLang="ja-JP" sz="1133" spc="-130" dirty="0">
                <a:solidFill>
                  <a:prstClr val="white"/>
                </a:solidFill>
                <a:latin typeface="游ゴシック Bold"/>
                <a:ea typeface="メイリオ"/>
              </a:rPr>
              <a:t> (P</a:t>
            </a:r>
            <a:fld id="{7DF22854-5471-4D76-A61C-50AF16AABE74}" type="slidenum">
              <a:rPr lang="en-US" altLang="ja-JP" sz="1133" spc="-130" dirty="0">
                <a:solidFill>
                  <a:prstClr val="white"/>
                </a:solidFill>
                <a:latin typeface="游ゴシック Bold"/>
                <a:ea typeface="メイリオ"/>
              </a:rPr>
              <a:pPr defTabSz="986912" eaLnBrk="1" fontAlgn="auto" hangingPunct="1">
                <a:spcBef>
                  <a:spcPts val="0"/>
                </a:spcBef>
                <a:spcAft>
                  <a:spcPts val="0"/>
                </a:spcAft>
              </a:pPr>
              <a:t>8</a:t>
            </a:fld>
            <a:r>
              <a:rPr lang="en-US" altLang="ja-JP" sz="1133" spc="-130" dirty="0">
                <a:solidFill>
                  <a:prstClr val="white"/>
                </a:solidFill>
                <a:latin typeface="游ゴシック Bold"/>
                <a:ea typeface="メイリオ"/>
              </a:rPr>
              <a:t>)</a:t>
            </a:r>
            <a:r>
              <a:rPr lang="ja-JP" altLang="en-US" sz="1133" spc="-130" dirty="0">
                <a:solidFill>
                  <a:prstClr val="white"/>
                </a:solidFill>
                <a:latin typeface="游ゴシック Bold"/>
                <a:ea typeface="メイリオ"/>
              </a:rPr>
              <a:t>　　　</a:t>
            </a:r>
            <a:r>
              <a:rPr lang="zh-TW" altLang="en-US" sz="1295" b="1" dirty="0">
                <a:solidFill>
                  <a:prstClr val="white"/>
                </a:solidFill>
                <a:latin typeface="Segoe UI"/>
                <a:ea typeface="メイリオ"/>
              </a:rPr>
              <a:t>様式</a:t>
            </a:r>
            <a:r>
              <a:rPr lang="en-US" altLang="zh-TW" sz="1295" b="1" dirty="0">
                <a:solidFill>
                  <a:prstClr val="white"/>
                </a:solidFill>
                <a:latin typeface="Segoe UI"/>
                <a:ea typeface="メイリオ"/>
              </a:rPr>
              <a:t>3</a:t>
            </a:r>
            <a:endParaRPr lang="ja-JP" altLang="en-US" sz="1295" b="1" dirty="0">
              <a:solidFill>
                <a:prstClr val="white"/>
              </a:solidFill>
              <a:latin typeface="Segoe UI"/>
              <a:ea typeface="メイリオ"/>
            </a:endParaRPr>
          </a:p>
        </p:txBody>
      </p:sp>
      <p:sp>
        <p:nvSpPr>
          <p:cNvPr id="2" name="フッター プレースホルダー 1">
            <a:extLst>
              <a:ext uri="{FF2B5EF4-FFF2-40B4-BE49-F238E27FC236}">
                <a16:creationId xmlns:a16="http://schemas.microsoft.com/office/drawing/2014/main" id="{C893C791-5760-ED1F-47C8-F4A5D9FB3B9C}"/>
              </a:ext>
            </a:extLst>
          </p:cNvPr>
          <p:cNvSpPr>
            <a:spLocks noGrp="1"/>
          </p:cNvSpPr>
          <p:nvPr>
            <p:ph type="ftr" sz="quarter" idx="11"/>
          </p:nvPr>
        </p:nvSpPr>
        <p:spPr/>
        <p:txBody>
          <a:bodyPr/>
          <a:lstStyle/>
          <a:p>
            <a:pPr defTabSz="986912" eaLnBrk="1" fontAlgn="auto" hangingPunct="1">
              <a:spcBef>
                <a:spcPts val="0"/>
              </a:spcBef>
              <a:spcAft>
                <a:spcPts val="0"/>
              </a:spcAft>
            </a:pPr>
            <a:r>
              <a:rPr lang="ja-JP" altLang="en-US">
                <a:solidFill>
                  <a:prstClr val="black">
                    <a:tint val="75000"/>
                  </a:prstClr>
                </a:solidFill>
                <a:latin typeface="Segoe UI"/>
                <a:ea typeface="メイリオ"/>
              </a:rPr>
              <a:t>機関名： （フッター機能で入力） 、事業テーマ名：（フッター機能で入力）</a:t>
            </a:r>
          </a:p>
        </p:txBody>
      </p:sp>
      <p:sp>
        <p:nvSpPr>
          <p:cNvPr id="8" name="テキスト ボックス 7">
            <a:extLst>
              <a:ext uri="{FF2B5EF4-FFF2-40B4-BE49-F238E27FC236}">
                <a16:creationId xmlns:a16="http://schemas.microsoft.com/office/drawing/2014/main" id="{739FD740-1A05-4E9B-74E0-C233CFB338B5}"/>
              </a:ext>
            </a:extLst>
          </p:cNvPr>
          <p:cNvSpPr txBox="1"/>
          <p:nvPr/>
        </p:nvSpPr>
        <p:spPr>
          <a:xfrm>
            <a:off x="10941759" y="6185302"/>
            <a:ext cx="1554403" cy="1288301"/>
          </a:xfrm>
          <a:prstGeom prst="rect">
            <a:avLst/>
          </a:prstGeom>
          <a:solidFill>
            <a:schemeClr val="tx2">
              <a:lumMod val="50000"/>
            </a:schemeClr>
          </a:solidFill>
          <a:ln>
            <a:solidFill>
              <a:schemeClr val="tx1"/>
            </a:solidFill>
          </a:ln>
        </p:spPr>
        <p:txBody>
          <a:bodyPr wrap="square" rtlCol="0">
            <a:spAutoFit/>
          </a:bodyPr>
          <a:lstStyle/>
          <a:p>
            <a:pPr defTabSz="986912" eaLnBrk="1" fontAlgn="auto" hangingPunct="1">
              <a:spcBef>
                <a:spcPts val="0"/>
              </a:spcBef>
              <a:spcAft>
                <a:spcPts val="0"/>
              </a:spcAft>
            </a:pPr>
            <a:r>
              <a:rPr lang="ja-JP" altLang="en-US" sz="1943">
                <a:solidFill>
                  <a:prstClr val="white"/>
                </a:solidFill>
                <a:latin typeface="Segoe UI"/>
                <a:ea typeface="メイリオ"/>
              </a:rPr>
              <a:t>←フッターを以後のページ全てに必ず記入</a:t>
            </a:r>
          </a:p>
        </p:txBody>
      </p:sp>
      <p:sp>
        <p:nvSpPr>
          <p:cNvPr id="3" name="角丸四角形 5">
            <a:extLst>
              <a:ext uri="{FF2B5EF4-FFF2-40B4-BE49-F238E27FC236}">
                <a16:creationId xmlns:a16="http://schemas.microsoft.com/office/drawing/2014/main" id="{F3F5CFD8-074E-9BAA-8D5D-ADB2FEEF5211}"/>
              </a:ext>
            </a:extLst>
          </p:cNvPr>
          <p:cNvSpPr/>
          <p:nvPr/>
        </p:nvSpPr>
        <p:spPr>
          <a:xfrm>
            <a:off x="9505756" y="432354"/>
            <a:ext cx="987320" cy="297683"/>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eaLnBrk="1" fontAlgn="auto" hangingPunct="1">
              <a:spcBef>
                <a:spcPts val="0"/>
              </a:spcBef>
              <a:spcAft>
                <a:spcPts val="0"/>
              </a:spcAft>
            </a:pPr>
            <a:r>
              <a:rPr lang="ja-JP" altLang="en-US" sz="1511">
                <a:solidFill>
                  <a:prstClr val="white"/>
                </a:solidFill>
                <a:latin typeface="游ゴシック Bold"/>
                <a:ea typeface="メイリオ"/>
              </a:rPr>
              <a:t>各領域</a:t>
            </a:r>
            <a:endParaRPr lang="ja-JP" altLang="en-US" sz="1511">
              <a:solidFill>
                <a:prstClr val="white"/>
              </a:solidFill>
              <a:latin typeface="游ゴシック Bold"/>
              <a:ea typeface="游ゴシック Bold"/>
            </a:endParaRPr>
          </a:p>
        </p:txBody>
      </p:sp>
      <p:sp>
        <p:nvSpPr>
          <p:cNvPr id="11" name="角丸四角形 5">
            <a:extLst>
              <a:ext uri="{FF2B5EF4-FFF2-40B4-BE49-F238E27FC236}">
                <a16:creationId xmlns:a16="http://schemas.microsoft.com/office/drawing/2014/main" id="{8DE22712-BE8D-9EFF-21A7-A9F7DC49B5D2}"/>
              </a:ext>
            </a:extLst>
          </p:cNvPr>
          <p:cNvSpPr/>
          <p:nvPr/>
        </p:nvSpPr>
        <p:spPr>
          <a:xfrm>
            <a:off x="185313" y="901425"/>
            <a:ext cx="5012351" cy="297683"/>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86912" eaLnBrk="1" fontAlgn="auto" hangingPunct="1">
              <a:spcBef>
                <a:spcPts val="0"/>
              </a:spcBef>
              <a:spcAft>
                <a:spcPts val="0"/>
              </a:spcAft>
            </a:pPr>
            <a:r>
              <a:rPr lang="ja-JP" altLang="en-US" sz="1511">
                <a:solidFill>
                  <a:srgbClr val="575757"/>
                </a:solidFill>
                <a:latin typeface="游ゴシック Bold"/>
                <a:ea typeface="游ゴシック Bold"/>
              </a:rPr>
              <a:t>事業期間中の取組計画</a:t>
            </a:r>
          </a:p>
        </p:txBody>
      </p:sp>
      <p:sp>
        <p:nvSpPr>
          <p:cNvPr id="5" name="角丸四角形 5">
            <a:extLst>
              <a:ext uri="{FF2B5EF4-FFF2-40B4-BE49-F238E27FC236}">
                <a16:creationId xmlns:a16="http://schemas.microsoft.com/office/drawing/2014/main" id="{0DB55C08-B76C-B55C-E1F7-165BBA897884}"/>
              </a:ext>
            </a:extLst>
          </p:cNvPr>
          <p:cNvSpPr/>
          <p:nvPr/>
        </p:nvSpPr>
        <p:spPr>
          <a:xfrm>
            <a:off x="30585" y="439101"/>
            <a:ext cx="4712830" cy="310846"/>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eaLnBrk="1" fontAlgn="auto" hangingPunct="1">
              <a:spcBef>
                <a:spcPts val="0"/>
              </a:spcBef>
              <a:spcAft>
                <a:spcPts val="0"/>
              </a:spcAft>
            </a:pPr>
            <a:r>
              <a:rPr lang="ja-JP" altLang="en-US" sz="1511" dirty="0">
                <a:solidFill>
                  <a:prstClr val="white"/>
                </a:solidFill>
                <a:latin typeface="游ゴシック Bold"/>
                <a:ea typeface="游ゴシック Bold"/>
              </a:rPr>
              <a:t>今年度のスケジュール</a:t>
            </a:r>
          </a:p>
        </p:txBody>
      </p:sp>
    </p:spTree>
    <p:extLst>
      <p:ext uri="{BB962C8B-B14F-4D97-AF65-F5344CB8AC3E}">
        <p14:creationId xmlns:p14="http://schemas.microsoft.com/office/powerpoint/2010/main" val="3030657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7C5A7-82C9-2EA9-4B18-914C62006E87}"/>
            </a:ext>
          </a:extLst>
        </p:cNvPr>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F1014CC1-84DB-E7B0-5383-88FC787F372A}"/>
              </a:ext>
            </a:extLst>
          </p:cNvPr>
          <p:cNvGraphicFramePr>
            <a:graphicFrameLocks noChangeAspect="1"/>
          </p:cNvGraphicFramePr>
          <p:nvPr>
            <p:custDataLst>
              <p:tags r:id="rId1"/>
            </p:custDataLst>
          </p:nvPr>
        </p:nvGraphicFramePr>
        <p:xfrm>
          <a:off x="1714" y="80539"/>
          <a:ext cx="1714" cy="1714"/>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8" name="think-cell data - do not delete" hidden="1">
                        <a:extLst>
                          <a:ext uri="{FF2B5EF4-FFF2-40B4-BE49-F238E27FC236}">
                            <a16:creationId xmlns:a16="http://schemas.microsoft.com/office/drawing/2014/main" id="{F1014CC1-84DB-E7B0-5383-88FC787F372A}"/>
                          </a:ext>
                        </a:extLst>
                      </p:cNvPr>
                      <p:cNvPicPr/>
                      <p:nvPr/>
                    </p:nvPicPr>
                    <p:blipFill>
                      <a:blip r:embed="rId4"/>
                      <a:stretch>
                        <a:fillRect/>
                      </a:stretch>
                    </p:blipFill>
                    <p:spPr>
                      <a:xfrm>
                        <a:off x="1714" y="80539"/>
                        <a:ext cx="1714" cy="1714"/>
                      </a:xfrm>
                      <a:prstGeom prst="rect">
                        <a:avLst/>
                      </a:prstGeom>
                    </p:spPr>
                  </p:pic>
                </p:oleObj>
              </mc:Fallback>
            </mc:AlternateContent>
          </a:graphicData>
        </a:graphic>
      </p:graphicFrame>
      <p:sp>
        <p:nvSpPr>
          <p:cNvPr id="9" name="テキスト ボックス 8">
            <a:extLst>
              <a:ext uri="{FF2B5EF4-FFF2-40B4-BE49-F238E27FC236}">
                <a16:creationId xmlns:a16="http://schemas.microsoft.com/office/drawing/2014/main" id="{EFFFD437-B9C2-C4FE-C755-F5902000753D}"/>
              </a:ext>
            </a:extLst>
          </p:cNvPr>
          <p:cNvSpPr txBox="1"/>
          <p:nvPr/>
        </p:nvSpPr>
        <p:spPr>
          <a:xfrm>
            <a:off x="132030" y="901270"/>
            <a:ext cx="10414503" cy="5986733"/>
          </a:xfrm>
          <a:prstGeom prst="rect">
            <a:avLst/>
          </a:prstGeom>
          <a:noFill/>
          <a:ln>
            <a:solidFill>
              <a:schemeClr val="tx2">
                <a:lumMod val="40000"/>
                <a:lumOff val="60000"/>
              </a:schemeClr>
            </a:solidFill>
            <a:prstDash val="dash"/>
          </a:ln>
        </p:spPr>
        <p:txBody>
          <a:bodyPr wrap="square" rtlCol="0">
            <a:noAutofit/>
          </a:bodyPr>
          <a:lstStyle/>
          <a:p>
            <a:pPr marL="194274" indent="-194274" defTabSz="986912" eaLnBrk="1" fontAlgn="auto" hangingPunct="1">
              <a:spcBef>
                <a:spcPts val="0"/>
              </a:spcBef>
              <a:spcAft>
                <a:spcPts val="0"/>
              </a:spcAft>
            </a:pPr>
            <a:endParaRPr lang="en-US" altLang="ja-JP" sz="1295" dirty="0">
              <a:solidFill>
                <a:prstClr val="black"/>
              </a:solidFill>
              <a:latin typeface="メイリオ"/>
              <a:ea typeface="メイリオ"/>
            </a:endParaRPr>
          </a:p>
          <a:p>
            <a:pPr marL="194274" indent="-194274" defTabSz="986912" eaLnBrk="1" fontAlgn="auto" hangingPunct="1">
              <a:spcBef>
                <a:spcPts val="0"/>
              </a:spcBef>
              <a:spcAft>
                <a:spcPts val="0"/>
              </a:spcAft>
            </a:pPr>
            <a:endParaRPr lang="en-US" altLang="ja-JP" sz="1295" dirty="0">
              <a:solidFill>
                <a:prstClr val="black"/>
              </a:solidFill>
              <a:latin typeface="メイリオ"/>
              <a:ea typeface="メイリオ"/>
            </a:endParaRPr>
          </a:p>
          <a:p>
            <a:pPr marL="194274" indent="-194274" defTabSz="986912" eaLnBrk="1" fontAlgn="auto" hangingPunct="1">
              <a:spcBef>
                <a:spcPts val="0"/>
              </a:spcBef>
              <a:spcAft>
                <a:spcPts val="0"/>
              </a:spcAft>
            </a:pPr>
            <a:r>
              <a:rPr lang="ja-JP" altLang="en-US" sz="1133" dirty="0">
                <a:solidFill>
                  <a:prstClr val="black"/>
                </a:solidFill>
                <a:latin typeface="メイリオ"/>
                <a:ea typeface="メイリオ"/>
              </a:rPr>
              <a:t>▼</a:t>
            </a:r>
            <a:r>
              <a:rPr lang="ja-JP" altLang="en-US" sz="1133" dirty="0">
                <a:solidFill>
                  <a:prstClr val="black"/>
                </a:solidFill>
                <a:latin typeface="Segoe UI"/>
                <a:ea typeface="メイリオ"/>
              </a:rPr>
              <a:t>本事業終了後を見据え、リ・スキリングプログラムが大学経営上、自立的に運営可能となるための取組計画・財務計画を具体的に記載してください。</a:t>
            </a:r>
            <a:endParaRPr lang="en-US" altLang="ja-JP" sz="1133" dirty="0">
              <a:solidFill>
                <a:prstClr val="black"/>
              </a:solidFill>
              <a:latin typeface="Segoe UI"/>
              <a:ea typeface="メイリオ"/>
            </a:endParaRPr>
          </a:p>
          <a:p>
            <a:pPr marL="194274" indent="-194274" defTabSz="986912" eaLnBrk="1" fontAlgn="auto" hangingPunct="1">
              <a:spcBef>
                <a:spcPts val="0"/>
              </a:spcBef>
              <a:spcAft>
                <a:spcPts val="0"/>
              </a:spcAft>
            </a:pPr>
            <a:endParaRPr lang="en-US" altLang="ja-JP" sz="1133" dirty="0">
              <a:solidFill>
                <a:prstClr val="black"/>
              </a:solidFill>
              <a:latin typeface="メイリオ"/>
              <a:ea typeface="メイリオ"/>
            </a:endParaRPr>
          </a:p>
          <a:p>
            <a:pPr marL="194274" indent="-194274" defTabSz="986912" eaLnBrk="1" fontAlgn="auto" hangingPunct="1">
              <a:spcBef>
                <a:spcPts val="0"/>
              </a:spcBef>
              <a:spcAft>
                <a:spcPts val="0"/>
              </a:spcAft>
            </a:pPr>
            <a:endParaRPr lang="en-US" altLang="ja-JP" sz="1133" dirty="0">
              <a:solidFill>
                <a:prstClr val="black"/>
              </a:solidFill>
              <a:latin typeface="メイリオ"/>
              <a:ea typeface="メイリオ"/>
            </a:endParaRPr>
          </a:p>
          <a:p>
            <a:pPr defTabSz="986912" eaLnBrk="1" fontAlgn="auto" hangingPunct="1">
              <a:spcBef>
                <a:spcPts val="0"/>
              </a:spcBef>
              <a:spcAft>
                <a:spcPts val="0"/>
              </a:spcAft>
            </a:pPr>
            <a:r>
              <a:rPr lang="ja-JP" altLang="en-US" sz="1133" u="sng" dirty="0">
                <a:solidFill>
                  <a:prstClr val="black"/>
                </a:solidFill>
                <a:latin typeface="Segoe UI"/>
                <a:ea typeface="メイリオ"/>
              </a:rPr>
              <a:t>① 自走化に向けた目標像</a:t>
            </a:r>
            <a:endParaRPr lang="ja-JP" altLang="en-US" sz="1133" dirty="0">
              <a:solidFill>
                <a:prstClr val="black"/>
              </a:solidFill>
              <a:latin typeface="Segoe UI"/>
              <a:ea typeface="メイリオ"/>
            </a:endParaRPr>
          </a:p>
          <a:p>
            <a:pPr defTabSz="986912" eaLnBrk="1" fontAlgn="auto" hangingPunct="1">
              <a:spcBef>
                <a:spcPts val="0"/>
              </a:spcBef>
              <a:spcAft>
                <a:spcPts val="0"/>
              </a:spcAft>
            </a:pPr>
            <a:r>
              <a:rPr lang="ja-JP" altLang="en-US" sz="1133" dirty="0">
                <a:solidFill>
                  <a:prstClr val="black"/>
                </a:solidFill>
                <a:latin typeface="Segoe UI"/>
                <a:ea typeface="メイリオ"/>
              </a:rPr>
              <a:t>〇今後 </a:t>
            </a:r>
            <a:r>
              <a:rPr lang="en-US" altLang="ja-JP" sz="1133" dirty="0">
                <a:solidFill>
                  <a:prstClr val="black"/>
                </a:solidFill>
                <a:latin typeface="Segoe UI"/>
                <a:ea typeface="メイリオ"/>
              </a:rPr>
              <a:t>2</a:t>
            </a:r>
            <a:r>
              <a:rPr lang="ja-JP" altLang="en-US" sz="1133" dirty="0">
                <a:solidFill>
                  <a:prstClr val="black"/>
                </a:solidFill>
                <a:latin typeface="Segoe UI"/>
                <a:ea typeface="メイリオ"/>
              </a:rPr>
              <a:t>～</a:t>
            </a:r>
            <a:r>
              <a:rPr lang="en-US" altLang="ja-JP" sz="1133" dirty="0">
                <a:solidFill>
                  <a:prstClr val="black"/>
                </a:solidFill>
                <a:latin typeface="Segoe UI"/>
                <a:ea typeface="メイリオ"/>
              </a:rPr>
              <a:t>4</a:t>
            </a:r>
            <a:r>
              <a:rPr lang="ja-JP" altLang="en-US" sz="1133" dirty="0">
                <a:solidFill>
                  <a:prstClr val="black"/>
                </a:solidFill>
                <a:latin typeface="Segoe UI"/>
                <a:ea typeface="メイリオ"/>
              </a:rPr>
              <a:t>年程度 を見据えた自走化の到達イメージ</a:t>
            </a:r>
            <a:br>
              <a:rPr lang="ja-JP" altLang="en-US" sz="1133" dirty="0">
                <a:solidFill>
                  <a:prstClr val="black"/>
                </a:solidFill>
                <a:latin typeface="Segoe UI"/>
                <a:ea typeface="メイリオ"/>
              </a:rPr>
            </a:br>
            <a:r>
              <a:rPr lang="ja-JP" altLang="en-US" sz="1133" dirty="0">
                <a:solidFill>
                  <a:prstClr val="black"/>
                </a:solidFill>
                <a:latin typeface="Segoe UI"/>
                <a:ea typeface="メイリオ"/>
              </a:rPr>
              <a:t>（例：補助金に依存しない運営、大学の恒常的事業としての位置づけ 等）</a:t>
            </a:r>
          </a:p>
          <a:p>
            <a:pPr defTabSz="986912" eaLnBrk="1" fontAlgn="auto" hangingPunct="1">
              <a:spcBef>
                <a:spcPts val="0"/>
              </a:spcBef>
              <a:spcAft>
                <a:spcPts val="0"/>
              </a:spcAft>
            </a:pPr>
            <a:endParaRPr lang="en-US" altLang="ja-JP" sz="1133" dirty="0">
              <a:solidFill>
                <a:prstClr val="black"/>
              </a:solidFill>
              <a:latin typeface="Segoe UI"/>
              <a:ea typeface="メイリオ"/>
            </a:endParaRPr>
          </a:p>
          <a:p>
            <a:pPr defTabSz="986912" eaLnBrk="1" fontAlgn="auto" hangingPunct="1">
              <a:spcBef>
                <a:spcPts val="0"/>
              </a:spcBef>
              <a:spcAft>
                <a:spcPts val="0"/>
              </a:spcAft>
            </a:pPr>
            <a:endParaRPr lang="en-US" altLang="ja-JP" sz="1133" dirty="0">
              <a:solidFill>
                <a:prstClr val="black"/>
              </a:solidFill>
              <a:latin typeface="Segoe UI"/>
              <a:ea typeface="メイリオ"/>
            </a:endParaRPr>
          </a:p>
          <a:p>
            <a:pPr defTabSz="986912" eaLnBrk="1" fontAlgn="auto" hangingPunct="1">
              <a:spcBef>
                <a:spcPts val="0"/>
              </a:spcBef>
              <a:spcAft>
                <a:spcPts val="0"/>
              </a:spcAft>
            </a:pPr>
            <a:endParaRPr lang="en-US" altLang="ja-JP" sz="1133" dirty="0">
              <a:solidFill>
                <a:prstClr val="black"/>
              </a:solidFill>
              <a:latin typeface="Segoe UI"/>
              <a:ea typeface="メイリオ"/>
            </a:endParaRPr>
          </a:p>
          <a:p>
            <a:pPr defTabSz="986912" eaLnBrk="1" fontAlgn="auto" hangingPunct="1">
              <a:spcBef>
                <a:spcPts val="0"/>
              </a:spcBef>
              <a:spcAft>
                <a:spcPts val="0"/>
              </a:spcAft>
            </a:pPr>
            <a:r>
              <a:rPr lang="ja-JP" altLang="en-US" sz="1133" u="sng" dirty="0">
                <a:solidFill>
                  <a:prstClr val="black"/>
                </a:solidFill>
                <a:latin typeface="Segoe UI"/>
                <a:ea typeface="メイリオ"/>
              </a:rPr>
              <a:t>② 自走化に向けた計画</a:t>
            </a:r>
            <a:endParaRPr lang="en-US" altLang="ja-JP" sz="1133" u="sng" dirty="0">
              <a:solidFill>
                <a:prstClr val="black"/>
              </a:solidFill>
              <a:latin typeface="Segoe UI"/>
              <a:ea typeface="メイリオ"/>
            </a:endParaRPr>
          </a:p>
          <a:p>
            <a:pPr defTabSz="986912" eaLnBrk="1" fontAlgn="auto" hangingPunct="1">
              <a:lnSpc>
                <a:spcPct val="90000"/>
              </a:lnSpc>
              <a:spcBef>
                <a:spcPts val="0"/>
              </a:spcBef>
              <a:spcAft>
                <a:spcPts val="648"/>
              </a:spcAft>
            </a:pPr>
            <a:r>
              <a:rPr lang="ja-JP" altLang="en-US" sz="1133" dirty="0">
                <a:solidFill>
                  <a:prstClr val="black"/>
                </a:solidFill>
                <a:latin typeface="メイリオ"/>
                <a:ea typeface="メイリオ"/>
              </a:rPr>
              <a:t>〇令和９年度以降の２</a:t>
            </a:r>
            <a:r>
              <a:rPr lang="en-US" altLang="ja-JP" sz="1133" dirty="0">
                <a:solidFill>
                  <a:prstClr val="black"/>
                </a:solidFill>
                <a:latin typeface="メイリオ"/>
                <a:ea typeface="メイリオ"/>
              </a:rPr>
              <a:t>~</a:t>
            </a:r>
            <a:r>
              <a:rPr lang="ja-JP" altLang="en-US" sz="1133" dirty="0">
                <a:solidFill>
                  <a:prstClr val="black"/>
                </a:solidFill>
                <a:latin typeface="メイリオ"/>
                <a:ea typeface="メイリオ"/>
              </a:rPr>
              <a:t>４年間の計画を、以下の内容を含む形で記載願います。</a:t>
            </a:r>
            <a:endParaRPr lang="en-US" altLang="ja-JP" sz="1133" dirty="0">
              <a:solidFill>
                <a:prstClr val="black"/>
              </a:solidFill>
              <a:latin typeface="メイリオ"/>
              <a:ea typeface="メイリオ"/>
            </a:endParaRPr>
          </a:p>
          <a:p>
            <a:pPr defTabSz="986912" eaLnBrk="1" fontAlgn="auto" hangingPunct="1">
              <a:lnSpc>
                <a:spcPct val="90000"/>
              </a:lnSpc>
              <a:spcBef>
                <a:spcPts val="0"/>
              </a:spcBef>
              <a:spcAft>
                <a:spcPts val="648"/>
              </a:spcAft>
            </a:pPr>
            <a:r>
              <a:rPr lang="ja-JP" altLang="en-US" sz="1133" dirty="0">
                <a:solidFill>
                  <a:prstClr val="black"/>
                </a:solidFill>
                <a:latin typeface="メイリオ"/>
                <a:ea typeface="メイリオ"/>
              </a:rPr>
              <a:t>・取組計画（例：どの様なプログラム・取組みを行うのかを、</a:t>
            </a:r>
            <a:r>
              <a:rPr lang="ja-JP" altLang="en-US" sz="1133" dirty="0">
                <a:solidFill>
                  <a:prstClr val="black"/>
                </a:solidFill>
                <a:latin typeface="Segoe UI"/>
                <a:ea typeface="メイリオ"/>
              </a:rPr>
              <a:t>２年目・</a:t>
            </a:r>
            <a:r>
              <a:rPr lang="en-US" altLang="ja-JP" sz="1133" dirty="0">
                <a:solidFill>
                  <a:prstClr val="black"/>
                </a:solidFill>
                <a:latin typeface="Segoe UI"/>
                <a:ea typeface="メイリオ"/>
              </a:rPr>
              <a:t>3</a:t>
            </a:r>
            <a:r>
              <a:rPr lang="ja-JP" altLang="en-US" sz="1133" dirty="0">
                <a:solidFill>
                  <a:prstClr val="black"/>
                </a:solidFill>
                <a:latin typeface="Segoe UI"/>
                <a:ea typeface="メイリオ"/>
              </a:rPr>
              <a:t>年目・</a:t>
            </a:r>
            <a:r>
              <a:rPr lang="en-US" altLang="ja-JP" sz="1133" dirty="0">
                <a:solidFill>
                  <a:prstClr val="black"/>
                </a:solidFill>
                <a:latin typeface="Segoe UI"/>
                <a:ea typeface="メイリオ"/>
              </a:rPr>
              <a:t>4</a:t>
            </a:r>
            <a:r>
              <a:rPr lang="ja-JP" altLang="en-US" sz="1133" dirty="0">
                <a:solidFill>
                  <a:prstClr val="black"/>
                </a:solidFill>
                <a:latin typeface="Segoe UI"/>
                <a:ea typeface="メイリオ"/>
              </a:rPr>
              <a:t>年目それぞれで記載　等</a:t>
            </a:r>
            <a:r>
              <a:rPr lang="ja-JP" altLang="en-US" sz="1133" dirty="0">
                <a:solidFill>
                  <a:prstClr val="black"/>
                </a:solidFill>
                <a:latin typeface="メイリオ"/>
                <a:ea typeface="メイリオ"/>
              </a:rPr>
              <a:t>）</a:t>
            </a:r>
            <a:endParaRPr lang="en-US" altLang="ja-JP" sz="1133" dirty="0">
              <a:solidFill>
                <a:prstClr val="black"/>
              </a:solidFill>
              <a:latin typeface="メイリオ"/>
              <a:ea typeface="メイリオ"/>
            </a:endParaRPr>
          </a:p>
          <a:p>
            <a:pPr defTabSz="986912" eaLnBrk="1" fontAlgn="auto" hangingPunct="1">
              <a:lnSpc>
                <a:spcPct val="90000"/>
              </a:lnSpc>
              <a:spcBef>
                <a:spcPts val="0"/>
              </a:spcBef>
              <a:spcAft>
                <a:spcPts val="648"/>
              </a:spcAft>
            </a:pPr>
            <a:r>
              <a:rPr lang="ja-JP" altLang="en-US" sz="1133" dirty="0">
                <a:solidFill>
                  <a:prstClr val="black"/>
                </a:solidFill>
                <a:latin typeface="メイリオ"/>
                <a:ea typeface="メイリオ"/>
              </a:rPr>
              <a:t>・財務計画</a:t>
            </a:r>
            <a:r>
              <a:rPr lang="ja-JP" altLang="en-US" sz="1133" dirty="0">
                <a:solidFill>
                  <a:prstClr val="black"/>
                </a:solidFill>
                <a:latin typeface="Segoe UI"/>
                <a:ea typeface="メイリオ"/>
              </a:rPr>
              <a:t>（例：収益・コスト・収支それぞれの目安（現時点の想定）を、２年目・</a:t>
            </a:r>
            <a:r>
              <a:rPr lang="en-US" altLang="ja-JP" sz="1133" dirty="0">
                <a:solidFill>
                  <a:prstClr val="black"/>
                </a:solidFill>
                <a:latin typeface="Segoe UI"/>
                <a:ea typeface="メイリオ"/>
              </a:rPr>
              <a:t>3</a:t>
            </a:r>
            <a:r>
              <a:rPr lang="ja-JP" altLang="en-US" sz="1133" dirty="0">
                <a:solidFill>
                  <a:prstClr val="black"/>
                </a:solidFill>
                <a:latin typeface="Segoe UI"/>
                <a:ea typeface="メイリオ"/>
              </a:rPr>
              <a:t>年目・</a:t>
            </a:r>
            <a:r>
              <a:rPr lang="en-US" altLang="ja-JP" sz="1133" dirty="0">
                <a:solidFill>
                  <a:prstClr val="black"/>
                </a:solidFill>
                <a:latin typeface="Segoe UI"/>
                <a:ea typeface="メイリオ"/>
              </a:rPr>
              <a:t>4</a:t>
            </a:r>
            <a:r>
              <a:rPr lang="ja-JP" altLang="en-US" sz="1133" dirty="0">
                <a:solidFill>
                  <a:prstClr val="black"/>
                </a:solidFill>
                <a:latin typeface="Segoe UI"/>
                <a:ea typeface="メイリオ"/>
              </a:rPr>
              <a:t>年目それぞれで記載　等）</a:t>
            </a:r>
          </a:p>
          <a:p>
            <a:pPr defTabSz="986912" eaLnBrk="1" fontAlgn="auto" hangingPunct="1">
              <a:lnSpc>
                <a:spcPct val="90000"/>
              </a:lnSpc>
              <a:spcBef>
                <a:spcPts val="0"/>
              </a:spcBef>
              <a:spcAft>
                <a:spcPts val="648"/>
              </a:spcAft>
            </a:pPr>
            <a:r>
              <a:rPr lang="ja-JP" altLang="en-US" sz="1133" dirty="0">
                <a:solidFill>
                  <a:prstClr val="black"/>
                </a:solidFill>
                <a:latin typeface="メイリオ"/>
                <a:ea typeface="メイリオ"/>
              </a:rPr>
              <a:t>・人員確保の計画（例：どの様な体制構築・人員獲得</a:t>
            </a:r>
            <a:r>
              <a:rPr lang="en-US" altLang="ja-JP" sz="1133" dirty="0">
                <a:solidFill>
                  <a:prstClr val="black"/>
                </a:solidFill>
                <a:latin typeface="メイリオ"/>
                <a:ea typeface="メイリオ"/>
              </a:rPr>
              <a:t>/</a:t>
            </a:r>
            <a:r>
              <a:rPr lang="ja-JP" altLang="en-US" sz="1133" dirty="0">
                <a:solidFill>
                  <a:prstClr val="black"/>
                </a:solidFill>
                <a:latin typeface="メイリオ"/>
                <a:ea typeface="メイリオ"/>
              </a:rPr>
              <a:t>育成を行うのかを、</a:t>
            </a:r>
            <a:r>
              <a:rPr lang="ja-JP" altLang="en-US" sz="1133" dirty="0">
                <a:solidFill>
                  <a:prstClr val="black"/>
                </a:solidFill>
                <a:latin typeface="Segoe UI"/>
                <a:ea typeface="メイリオ"/>
              </a:rPr>
              <a:t> ２年目・</a:t>
            </a:r>
            <a:r>
              <a:rPr lang="en-US" altLang="ja-JP" sz="1133" dirty="0">
                <a:solidFill>
                  <a:prstClr val="black"/>
                </a:solidFill>
                <a:latin typeface="Segoe UI"/>
                <a:ea typeface="メイリオ"/>
              </a:rPr>
              <a:t>3</a:t>
            </a:r>
            <a:r>
              <a:rPr lang="ja-JP" altLang="en-US" sz="1133" dirty="0">
                <a:solidFill>
                  <a:prstClr val="black"/>
                </a:solidFill>
                <a:latin typeface="Segoe UI"/>
                <a:ea typeface="メイリオ"/>
              </a:rPr>
              <a:t>年目・</a:t>
            </a:r>
            <a:r>
              <a:rPr lang="en-US" altLang="ja-JP" sz="1133" dirty="0">
                <a:solidFill>
                  <a:prstClr val="black"/>
                </a:solidFill>
                <a:latin typeface="Segoe UI"/>
                <a:ea typeface="メイリオ"/>
              </a:rPr>
              <a:t>4</a:t>
            </a:r>
            <a:r>
              <a:rPr lang="ja-JP" altLang="en-US" sz="1133" dirty="0">
                <a:solidFill>
                  <a:prstClr val="black"/>
                </a:solidFill>
                <a:latin typeface="Segoe UI"/>
                <a:ea typeface="メイリオ"/>
              </a:rPr>
              <a:t>年目それぞれで記載　等</a:t>
            </a:r>
            <a:r>
              <a:rPr lang="ja-JP" altLang="en-US" sz="1133" dirty="0">
                <a:solidFill>
                  <a:prstClr val="black"/>
                </a:solidFill>
                <a:latin typeface="メイリオ"/>
                <a:ea typeface="メイリオ"/>
              </a:rPr>
              <a:t>）</a:t>
            </a:r>
            <a:endParaRPr lang="ja-JP" altLang="en-US" sz="1133" dirty="0">
              <a:solidFill>
                <a:prstClr val="black"/>
              </a:solidFill>
              <a:latin typeface="Segoe UI"/>
              <a:ea typeface="メイリオ"/>
            </a:endParaRPr>
          </a:p>
          <a:p>
            <a:pPr defTabSz="986912" eaLnBrk="1" fontAlgn="auto" hangingPunct="1">
              <a:spcBef>
                <a:spcPts val="0"/>
              </a:spcBef>
              <a:spcAft>
                <a:spcPts val="0"/>
              </a:spcAft>
            </a:pPr>
            <a:endParaRPr lang="en-US" altLang="ja-JP" sz="1133" dirty="0">
              <a:solidFill>
                <a:prstClr val="black"/>
              </a:solidFill>
              <a:latin typeface="Segoe UI"/>
              <a:ea typeface="メイリオ"/>
            </a:endParaRPr>
          </a:p>
        </p:txBody>
      </p:sp>
      <p:sp>
        <p:nvSpPr>
          <p:cNvPr id="13" name="テキスト ボックス 12">
            <a:extLst>
              <a:ext uri="{FF2B5EF4-FFF2-40B4-BE49-F238E27FC236}">
                <a16:creationId xmlns:a16="http://schemas.microsoft.com/office/drawing/2014/main" id="{E477E2A4-39F3-1F13-0578-6AEEDB040D10}"/>
              </a:ext>
            </a:extLst>
          </p:cNvPr>
          <p:cNvSpPr txBox="1"/>
          <p:nvPr/>
        </p:nvSpPr>
        <p:spPr>
          <a:xfrm>
            <a:off x="-172226" y="102044"/>
            <a:ext cx="9796342" cy="275012"/>
          </a:xfrm>
          <a:prstGeom prst="rect">
            <a:avLst/>
          </a:prstGeom>
          <a:noFill/>
        </p:spPr>
        <p:txBody>
          <a:bodyPr wrap="square" rtlCol="0">
            <a:spAutoFit/>
          </a:bodyPr>
          <a:lstStyle/>
          <a:p>
            <a:pPr algn="ctr" defTabSz="986912" eaLnBrk="1" fontAlgn="auto" hangingPunct="1">
              <a:spcBef>
                <a:spcPts val="0"/>
              </a:spcBef>
              <a:spcAft>
                <a:spcPts val="0"/>
              </a:spcAft>
            </a:pPr>
            <a:r>
              <a:rPr lang="ja-JP" altLang="en-US" sz="1079" spc="-130">
                <a:solidFill>
                  <a:prstClr val="white"/>
                </a:solidFill>
                <a:latin typeface="游ゴシック Bold"/>
                <a:ea typeface="メイリオ"/>
              </a:rPr>
              <a:t>令和２年度</a:t>
            </a:r>
            <a:r>
              <a:rPr lang="ja-JP" altLang="en-US" sz="1187" spc="-130">
                <a:solidFill>
                  <a:prstClr val="white"/>
                </a:solidFill>
                <a:latin typeface="游ゴシック Bold"/>
                <a:ea typeface="メイリオ"/>
              </a:rPr>
              <a:t>「就職・転職支援のための大学リカレント教育推進事業</a:t>
            </a:r>
            <a:r>
              <a:rPr lang="ja-JP" altLang="en-US" sz="971" spc="-130">
                <a:solidFill>
                  <a:prstClr val="white"/>
                </a:solidFill>
                <a:latin typeface="游ゴシック Bold"/>
                <a:ea typeface="メイリオ"/>
              </a:rPr>
              <a:t>（就職・転職支援のためのリカレント教育プログラムの開発・実施）</a:t>
            </a:r>
            <a:r>
              <a:rPr lang="ja-JP" altLang="en-US" sz="1187" spc="-130">
                <a:solidFill>
                  <a:prstClr val="white"/>
                </a:solidFill>
                <a:latin typeface="游ゴシック Bold"/>
                <a:ea typeface="メイリオ"/>
              </a:rPr>
              <a:t>」企画提案書（</a:t>
            </a:r>
            <a:r>
              <a:rPr lang="en-US" altLang="ja-JP" sz="1187" spc="-130">
                <a:solidFill>
                  <a:prstClr val="white"/>
                </a:solidFill>
                <a:latin typeface="游ゴシック Bold"/>
                <a:ea typeface="メイリオ"/>
              </a:rPr>
              <a:t>a</a:t>
            </a:r>
            <a:r>
              <a:rPr lang="ja-JP" altLang="en-US" sz="1187" spc="-130">
                <a:solidFill>
                  <a:prstClr val="white"/>
                </a:solidFill>
                <a:latin typeface="游ゴシック Bold"/>
                <a:ea typeface="メイリオ"/>
              </a:rPr>
              <a:t>：求職支援）</a:t>
            </a:r>
            <a:r>
              <a:rPr lang="en-US" altLang="ja-JP" sz="1187" spc="-130">
                <a:solidFill>
                  <a:prstClr val="white"/>
                </a:solidFill>
                <a:latin typeface="游ゴシック Bold"/>
                <a:ea typeface="メイリオ"/>
              </a:rPr>
              <a:t>(P</a:t>
            </a:r>
            <a:fld id="{7DF22854-5471-4D76-A61C-50AF16AABE74}" type="slidenum">
              <a:rPr lang="en-US" altLang="ja-JP" sz="1187" spc="-130">
                <a:solidFill>
                  <a:prstClr val="white"/>
                </a:solidFill>
                <a:latin typeface="游ゴシック Bold"/>
                <a:ea typeface="メイリオ"/>
              </a:rPr>
              <a:pPr algn="ctr" defTabSz="986912" eaLnBrk="1" fontAlgn="auto" hangingPunct="1">
                <a:spcBef>
                  <a:spcPts val="0"/>
                </a:spcBef>
                <a:spcAft>
                  <a:spcPts val="0"/>
                </a:spcAft>
              </a:pPr>
              <a:t>9</a:t>
            </a:fld>
            <a:r>
              <a:rPr lang="en-US" altLang="ja-JP" sz="1187" spc="-130">
                <a:solidFill>
                  <a:prstClr val="white"/>
                </a:solidFill>
                <a:latin typeface="游ゴシック Bold"/>
                <a:ea typeface="メイリオ"/>
              </a:rPr>
              <a:t>)</a:t>
            </a:r>
            <a:endParaRPr lang="ja-JP" altLang="en-US" sz="1187">
              <a:solidFill>
                <a:prstClr val="white"/>
              </a:solidFill>
              <a:latin typeface="游ゴシック Bold"/>
              <a:ea typeface="游ゴシック Bold"/>
            </a:endParaRPr>
          </a:p>
        </p:txBody>
      </p:sp>
      <p:sp>
        <p:nvSpPr>
          <p:cNvPr id="10" name="正方形/長方形 9">
            <a:extLst>
              <a:ext uri="{FF2B5EF4-FFF2-40B4-BE49-F238E27FC236}">
                <a16:creationId xmlns:a16="http://schemas.microsoft.com/office/drawing/2014/main" id="{7D0FF1FB-4217-0363-AA66-BFFEA5309766}"/>
              </a:ext>
            </a:extLst>
          </p:cNvPr>
          <p:cNvSpPr/>
          <p:nvPr/>
        </p:nvSpPr>
        <p:spPr>
          <a:xfrm>
            <a:off x="0" y="78825"/>
            <a:ext cx="10685337" cy="281324"/>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lIns="98694" tIns="49347" rIns="98694" bIns="49347" rtlCol="0" anchor="ctr"/>
          <a:lstStyle/>
          <a:p>
            <a:pPr defTabSz="986912" eaLnBrk="1" fontAlgn="auto" hangingPunct="1">
              <a:spcBef>
                <a:spcPts val="0"/>
              </a:spcBef>
              <a:spcAft>
                <a:spcPts val="0"/>
              </a:spcAft>
            </a:pPr>
            <a:r>
              <a:rPr lang="ja-JP" altLang="en-US" sz="1133" spc="-130" dirty="0">
                <a:solidFill>
                  <a:prstClr val="white"/>
                </a:solidFill>
                <a:latin typeface="游ゴシック Bold"/>
                <a:ea typeface="メイリオ"/>
              </a:rPr>
              <a:t>令和</a:t>
            </a:r>
            <a:r>
              <a:rPr lang="ja-JP" altLang="en-US" sz="1187" spc="-130" dirty="0">
                <a:solidFill>
                  <a:prstClr val="white"/>
                </a:solidFill>
                <a:latin typeface="Meiryo"/>
                <a:ea typeface="Meiryo"/>
              </a:rPr>
              <a:t>７年度補正予算「産学連携リ・スキリング・エコシステム構築事業</a:t>
            </a:r>
            <a:r>
              <a:rPr lang="ja-JP" altLang="en-US" sz="1133" spc="-130" dirty="0">
                <a:solidFill>
                  <a:prstClr val="white"/>
                </a:solidFill>
                <a:latin typeface="游ゴシック Bold"/>
                <a:ea typeface="メイリオ"/>
              </a:rPr>
              <a:t>メニュー②「産業成長」」事業計画書</a:t>
            </a:r>
            <a:r>
              <a:rPr lang="en-US" altLang="ja-JP" sz="1133" spc="-130" dirty="0">
                <a:solidFill>
                  <a:prstClr val="white"/>
                </a:solidFill>
                <a:latin typeface="游ゴシック Bold"/>
                <a:ea typeface="メイリオ"/>
              </a:rPr>
              <a:t> (P</a:t>
            </a:r>
            <a:fld id="{7DF22854-5471-4D76-A61C-50AF16AABE74}" type="slidenum">
              <a:rPr lang="en-US" altLang="ja-JP" sz="1133" spc="-130" dirty="0">
                <a:solidFill>
                  <a:prstClr val="white"/>
                </a:solidFill>
                <a:latin typeface="游ゴシック Bold"/>
                <a:ea typeface="メイリオ"/>
              </a:rPr>
              <a:pPr defTabSz="986912" eaLnBrk="1" fontAlgn="auto" hangingPunct="1">
                <a:spcBef>
                  <a:spcPts val="0"/>
                </a:spcBef>
                <a:spcAft>
                  <a:spcPts val="0"/>
                </a:spcAft>
              </a:pPr>
              <a:t>9</a:t>
            </a:fld>
            <a:r>
              <a:rPr lang="en-US" altLang="ja-JP" sz="1133" spc="-130" dirty="0">
                <a:solidFill>
                  <a:prstClr val="white"/>
                </a:solidFill>
                <a:latin typeface="游ゴシック Bold"/>
                <a:ea typeface="メイリオ"/>
              </a:rPr>
              <a:t>)</a:t>
            </a:r>
            <a:r>
              <a:rPr lang="ja-JP" altLang="en-US" sz="1133" spc="-130" dirty="0">
                <a:solidFill>
                  <a:prstClr val="white"/>
                </a:solidFill>
                <a:latin typeface="游ゴシック Bold"/>
                <a:ea typeface="メイリオ"/>
              </a:rPr>
              <a:t>　</a:t>
            </a:r>
            <a:r>
              <a:rPr lang="ja-JP" altLang="en-US" sz="1295" spc="-130" dirty="0">
                <a:solidFill>
                  <a:prstClr val="white"/>
                </a:solidFill>
                <a:latin typeface="游ゴシック Bold"/>
                <a:ea typeface="メイリオ"/>
              </a:rPr>
              <a:t>　　</a:t>
            </a:r>
            <a:r>
              <a:rPr lang="zh-TW" altLang="en-US" sz="1295" b="1" dirty="0">
                <a:solidFill>
                  <a:prstClr val="white"/>
                </a:solidFill>
                <a:latin typeface="Segoe UI"/>
                <a:ea typeface="メイリオ"/>
              </a:rPr>
              <a:t>様式</a:t>
            </a:r>
            <a:r>
              <a:rPr lang="en-US" altLang="zh-TW" sz="1295" b="1" dirty="0">
                <a:solidFill>
                  <a:prstClr val="white"/>
                </a:solidFill>
                <a:latin typeface="Segoe UI"/>
                <a:ea typeface="メイリオ"/>
              </a:rPr>
              <a:t>3</a:t>
            </a:r>
            <a:endParaRPr lang="ja-JP" altLang="en-US" sz="1295" b="1" dirty="0">
              <a:solidFill>
                <a:prstClr val="white"/>
              </a:solidFill>
              <a:latin typeface="Segoe UI"/>
              <a:ea typeface="メイリオ"/>
            </a:endParaRPr>
          </a:p>
        </p:txBody>
      </p:sp>
      <p:sp>
        <p:nvSpPr>
          <p:cNvPr id="2" name="フッター プレースホルダー 1">
            <a:extLst>
              <a:ext uri="{FF2B5EF4-FFF2-40B4-BE49-F238E27FC236}">
                <a16:creationId xmlns:a16="http://schemas.microsoft.com/office/drawing/2014/main" id="{D69BC580-5A06-1764-EEF9-B0CD397E7D0F}"/>
              </a:ext>
            </a:extLst>
          </p:cNvPr>
          <p:cNvSpPr>
            <a:spLocks noGrp="1"/>
          </p:cNvSpPr>
          <p:nvPr>
            <p:ph type="ftr" sz="quarter" idx="11"/>
          </p:nvPr>
        </p:nvSpPr>
        <p:spPr/>
        <p:txBody>
          <a:bodyPr/>
          <a:lstStyle/>
          <a:p>
            <a:pPr defTabSz="986912" eaLnBrk="1" fontAlgn="auto" hangingPunct="1">
              <a:spcBef>
                <a:spcPts val="0"/>
              </a:spcBef>
              <a:spcAft>
                <a:spcPts val="0"/>
              </a:spcAft>
            </a:pPr>
            <a:r>
              <a:rPr lang="ja-JP" altLang="en-US">
                <a:solidFill>
                  <a:prstClr val="black">
                    <a:tint val="75000"/>
                  </a:prstClr>
                </a:solidFill>
                <a:latin typeface="Segoe UI"/>
                <a:ea typeface="メイリオ"/>
              </a:rPr>
              <a:t>機関名： （フッター機能で入力） 、事業テーマ名：（フッター機能で入力）</a:t>
            </a:r>
          </a:p>
        </p:txBody>
      </p:sp>
      <p:sp>
        <p:nvSpPr>
          <p:cNvPr id="5" name="テキスト ボックス 4">
            <a:extLst>
              <a:ext uri="{FF2B5EF4-FFF2-40B4-BE49-F238E27FC236}">
                <a16:creationId xmlns:a16="http://schemas.microsoft.com/office/drawing/2014/main" id="{B8F59B72-9BD8-F0F2-BED7-381AE319857B}"/>
              </a:ext>
            </a:extLst>
          </p:cNvPr>
          <p:cNvSpPr txBox="1"/>
          <p:nvPr/>
        </p:nvSpPr>
        <p:spPr>
          <a:xfrm>
            <a:off x="10941759" y="6185302"/>
            <a:ext cx="1554403" cy="1288301"/>
          </a:xfrm>
          <a:prstGeom prst="rect">
            <a:avLst/>
          </a:prstGeom>
          <a:solidFill>
            <a:schemeClr val="tx2">
              <a:lumMod val="50000"/>
            </a:schemeClr>
          </a:solidFill>
          <a:ln>
            <a:solidFill>
              <a:schemeClr val="tx1"/>
            </a:solidFill>
          </a:ln>
        </p:spPr>
        <p:txBody>
          <a:bodyPr wrap="square" rtlCol="0">
            <a:spAutoFit/>
          </a:bodyPr>
          <a:lstStyle/>
          <a:p>
            <a:pPr defTabSz="986912" eaLnBrk="1" fontAlgn="auto" hangingPunct="1">
              <a:spcBef>
                <a:spcPts val="0"/>
              </a:spcBef>
              <a:spcAft>
                <a:spcPts val="0"/>
              </a:spcAft>
            </a:pPr>
            <a:r>
              <a:rPr lang="ja-JP" altLang="en-US" sz="1943">
                <a:solidFill>
                  <a:prstClr val="white"/>
                </a:solidFill>
                <a:latin typeface="Segoe UI"/>
                <a:ea typeface="メイリオ"/>
              </a:rPr>
              <a:t>←フッターを以後のページ全てに必ず記入</a:t>
            </a:r>
          </a:p>
        </p:txBody>
      </p:sp>
      <p:sp>
        <p:nvSpPr>
          <p:cNvPr id="3" name="角丸四角形 5">
            <a:extLst>
              <a:ext uri="{FF2B5EF4-FFF2-40B4-BE49-F238E27FC236}">
                <a16:creationId xmlns:a16="http://schemas.microsoft.com/office/drawing/2014/main" id="{EFC154A0-A546-DE39-ACA4-09CB95FD26F7}"/>
              </a:ext>
            </a:extLst>
          </p:cNvPr>
          <p:cNvSpPr/>
          <p:nvPr/>
        </p:nvSpPr>
        <p:spPr>
          <a:xfrm>
            <a:off x="9514414" y="432354"/>
            <a:ext cx="987320" cy="297683"/>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eaLnBrk="1" fontAlgn="auto" hangingPunct="1">
              <a:spcBef>
                <a:spcPts val="0"/>
              </a:spcBef>
              <a:spcAft>
                <a:spcPts val="0"/>
              </a:spcAft>
            </a:pPr>
            <a:r>
              <a:rPr lang="ja-JP" altLang="en-US" sz="1511">
                <a:solidFill>
                  <a:prstClr val="white"/>
                </a:solidFill>
                <a:latin typeface="游ゴシック Bold"/>
                <a:ea typeface="メイリオ"/>
              </a:rPr>
              <a:t>各領域</a:t>
            </a:r>
            <a:endParaRPr lang="ja-JP" altLang="en-US" sz="1511">
              <a:solidFill>
                <a:prstClr val="white"/>
              </a:solidFill>
              <a:latin typeface="游ゴシック Bold"/>
              <a:ea typeface="游ゴシック Bold"/>
            </a:endParaRPr>
          </a:p>
        </p:txBody>
      </p:sp>
      <p:sp>
        <p:nvSpPr>
          <p:cNvPr id="4" name="角丸四角形 5">
            <a:extLst>
              <a:ext uri="{FF2B5EF4-FFF2-40B4-BE49-F238E27FC236}">
                <a16:creationId xmlns:a16="http://schemas.microsoft.com/office/drawing/2014/main" id="{6CE0CB9D-355D-028F-51D0-DDB2AD7F2947}"/>
              </a:ext>
            </a:extLst>
          </p:cNvPr>
          <p:cNvSpPr/>
          <p:nvPr/>
        </p:nvSpPr>
        <p:spPr>
          <a:xfrm>
            <a:off x="30585" y="439101"/>
            <a:ext cx="4712830" cy="310846"/>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eaLnBrk="1" fontAlgn="auto" hangingPunct="1">
              <a:spcBef>
                <a:spcPts val="0"/>
              </a:spcBef>
              <a:spcAft>
                <a:spcPts val="0"/>
              </a:spcAft>
            </a:pPr>
            <a:r>
              <a:rPr lang="en-US" altLang="ja-JP" sz="1511" dirty="0">
                <a:solidFill>
                  <a:prstClr val="white"/>
                </a:solidFill>
                <a:latin typeface="游ゴシック Bold"/>
                <a:ea typeface="游ゴシック Bold"/>
              </a:rPr>
              <a:t>【</a:t>
            </a:r>
            <a:r>
              <a:rPr lang="ja-JP" altLang="en-US" sz="1511" dirty="0">
                <a:solidFill>
                  <a:prstClr val="white"/>
                </a:solidFill>
                <a:latin typeface="游ゴシック Bold"/>
                <a:ea typeface="游ゴシック Bold"/>
              </a:rPr>
              <a:t>公募要領 </a:t>
            </a:r>
            <a:r>
              <a:rPr lang="en-US" altLang="ja-JP" sz="1511" dirty="0">
                <a:solidFill>
                  <a:prstClr val="white"/>
                </a:solidFill>
                <a:latin typeface="游ゴシック Bold"/>
                <a:ea typeface="游ゴシック Bold"/>
              </a:rPr>
              <a:t>2.(1)⑥】</a:t>
            </a:r>
            <a:r>
              <a:rPr lang="ja-JP" altLang="en-US" sz="1511" dirty="0">
                <a:solidFill>
                  <a:prstClr val="white"/>
                </a:solidFill>
                <a:latin typeface="游ゴシック Bold"/>
                <a:ea typeface="游ゴシック Bold"/>
              </a:rPr>
              <a:t>自走化について </a:t>
            </a:r>
            <a:r>
              <a:rPr lang="en-US" altLang="ja-JP" sz="1511" dirty="0">
                <a:solidFill>
                  <a:prstClr val="white"/>
                </a:solidFill>
                <a:latin typeface="游ゴシック Bold"/>
                <a:ea typeface="游ゴシック Bold"/>
              </a:rPr>
              <a:t>(2/2)</a:t>
            </a:r>
            <a:endParaRPr lang="ja-JP" altLang="en-US" sz="1511" dirty="0">
              <a:solidFill>
                <a:prstClr val="white"/>
              </a:solidFill>
              <a:latin typeface="游ゴシック Bold"/>
              <a:ea typeface="游ゴシック Bold"/>
            </a:endParaRPr>
          </a:p>
        </p:txBody>
      </p:sp>
      <p:sp>
        <p:nvSpPr>
          <p:cNvPr id="7" name="角丸四角形 5">
            <a:extLst>
              <a:ext uri="{FF2B5EF4-FFF2-40B4-BE49-F238E27FC236}">
                <a16:creationId xmlns:a16="http://schemas.microsoft.com/office/drawing/2014/main" id="{5E7864D2-FF11-D981-02D1-A83FA322B42A}"/>
              </a:ext>
            </a:extLst>
          </p:cNvPr>
          <p:cNvSpPr/>
          <p:nvPr/>
        </p:nvSpPr>
        <p:spPr>
          <a:xfrm>
            <a:off x="185313" y="993387"/>
            <a:ext cx="5012351" cy="297683"/>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86912" eaLnBrk="1" fontAlgn="auto" hangingPunct="1">
              <a:spcBef>
                <a:spcPts val="0"/>
              </a:spcBef>
              <a:spcAft>
                <a:spcPts val="0"/>
              </a:spcAft>
            </a:pPr>
            <a:r>
              <a:rPr lang="ja-JP" altLang="en-US" sz="1511" b="1" dirty="0">
                <a:solidFill>
                  <a:srgbClr val="575757"/>
                </a:solidFill>
                <a:latin typeface="游ゴシック Bold"/>
                <a:ea typeface="メイリオ"/>
              </a:rPr>
              <a:t>事業期間終了後の継続的な取組計画</a:t>
            </a:r>
          </a:p>
        </p:txBody>
      </p:sp>
    </p:spTree>
    <p:extLst>
      <p:ext uri="{BB962C8B-B14F-4D97-AF65-F5344CB8AC3E}">
        <p14:creationId xmlns:p14="http://schemas.microsoft.com/office/powerpoint/2010/main" val="663502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mext0322">
      <a:dk1>
        <a:srgbClr val="000000"/>
      </a:dk1>
      <a:lt1>
        <a:sysClr val="window" lastClr="FFFFFF"/>
      </a:lt1>
      <a:dk2>
        <a:srgbClr val="024FA1"/>
      </a:dk2>
      <a:lt2>
        <a:srgbClr val="FF501E"/>
      </a:lt2>
      <a:accent1>
        <a:srgbClr val="4BB5C5"/>
      </a:accent1>
      <a:accent2>
        <a:srgbClr val="801C49"/>
      </a:accent2>
      <a:accent3>
        <a:srgbClr val="FED232"/>
      </a:accent3>
      <a:accent4>
        <a:srgbClr val="007437"/>
      </a:accent4>
      <a:accent5>
        <a:srgbClr val="CDECF1"/>
      </a:accent5>
      <a:accent6>
        <a:srgbClr val="D8BFCD"/>
      </a:accent6>
      <a:hlink>
        <a:srgbClr val="FBE6AA"/>
      </a:hlink>
      <a:folHlink>
        <a:srgbClr val="D2E2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プレゼンテーションフォーマット全体.pptx" id="{E0658FE9-B160-416E-B601-D9C338BE418C}" vid="{F0CA2E74-B983-416A-8028-948C07DBCAD2}"/>
    </a:ext>
  </a:extLst>
</a:theme>
</file>

<file path=ppt/theme/theme2.xml><?xml version="1.0" encoding="utf-8"?>
<a:theme xmlns:a="http://schemas.openxmlformats.org/drawingml/2006/main" name="1_Office テーマ">
  <a:themeElements>
    <a:clrScheme name="文科省元template">
      <a:dk1>
        <a:srgbClr val="000000"/>
      </a:dk1>
      <a:lt1>
        <a:sysClr val="window" lastClr="FFFFFF"/>
      </a:lt1>
      <a:dk2>
        <a:srgbClr val="024FA1"/>
      </a:dk2>
      <a:lt2>
        <a:srgbClr val="FF501E"/>
      </a:lt2>
      <a:accent1>
        <a:srgbClr val="4BB5C5"/>
      </a:accent1>
      <a:accent2>
        <a:srgbClr val="801C49"/>
      </a:accent2>
      <a:accent3>
        <a:srgbClr val="FED232"/>
      </a:accent3>
      <a:accent4>
        <a:srgbClr val="007437"/>
      </a:accent4>
      <a:accent5>
        <a:srgbClr val="CDECF1"/>
      </a:accent5>
      <a:accent6>
        <a:srgbClr val="D8BFCD"/>
      </a:accent6>
      <a:hlink>
        <a:srgbClr val="FBE6AA"/>
      </a:hlink>
      <a:folHlink>
        <a:srgbClr val="D2E28C"/>
      </a:folHlink>
    </a:clrScheme>
    <a:fontScheme name="文科省template">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lIns="0" tIns="0" rIns="0" bIns="0" rtlCol="0" anchor="ctr"/>
      <a:lstStyle>
        <a:defPPr algn="ctr">
          <a:defRPr kumimoji="1" baseline="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プレゼンテーションフォーマット全体.pptx" id="{E0658FE9-B160-416E-B601-D9C338BE418C}" vid="{9D1B29A1-FE70-4774-A285-AFD79BAE73D1}"/>
    </a:ext>
  </a:extLst>
</a:theme>
</file>

<file path=ppt/theme/theme3.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
      <a:majorFont>
        <a:latin typeface="Segoe UI"/>
        <a:ea typeface="游ゴシック Bold"/>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9F69FB13B90484409EEF918D2B735CED" ma:contentTypeVersion="13" ma:contentTypeDescription="新しいドキュメントを作成します。" ma:contentTypeScope="" ma:versionID="d7c8c2339cabd4e728e307b189b2e8c7">
  <xsd:schema xmlns:xsd="http://www.w3.org/2001/XMLSchema" xmlns:xs="http://www.w3.org/2001/XMLSchema" xmlns:p="http://schemas.microsoft.com/office/2006/metadata/properties" xmlns:ns2="755e579f-5300-4ed4-8097-650dfdc529f7" xmlns:ns3="1435ca12-eb22-48af-9e36-2fcf9adea235" targetNamespace="http://schemas.microsoft.com/office/2006/metadata/properties" ma:root="true" ma:fieldsID="6373845e6ce8ce37a8914c90e396ba38" ns2:_="" ns3:_="">
    <xsd:import namespace="755e579f-5300-4ed4-8097-650dfdc529f7"/>
    <xsd:import namespace="1435ca12-eb22-48af-9e36-2fcf9adea23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5e579f-5300-4ed4-8097-650dfdc529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435ca12-eb22-48af-9e36-2fcf9adea235" elementFormDefault="qualified">
    <xsd:import namespace="http://schemas.microsoft.com/office/2006/documentManagement/types"/>
    <xsd:import namespace="http://schemas.microsoft.com/office/infopath/2007/PartnerControls"/>
    <xsd:element name="SharedWithUsers" ma:index="14"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98D7FCC-5A7F-4D72-AB40-AD1D7F853B42}">
  <ds:schemaRefs>
    <ds:schemaRef ds:uri="http://schemas.microsoft.com/office/2006/documentManagement/types"/>
    <ds:schemaRef ds:uri="http://purl.org/dc/elements/1.1/"/>
    <ds:schemaRef ds:uri="http://purl.org/dc/dcmitype/"/>
    <ds:schemaRef ds:uri="http://www.w3.org/XML/1998/namespace"/>
    <ds:schemaRef ds:uri="http://purl.org/dc/terms/"/>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F51EEC03-B1C9-4602-A1DA-950C113B1A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5e579f-5300-4ed4-8097-650dfdc529f7"/>
    <ds:schemaRef ds:uri="1435ca12-eb22-48af-9e36-2fcf9adea23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368A5CE-2F47-44B7-BD69-4C5097C61C8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2</TotalTime>
  <Words>3504</Words>
  <Application>Microsoft Office PowerPoint</Application>
  <PresentationFormat>ユーザー設定</PresentationFormat>
  <Paragraphs>258</Paragraphs>
  <Slides>11</Slides>
  <Notes>0</Notes>
  <HiddenSlides>0</HiddenSlides>
  <MMClips>0</MMClips>
  <ScaleCrop>false</ScaleCrop>
  <HeadingPairs>
    <vt:vector size="8" baseType="variant">
      <vt:variant>
        <vt:lpstr>使用されているフォント</vt:lpstr>
      </vt:variant>
      <vt:variant>
        <vt:i4>8</vt:i4>
      </vt:variant>
      <vt:variant>
        <vt:lpstr>テーマ</vt:lpstr>
      </vt:variant>
      <vt:variant>
        <vt:i4>3</vt:i4>
      </vt:variant>
      <vt:variant>
        <vt:lpstr>埋め込まれた OLE サーバー</vt:lpstr>
      </vt:variant>
      <vt:variant>
        <vt:i4>1</vt:i4>
      </vt:variant>
      <vt:variant>
        <vt:lpstr>スライド タイトル</vt:lpstr>
      </vt:variant>
      <vt:variant>
        <vt:i4>11</vt:i4>
      </vt:variant>
    </vt:vector>
  </HeadingPairs>
  <TitlesOfParts>
    <vt:vector size="23" baseType="lpstr">
      <vt:lpstr>Meiryo Bold</vt:lpstr>
      <vt:lpstr>Meiryo UI</vt:lpstr>
      <vt:lpstr>メイリオ</vt:lpstr>
      <vt:lpstr>メイリオ</vt:lpstr>
      <vt:lpstr>游ゴシック Bold</vt:lpstr>
      <vt:lpstr>Arial</vt:lpstr>
      <vt:lpstr>Calibri</vt:lpstr>
      <vt:lpstr>Segoe UI</vt:lpstr>
      <vt:lpstr>Office テーマ</vt:lpstr>
      <vt:lpstr>1_Office テーマ</vt:lpstr>
      <vt:lpstr>blank</vt:lpstr>
      <vt:lpstr>think-cell Slide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蒔苗咲希</dc:creator>
  <cp:lastModifiedBy>蒔苗咲希</cp:lastModifiedBy>
  <cp:revision>3</cp:revision>
  <cp:lastPrinted>2018-07-03T06:12:16Z</cp:lastPrinted>
  <dcterms:created xsi:type="dcterms:W3CDTF">2026-01-26T09:09:05Z</dcterms:created>
  <dcterms:modified xsi:type="dcterms:W3CDTF">2026-02-13T06:25:04Z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0x0101009F69FB13B90484409EEF918D2B735CED</vt:lpwstr>
  </property>
  <property fmtid="{D5CDD505-2E9C-101B-9397-08002B2CF9AE}" pid="3" name="MSIP_Label_d899a617-f30e-4fb8-b81c-fb6d0b94ac5b_Enabled">
    <vt:lpwstr>true</vt:lpwstr>
  </property>
  <property fmtid="{D5CDD505-2E9C-101B-9397-08002B2CF9AE}" pid="4" name="MSIP_Label_d899a617-f30e-4fb8-b81c-fb6d0b94ac5b_SetDate">
    <vt:lpwstr>2026-01-26T09:10:23Z</vt:lpwstr>
  </property>
  <property fmtid="{D5CDD505-2E9C-101B-9397-08002B2CF9AE}" pid="5" name="MSIP_Label_d899a617-f30e-4fb8-b81c-fb6d0b94ac5b_Method">
    <vt:lpwstr>Standard</vt:lpwstr>
  </property>
  <property fmtid="{D5CDD505-2E9C-101B-9397-08002B2CF9AE}" pid="6" name="MSIP_Label_d899a617-f30e-4fb8-b81c-fb6d0b94ac5b_Name">
    <vt:lpwstr>機密性2情報</vt:lpwstr>
  </property>
  <property fmtid="{D5CDD505-2E9C-101B-9397-08002B2CF9AE}" pid="7" name="MSIP_Label_d899a617-f30e-4fb8-b81c-fb6d0b94ac5b_SiteId">
    <vt:lpwstr>545810b0-36cb-4290-8926-48dbc0f9e92f</vt:lpwstr>
  </property>
  <property fmtid="{D5CDD505-2E9C-101B-9397-08002B2CF9AE}" pid="8" name="MSIP_Label_d899a617-f30e-4fb8-b81c-fb6d0b94ac5b_ActionId">
    <vt:lpwstr>3d1cf606-b5bd-42c0-9a8a-cdb1364a6e52</vt:lpwstr>
  </property>
  <property fmtid="{D5CDD505-2E9C-101B-9397-08002B2CF9AE}" pid="9" name="MSIP_Label_d899a617-f30e-4fb8-b81c-fb6d0b94ac5b_ContentBits">
    <vt:lpwstr>0</vt:lpwstr>
  </property>
  <property fmtid="{D5CDD505-2E9C-101B-9397-08002B2CF9AE}" pid="10" name="MSIP_Label_d899a617-f30e-4fb8-b81c-fb6d0b94ac5b_Tag">
    <vt:lpwstr>10, 3, 0, 1</vt:lpwstr>
  </property>
</Properties>
</file>