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4547" r:id="rId5"/>
  </p:sldMasterIdLst>
  <p:notesMasterIdLst>
    <p:notesMasterId r:id="rId7"/>
  </p:notesMasterIdLst>
  <p:sldIdLst>
    <p:sldId id="310" r:id="rId6"/>
  </p:sldIdLst>
  <p:sldSz cx="10691813" cy="7559675"/>
  <p:notesSz cx="6807200" cy="9939338"/>
  <p:defaultTextStyle>
    <a:defPPr>
      <a:defRPr lang="ja-JP"/>
    </a:defPPr>
    <a:lvl1pPr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96888" indent="-39688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95363" indent="-80963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92250" indent="-120650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90725" indent="-161925" algn="l" defTabSz="496888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2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BB5C5"/>
    <a:srgbClr val="024FA1"/>
    <a:srgbClr val="CDECF1"/>
    <a:srgbClr val="C2DCE6"/>
    <a:srgbClr val="C5E2F0"/>
    <a:srgbClr val="C5E2FA"/>
    <a:srgbClr val="133176"/>
    <a:srgbClr val="BAD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914" autoAdjust="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912" y="90"/>
      </p:cViewPr>
      <p:guideLst>
        <p:guide orient="horz" pos="240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3372DC-E503-4CD8-A6A5-43976026B4DE}" type="datetime1">
              <a:rPr lang="ja-JP" altLang="en-US"/>
              <a:pPr>
                <a:defRPr/>
              </a:pPr>
              <a:t>2026/2/5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46125"/>
            <a:ext cx="52673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97754"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E8A1E1-39FB-44CF-9D7C-A4D12445AC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96888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95363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92250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90725" algn="l" defTabSz="496888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42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28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7627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>
            <a:extLst>
              <a:ext uri="{FF2B5EF4-FFF2-40B4-BE49-F238E27FC236}">
                <a16:creationId xmlns:a16="http://schemas.microsoft.com/office/drawing/2014/main" id="{222C2954-1561-4E74-ADEF-074E560B2F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67996"/>
            <a:ext cx="10692000" cy="529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プレースホルダー 4">
            <a:extLst>
              <a:ext uri="{FF2B5EF4-FFF2-40B4-BE49-F238E27FC236}">
                <a16:creationId xmlns:a16="http://schemas.microsoft.com/office/drawing/2014/main" id="{73192B8B-9C4E-4E56-9A2A-E9C7E2F019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45113" y="3158116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48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5" name="コンテンツ プレースホルダー 10">
            <a:extLst>
              <a:ext uri="{FF2B5EF4-FFF2-40B4-BE49-F238E27FC236}">
                <a16:creationId xmlns:a16="http://schemas.microsoft.com/office/drawing/2014/main" id="{38CAD2A8-CFEF-4EED-83B5-15D8791E64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45113" y="4351831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6" name="コンテンツ プレースホルダー 10">
            <a:extLst>
              <a:ext uri="{FF2B5EF4-FFF2-40B4-BE49-F238E27FC236}">
                <a16:creationId xmlns:a16="http://schemas.microsoft.com/office/drawing/2014/main" id="{F5E0E037-8FB9-4898-9B10-5C015D74AA2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1745113" y="4725779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  <p:pic>
        <p:nvPicPr>
          <p:cNvPr id="7" name="図 5" descr="文化省.psd">
            <a:extLst>
              <a:ext uri="{FF2B5EF4-FFF2-40B4-BE49-F238E27FC236}">
                <a16:creationId xmlns:a16="http://schemas.microsoft.com/office/drawing/2014/main" id="{BA80E641-5A32-46B9-884F-9D27990FFF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69973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5">
            <a:extLst>
              <a:ext uri="{FF2B5EF4-FFF2-40B4-BE49-F238E27FC236}">
                <a16:creationId xmlns:a16="http://schemas.microsoft.com/office/drawing/2014/main" id="{041EC3A3-8515-48E3-A98B-662405FCF7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4" b="2864"/>
          <a:stretch/>
        </p:blipFill>
        <p:spPr bwMode="auto">
          <a:xfrm>
            <a:off x="-94" y="0"/>
            <a:ext cx="10692000" cy="755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3F698E58-61A7-49D0-BA46-64D1F76AAF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303054"/>
            <a:ext cx="1816941" cy="54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3DAC1E-6528-4A5E-9C83-74E27FF5B6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48160" y="3157237"/>
            <a:ext cx="720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4400" b="1"/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表紙タイトル</a:t>
            </a:r>
          </a:p>
        </p:txBody>
      </p:sp>
      <p:sp>
        <p:nvSpPr>
          <p:cNvPr id="12" name="コンテンツ プレースホルダー 10">
            <a:extLst>
              <a:ext uri="{FF2B5EF4-FFF2-40B4-BE49-F238E27FC236}">
                <a16:creationId xmlns:a16="http://schemas.microsoft.com/office/drawing/2014/main" id="{8EDD2A0B-CECF-4C0C-AB20-54E33E116C7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48160" y="4031638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13" name="コンテンツ プレースホルダー 10">
            <a:extLst>
              <a:ext uri="{FF2B5EF4-FFF2-40B4-BE49-F238E27FC236}">
                <a16:creationId xmlns:a16="http://schemas.microsoft.com/office/drawing/2014/main" id="{8FEB4824-B85D-47D9-8BCE-7C4194115B2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48160" y="4405586"/>
            <a:ext cx="7200000" cy="360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1"/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/>
            </a:lvl5pPr>
          </a:lstStyle>
          <a:p>
            <a:pPr lvl="0"/>
            <a:r>
              <a:rPr kumimoji="1" lang="zh-CN" altLang="en-US" dirty="0"/>
              <a:t>所属部署　氏名</a:t>
            </a:r>
          </a:p>
        </p:txBody>
      </p:sp>
    </p:spTree>
    <p:extLst>
      <p:ext uri="{BB962C8B-B14F-4D97-AF65-F5344CB8AC3E}">
        <p14:creationId xmlns:p14="http://schemas.microsoft.com/office/powerpoint/2010/main" val="2481514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リード文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C729A8F7-2655-4A66-8A73-B4AA2512BF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D08987A-2D2F-4B31-BEAE-46106665E585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239F868D-8BB0-428C-9DFB-7096F664C6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C4529F40-F7F8-4822-A72D-BCFF8104EC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77825" y="1155699"/>
            <a:ext cx="9936163" cy="83099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marR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503971" indent="0">
              <a:buNone/>
              <a:defRPr/>
            </a:lvl2pPr>
            <a:lvl3pPr marL="1007943" indent="0">
              <a:buNone/>
              <a:defRPr/>
            </a:lvl3pPr>
            <a:lvl4pPr marL="1511914" indent="0">
              <a:buNone/>
              <a:defRPr/>
            </a:lvl4pPr>
            <a:lvl5pPr marL="2015886" indent="0">
              <a:buNone/>
              <a:defRPr/>
            </a:lvl5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リード文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2AF947-B109-4DE7-9E13-F2F7842B4D0F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2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科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453AD1F1-19A2-4E9F-B374-DACDE709B8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6638" y="200025"/>
            <a:ext cx="38735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5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スポーツ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F46D0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5" y="358775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F46D0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図 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92" y="214199"/>
            <a:ext cx="570996" cy="649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1762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化庁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C6FFF3D-280B-4421-889E-DC4EAA915988}"/>
              </a:ext>
            </a:extLst>
          </p:cNvPr>
          <p:cNvCxnSpPr>
            <a:cxnSpLocks/>
          </p:cNvCxnSpPr>
          <p:nvPr userDrawn="1"/>
        </p:nvCxnSpPr>
        <p:spPr>
          <a:xfrm>
            <a:off x="377825" y="865700"/>
            <a:ext cx="9432000" cy="1587"/>
          </a:xfrm>
          <a:prstGeom prst="line">
            <a:avLst/>
          </a:prstGeom>
          <a:ln w="25400">
            <a:solidFill>
              <a:srgbClr val="E4312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E9EF9B94-5E9C-4F7C-8432-B58DE5F9755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7826" y="345310"/>
            <a:ext cx="943199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ja-JP" altLang="en-US" sz="2400" b="1" baseline="0" smtClean="0">
                <a:solidFill>
                  <a:srgbClr val="E4312B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6624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119614" indent="0">
              <a:buNone/>
              <a:defRPr lang="ja-JP" altLang="en-US" sz="2400" smtClean="0"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576814" indent="0">
              <a:buNone/>
              <a:defRPr lang="ja-JP" altLang="en-US" sz="2400"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</a:lstStyle>
          <a:p>
            <a:pPr marL="0" lvl="0" defTabSz="457200"/>
            <a:r>
              <a:rPr kumimoji="1" lang="ja-JP" altLang="en-US" dirty="0"/>
              <a:t>タイトル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D0BE9C0-B4A8-41C8-8CF7-5850320F1997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0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42818" y="345310"/>
            <a:ext cx="579170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575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ページ番号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9B7DB8-1839-4F2F-B8FC-4E4238445B46}"/>
              </a:ext>
            </a:extLst>
          </p:cNvPr>
          <p:cNvSpPr txBox="1"/>
          <p:nvPr userDrawn="1"/>
        </p:nvSpPr>
        <p:spPr>
          <a:xfrm>
            <a:off x="10313988" y="7200900"/>
            <a:ext cx="216000" cy="2160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1600" b="0" smtClean="0">
                <a:latin typeface="+mn-ea"/>
                <a:ea typeface="+mn-ea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100" b="0" dirty="0">
              <a:latin typeface="+mn-ea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2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5" descr="文化省.psd">
            <a:extLst>
              <a:ext uri="{FF2B5EF4-FFF2-40B4-BE49-F238E27FC236}">
                <a16:creationId xmlns:a16="http://schemas.microsoft.com/office/drawing/2014/main" id="{AD8A4806-033A-4C05-8DC4-AADBFD82ED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304" y="3388849"/>
            <a:ext cx="2597205" cy="781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37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25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05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038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7376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0676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750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79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65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535147" y="303086"/>
            <a:ext cx="9621519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35147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34FA36-E586-4094-B41B-9207695FBF9A}" type="datetime1">
              <a:rPr lang="ja-JP" altLang="en-US"/>
              <a:pPr>
                <a:defRPr/>
              </a:pPr>
              <a:t>2026/2/5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652335" y="7007457"/>
            <a:ext cx="3387144" cy="401469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 defTabSz="497555" eaLnBrk="1" fontAlgn="auto" hangingPunct="1">
              <a:spcBef>
                <a:spcPts val="0"/>
              </a:spcBef>
              <a:spcAft>
                <a:spcPts val="0"/>
              </a:spcAft>
              <a:defRPr sz="1299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61963" y="7007457"/>
            <a:ext cx="2494703" cy="401469"/>
          </a:xfrm>
          <a:prstGeom prst="rect">
            <a:avLst/>
          </a:prstGeom>
        </p:spPr>
        <p:txBody>
          <a:bodyPr vert="horz" wrap="square" lIns="99551" tIns="49775" rIns="99551" bIns="4977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99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E4B9717-188A-4610-8B9E-F419F2B6EC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5" r:id="rId1"/>
    <p:sldLayoutId id="2147484536" r:id="rId2"/>
    <p:sldLayoutId id="2147484537" r:id="rId3"/>
    <p:sldLayoutId id="2147484538" r:id="rId4"/>
    <p:sldLayoutId id="2147484539" r:id="rId5"/>
    <p:sldLayoutId id="2147484540" r:id="rId6"/>
    <p:sldLayoutId id="2147484541" r:id="rId7"/>
    <p:sldLayoutId id="2147484542" r:id="rId8"/>
    <p:sldLayoutId id="2147484543" r:id="rId9"/>
    <p:sldLayoutId id="2147484544" r:id="rId10"/>
    <p:sldLayoutId id="2147484545" r:id="rId11"/>
  </p:sldLayoutIdLst>
  <p:txStyles>
    <p:titleStyle>
      <a:lvl1pPr algn="ctr" defTabSz="496689" rtl="0" eaLnBrk="1" fontAlgn="base" hangingPunct="1">
        <a:spcBef>
          <a:spcPct val="0"/>
        </a:spcBef>
        <a:spcAft>
          <a:spcPct val="0"/>
        </a:spcAft>
        <a:defRPr kumimoji="1" sz="4798" kern="1200">
          <a:solidFill>
            <a:schemeClr val="tx1"/>
          </a:solidFill>
          <a:latin typeface="Meiryo Bold"/>
          <a:ea typeface="Meiryo Bold"/>
          <a:cs typeface="Meiryo Bold"/>
        </a:defRPr>
      </a:lvl1pPr>
      <a:lvl2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2pPr>
      <a:lvl3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3pPr>
      <a:lvl4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4pPr>
      <a:lvl5pPr algn="ctr" defTabSz="496689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5pPr>
      <a:lvl6pPr marL="497555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6pPr>
      <a:lvl7pPr marL="99510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7pPr>
      <a:lvl8pPr marL="1492664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8pPr>
      <a:lvl9pPr marL="1990219" algn="ctr" defTabSz="497555" rtl="0" eaLnBrk="1" fontAlgn="base" hangingPunct="1">
        <a:spcBef>
          <a:spcPct val="0"/>
        </a:spcBef>
        <a:spcAft>
          <a:spcPct val="0"/>
        </a:spcAft>
        <a:defRPr kumimoji="1" sz="4798">
          <a:solidFill>
            <a:schemeClr val="tx1"/>
          </a:solidFill>
          <a:latin typeface="Meiryo Bold" charset="-128"/>
          <a:ea typeface="Meiryo Bold" charset="-128"/>
          <a:cs typeface="Meiryo Bold" charset="-128"/>
        </a:defRPr>
      </a:lvl9pPr>
    </p:titleStyle>
    <p:bodyStyle>
      <a:lvl1pPr marL="372914" indent="-372914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4098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807715" indent="-309439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99" kern="1200">
          <a:solidFill>
            <a:schemeClr val="tx1"/>
          </a:solidFill>
          <a:latin typeface="+mn-lt"/>
          <a:ea typeface="+mn-ea"/>
          <a:cs typeface="+mn-cs"/>
        </a:defRPr>
      </a:lvl2pPr>
      <a:lvl3pPr marL="1242516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99" kern="1200">
          <a:solidFill>
            <a:schemeClr val="tx1"/>
          </a:solidFill>
          <a:latin typeface="+mn-lt"/>
          <a:ea typeface="+mn-ea"/>
          <a:cs typeface="+mn-cs"/>
        </a:defRPr>
      </a:lvl3pPr>
      <a:lvl4pPr marL="1740791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4pPr>
      <a:lvl5pPr marL="2237480" indent="-247551" algn="l" defTabSz="496689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5pPr>
      <a:lvl6pPr marL="2736550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6pPr>
      <a:lvl7pPr marL="3234105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7pPr>
      <a:lvl8pPr marL="3731659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8pPr>
      <a:lvl9pPr marL="4229214" indent="-248777" algn="l" defTabSz="497555" rtl="0" eaLnBrk="1" latinLnBrk="0" hangingPunct="1">
        <a:spcBef>
          <a:spcPct val="20000"/>
        </a:spcBef>
        <a:buFont typeface="Arial"/>
        <a:buChar char="•"/>
        <a:defRPr kumimoji="1" sz="21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1pPr>
      <a:lvl2pPr marL="497555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9510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492664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4pPr>
      <a:lvl5pPr marL="1990219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5pPr>
      <a:lvl6pPr marL="2487772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85327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82881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980436" algn="l" defTabSz="497555" rtl="0" eaLnBrk="1" latinLnBrk="0" hangingPunct="1">
        <a:defRPr kumimoji="1" sz="19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グループ化 199">
            <a:extLst>
              <a:ext uri="{FF2B5EF4-FFF2-40B4-BE49-F238E27FC236}">
                <a16:creationId xmlns:a16="http://schemas.microsoft.com/office/drawing/2014/main" id="{566A65A5-2837-4832-9CA3-7BDEBCBF86BB}"/>
              </a:ext>
            </a:extLst>
          </p:cNvPr>
          <p:cNvGrpSpPr/>
          <p:nvPr userDrawn="1"/>
        </p:nvGrpSpPr>
        <p:grpSpPr>
          <a:xfrm>
            <a:off x="377988" y="1150939"/>
            <a:ext cx="9935837" cy="6049961"/>
            <a:chOff x="377988" y="1150939"/>
            <a:chExt cx="9935837" cy="6049961"/>
          </a:xfrm>
        </p:grpSpPr>
        <p:grpSp>
          <p:nvGrpSpPr>
            <p:cNvPr id="128" name="グループ化 127">
              <a:extLst>
                <a:ext uri="{FF2B5EF4-FFF2-40B4-BE49-F238E27FC236}">
                  <a16:creationId xmlns:a16="http://schemas.microsoft.com/office/drawing/2014/main" id="{72A0710D-5BD8-4001-B9CE-9C652AD1F4DD}"/>
                </a:ext>
              </a:extLst>
            </p:cNvPr>
            <p:cNvGrpSpPr/>
            <p:nvPr userDrawn="1"/>
          </p:nvGrpSpPr>
          <p:grpSpPr>
            <a:xfrm>
              <a:off x="378263" y="1152901"/>
              <a:ext cx="9935559" cy="6047999"/>
              <a:chOff x="378263" y="1152901"/>
              <a:chExt cx="9935559" cy="6047999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94895187-C35A-4D02-B59E-A52B5A3043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912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33071AE2-D797-4AA2-A4BC-892B483213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056869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41930938-C286-40A8-9E87-A039ECED59E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4821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BE22E4B9-1473-40BD-9CB5-3F8080E707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3376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D458851A-5399-4C1E-948F-0F30E27049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1932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5B3D94E0-4AED-4D62-99AB-B7A29DE9117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0487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71EA17B2-BBBB-49BD-8D9A-B7F330C704B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9058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4A26A5DA-B073-4E91-81A4-B626A37F3DF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7614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A756B78E-7D22-40A7-AB8A-9BAA0C9075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6169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BDC4BC6A-F993-40D8-8CF7-DD1C01C9B2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47407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D8546119-C5E8-4CAC-953A-6EED841F34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3296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9CDAB148-3801-436E-A252-2823B4A57A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1851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DA2CA409-1FAD-44E2-A2DF-F4AEED4B4E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5040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BB016690-5A92-4908-8726-2795810F43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89781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7589B545-8E2C-44B1-BF87-BA629156DE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7533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A04B68D3-7B40-4797-9562-7377C9F8DB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6088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D1FCD96E-8153-42AE-99BC-5F91EAAF58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464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940D7FA7-3A6C-4B4E-B3C6-C67BECA45A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32155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57F56B8A-01FA-4035-8DE4-D00FFC6707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1770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925A4B1C-E3EB-4C13-A6C5-6EE9B9898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40326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B2A3CA3-2F92-4542-B697-10F99607983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7452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BA0890CE-449E-48B6-9B53-5B1D0FF75B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6008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BF9CCBE0-2CD6-493E-81AB-F9DD0DD340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456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6F424979-F1D6-4234-A003-9B26028E1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3134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B72CCDB4-3F2A-48B5-9849-EB48526AD9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1690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9414948D-0A9F-47E4-9CB5-E52CBEF1CB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0245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2C5A77DB-8681-4BF2-80DB-88E181BB9A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88169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88B5B2F0-EB79-4F72-BCFF-5D9EEFDB568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7372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D3517087-1372-41A4-9A6B-4C25D69BC6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5927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C626BD20-910D-4076-8067-3BF486E99C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4483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72B950D-F2B6-48A4-8F4C-10E1D4476C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305428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8A4A1B4C-E485-4593-BFA3-5CD07572655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1609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F7A11A6F-6BD7-47EA-BCE8-34D010674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20165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84C5A8BA-97D6-401C-9D61-03B2676A89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8720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C480CFB1-FABD-482D-8E16-0FF97F40F3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7291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B21949DC-6578-4194-9990-2B615D8214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584703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992A8411-E070-48DA-B652-E5C8EF593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44024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0860C3FF-63CD-4832-B2B6-A2D7657A4F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297365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F711A2EB-70DA-4E00-97E6-F3E09F448B4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3889752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DEB78652-AD35-4408-A552-2CA51F553D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625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4EB84B71-037A-4BA6-B552-92B8E1E5AC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6769477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D8A87DFE-79BC-405B-8FB9-A13053014CD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7F513F86-426A-430A-9CE5-1633C6F3DF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7200900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702D22A1-F40B-44CD-93AA-BB4EBCB1AAE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8263" y="1152901"/>
                <a:ext cx="9935559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29" name="グループ化 128">
              <a:extLst>
                <a:ext uri="{FF2B5EF4-FFF2-40B4-BE49-F238E27FC236}">
                  <a16:creationId xmlns:a16="http://schemas.microsoft.com/office/drawing/2014/main" id="{F51C46C4-7F85-4DC1-8B86-B95A648C9A5D}"/>
                </a:ext>
              </a:extLst>
            </p:cNvPr>
            <p:cNvGrpSpPr/>
            <p:nvPr userDrawn="1"/>
          </p:nvGrpSpPr>
          <p:grpSpPr>
            <a:xfrm>
              <a:off x="377988" y="1150939"/>
              <a:ext cx="9935837" cy="6049961"/>
              <a:chOff x="360363" y="863221"/>
              <a:chExt cx="9935837" cy="6337679"/>
            </a:xfrm>
          </p:grpSpPr>
          <p:sp>
            <p:nvSpPr>
              <p:cNvPr id="130" name="Line 41">
                <a:extLst>
                  <a:ext uri="{FF2B5EF4-FFF2-40B4-BE49-F238E27FC236}">
                    <a16:creationId xmlns:a16="http://schemas.microsoft.com/office/drawing/2014/main" id="{0E9446ED-A148-4D0F-BCEA-89BB479924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1229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1" name="Line 42">
                <a:extLst>
                  <a:ext uri="{FF2B5EF4-FFF2-40B4-BE49-F238E27FC236}">
                    <a16:creationId xmlns:a16="http://schemas.microsoft.com/office/drawing/2014/main" id="{49D21962-0C22-48A0-BBAA-95B762F27E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5628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2" name="Line 43">
                <a:extLst>
                  <a:ext uri="{FF2B5EF4-FFF2-40B4-BE49-F238E27FC236}">
                    <a16:creationId xmlns:a16="http://schemas.microsoft.com/office/drawing/2014/main" id="{DFA3B380-B5B2-4B52-83A4-6CF3F80296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80027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" name="Line 44">
                <a:extLst>
                  <a:ext uri="{FF2B5EF4-FFF2-40B4-BE49-F238E27FC236}">
                    <a16:creationId xmlns:a16="http://schemas.microsoft.com/office/drawing/2014/main" id="{81872DC4-1F65-48D6-803C-BB283966CC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4426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4" name="Line 45">
                <a:extLst>
                  <a:ext uri="{FF2B5EF4-FFF2-40B4-BE49-F238E27FC236}">
                    <a16:creationId xmlns:a16="http://schemas.microsoft.com/office/drawing/2014/main" id="{5F7E7F48-EEFA-46AD-834F-9D408869EA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8825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5" name="Line 46">
                <a:extLst>
                  <a:ext uri="{FF2B5EF4-FFF2-40B4-BE49-F238E27FC236}">
                    <a16:creationId xmlns:a16="http://schemas.microsoft.com/office/drawing/2014/main" id="{B7950342-D595-48DB-B1FA-8232A76EFE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23224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6" name="Line 47">
                <a:extLst>
                  <a:ext uri="{FF2B5EF4-FFF2-40B4-BE49-F238E27FC236}">
                    <a16:creationId xmlns:a16="http://schemas.microsoft.com/office/drawing/2014/main" id="{6208A691-C50F-4F0D-A53E-4BD3377F10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7623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7" name="Line 48">
                <a:extLst>
                  <a:ext uri="{FF2B5EF4-FFF2-40B4-BE49-F238E27FC236}">
                    <a16:creationId xmlns:a16="http://schemas.microsoft.com/office/drawing/2014/main" id="{184DF9CA-912E-40AA-AC08-3101696A64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2022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8" name="Line 49">
                <a:extLst>
                  <a:ext uri="{FF2B5EF4-FFF2-40B4-BE49-F238E27FC236}">
                    <a16:creationId xmlns:a16="http://schemas.microsoft.com/office/drawing/2014/main" id="{E4EDAD27-7673-4A61-AF53-E728DC17C8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6421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9" name="Line 50">
                <a:extLst>
                  <a:ext uri="{FF2B5EF4-FFF2-40B4-BE49-F238E27FC236}">
                    <a16:creationId xmlns:a16="http://schemas.microsoft.com/office/drawing/2014/main" id="{6646B97D-0AA7-4CE3-82A2-A2BAFAA484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80821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0" name="Line 51">
                <a:extLst>
                  <a:ext uri="{FF2B5EF4-FFF2-40B4-BE49-F238E27FC236}">
                    <a16:creationId xmlns:a16="http://schemas.microsoft.com/office/drawing/2014/main" id="{C4AB8E1D-DC6E-4E15-B3E6-ABD707C44C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5220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" name="Line 52">
                <a:extLst>
                  <a:ext uri="{FF2B5EF4-FFF2-40B4-BE49-F238E27FC236}">
                    <a16:creationId xmlns:a16="http://schemas.microsoft.com/office/drawing/2014/main" id="{BFD91CA3-B587-4766-9662-16D52420DA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9619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2" name="Line 53">
                <a:extLst>
                  <a:ext uri="{FF2B5EF4-FFF2-40B4-BE49-F238E27FC236}">
                    <a16:creationId xmlns:a16="http://schemas.microsoft.com/office/drawing/2014/main" id="{78BC4020-859E-4F8E-B997-DBC99C6BA6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4018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3" name="Line 54">
                <a:extLst>
                  <a:ext uri="{FF2B5EF4-FFF2-40B4-BE49-F238E27FC236}">
                    <a16:creationId xmlns:a16="http://schemas.microsoft.com/office/drawing/2014/main" id="{813D1326-C629-4B12-94C0-226CBCFC38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8417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4" name="Line 55">
                <a:extLst>
                  <a:ext uri="{FF2B5EF4-FFF2-40B4-BE49-F238E27FC236}">
                    <a16:creationId xmlns:a16="http://schemas.microsoft.com/office/drawing/2014/main" id="{E1FF3999-B164-4E40-8135-C49079BA85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2816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5" name="Line 56">
                <a:extLst>
                  <a:ext uri="{FF2B5EF4-FFF2-40B4-BE49-F238E27FC236}">
                    <a16:creationId xmlns:a16="http://schemas.microsoft.com/office/drawing/2014/main" id="{5D551A92-51CC-473F-BD03-BD3BA1BB38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7215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6" name="Line 57">
                <a:extLst>
                  <a:ext uri="{FF2B5EF4-FFF2-40B4-BE49-F238E27FC236}">
                    <a16:creationId xmlns:a16="http://schemas.microsoft.com/office/drawing/2014/main" id="{4C1BCE03-C75A-4DF5-A440-5D171A6100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81614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7" name="Line 58">
                <a:extLst>
                  <a:ext uri="{FF2B5EF4-FFF2-40B4-BE49-F238E27FC236}">
                    <a16:creationId xmlns:a16="http://schemas.microsoft.com/office/drawing/2014/main" id="{B6FE9BA0-0D38-426B-A504-E7D9D7422B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6013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8" name="Line 59">
                <a:extLst>
                  <a:ext uri="{FF2B5EF4-FFF2-40B4-BE49-F238E27FC236}">
                    <a16:creationId xmlns:a16="http://schemas.microsoft.com/office/drawing/2014/main" id="{1D573AFF-6DD9-40FC-BD6E-871B4F0BFB3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0412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9" name="Line 60">
                <a:extLst>
                  <a:ext uri="{FF2B5EF4-FFF2-40B4-BE49-F238E27FC236}">
                    <a16:creationId xmlns:a16="http://schemas.microsoft.com/office/drawing/2014/main" id="{F3B9C3AE-6216-43F3-8BBE-1F58E93228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4812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0" name="Line 61">
                <a:extLst>
                  <a:ext uri="{FF2B5EF4-FFF2-40B4-BE49-F238E27FC236}">
                    <a16:creationId xmlns:a16="http://schemas.microsoft.com/office/drawing/2014/main" id="{5F5946A9-32F4-47C6-AC09-7B4DD16CA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9211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1" name="Line 62">
                <a:extLst>
                  <a:ext uri="{FF2B5EF4-FFF2-40B4-BE49-F238E27FC236}">
                    <a16:creationId xmlns:a16="http://schemas.microsoft.com/office/drawing/2014/main" id="{16995BAA-93F4-4DEE-8F1B-E6E7B39B3F9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3610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2" name="Line 63">
                <a:extLst>
                  <a:ext uri="{FF2B5EF4-FFF2-40B4-BE49-F238E27FC236}">
                    <a16:creationId xmlns:a16="http://schemas.microsoft.com/office/drawing/2014/main" id="{62274738-AE9D-482E-A5C0-CF1B5DD2E7F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8009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3" name="Line 64">
                <a:extLst>
                  <a:ext uri="{FF2B5EF4-FFF2-40B4-BE49-F238E27FC236}">
                    <a16:creationId xmlns:a16="http://schemas.microsoft.com/office/drawing/2014/main" id="{E116C106-EDD7-4525-8331-AF763DBD50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82408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4" name="Line 65">
                <a:extLst>
                  <a:ext uri="{FF2B5EF4-FFF2-40B4-BE49-F238E27FC236}">
                    <a16:creationId xmlns:a16="http://schemas.microsoft.com/office/drawing/2014/main" id="{01EDFBFB-DC26-4E57-A944-533C6EE0BA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807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5" name="Line 66">
                <a:extLst>
                  <a:ext uri="{FF2B5EF4-FFF2-40B4-BE49-F238E27FC236}">
                    <a16:creationId xmlns:a16="http://schemas.microsoft.com/office/drawing/2014/main" id="{516D8656-E3DA-45A8-BD0D-73310520E9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1206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6" name="Line 67">
                <a:extLst>
                  <a:ext uri="{FF2B5EF4-FFF2-40B4-BE49-F238E27FC236}">
                    <a16:creationId xmlns:a16="http://schemas.microsoft.com/office/drawing/2014/main" id="{DCAB2907-1E27-45BF-B1C1-F8A2E1689B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5605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7" name="Line 68">
                <a:extLst>
                  <a:ext uri="{FF2B5EF4-FFF2-40B4-BE49-F238E27FC236}">
                    <a16:creationId xmlns:a16="http://schemas.microsoft.com/office/drawing/2014/main" id="{81D1F1C5-94E6-4F1D-8239-10503B1EA5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40004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8" name="Line 69">
                <a:extLst>
                  <a:ext uri="{FF2B5EF4-FFF2-40B4-BE49-F238E27FC236}">
                    <a16:creationId xmlns:a16="http://schemas.microsoft.com/office/drawing/2014/main" id="{A56774E5-27EC-4B91-B2B6-43D35A113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4403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9" name="Line 70">
                <a:extLst>
                  <a:ext uri="{FF2B5EF4-FFF2-40B4-BE49-F238E27FC236}">
                    <a16:creationId xmlns:a16="http://schemas.microsoft.com/office/drawing/2014/main" id="{9800AC9C-BCC9-4F13-892C-EECB0A1FC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83202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0" name="Line 71">
                <a:extLst>
                  <a:ext uri="{FF2B5EF4-FFF2-40B4-BE49-F238E27FC236}">
                    <a16:creationId xmlns:a16="http://schemas.microsoft.com/office/drawing/2014/main" id="{A3263990-A43F-4BB3-8186-6604B03F06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7601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1" name="Line 72">
                <a:extLst>
                  <a:ext uri="{FF2B5EF4-FFF2-40B4-BE49-F238E27FC236}">
                    <a16:creationId xmlns:a16="http://schemas.microsoft.com/office/drawing/2014/main" id="{16BEC931-F307-4ACA-A3A8-CA67CE562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12000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2" name="Line 73">
                <a:extLst>
                  <a:ext uri="{FF2B5EF4-FFF2-40B4-BE49-F238E27FC236}">
                    <a16:creationId xmlns:a16="http://schemas.microsoft.com/office/drawing/2014/main" id="{A324BBE2-E676-4BDC-8778-60AA1DD15F3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6399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3" name="Line 74">
                <a:extLst>
                  <a:ext uri="{FF2B5EF4-FFF2-40B4-BE49-F238E27FC236}">
                    <a16:creationId xmlns:a16="http://schemas.microsoft.com/office/drawing/2014/main" id="{42FC0755-57F6-44A3-BB19-7D641ADCB8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0798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4" name="Line 75">
                <a:extLst>
                  <a:ext uri="{FF2B5EF4-FFF2-40B4-BE49-F238E27FC236}">
                    <a16:creationId xmlns:a16="http://schemas.microsoft.com/office/drawing/2014/main" id="{A5C58F26-C28C-4B35-917E-1E63621DB1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5197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5" name="Line 76">
                <a:extLst>
                  <a:ext uri="{FF2B5EF4-FFF2-40B4-BE49-F238E27FC236}">
                    <a16:creationId xmlns:a16="http://schemas.microsoft.com/office/drawing/2014/main" id="{30C881A0-EEBC-4BB4-9C17-2B5757877F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9596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6" name="Line 77">
                <a:extLst>
                  <a:ext uri="{FF2B5EF4-FFF2-40B4-BE49-F238E27FC236}">
                    <a16:creationId xmlns:a16="http://schemas.microsoft.com/office/drawing/2014/main" id="{A48987BB-1B09-4C91-BB84-CFFD8D636B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3995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7" name="Line 78">
                <a:extLst>
                  <a:ext uri="{FF2B5EF4-FFF2-40B4-BE49-F238E27FC236}">
                    <a16:creationId xmlns:a16="http://schemas.microsoft.com/office/drawing/2014/main" id="{6F310DF1-3F01-4BB7-A130-3CFA51FF99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8394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8" name="Line 79">
                <a:extLst>
                  <a:ext uri="{FF2B5EF4-FFF2-40B4-BE49-F238E27FC236}">
                    <a16:creationId xmlns:a16="http://schemas.microsoft.com/office/drawing/2014/main" id="{F136FCEC-5AA3-4B96-9255-4FDF9D72B9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12794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9" name="Line 80">
                <a:extLst>
                  <a:ext uri="{FF2B5EF4-FFF2-40B4-BE49-F238E27FC236}">
                    <a16:creationId xmlns:a16="http://schemas.microsoft.com/office/drawing/2014/main" id="{8B9A911D-24C2-4C3A-9D3B-4753C339C8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7193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0" name="Line 81">
                <a:extLst>
                  <a:ext uri="{FF2B5EF4-FFF2-40B4-BE49-F238E27FC236}">
                    <a16:creationId xmlns:a16="http://schemas.microsoft.com/office/drawing/2014/main" id="{EA85A6BB-33C3-4AFD-AC9D-203F9FFB59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41592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1" name="Line 82">
                <a:extLst>
                  <a:ext uri="{FF2B5EF4-FFF2-40B4-BE49-F238E27FC236}">
                    <a16:creationId xmlns:a16="http://schemas.microsoft.com/office/drawing/2014/main" id="{19E50750-9F84-48C5-AEC8-1D29E7AFECC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5991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2" name="Line 83">
                <a:extLst>
                  <a:ext uri="{FF2B5EF4-FFF2-40B4-BE49-F238E27FC236}">
                    <a16:creationId xmlns:a16="http://schemas.microsoft.com/office/drawing/2014/main" id="{903E5069-63FB-4302-9479-8881D694109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70390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3" name="Line 84">
                <a:extLst>
                  <a:ext uri="{FF2B5EF4-FFF2-40B4-BE49-F238E27FC236}">
                    <a16:creationId xmlns:a16="http://schemas.microsoft.com/office/drawing/2014/main" id="{139CC5DA-BD48-489C-B464-563C241A3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4789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4" name="Line 85">
                <a:extLst>
                  <a:ext uri="{FF2B5EF4-FFF2-40B4-BE49-F238E27FC236}">
                    <a16:creationId xmlns:a16="http://schemas.microsoft.com/office/drawing/2014/main" id="{E4E7648E-3908-44E2-B647-6CC9C84F69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9188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5" name="Line 86">
                <a:extLst>
                  <a:ext uri="{FF2B5EF4-FFF2-40B4-BE49-F238E27FC236}">
                    <a16:creationId xmlns:a16="http://schemas.microsoft.com/office/drawing/2014/main" id="{21DF561F-A1E0-42DB-AC79-430B878E1EE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13587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6" name="Line 87">
                <a:extLst>
                  <a:ext uri="{FF2B5EF4-FFF2-40B4-BE49-F238E27FC236}">
                    <a16:creationId xmlns:a16="http://schemas.microsoft.com/office/drawing/2014/main" id="{DF80195F-4DE8-4B2E-85C5-667685F28B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7986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7" name="Line 88">
                <a:extLst>
                  <a:ext uri="{FF2B5EF4-FFF2-40B4-BE49-F238E27FC236}">
                    <a16:creationId xmlns:a16="http://schemas.microsoft.com/office/drawing/2014/main" id="{950156CB-EC38-4330-ACB4-07153029921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42385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8" name="Line 89">
                <a:extLst>
                  <a:ext uri="{FF2B5EF4-FFF2-40B4-BE49-F238E27FC236}">
                    <a16:creationId xmlns:a16="http://schemas.microsoft.com/office/drawing/2014/main" id="{23CF9568-C7E2-46DF-ACAE-A058B12480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6785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9" name="Line 90">
                <a:extLst>
                  <a:ext uri="{FF2B5EF4-FFF2-40B4-BE49-F238E27FC236}">
                    <a16:creationId xmlns:a16="http://schemas.microsoft.com/office/drawing/2014/main" id="{13166C5E-416D-469C-AA8A-B8D07B21957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711841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0" name="Line 91">
                <a:extLst>
                  <a:ext uri="{FF2B5EF4-FFF2-40B4-BE49-F238E27FC236}">
                    <a16:creationId xmlns:a16="http://schemas.microsoft.com/office/drawing/2014/main" id="{9DAE61BC-BEBA-48C7-BC41-8DE2F00591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5583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1" name="Line 92">
                <a:extLst>
                  <a:ext uri="{FF2B5EF4-FFF2-40B4-BE49-F238E27FC236}">
                    <a16:creationId xmlns:a16="http://schemas.microsoft.com/office/drawing/2014/main" id="{0D115BF0-C553-4D94-ADCF-978740C147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9982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2" name="Line 93">
                <a:extLst>
                  <a:ext uri="{FF2B5EF4-FFF2-40B4-BE49-F238E27FC236}">
                    <a16:creationId xmlns:a16="http://schemas.microsoft.com/office/drawing/2014/main" id="{3CF81141-7FF1-4862-BF52-DBAB1E11CD6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4381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3" name="Line 94">
                <a:extLst>
                  <a:ext uri="{FF2B5EF4-FFF2-40B4-BE49-F238E27FC236}">
                    <a16:creationId xmlns:a16="http://schemas.microsoft.com/office/drawing/2014/main" id="{825A71A9-F3FF-4722-A5F3-BE4C67CB25D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8780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4" name="Line 95">
                <a:extLst>
                  <a:ext uri="{FF2B5EF4-FFF2-40B4-BE49-F238E27FC236}">
                    <a16:creationId xmlns:a16="http://schemas.microsoft.com/office/drawing/2014/main" id="{73D58FDC-2752-4C5C-903A-E83E7C0BDB7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43179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5" name="Line 96">
                <a:extLst>
                  <a:ext uri="{FF2B5EF4-FFF2-40B4-BE49-F238E27FC236}">
                    <a16:creationId xmlns:a16="http://schemas.microsoft.com/office/drawing/2014/main" id="{1D9077B5-BA29-48A1-9E99-E6BC1338C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7578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6" name="Line 97">
                <a:extLst>
                  <a:ext uri="{FF2B5EF4-FFF2-40B4-BE49-F238E27FC236}">
                    <a16:creationId xmlns:a16="http://schemas.microsoft.com/office/drawing/2014/main" id="{04D00D3D-AD1E-46F3-BBC1-6D706FD2E6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71977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187" name="Line 98">
                <a:extLst>
                  <a:ext uri="{FF2B5EF4-FFF2-40B4-BE49-F238E27FC236}">
                    <a16:creationId xmlns:a16="http://schemas.microsoft.com/office/drawing/2014/main" id="{8B8C72C2-09DA-4E85-A6CF-0D49F6F062A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6376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8" name="Line 99">
                <a:extLst>
                  <a:ext uri="{FF2B5EF4-FFF2-40B4-BE49-F238E27FC236}">
                    <a16:creationId xmlns:a16="http://schemas.microsoft.com/office/drawing/2014/main" id="{023FB8CA-9249-41B9-B79D-E7047A11CD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683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9" name="Line 100">
                <a:extLst>
                  <a:ext uri="{FF2B5EF4-FFF2-40B4-BE49-F238E27FC236}">
                    <a16:creationId xmlns:a16="http://schemas.microsoft.com/office/drawing/2014/main" id="{5E2EE7B6-A266-41AD-AF8B-85E680009A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00776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0" name="Line 103">
                <a:extLst>
                  <a:ext uri="{FF2B5EF4-FFF2-40B4-BE49-F238E27FC236}">
                    <a16:creationId xmlns:a16="http://schemas.microsoft.com/office/drawing/2014/main" id="{9106F1FC-96C8-4F51-8C03-CC29366E65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88030" y="863222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1" name="Line 99">
                <a:extLst>
                  <a:ext uri="{FF2B5EF4-FFF2-40B4-BE49-F238E27FC236}">
                    <a16:creationId xmlns:a16="http://schemas.microsoft.com/office/drawing/2014/main" id="{0A31AAB5-D66C-48CA-B6DE-775F077AF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224309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2" name="Line 99">
                <a:extLst>
                  <a:ext uri="{FF2B5EF4-FFF2-40B4-BE49-F238E27FC236}">
                    <a16:creationId xmlns:a16="http://schemas.microsoft.com/office/drawing/2014/main" id="{F3BFD4DC-EBB1-4BA3-9B97-E79C17C2DB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80318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3" name="Line 100">
                <a:extLst>
                  <a:ext uri="{FF2B5EF4-FFF2-40B4-BE49-F238E27FC236}">
                    <a16:creationId xmlns:a16="http://schemas.microsoft.com/office/drawing/2014/main" id="{C33333CF-1ABF-468B-BF92-F74F0290A8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51762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4" name="Line 99">
                <a:extLst>
                  <a:ext uri="{FF2B5EF4-FFF2-40B4-BE49-F238E27FC236}">
                    <a16:creationId xmlns:a16="http://schemas.microsoft.com/office/drawing/2014/main" id="{CBBA0E37-1032-4E8A-9FC3-A2763C41E4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4354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5" name="Line 99">
                <a:extLst>
                  <a:ext uri="{FF2B5EF4-FFF2-40B4-BE49-F238E27FC236}">
                    <a16:creationId xmlns:a16="http://schemas.microsoft.com/office/drawing/2014/main" id="{7913FFE3-4271-4AB8-AC51-28B477A79C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0363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6" name="Line 99">
                <a:extLst>
                  <a:ext uri="{FF2B5EF4-FFF2-40B4-BE49-F238E27FC236}">
                    <a16:creationId xmlns:a16="http://schemas.microsoft.com/office/drawing/2014/main" id="{0B160B74-EA72-4E5F-9B88-FB26B1AB11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2336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7" name="Line 99">
                <a:extLst>
                  <a:ext uri="{FF2B5EF4-FFF2-40B4-BE49-F238E27FC236}">
                    <a16:creationId xmlns:a16="http://schemas.microsoft.com/office/drawing/2014/main" id="{267B3B24-A0FB-459F-8A45-2BA720ADF5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48345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8" name="Line 99">
                <a:extLst>
                  <a:ext uri="{FF2B5EF4-FFF2-40B4-BE49-F238E27FC236}">
                    <a16:creationId xmlns:a16="http://schemas.microsoft.com/office/drawing/2014/main" id="{3A44C382-B68E-4435-8B76-841D87F9A5F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6327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9" name="Line 100">
                <a:extLst>
                  <a:ext uri="{FF2B5EF4-FFF2-40B4-BE49-F238E27FC236}">
                    <a16:creationId xmlns:a16="http://schemas.microsoft.com/office/drawing/2014/main" id="{12040A76-F4FC-45AE-AC38-6DAE9DCFF0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96200" y="863221"/>
                <a:ext cx="0" cy="6337678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8090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8" r:id="rId1"/>
    <p:sldLayoutId id="2147484549" r:id="rId2"/>
    <p:sldLayoutId id="2147484550" r:id="rId3"/>
    <p:sldLayoutId id="2147484551" r:id="rId4"/>
    <p:sldLayoutId id="2147484552" r:id="rId5"/>
    <p:sldLayoutId id="2147484553" r:id="rId6"/>
    <p:sldLayoutId id="2147484554" r:id="rId7"/>
    <p:sldLayoutId id="2147484555" r:id="rId8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>
          <p15:clr>
            <a:srgbClr val="F26B43"/>
          </p15:clr>
        </p15:guide>
        <p15:guide id="2" orient="horz" pos="2630">
          <p15:clr>
            <a:srgbClr val="F26B43"/>
          </p15:clr>
        </p15:guide>
        <p15:guide id="3" orient="horz" pos="544">
          <p15:clr>
            <a:srgbClr val="F26B43"/>
          </p15:clr>
        </p15:guide>
        <p15:guide id="4" pos="238">
          <p15:clr>
            <a:srgbClr val="F26B43"/>
          </p15:clr>
        </p15:guide>
        <p15:guide id="5" pos="6497">
          <p15:clr>
            <a:srgbClr val="F26B43"/>
          </p15:clr>
        </p15:guide>
        <p15:guide id="6" orient="horz" pos="4536">
          <p15:clr>
            <a:srgbClr val="F26B43"/>
          </p15:clr>
        </p15:guide>
        <p15:guide id="7" orient="horz" pos="226">
          <p15:clr>
            <a:srgbClr val="F26B43"/>
          </p15:clr>
        </p15:guide>
        <p15:guide id="8" orient="horz" pos="7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CA55B60-9A83-A6AB-3F5C-3C2AC354C58E}"/>
              </a:ext>
            </a:extLst>
          </p:cNvPr>
          <p:cNvSpPr/>
          <p:nvPr/>
        </p:nvSpPr>
        <p:spPr>
          <a:xfrm>
            <a:off x="0" y="126421"/>
            <a:ext cx="10691813" cy="48917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都道府県名</a:t>
            </a:r>
            <a:r>
              <a:rPr lang="en-US" altLang="ja-JP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〇〇人材養成に向けた〇〇教育の拠点形成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DBDE728-D4E8-4719-9B75-AED95FCDBA8D}"/>
              </a:ext>
            </a:extLst>
          </p:cNvPr>
          <p:cNvSpPr/>
          <p:nvPr/>
        </p:nvSpPr>
        <p:spPr>
          <a:xfrm>
            <a:off x="74341" y="706241"/>
            <a:ext cx="10467279" cy="699388"/>
          </a:xfrm>
          <a:prstGeom prst="roundRect">
            <a:avLst/>
          </a:prstGeom>
          <a:noFill/>
          <a:ln w="15875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・・・県における産業人材育成においては、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・・・の実践的能力を有する・・・人材養成に課題。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高等学校においては、・・・が急務。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  ・・・に関する人材を輩出できるよう、・・・の整備とともに・・・を行うパイロットケースの創出・普及に取り組む。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2DB48F8-81B8-98E4-5A9F-8DBFB200B9B9}"/>
              </a:ext>
            </a:extLst>
          </p:cNvPr>
          <p:cNvSpPr/>
          <p:nvPr/>
        </p:nvSpPr>
        <p:spPr>
          <a:xfrm>
            <a:off x="5777843" y="3216697"/>
            <a:ext cx="4742985" cy="41431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事業概念図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（実施体制・パイロットケース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および普及のイメージなど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F18F3D-571E-6C1C-ADDE-0A79D1CCA726}"/>
              </a:ext>
            </a:extLst>
          </p:cNvPr>
          <p:cNvSpPr/>
          <p:nvPr/>
        </p:nvSpPr>
        <p:spPr>
          <a:xfrm>
            <a:off x="118366" y="1740228"/>
            <a:ext cx="10437542" cy="1295187"/>
          </a:xfrm>
          <a:prstGeom prst="rect">
            <a:avLst/>
          </a:prstGeom>
          <a:noFill/>
          <a:ln w="12700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都道府県における現状・課題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・・・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FCF7AAB-5FD2-E0C0-EDD5-03F4BD3CADD8}"/>
              </a:ext>
            </a:extLst>
          </p:cNvPr>
          <p:cNvSpPr/>
          <p:nvPr/>
        </p:nvSpPr>
        <p:spPr>
          <a:xfrm>
            <a:off x="122662" y="3370014"/>
            <a:ext cx="5467815" cy="2808248"/>
          </a:xfrm>
          <a:prstGeom prst="rect">
            <a:avLst/>
          </a:prstGeom>
          <a:noFill/>
          <a:ln w="12700">
            <a:solidFill>
              <a:srgbClr val="4BB5C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拠点における主な改革目標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取組内容・創出するパイロットケース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（教育改革の内容）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（施設・設備の整備）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他校への普及方策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「高校と地域の連携・協働による学力向上・学習支援のための取組」を実施する場合は簡単に概要を記載してください。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85A74AF-205B-4094-CCE7-31461E291D67}"/>
              </a:ext>
            </a:extLst>
          </p:cNvPr>
          <p:cNvSpPr/>
          <p:nvPr/>
        </p:nvSpPr>
        <p:spPr>
          <a:xfrm>
            <a:off x="6045474" y="1759424"/>
            <a:ext cx="4496146" cy="122292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・都道府県における就業構造推計と高校学科構成、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人口の将来推計等のエビデンス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6A1F97B-ED59-BFF0-B4E6-CD83FA977778}"/>
              </a:ext>
            </a:extLst>
          </p:cNvPr>
          <p:cNvSpPr/>
          <p:nvPr/>
        </p:nvSpPr>
        <p:spPr>
          <a:xfrm>
            <a:off x="7678890" y="107170"/>
            <a:ext cx="1919753" cy="4053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○○県立○○高等学校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（全日制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○○学科）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DF12DD-4B1E-97BD-D3A7-E8EA42E38CA7}"/>
              </a:ext>
            </a:extLst>
          </p:cNvPr>
          <p:cNvSpPr/>
          <p:nvPr/>
        </p:nvSpPr>
        <p:spPr>
          <a:xfrm>
            <a:off x="74341" y="1457068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人材育成の現状・課題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8845BFE-06B9-7EED-A43E-D86E753DE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414127"/>
              </p:ext>
            </p:extLst>
          </p:nvPr>
        </p:nvGraphicFramePr>
        <p:xfrm>
          <a:off x="122661" y="6579987"/>
          <a:ext cx="5467815" cy="9144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577786">
                  <a:extLst>
                    <a:ext uri="{9D8B030D-6E8A-4147-A177-3AD203B41FA5}">
                      <a16:colId xmlns:a16="http://schemas.microsoft.com/office/drawing/2014/main" val="492622471"/>
                    </a:ext>
                  </a:extLst>
                </a:gridCol>
                <a:gridCol w="3890029">
                  <a:extLst>
                    <a:ext uri="{9D8B030D-6E8A-4147-A177-3AD203B41FA5}">
                      <a16:colId xmlns:a16="http://schemas.microsoft.com/office/drawing/2014/main" val="1427171342"/>
                    </a:ext>
                  </a:extLst>
                </a:gridCol>
              </a:tblGrid>
              <a:tr h="19127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協力校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○○県立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高等学校、△△高等学校　　　　　　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337613"/>
                  </a:ext>
                </a:extLst>
              </a:tr>
              <a:tr h="191273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主な連携機関　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（株）○○会社、◆◆大学　　　　　　　　　　　　　　　　　　　　　　　　　　　　　　　　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　　　　　　　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492451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7C1A9BF8-7865-9027-A6C3-D4E784BBC1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499317"/>
              </p:ext>
            </p:extLst>
          </p:nvPr>
        </p:nvGraphicFramePr>
        <p:xfrm>
          <a:off x="9664041" y="43091"/>
          <a:ext cx="957264" cy="5486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319088">
                  <a:extLst>
                    <a:ext uri="{9D8B030D-6E8A-4147-A177-3AD203B41FA5}">
                      <a16:colId xmlns:a16="http://schemas.microsoft.com/office/drawing/2014/main" val="831578062"/>
                    </a:ext>
                  </a:extLst>
                </a:gridCol>
                <a:gridCol w="319088">
                  <a:extLst>
                    <a:ext uri="{9D8B030D-6E8A-4147-A177-3AD203B41FA5}">
                      <a16:colId xmlns:a16="http://schemas.microsoft.com/office/drawing/2014/main" val="2911398772"/>
                    </a:ext>
                  </a:extLst>
                </a:gridCol>
                <a:gridCol w="319088">
                  <a:extLst>
                    <a:ext uri="{9D8B030D-6E8A-4147-A177-3AD203B41FA5}">
                      <a16:colId xmlns:a16="http://schemas.microsoft.com/office/drawing/2014/main" val="111660784"/>
                    </a:ext>
                  </a:extLst>
                </a:gridCol>
              </a:tblGrid>
              <a:tr h="175807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理数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多様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241267"/>
                  </a:ext>
                </a:extLst>
              </a:tr>
              <a:tr h="202686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8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940395"/>
                  </a:ext>
                </a:extLst>
              </a:tr>
            </a:tbl>
          </a:graphicData>
        </a:graphic>
      </p:graphicFrame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738B816-DF20-873B-C5AE-EE2FFB0CFF9B}"/>
              </a:ext>
            </a:extLst>
          </p:cNvPr>
          <p:cNvCxnSpPr/>
          <p:nvPr/>
        </p:nvCxnSpPr>
        <p:spPr>
          <a:xfrm>
            <a:off x="-1" y="598664"/>
            <a:ext cx="10691813" cy="0"/>
          </a:xfrm>
          <a:prstGeom prst="line">
            <a:avLst/>
          </a:prstGeom>
          <a:ln>
            <a:solidFill>
              <a:srgbClr val="4BB5C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17F718E-DC4A-56EC-DCAF-27053127D6F2}"/>
              </a:ext>
            </a:extLst>
          </p:cNvPr>
          <p:cNvSpPr/>
          <p:nvPr/>
        </p:nvSpPr>
        <p:spPr>
          <a:xfrm>
            <a:off x="74341" y="3072710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具体の事業内容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8387AA0-C77E-D6BC-23CA-A806D9CD3DAE}"/>
              </a:ext>
            </a:extLst>
          </p:cNvPr>
          <p:cNvSpPr/>
          <p:nvPr/>
        </p:nvSpPr>
        <p:spPr>
          <a:xfrm>
            <a:off x="118366" y="6277631"/>
            <a:ext cx="1836000" cy="3023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実施体制</a:t>
            </a:r>
          </a:p>
        </p:txBody>
      </p:sp>
    </p:spTree>
    <p:extLst>
      <p:ext uri="{BB962C8B-B14F-4D97-AF65-F5344CB8AC3E}">
        <p14:creationId xmlns:p14="http://schemas.microsoft.com/office/powerpoint/2010/main" val="176114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mext0322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F0CA2E74-B983-416A-8028-948C07DBCAD2}"/>
    </a:ext>
  </a:extLst>
</a:theme>
</file>

<file path=ppt/theme/theme2.xml><?xml version="1.0" encoding="utf-8"?>
<a:theme xmlns:a="http://schemas.openxmlformats.org/drawingml/2006/main" name="1_Office テーマ">
  <a:themeElements>
    <a:clrScheme name="文科省元template">
      <a:dk1>
        <a:srgbClr val="000000"/>
      </a:dk1>
      <a:lt1>
        <a:sysClr val="window" lastClr="FFFFFF"/>
      </a:lt1>
      <a:dk2>
        <a:srgbClr val="024FA1"/>
      </a:dk2>
      <a:lt2>
        <a:srgbClr val="FF501E"/>
      </a:lt2>
      <a:accent1>
        <a:srgbClr val="4BB5C5"/>
      </a:accent1>
      <a:accent2>
        <a:srgbClr val="801C49"/>
      </a:accent2>
      <a:accent3>
        <a:srgbClr val="FED232"/>
      </a:accent3>
      <a:accent4>
        <a:srgbClr val="007437"/>
      </a:accent4>
      <a:accent5>
        <a:srgbClr val="CDECF1"/>
      </a:accent5>
      <a:accent6>
        <a:srgbClr val="D8BFCD"/>
      </a:accent6>
      <a:hlink>
        <a:srgbClr val="FBE6AA"/>
      </a:hlink>
      <a:folHlink>
        <a:srgbClr val="D2E28C"/>
      </a:folHlink>
    </a:clrScheme>
    <a:fontScheme name="文科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lIns="0" tIns="0" rIns="0" bIns="0" rtlCol="0" anchor="ctr"/>
      <a:lstStyle>
        <a:defPPr algn="ctr">
          <a:defRPr kumimoji="1" baseline="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フォーマット全体.pptx" id="{E0658FE9-B160-416E-B601-D9C338BE418C}" vid="{9D1B29A1-FE70-4774-A285-AFD79BAE73D1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F69FB13B90484409EEF918D2B735CED" ma:contentTypeVersion="13" ma:contentTypeDescription="新しいドキュメントを作成します。" ma:contentTypeScope="" ma:versionID="d7c8c2339cabd4e728e307b189b2e8c7">
  <xsd:schema xmlns:xsd="http://www.w3.org/2001/XMLSchema" xmlns:xs="http://www.w3.org/2001/XMLSchema" xmlns:p="http://schemas.microsoft.com/office/2006/metadata/properties" xmlns:ns2="755e579f-5300-4ed4-8097-650dfdc529f7" xmlns:ns3="1435ca12-eb22-48af-9e36-2fcf9adea235" targetNamespace="http://schemas.microsoft.com/office/2006/metadata/properties" ma:root="true" ma:fieldsID="6373845e6ce8ce37a8914c90e396ba38" ns2:_="" ns3:_="">
    <xsd:import namespace="755e579f-5300-4ed4-8097-650dfdc529f7"/>
    <xsd:import namespace="1435ca12-eb22-48af-9e36-2fcf9adea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579f-5300-4ed4-8097-650dfdc529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35ca12-eb22-48af-9e36-2fcf9adea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68A5CE-2F47-44B7-BD69-4C5097C61C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D7FCC-5A7F-4D72-AB40-AD1D7F853B42}">
  <ds:schemaRefs>
    <ds:schemaRef ds:uri="http://purl.org/dc/elements/1.1/"/>
    <ds:schemaRef ds:uri="http://schemas.openxmlformats.org/package/2006/metadata/core-properties"/>
    <ds:schemaRef ds:uri="1435ca12-eb22-48af-9e36-2fcf9adea235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755e579f-5300-4ed4-8097-650dfdc529f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51EEC03-B1C9-4602-A1DA-950C113B1A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5e579f-5300-4ed4-8097-650dfdc529f7"/>
    <ds:schemaRef ds:uri="1435ca12-eb22-48af-9e36-2fcf9adea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172</TotalTime>
  <Words>259</Words>
  <PresentationFormat>ユーザー設定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Bold</vt:lpstr>
      <vt:lpstr>Meiryo UI</vt:lpstr>
      <vt:lpstr>メイリオ</vt:lpstr>
      <vt:lpstr>Arial</vt:lpstr>
      <vt:lpstr>Calibri</vt:lpstr>
      <vt:lpstr>Office テーマ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2026-02-03T04:05:07Z</cp:lastPrinted>
  <dcterms:created xsi:type="dcterms:W3CDTF">2026-01-23T04:54:40Z</dcterms:created>
  <dcterms:modified xsi:type="dcterms:W3CDTF">2026-02-04T15:46:04Z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0x0101009F69FB13B90484409EEF918D2B735CED</vt:lpwstr>
  </property>
  <property fmtid="{D5CDD505-2E9C-101B-9397-08002B2CF9AE}" pid="3" name="MSIP_Label_d899a617-f30e-4fb8-b81c-fb6d0b94ac5b_Enabled">
    <vt:lpwstr>true</vt:lpwstr>
  </property>
  <property fmtid="{D5CDD505-2E9C-101B-9397-08002B2CF9AE}" pid="4" name="MSIP_Label_d899a617-f30e-4fb8-b81c-fb6d0b94ac5b_SetDate">
    <vt:lpwstr>2026-01-23T07:32:32Z</vt:lpwstr>
  </property>
  <property fmtid="{D5CDD505-2E9C-101B-9397-08002B2CF9AE}" pid="5" name="MSIP_Label_d899a617-f30e-4fb8-b81c-fb6d0b94ac5b_Method">
    <vt:lpwstr>Standard</vt:lpwstr>
  </property>
  <property fmtid="{D5CDD505-2E9C-101B-9397-08002B2CF9AE}" pid="6" name="MSIP_Label_d899a617-f30e-4fb8-b81c-fb6d0b94ac5b_Name">
    <vt:lpwstr>機密性2情報</vt:lpwstr>
  </property>
  <property fmtid="{D5CDD505-2E9C-101B-9397-08002B2CF9AE}" pid="7" name="MSIP_Label_d899a617-f30e-4fb8-b81c-fb6d0b94ac5b_SiteId">
    <vt:lpwstr>545810b0-36cb-4290-8926-48dbc0f9e92f</vt:lpwstr>
  </property>
  <property fmtid="{D5CDD505-2E9C-101B-9397-08002B2CF9AE}" pid="8" name="MSIP_Label_d899a617-f30e-4fb8-b81c-fb6d0b94ac5b_ActionId">
    <vt:lpwstr>a164359e-8fef-4e8b-9136-37acd5aa4a2b</vt:lpwstr>
  </property>
  <property fmtid="{D5CDD505-2E9C-101B-9397-08002B2CF9AE}" pid="9" name="MSIP_Label_d899a617-f30e-4fb8-b81c-fb6d0b94ac5b_ContentBits">
    <vt:lpwstr>0</vt:lpwstr>
  </property>
  <property fmtid="{D5CDD505-2E9C-101B-9397-08002B2CF9AE}" pid="10" name="MSIP_Label_d899a617-f30e-4fb8-b81c-fb6d0b94ac5b_Tag">
    <vt:lpwstr>10, 3, 0, 1</vt:lpwstr>
  </property>
</Properties>
</file>